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3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theme/theme4.xml" ContentType="application/vnd.openxmlformats-officedocument.theme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theme/theme5.xml" ContentType="application/vnd.openxmlformats-officedocument.theme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theme/theme6.xml" ContentType="application/vnd.openxmlformats-officedocument.theme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theme/theme7.xml" ContentType="application/vnd.openxmlformats-officedocument.theme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theme/theme8.xml" ContentType="application/vnd.openxmlformats-officedocument.theme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theme/theme9.xml" ContentType="application/vnd.openxmlformats-officedocument.theme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theme/theme10.xml" ContentType="application/vnd.openxmlformats-officedocument.theme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theme/theme11.xml" ContentType="application/vnd.openxmlformats-officedocument.theme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theme/theme12.xml" ContentType="application/vnd.openxmlformats-officedocument.theme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theme/theme13.xml" ContentType="application/vnd.openxmlformats-officedocument.theme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theme/theme14.xml" ContentType="application/vnd.openxmlformats-officedocument.theme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15.xml" ContentType="application/vnd.openxmlformats-officedocument.theme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theme/theme16.xml" ContentType="application/vnd.openxmlformats-officedocument.theme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theme/theme17.xml" ContentType="application/vnd.openxmlformats-officedocument.theme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theme/theme18.xml" ContentType="application/vnd.openxmlformats-officedocument.theme+xml"/>
  <Override PartName="/ppt/theme/theme19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  <p:sldMasterId id="2147483683" r:id="rId2"/>
    <p:sldMasterId id="2147483785" r:id="rId3"/>
    <p:sldMasterId id="2147483845" r:id="rId4"/>
    <p:sldMasterId id="2147483877" r:id="rId5"/>
    <p:sldMasterId id="2147483951" r:id="rId6"/>
    <p:sldMasterId id="2147484029" r:id="rId7"/>
    <p:sldMasterId id="2147484079" r:id="rId8"/>
    <p:sldMasterId id="2147484091" r:id="rId9"/>
    <p:sldMasterId id="2147484103" r:id="rId10"/>
    <p:sldMasterId id="2147484115" r:id="rId11"/>
    <p:sldMasterId id="2147484127" r:id="rId12"/>
    <p:sldMasterId id="2147484139" r:id="rId13"/>
    <p:sldMasterId id="2147484151" r:id="rId14"/>
    <p:sldMasterId id="2147484163" r:id="rId15"/>
    <p:sldMasterId id="2147484175" r:id="rId16"/>
    <p:sldMasterId id="2147484187" r:id="rId17"/>
    <p:sldMasterId id="2147484199" r:id="rId18"/>
  </p:sldMasterIdLst>
  <p:notesMasterIdLst>
    <p:notesMasterId r:id="rId46"/>
  </p:notesMasterIdLst>
  <p:sldIdLst>
    <p:sldId id="279" r:id="rId19"/>
    <p:sldId id="317" r:id="rId20"/>
    <p:sldId id="280" r:id="rId21"/>
    <p:sldId id="281" r:id="rId22"/>
    <p:sldId id="282" r:id="rId23"/>
    <p:sldId id="283" r:id="rId24"/>
    <p:sldId id="284" r:id="rId25"/>
    <p:sldId id="285" r:id="rId26"/>
    <p:sldId id="287" r:id="rId27"/>
    <p:sldId id="288" r:id="rId28"/>
    <p:sldId id="289" r:id="rId29"/>
    <p:sldId id="290" r:id="rId30"/>
    <p:sldId id="291" r:id="rId31"/>
    <p:sldId id="306" r:id="rId32"/>
    <p:sldId id="292" r:id="rId33"/>
    <p:sldId id="293" r:id="rId34"/>
    <p:sldId id="294" r:id="rId35"/>
    <p:sldId id="296" r:id="rId36"/>
    <p:sldId id="311" r:id="rId37"/>
    <p:sldId id="309" r:id="rId38"/>
    <p:sldId id="298" r:id="rId39"/>
    <p:sldId id="310" r:id="rId40"/>
    <p:sldId id="313" r:id="rId41"/>
    <p:sldId id="314" r:id="rId42"/>
    <p:sldId id="302" r:id="rId43"/>
    <p:sldId id="316" r:id="rId44"/>
    <p:sldId id="304" r:id="rId4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63" d="100"/>
          <a:sy n="63" d="100"/>
        </p:scale>
        <p:origin x="780" y="6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26" Type="http://schemas.openxmlformats.org/officeDocument/2006/relationships/slide" Target="slides/slide8.xml"/><Relationship Id="rId39" Type="http://schemas.openxmlformats.org/officeDocument/2006/relationships/slide" Target="slides/slide21.xml"/><Relationship Id="rId21" Type="http://schemas.openxmlformats.org/officeDocument/2006/relationships/slide" Target="slides/slide3.xml"/><Relationship Id="rId34" Type="http://schemas.openxmlformats.org/officeDocument/2006/relationships/slide" Target="slides/slide16.xml"/><Relationship Id="rId42" Type="http://schemas.openxmlformats.org/officeDocument/2006/relationships/slide" Target="slides/slide24.xml"/><Relationship Id="rId47" Type="http://schemas.openxmlformats.org/officeDocument/2006/relationships/presProps" Target="presProps.xml"/><Relationship Id="rId50" Type="http://schemas.openxmlformats.org/officeDocument/2006/relationships/tableStyles" Target="tableStyles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" Target="slides/slide11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6.xml"/><Relationship Id="rId32" Type="http://schemas.openxmlformats.org/officeDocument/2006/relationships/slide" Target="slides/slide14.xml"/><Relationship Id="rId37" Type="http://schemas.openxmlformats.org/officeDocument/2006/relationships/slide" Target="slides/slide19.xml"/><Relationship Id="rId40" Type="http://schemas.openxmlformats.org/officeDocument/2006/relationships/slide" Target="slides/slide22.xml"/><Relationship Id="rId45" Type="http://schemas.openxmlformats.org/officeDocument/2006/relationships/slide" Target="slides/slide27.xml"/><Relationship Id="rId5" Type="http://schemas.openxmlformats.org/officeDocument/2006/relationships/slideMaster" Target="slideMasters/slideMaster5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5.xml"/><Relationship Id="rId28" Type="http://schemas.openxmlformats.org/officeDocument/2006/relationships/slide" Target="slides/slide10.xml"/><Relationship Id="rId36" Type="http://schemas.openxmlformats.org/officeDocument/2006/relationships/slide" Target="slides/slide18.xml"/><Relationship Id="rId49" Type="http://schemas.openxmlformats.org/officeDocument/2006/relationships/theme" Target="theme/theme1.xml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1.xml"/><Relationship Id="rId31" Type="http://schemas.openxmlformats.org/officeDocument/2006/relationships/slide" Target="slides/slide13.xml"/><Relationship Id="rId44" Type="http://schemas.openxmlformats.org/officeDocument/2006/relationships/slide" Target="slides/slide26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4.xml"/><Relationship Id="rId27" Type="http://schemas.openxmlformats.org/officeDocument/2006/relationships/slide" Target="slides/slide9.xml"/><Relationship Id="rId30" Type="http://schemas.openxmlformats.org/officeDocument/2006/relationships/slide" Target="slides/slide12.xml"/><Relationship Id="rId35" Type="http://schemas.openxmlformats.org/officeDocument/2006/relationships/slide" Target="slides/slide17.xml"/><Relationship Id="rId43" Type="http://schemas.openxmlformats.org/officeDocument/2006/relationships/slide" Target="slides/slide25.xml"/><Relationship Id="rId48" Type="http://schemas.openxmlformats.org/officeDocument/2006/relationships/viewProps" Target="viewProps.xml"/><Relationship Id="rId8" Type="http://schemas.openxmlformats.org/officeDocument/2006/relationships/slideMaster" Target="slideMasters/slideMaster8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" Target="slides/slide7.xml"/><Relationship Id="rId33" Type="http://schemas.openxmlformats.org/officeDocument/2006/relationships/slide" Target="slides/slide15.xml"/><Relationship Id="rId38" Type="http://schemas.openxmlformats.org/officeDocument/2006/relationships/slide" Target="slides/slide20.xml"/><Relationship Id="rId46" Type="http://schemas.openxmlformats.org/officeDocument/2006/relationships/notesMaster" Target="notesMasters/notesMaster1.xml"/><Relationship Id="rId20" Type="http://schemas.openxmlformats.org/officeDocument/2006/relationships/slide" Target="slides/slide2.xml"/><Relationship Id="rId41" Type="http://schemas.openxmlformats.org/officeDocument/2006/relationships/slide" Target="slides/slide23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321DBF6-DF78-4713-9EEF-8C10FFC8B91F}" type="datetimeFigureOut">
              <a:rPr lang="en-US" smtClean="0"/>
              <a:t>1/10/2025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AE6FAF5-5D1F-43E0-8EF1-D02AB7098FE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71675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g1003bd6ff09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6" name="Google Shape;1246;g1003bd6ff09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0638757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2" name="Google Shape;9542;ge16f73f216_0_14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43" name="Google Shape;9543;ge16f73f216_0_14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dirty="0" err="1" smtClean="0"/>
              <a:t>Giáo</a:t>
            </a:r>
            <a:r>
              <a:rPr lang="en-US" baseline="0" dirty="0" smtClean="0"/>
              <a:t> </a:t>
            </a:r>
            <a:r>
              <a:rPr lang="en-US" baseline="0" dirty="0" err="1" smtClean="0"/>
              <a:t>án</a:t>
            </a:r>
            <a:r>
              <a:rPr lang="en-US" baseline="0" dirty="0" smtClean="0"/>
              <a:t> </a:t>
            </a:r>
            <a:r>
              <a:rPr lang="en-US" baseline="0" dirty="0" err="1" smtClean="0"/>
              <a:t>của</a:t>
            </a:r>
            <a:r>
              <a:rPr lang="en-US" baseline="0" dirty="0" smtClean="0"/>
              <a:t> </a:t>
            </a:r>
            <a:r>
              <a:rPr lang="en-US" baseline="0" dirty="0" err="1" smtClean="0"/>
              <a:t>Thảo</a:t>
            </a:r>
            <a:r>
              <a:rPr lang="en-US" baseline="0" dirty="0" smtClean="0"/>
              <a:t> </a:t>
            </a:r>
            <a:r>
              <a:rPr lang="en-US" baseline="0" dirty="0" err="1" smtClean="0"/>
              <a:t>Nguyên</a:t>
            </a:r>
            <a:r>
              <a:rPr lang="en-US" baseline="0" dirty="0" smtClean="0"/>
              <a:t> 0979818956</a:t>
            </a:r>
            <a:endParaRPr lang="en-US" dirty="0" smtClean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23357060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2" name="Google Shape;9542;ge16f73f216_0_14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43" name="Google Shape;9543;ge16f73f216_0_14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dirty="0" err="1" smtClean="0"/>
              <a:t>Giáo</a:t>
            </a:r>
            <a:r>
              <a:rPr lang="en-US" baseline="0" dirty="0" smtClean="0"/>
              <a:t> </a:t>
            </a:r>
            <a:r>
              <a:rPr lang="en-US" baseline="0" dirty="0" err="1" smtClean="0"/>
              <a:t>án</a:t>
            </a:r>
            <a:r>
              <a:rPr lang="en-US" baseline="0" dirty="0" smtClean="0"/>
              <a:t> </a:t>
            </a:r>
            <a:r>
              <a:rPr lang="en-US" baseline="0" dirty="0" err="1" smtClean="0"/>
              <a:t>của</a:t>
            </a:r>
            <a:r>
              <a:rPr lang="en-US" baseline="0" dirty="0" smtClean="0"/>
              <a:t> </a:t>
            </a:r>
            <a:r>
              <a:rPr lang="en-US" baseline="0" dirty="0" err="1" smtClean="0"/>
              <a:t>Thảo</a:t>
            </a:r>
            <a:r>
              <a:rPr lang="en-US" baseline="0" dirty="0" smtClean="0"/>
              <a:t> </a:t>
            </a:r>
            <a:r>
              <a:rPr lang="en-US" baseline="0" dirty="0" err="1" smtClean="0"/>
              <a:t>Nguyên</a:t>
            </a:r>
            <a:r>
              <a:rPr lang="en-US" baseline="0" dirty="0" smtClean="0"/>
              <a:t> 0979818956</a:t>
            </a:r>
            <a:endParaRPr lang="en-US" dirty="0" smtClean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94753446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AD5C966-A7C4-47F0-A005-8140A375C382}" type="slidenum">
              <a:rPr lang="en-US" smtClean="0">
                <a:solidFill>
                  <a:prstClr val="black"/>
                </a:solidFill>
              </a:rPr>
              <a:pPr/>
              <a:t>18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016524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2" name="Google Shape;9542;ge16f73f216_0_14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43" name="Google Shape;9543;ge16f73f216_0_14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dirty="0" err="1" smtClean="0"/>
              <a:t>Giáo</a:t>
            </a:r>
            <a:r>
              <a:rPr lang="en-US" baseline="0" dirty="0" smtClean="0"/>
              <a:t> </a:t>
            </a:r>
            <a:r>
              <a:rPr lang="en-US" baseline="0" dirty="0" err="1" smtClean="0"/>
              <a:t>án</a:t>
            </a:r>
            <a:r>
              <a:rPr lang="en-US" baseline="0" dirty="0" smtClean="0"/>
              <a:t> </a:t>
            </a:r>
            <a:r>
              <a:rPr lang="en-US" baseline="0" dirty="0" err="1" smtClean="0"/>
              <a:t>của</a:t>
            </a:r>
            <a:r>
              <a:rPr lang="en-US" baseline="0" dirty="0" smtClean="0"/>
              <a:t> </a:t>
            </a:r>
            <a:r>
              <a:rPr lang="en-US" baseline="0" dirty="0" err="1" smtClean="0"/>
              <a:t>Thảo</a:t>
            </a:r>
            <a:r>
              <a:rPr lang="en-US" baseline="0" dirty="0" smtClean="0"/>
              <a:t> </a:t>
            </a:r>
            <a:r>
              <a:rPr lang="en-US" baseline="0" dirty="0" err="1" smtClean="0"/>
              <a:t>Nguyên</a:t>
            </a:r>
            <a:r>
              <a:rPr lang="en-US" baseline="0" dirty="0" smtClean="0"/>
              <a:t> 0979818956</a:t>
            </a:r>
            <a:endParaRPr lang="en-US" dirty="0" smtClean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05331771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E6FAF5-5D1F-43E0-8EF1-D02AB7098FE8}" type="slidenum">
              <a:rPr lang="en-US" smtClean="0">
                <a:solidFill>
                  <a:prstClr val="black"/>
                </a:solidFill>
              </a:rPr>
              <a:pPr/>
              <a:t>23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026738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457200" marR="0" indent="-298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tabLst/>
              <a:defRPr/>
            </a:pPr>
            <a:r>
              <a:rPr lang="en-US" dirty="0" err="1" smtClean="0"/>
              <a:t>Giáo</a:t>
            </a:r>
            <a:r>
              <a:rPr lang="en-US" baseline="0" dirty="0" smtClean="0"/>
              <a:t> </a:t>
            </a:r>
            <a:r>
              <a:rPr lang="en-US" baseline="0" dirty="0" err="1" smtClean="0"/>
              <a:t>án</a:t>
            </a:r>
            <a:r>
              <a:rPr lang="en-US" baseline="0" dirty="0" smtClean="0"/>
              <a:t> </a:t>
            </a:r>
            <a:r>
              <a:rPr lang="en-US" baseline="0" dirty="0" err="1" smtClean="0"/>
              <a:t>của</a:t>
            </a:r>
            <a:r>
              <a:rPr lang="en-US" baseline="0" dirty="0" smtClean="0"/>
              <a:t> </a:t>
            </a:r>
            <a:r>
              <a:rPr lang="en-US" baseline="0" dirty="0" err="1" smtClean="0"/>
              <a:t>Thảo</a:t>
            </a:r>
            <a:r>
              <a:rPr lang="en-US" baseline="0" dirty="0" smtClean="0"/>
              <a:t> </a:t>
            </a:r>
            <a:r>
              <a:rPr lang="en-US" baseline="0" dirty="0" err="1" smtClean="0"/>
              <a:t>Nguyên</a:t>
            </a:r>
            <a:r>
              <a:rPr lang="en-US" baseline="0" dirty="0" smtClean="0"/>
              <a:t> 0979818956</a:t>
            </a:r>
            <a:endParaRPr lang="en-US" dirty="0" smtClean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9702545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E6FAF5-5D1F-43E0-8EF1-D02AB7098FE8}" type="slidenum">
              <a:rPr lang="en-US" smtClean="0">
                <a:solidFill>
                  <a:prstClr val="black"/>
                </a:solidFill>
              </a:rPr>
              <a:pPr/>
              <a:t>26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026738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g1003bd6ff09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6" name="Google Shape;1246;g1003bd6ff09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077281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g1003bd6ff09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6" name="Google Shape;1246;g1003bd6ff09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/>
            <a:endParaRPr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2E7B0F5-640D-4F47-891C-39E6B8805B0F}" type="slidenum">
              <a:rPr lang="zh-CN" altLang="en-US" smtClean="0">
                <a:solidFill>
                  <a:prstClr val="black"/>
                </a:solidFill>
              </a:rPr>
              <a:pPr>
                <a:defRPr/>
              </a:pPr>
              <a:t>4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836904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g1003bd6ff09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6" name="Google Shape;1246;g1003bd6ff09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9962544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" name="Google Shape;429;g1003bd6ff09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0" name="Google Shape;430;g1003bd6ff09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7096550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2E7B0F5-640D-4F47-891C-39E6B8805B0F}" type="slidenum">
              <a:rPr lang="zh-CN" altLang="en-US" smtClean="0">
                <a:solidFill>
                  <a:prstClr val="black"/>
                </a:solidFill>
              </a:rPr>
              <a:pPr>
                <a:defRPr/>
              </a:pPr>
              <a:t>11</a:t>
            </a:fld>
            <a:endParaRPr lang="zh-CN" alt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313825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E6FAF5-5D1F-43E0-8EF1-D02AB7098FE8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026738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AE6FAF5-5D1F-43E0-8EF1-D02AB7098FE8}" type="slidenum">
              <a:rPr lang="en-US" smtClean="0">
                <a:solidFill>
                  <a:prstClr val="black"/>
                </a:solidFill>
              </a:rPr>
              <a:pPr/>
              <a:t>14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026738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5" name="Google Shape;1245;g1003bd6ff09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6" name="Google Shape;1246;g1003bd6ff09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5780042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9.xml"/></Relationships>
</file>

<file path=ppt/slideLayouts/_rels/slideLayout1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0.xml"/></Relationships>
</file>

<file path=ppt/slideLayouts/_rels/slideLayout2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0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1.xml"/></Relationships>
</file>

<file path=ppt/slideLayouts/_rels/slideLayout2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1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2.xml"/></Relationships>
</file>

<file path=ppt/slideLayouts/_rels/slideLayout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2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3.xml"/></Relationships>
</file>

<file path=ppt/slideLayouts/_rels/slideLayout2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3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2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6.xml"/></Relationships>
</file>

<file path=ppt/slideLayouts/_rels/slideLayout2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/Relationships>
</file>

<file path=ppt/slideLayouts/_rels/slideLayout2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3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5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4" Type="http://schemas.openxmlformats.org/officeDocument/2006/relationships/image" Target="../media/image16.png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681"/>
            <a:ext cx="103632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0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2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8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5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9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C59AA6C-E0E8-4BF3-8D5B-BC64728EEC1B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8E1B6AB-BA06-473A-9E84-7F941F28D122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705599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880"/>
            <a:ext cx="27432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880"/>
            <a:ext cx="80264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612F217-953B-4612-B685-7942F1787EFD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ECD88E-585C-4345-A322-AD5D1D838369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0218268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6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78" name="Google Shape;6678;p4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6679" name="Google Shape;6679;p4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0" name="Google Shape;6680;p4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1" name="Google Shape;6681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2" name="Google Shape;6682;p4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3" name="Google Shape;6683;p4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4" name="Google Shape;6684;p4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5" name="Google Shape;6685;p4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6" name="Google Shape;6686;p4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7" name="Google Shape;6687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8" name="Google Shape;6688;p4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9" name="Google Shape;6689;p4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0" name="Google Shape;6690;p4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1" name="Google Shape;6691;p4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2" name="Google Shape;6692;p4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3" name="Google Shape;6693;p4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4" name="Google Shape;6694;p4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5" name="Google Shape;6695;p4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6" name="Google Shape;6696;p4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7" name="Google Shape;6697;p4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8" name="Google Shape;6698;p4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9" name="Google Shape;6699;p4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0" name="Google Shape;6700;p4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1" name="Google Shape;6701;p4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2" name="Google Shape;6702;p4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3" name="Google Shape;6703;p4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4" name="Google Shape;6704;p4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5" name="Google Shape;6705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6" name="Google Shape;6706;p4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7" name="Google Shape;6707;p4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8" name="Google Shape;6708;p4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9" name="Google Shape;6709;p4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0" name="Google Shape;6710;p4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1" name="Google Shape;6711;p4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2" name="Google Shape;6712;p4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3" name="Google Shape;6713;p4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4" name="Google Shape;6714;p4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5" name="Google Shape;6715;p4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6" name="Google Shape;6716;p4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7" name="Google Shape;6717;p4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8" name="Google Shape;6718;p4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9" name="Google Shape;6719;p4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0" name="Google Shape;6720;p4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1" name="Google Shape;6721;p4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2" name="Google Shape;6722;p4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3" name="Google Shape;6723;p4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4" name="Google Shape;6724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5" name="Google Shape;6725;p4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6" name="Google Shape;6726;p4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7" name="Google Shape;6727;p4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8" name="Google Shape;6728;p4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9" name="Google Shape;6729;p4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0" name="Google Shape;6730;p4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1" name="Google Shape;6731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2" name="Google Shape;6732;p4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3" name="Google Shape;6733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4" name="Google Shape;6734;p4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5" name="Google Shape;6735;p4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6" name="Google Shape;6736;p4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7" name="Google Shape;6737;p4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8" name="Google Shape;6738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9" name="Google Shape;6739;p4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0" name="Google Shape;6740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1" name="Google Shape;6741;p4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2" name="Google Shape;6742;p4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3" name="Google Shape;6743;p4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4" name="Google Shape;6744;p4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5" name="Google Shape;6745;p4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6" name="Google Shape;6746;p4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7" name="Google Shape;6747;p4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8" name="Google Shape;6748;p4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9" name="Google Shape;6749;p4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0" name="Google Shape;6750;p4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1" name="Google Shape;6751;p4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2" name="Google Shape;6752;p4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3" name="Google Shape;6753;p4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4" name="Google Shape;6754;p4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5" name="Google Shape;6755;p4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6" name="Google Shape;6756;p4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7" name="Google Shape;6757;p4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8" name="Google Shape;6758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9" name="Google Shape;6759;p4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0" name="Google Shape;6760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1" name="Google Shape;6761;p4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2" name="Google Shape;6762;p4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3" name="Google Shape;6763;p4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4" name="Google Shape;6764;p4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5" name="Google Shape;6765;p4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6" name="Google Shape;6766;p4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7" name="Google Shape;6767;p4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8" name="Google Shape;6768;p4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9" name="Google Shape;6769;p4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0" name="Google Shape;6770;p4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1" name="Google Shape;6771;p4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2" name="Google Shape;6772;p4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3" name="Google Shape;6773;p4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4" name="Google Shape;6774;p4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5" name="Google Shape;6775;p4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6" name="Google Shape;6776;p4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7" name="Google Shape;6777;p4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8" name="Google Shape;6778;p4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9" name="Google Shape;6779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0" name="Google Shape;6780;p4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1" name="Google Shape;6781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2" name="Google Shape;6782;p4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3" name="Google Shape;6783;p4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4" name="Google Shape;6784;p4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5" name="Google Shape;6785;p4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6" name="Google Shape;6786;p4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7" name="Google Shape;6787;p4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8" name="Google Shape;6788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9" name="Google Shape;6789;p4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0" name="Google Shape;6790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1" name="Google Shape;6791;p4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2" name="Google Shape;6792;p4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3" name="Google Shape;6793;p4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4" name="Google Shape;6794;p4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5" name="Google Shape;6795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6" name="Google Shape;6796;p4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7" name="Google Shape;6797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8" name="Google Shape;6798;p4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9" name="Google Shape;6799;p4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0" name="Google Shape;6800;p4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1" name="Google Shape;6801;p4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2" name="Google Shape;6802;p4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3" name="Google Shape;6803;p4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4" name="Google Shape;6804;p4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5" name="Google Shape;6805;p4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6" name="Google Shape;6806;p4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7" name="Google Shape;6807;p4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8" name="Google Shape;6808;p4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9" name="Google Shape;6809;p4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0" name="Google Shape;6810;p4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1" name="Google Shape;6811;p4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2" name="Google Shape;6812;p4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3" name="Google Shape;6813;p4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4" name="Google Shape;6814;p4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5" name="Google Shape;6815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6" name="Google Shape;6816;p4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7" name="Google Shape;6817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8" name="Google Shape;6818;p4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9" name="Google Shape;6819;p4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0" name="Google Shape;6820;p4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1" name="Google Shape;6821;p4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2" name="Google Shape;6822;p4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3" name="Google Shape;6823;p4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4" name="Google Shape;6824;p4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5" name="Google Shape;6825;p4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6" name="Google Shape;6826;p4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7" name="Google Shape;6827;p4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8" name="Google Shape;6828;p4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9" name="Google Shape;6829;p4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0" name="Google Shape;6830;p4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1" name="Google Shape;6831;p4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2" name="Google Shape;6832;p4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3" name="Google Shape;6833;p4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4" name="Google Shape;6834;p4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5" name="Google Shape;6835;p4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6" name="Google Shape;6836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7" name="Google Shape;6837;p4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8" name="Google Shape;6838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9" name="Google Shape;6839;p4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0" name="Google Shape;6840;p4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1" name="Google Shape;6841;p4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2" name="Google Shape;6842;p4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3" name="Google Shape;6843;p4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4" name="Google Shape;6844;p4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5" name="Google Shape;6845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6" name="Google Shape;6846;p4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7" name="Google Shape;6847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8" name="Google Shape;6848;p4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9" name="Google Shape;6849;p4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0" name="Google Shape;6850;p4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1" name="Google Shape;6851;p4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2" name="Google Shape;6852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3" name="Google Shape;6853;p4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4" name="Google Shape;6854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5" name="Google Shape;6855;p4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6" name="Google Shape;6856;p4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7" name="Google Shape;6857;p4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8" name="Google Shape;6858;p4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9" name="Google Shape;6859;p4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0" name="Google Shape;6860;p4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1" name="Google Shape;6861;p4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2" name="Google Shape;6862;p4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3" name="Google Shape;6863;p4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4" name="Google Shape;6864;p4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5" name="Google Shape;6865;p4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6" name="Google Shape;6866;p4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7" name="Google Shape;6867;p4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8" name="Google Shape;6868;p4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9" name="Google Shape;6869;p4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0" name="Google Shape;6870;p4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1" name="Google Shape;6871;p4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2" name="Google Shape;6872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3" name="Google Shape;6873;p4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4" name="Google Shape;6874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5" name="Google Shape;6875;p4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6" name="Google Shape;6876;p4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7" name="Google Shape;6877;p4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8" name="Google Shape;6878;p4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9" name="Google Shape;6879;p4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0" name="Google Shape;6880;p4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1" name="Google Shape;6881;p4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2" name="Google Shape;6882;p4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3" name="Google Shape;6883;p4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4" name="Google Shape;6884;p4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5" name="Google Shape;6885;p4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6" name="Google Shape;6886;p4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7" name="Google Shape;6887;p4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8" name="Google Shape;6888;p4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9" name="Google Shape;6889;p4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0" name="Google Shape;6890;p4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1" name="Google Shape;6891;p4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2" name="Google Shape;6892;p4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3" name="Google Shape;6893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4" name="Google Shape;6894;p4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5" name="Google Shape;6895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6" name="Google Shape;6896;p4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7" name="Google Shape;6897;p4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8" name="Google Shape;6898;p4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9" name="Google Shape;6899;p4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0" name="Google Shape;6900;p4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1" name="Google Shape;6901;p4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2" name="Google Shape;6902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3" name="Google Shape;6903;p4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4" name="Google Shape;6904;p4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5" name="Google Shape;6905;p4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6" name="Google Shape;6906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7" name="Google Shape;6907;p4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8" name="Google Shape;6908;p4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9" name="Google Shape;6909;p4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0" name="Google Shape;6910;p4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1" name="Google Shape;6911;p4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2" name="Google Shape;6912;p4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3" name="Google Shape;6913;p4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4" name="Google Shape;6914;p4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5" name="Google Shape;6915;p4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6" name="Google Shape;6916;p4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7" name="Google Shape;6917;p4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8" name="Google Shape;6918;p4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9" name="Google Shape;6919;p4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0" name="Google Shape;6920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1" name="Google Shape;6921;p4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2" name="Google Shape;6922;p4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3" name="Google Shape;6923;p4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4" name="Google Shape;6924;p4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5" name="Google Shape;6925;p4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6" name="Google Shape;6926;p4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7" name="Google Shape;6927;p4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8" name="Google Shape;6928;p4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9" name="Google Shape;6929;p4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0" name="Google Shape;6930;p4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1" name="Google Shape;6931;p4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2" name="Google Shape;6932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3" name="Google Shape;6933;p4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934" name="Google Shape;6934;p43"/>
          <p:cNvSpPr txBox="1">
            <a:spLocks noGrp="1"/>
          </p:cNvSpPr>
          <p:nvPr>
            <p:ph type="subTitle" idx="1"/>
          </p:nvPr>
        </p:nvSpPr>
        <p:spPr>
          <a:xfrm flipH="1">
            <a:off x="1184932" y="2222167"/>
            <a:ext cx="4473600" cy="3359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9pPr>
          </a:lstStyle>
          <a:p>
            <a:endParaRPr/>
          </a:p>
        </p:txBody>
      </p:sp>
      <p:sp>
        <p:nvSpPr>
          <p:cNvPr id="6935" name="Google Shape;6935;p43"/>
          <p:cNvSpPr txBox="1">
            <a:spLocks noGrp="1"/>
          </p:cNvSpPr>
          <p:nvPr>
            <p:ph type="subTitle" idx="2"/>
          </p:nvPr>
        </p:nvSpPr>
        <p:spPr>
          <a:xfrm flipH="1">
            <a:off x="6613900" y="2222167"/>
            <a:ext cx="4473600" cy="3359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9pPr>
          </a:lstStyle>
          <a:p>
            <a:endParaRPr/>
          </a:p>
        </p:txBody>
      </p:sp>
      <p:sp>
        <p:nvSpPr>
          <p:cNvPr id="6936" name="Google Shape;6936;p4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37" name="Google Shape;6937;p43"/>
          <p:cNvSpPr/>
          <p:nvPr/>
        </p:nvSpPr>
        <p:spPr>
          <a:xfrm rot="3216869">
            <a:off x="9943853" y="5006811"/>
            <a:ext cx="2254225" cy="4210459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938" name="Google Shape;6938;p43"/>
          <p:cNvSpPr/>
          <p:nvPr/>
        </p:nvSpPr>
        <p:spPr>
          <a:xfrm rot="4116253" flipH="1">
            <a:off x="-190765" y="-1907437"/>
            <a:ext cx="2254161" cy="4210476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81693547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Background ">
    <p:spTree>
      <p:nvGrpSpPr>
        <p:cNvPr id="1" name="Shape 8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90" name="Google Shape;8590;p50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8591" name="Google Shape;8591;p50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2" name="Google Shape;8592;p50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3" name="Google Shape;8593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4" name="Google Shape;8594;p50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5" name="Google Shape;8595;p50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6" name="Google Shape;8596;p50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7" name="Google Shape;8597;p50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8" name="Google Shape;8598;p50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9" name="Google Shape;8599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0" name="Google Shape;8600;p50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1" name="Google Shape;8601;p50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2" name="Google Shape;8602;p50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3" name="Google Shape;8603;p50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4" name="Google Shape;8604;p50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5" name="Google Shape;8605;p50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6" name="Google Shape;8606;p50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7" name="Google Shape;8607;p50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8" name="Google Shape;8608;p50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9" name="Google Shape;8609;p50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0" name="Google Shape;8610;p50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1" name="Google Shape;8611;p50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2" name="Google Shape;8612;p50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3" name="Google Shape;8613;p50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4" name="Google Shape;8614;p50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5" name="Google Shape;8615;p50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6" name="Google Shape;8616;p50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7" name="Google Shape;8617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8" name="Google Shape;8618;p50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9" name="Google Shape;8619;p50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0" name="Google Shape;8620;p50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1" name="Google Shape;8621;p50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2" name="Google Shape;8622;p50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3" name="Google Shape;8623;p50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4" name="Google Shape;8624;p50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5" name="Google Shape;8625;p50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6" name="Google Shape;8626;p50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7" name="Google Shape;8627;p50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8" name="Google Shape;8628;p50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9" name="Google Shape;8629;p50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0" name="Google Shape;8630;p50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1" name="Google Shape;8631;p50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2" name="Google Shape;8632;p50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3" name="Google Shape;8633;p50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4" name="Google Shape;8634;p50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5" name="Google Shape;8635;p50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6" name="Google Shape;8636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7" name="Google Shape;8637;p50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8" name="Google Shape;8638;p50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9" name="Google Shape;8639;p50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0" name="Google Shape;8640;p50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1" name="Google Shape;8641;p50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2" name="Google Shape;8642;p50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3" name="Google Shape;8643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4" name="Google Shape;8644;p50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5" name="Google Shape;8645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6" name="Google Shape;8646;p50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7" name="Google Shape;8647;p50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8" name="Google Shape;8648;p50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9" name="Google Shape;8649;p50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0" name="Google Shape;8650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1" name="Google Shape;8651;p50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2" name="Google Shape;8652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3" name="Google Shape;8653;p50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4" name="Google Shape;8654;p50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5" name="Google Shape;8655;p50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6" name="Google Shape;8656;p50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7" name="Google Shape;8657;p50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8" name="Google Shape;8658;p50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9" name="Google Shape;8659;p50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0" name="Google Shape;8660;p50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1" name="Google Shape;8661;p50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2" name="Google Shape;8662;p50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3" name="Google Shape;8663;p50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4" name="Google Shape;8664;p50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5" name="Google Shape;8665;p50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6" name="Google Shape;8666;p50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7" name="Google Shape;8667;p50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8" name="Google Shape;8668;p50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9" name="Google Shape;8669;p50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0" name="Google Shape;8670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1" name="Google Shape;8671;p50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2" name="Google Shape;8672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3" name="Google Shape;8673;p50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4" name="Google Shape;8674;p50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5" name="Google Shape;8675;p50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6" name="Google Shape;8676;p50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7" name="Google Shape;8677;p50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8" name="Google Shape;8678;p50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9" name="Google Shape;8679;p50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0" name="Google Shape;8680;p50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1" name="Google Shape;8681;p50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2" name="Google Shape;8682;p50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3" name="Google Shape;8683;p50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4" name="Google Shape;8684;p50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5" name="Google Shape;8685;p50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6" name="Google Shape;8686;p50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7" name="Google Shape;8687;p50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8" name="Google Shape;8688;p50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9" name="Google Shape;8689;p50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0" name="Google Shape;8690;p50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1" name="Google Shape;8691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2" name="Google Shape;8692;p50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3" name="Google Shape;8693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4" name="Google Shape;8694;p50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5" name="Google Shape;8695;p50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6" name="Google Shape;8696;p50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7" name="Google Shape;8697;p50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8" name="Google Shape;8698;p50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9" name="Google Shape;8699;p50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0" name="Google Shape;8700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1" name="Google Shape;8701;p50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2" name="Google Shape;8702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3" name="Google Shape;8703;p50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4" name="Google Shape;8704;p50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5" name="Google Shape;8705;p50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6" name="Google Shape;8706;p50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7" name="Google Shape;8707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8" name="Google Shape;8708;p50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9" name="Google Shape;8709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0" name="Google Shape;8710;p50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1" name="Google Shape;8711;p50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2" name="Google Shape;8712;p50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3" name="Google Shape;8713;p50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4" name="Google Shape;8714;p50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5" name="Google Shape;8715;p50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6" name="Google Shape;8716;p50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7" name="Google Shape;8717;p50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8" name="Google Shape;8718;p50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9" name="Google Shape;8719;p50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0" name="Google Shape;8720;p50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1" name="Google Shape;8721;p50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2" name="Google Shape;8722;p50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3" name="Google Shape;8723;p50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4" name="Google Shape;8724;p50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5" name="Google Shape;8725;p50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6" name="Google Shape;8726;p50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7" name="Google Shape;8727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8" name="Google Shape;8728;p50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9" name="Google Shape;8729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0" name="Google Shape;8730;p50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1" name="Google Shape;8731;p50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2" name="Google Shape;8732;p50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3" name="Google Shape;8733;p50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4" name="Google Shape;8734;p50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5" name="Google Shape;8735;p50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6" name="Google Shape;8736;p50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7" name="Google Shape;8737;p50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8" name="Google Shape;8738;p50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9" name="Google Shape;8739;p50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0" name="Google Shape;8740;p50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1" name="Google Shape;8741;p50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2" name="Google Shape;8742;p50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3" name="Google Shape;8743;p50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4" name="Google Shape;8744;p50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5" name="Google Shape;8745;p50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6" name="Google Shape;8746;p50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7" name="Google Shape;8747;p50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8" name="Google Shape;8748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9" name="Google Shape;8749;p50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0" name="Google Shape;8750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1" name="Google Shape;8751;p50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2" name="Google Shape;8752;p50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3" name="Google Shape;8753;p50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4" name="Google Shape;8754;p50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5" name="Google Shape;8755;p50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6" name="Google Shape;8756;p50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7" name="Google Shape;8757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8" name="Google Shape;8758;p50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9" name="Google Shape;8759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0" name="Google Shape;8760;p50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1" name="Google Shape;8761;p50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2" name="Google Shape;8762;p50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3" name="Google Shape;8763;p50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4" name="Google Shape;8764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5" name="Google Shape;8765;p50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6" name="Google Shape;8766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7" name="Google Shape;8767;p50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8" name="Google Shape;8768;p50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9" name="Google Shape;8769;p50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0" name="Google Shape;8770;p50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1" name="Google Shape;8771;p50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2" name="Google Shape;8772;p50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3" name="Google Shape;8773;p50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4" name="Google Shape;8774;p50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5" name="Google Shape;8775;p50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6" name="Google Shape;8776;p50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7" name="Google Shape;8777;p50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8" name="Google Shape;8778;p50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9" name="Google Shape;8779;p50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0" name="Google Shape;8780;p50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1" name="Google Shape;8781;p50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2" name="Google Shape;8782;p50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3" name="Google Shape;8783;p50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4" name="Google Shape;8784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5" name="Google Shape;8785;p50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6" name="Google Shape;8786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7" name="Google Shape;8787;p50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8" name="Google Shape;8788;p50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9" name="Google Shape;8789;p50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0" name="Google Shape;8790;p50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1" name="Google Shape;8791;p50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2" name="Google Shape;8792;p50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3" name="Google Shape;8793;p50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4" name="Google Shape;8794;p50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5" name="Google Shape;8795;p50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6" name="Google Shape;8796;p50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7" name="Google Shape;8797;p50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8" name="Google Shape;8798;p50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9" name="Google Shape;8799;p50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0" name="Google Shape;8800;p50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1" name="Google Shape;8801;p50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2" name="Google Shape;8802;p50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3" name="Google Shape;8803;p50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4" name="Google Shape;8804;p50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5" name="Google Shape;8805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6" name="Google Shape;8806;p50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7" name="Google Shape;8807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8" name="Google Shape;8808;p50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9" name="Google Shape;8809;p50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0" name="Google Shape;8810;p50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1" name="Google Shape;8811;p50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2" name="Google Shape;8812;p50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3" name="Google Shape;8813;p50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4" name="Google Shape;8814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5" name="Google Shape;8815;p50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6" name="Google Shape;8816;p50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7" name="Google Shape;8817;p50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8" name="Google Shape;8818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9" name="Google Shape;8819;p50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0" name="Google Shape;8820;p50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1" name="Google Shape;8821;p50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2" name="Google Shape;8822;p50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3" name="Google Shape;8823;p50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4" name="Google Shape;8824;p50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5" name="Google Shape;8825;p50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6" name="Google Shape;8826;p50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7" name="Google Shape;8827;p50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8" name="Google Shape;8828;p50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9" name="Google Shape;8829;p50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0" name="Google Shape;8830;p50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1" name="Google Shape;8831;p50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2" name="Google Shape;8832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3" name="Google Shape;8833;p50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4" name="Google Shape;8834;p50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5" name="Google Shape;8835;p50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6" name="Google Shape;8836;p50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7" name="Google Shape;8837;p50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8" name="Google Shape;8838;p50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9" name="Google Shape;8839;p50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0" name="Google Shape;8840;p50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1" name="Google Shape;8841;p50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2" name="Google Shape;8842;p50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3" name="Google Shape;8843;p50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4" name="Google Shape;8844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5" name="Google Shape;8845;p50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8846" name="Google Shape;8846;p50"/>
          <p:cNvSpPr/>
          <p:nvPr/>
        </p:nvSpPr>
        <p:spPr>
          <a:xfrm rot="10800000" flipH="1">
            <a:off x="3483255" y="-51"/>
            <a:ext cx="8708785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92897121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8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48" name="Google Shape;8848;p51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8849" name="Google Shape;8849;p51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0" name="Google Shape;8850;p51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1" name="Google Shape;8851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2" name="Google Shape;8852;p51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3" name="Google Shape;8853;p51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4" name="Google Shape;8854;p5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5" name="Google Shape;8855;p51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6" name="Google Shape;8856;p51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7" name="Google Shape;8857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8" name="Google Shape;8858;p51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9" name="Google Shape;8859;p51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0" name="Google Shape;8860;p5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1" name="Google Shape;8861;p51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2" name="Google Shape;8862;p51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3" name="Google Shape;8863;p51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4" name="Google Shape;8864;p51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5" name="Google Shape;8865;p51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6" name="Google Shape;8866;p51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7" name="Google Shape;8867;p51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8" name="Google Shape;8868;p51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9" name="Google Shape;8869;p51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0" name="Google Shape;8870;p51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1" name="Google Shape;8871;p51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2" name="Google Shape;8872;p51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3" name="Google Shape;8873;p51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4" name="Google Shape;8874;p51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5" name="Google Shape;8875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6" name="Google Shape;8876;p51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7" name="Google Shape;8877;p5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8" name="Google Shape;8878;p51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9" name="Google Shape;8879;p51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0" name="Google Shape;8880;p51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1" name="Google Shape;8881;p51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2" name="Google Shape;8882;p51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3" name="Google Shape;8883;p51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4" name="Google Shape;8884;p51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5" name="Google Shape;8885;p51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6" name="Google Shape;8886;p51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7" name="Google Shape;8887;p51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8" name="Google Shape;8888;p51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9" name="Google Shape;8889;p51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0" name="Google Shape;8890;p51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1" name="Google Shape;8891;p51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2" name="Google Shape;8892;p51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3" name="Google Shape;8893;p51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4" name="Google Shape;8894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5" name="Google Shape;8895;p51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6" name="Google Shape;8896;p5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7" name="Google Shape;8897;p51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8" name="Google Shape;8898;p51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9" name="Google Shape;8899;p51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0" name="Google Shape;8900;p51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1" name="Google Shape;8901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2" name="Google Shape;8902;p5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3" name="Google Shape;8903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4" name="Google Shape;8904;p51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5" name="Google Shape;8905;p51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6" name="Google Shape;8906;p5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7" name="Google Shape;8907;p51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8" name="Google Shape;8908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9" name="Google Shape;8909;p5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0" name="Google Shape;8910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1" name="Google Shape;8911;p51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2" name="Google Shape;8912;p51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3" name="Google Shape;8913;p5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4" name="Google Shape;8914;p51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5" name="Google Shape;8915;p51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6" name="Google Shape;8916;p51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7" name="Google Shape;8917;p51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8" name="Google Shape;8918;p51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9" name="Google Shape;8919;p51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0" name="Google Shape;8920;p51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1" name="Google Shape;8921;p51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2" name="Google Shape;8922;p51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3" name="Google Shape;8923;p51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4" name="Google Shape;8924;p51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5" name="Google Shape;8925;p51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6" name="Google Shape;8926;p51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7" name="Google Shape;8927;p51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8" name="Google Shape;8928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9" name="Google Shape;8929;p5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0" name="Google Shape;8930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1" name="Google Shape;8931;p51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2" name="Google Shape;8932;p5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3" name="Google Shape;8933;p51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4" name="Google Shape;8934;p51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5" name="Google Shape;8935;p51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6" name="Google Shape;8936;p51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7" name="Google Shape;8937;p51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8" name="Google Shape;8938;p51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9" name="Google Shape;8939;p51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0" name="Google Shape;8940;p51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1" name="Google Shape;8941;p51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2" name="Google Shape;8942;p51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3" name="Google Shape;8943;p51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4" name="Google Shape;8944;p51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5" name="Google Shape;8945;p51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6" name="Google Shape;8946;p51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7" name="Google Shape;8947;p51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8" name="Google Shape;8948;p51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9" name="Google Shape;8949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0" name="Google Shape;8950;p5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1" name="Google Shape;8951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2" name="Google Shape;8952;p51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3" name="Google Shape;8953;p5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4" name="Google Shape;8954;p51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5" name="Google Shape;8955;p51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6" name="Google Shape;8956;p51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7" name="Google Shape;8957;p51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8" name="Google Shape;8958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9" name="Google Shape;8959;p5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0" name="Google Shape;8960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1" name="Google Shape;8961;p51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2" name="Google Shape;8962;p51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3" name="Google Shape;8963;p5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4" name="Google Shape;8964;p51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5" name="Google Shape;8965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6" name="Google Shape;8966;p5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7" name="Google Shape;8967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8" name="Google Shape;8968;p51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9" name="Google Shape;8969;p51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0" name="Google Shape;8970;p5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1" name="Google Shape;8971;p51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2" name="Google Shape;8972;p51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3" name="Google Shape;8973;p51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4" name="Google Shape;8974;p51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5" name="Google Shape;8975;p51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6" name="Google Shape;8976;p51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7" name="Google Shape;8977;p51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8" name="Google Shape;8978;p51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9" name="Google Shape;8979;p51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0" name="Google Shape;8980;p51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1" name="Google Shape;8981;p51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2" name="Google Shape;8982;p51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3" name="Google Shape;8983;p51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4" name="Google Shape;8984;p51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5" name="Google Shape;8985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6" name="Google Shape;8986;p5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7" name="Google Shape;8987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8" name="Google Shape;8988;p51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9" name="Google Shape;8989;p5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0" name="Google Shape;8990;p51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1" name="Google Shape;8991;p51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2" name="Google Shape;8992;p51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3" name="Google Shape;8993;p51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4" name="Google Shape;8994;p51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5" name="Google Shape;8995;p51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6" name="Google Shape;8996;p51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7" name="Google Shape;8997;p51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8" name="Google Shape;8998;p51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9" name="Google Shape;8999;p51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0" name="Google Shape;9000;p51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1" name="Google Shape;9001;p51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2" name="Google Shape;9002;p51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3" name="Google Shape;9003;p51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4" name="Google Shape;9004;p51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5" name="Google Shape;9005;p51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6" name="Google Shape;9006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7" name="Google Shape;9007;p5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8" name="Google Shape;9008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9" name="Google Shape;9009;p51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0" name="Google Shape;9010;p5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1" name="Google Shape;9011;p51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2" name="Google Shape;9012;p51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3" name="Google Shape;9013;p51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4" name="Google Shape;9014;p51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5" name="Google Shape;9015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6" name="Google Shape;9016;p5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7" name="Google Shape;9017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8" name="Google Shape;9018;p51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9" name="Google Shape;9019;p51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0" name="Google Shape;9020;p5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1" name="Google Shape;9021;p51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2" name="Google Shape;9022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3" name="Google Shape;9023;p5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4" name="Google Shape;9024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5" name="Google Shape;9025;p51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6" name="Google Shape;9026;p51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7" name="Google Shape;9027;p5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8" name="Google Shape;9028;p51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9" name="Google Shape;9029;p51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0" name="Google Shape;9030;p51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1" name="Google Shape;9031;p51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2" name="Google Shape;9032;p51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3" name="Google Shape;9033;p51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4" name="Google Shape;9034;p51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5" name="Google Shape;9035;p51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6" name="Google Shape;9036;p51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7" name="Google Shape;9037;p51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8" name="Google Shape;9038;p51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9" name="Google Shape;9039;p51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0" name="Google Shape;9040;p51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1" name="Google Shape;9041;p51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2" name="Google Shape;9042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3" name="Google Shape;9043;p5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4" name="Google Shape;9044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5" name="Google Shape;9045;p51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6" name="Google Shape;9046;p5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7" name="Google Shape;9047;p51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8" name="Google Shape;9048;p51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9" name="Google Shape;9049;p51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0" name="Google Shape;9050;p51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1" name="Google Shape;9051;p51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2" name="Google Shape;9052;p51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3" name="Google Shape;9053;p51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4" name="Google Shape;9054;p51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5" name="Google Shape;9055;p51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6" name="Google Shape;9056;p51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7" name="Google Shape;9057;p51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8" name="Google Shape;9058;p51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9" name="Google Shape;9059;p51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0" name="Google Shape;9060;p51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1" name="Google Shape;9061;p51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2" name="Google Shape;9062;p51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3" name="Google Shape;9063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4" name="Google Shape;9064;p5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5" name="Google Shape;9065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6" name="Google Shape;9066;p51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7" name="Google Shape;9067;p5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8" name="Google Shape;9068;p51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9" name="Google Shape;9069;p51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0" name="Google Shape;9070;p51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1" name="Google Shape;9071;p51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2" name="Google Shape;9072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3" name="Google Shape;9073;p5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4" name="Google Shape;9074;p51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5" name="Google Shape;9075;p51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6" name="Google Shape;9076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7" name="Google Shape;9077;p5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8" name="Google Shape;9078;p51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9" name="Google Shape;9079;p51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0" name="Google Shape;9080;p51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1" name="Google Shape;9081;p51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2" name="Google Shape;9082;p51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3" name="Google Shape;9083;p51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4" name="Google Shape;9084;p51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5" name="Google Shape;9085;p51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6" name="Google Shape;9086;p51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7" name="Google Shape;9087;p51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8" name="Google Shape;9088;p51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9" name="Google Shape;9089;p51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0" name="Google Shape;9090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1" name="Google Shape;9091;p5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2" name="Google Shape;9092;p51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3" name="Google Shape;9093;p51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4" name="Google Shape;9094;p51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5" name="Google Shape;9095;p51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6" name="Google Shape;9096;p51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7" name="Google Shape;9097;p51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8" name="Google Shape;9098;p51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9" name="Google Shape;9099;p51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0" name="Google Shape;9100;p51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1" name="Google Shape;9101;p51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2" name="Google Shape;9102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3" name="Google Shape;9103;p5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104" name="Google Shape;9104;p51"/>
          <p:cNvSpPr/>
          <p:nvPr/>
        </p:nvSpPr>
        <p:spPr>
          <a:xfrm>
            <a:off x="960000" y="1600533"/>
            <a:ext cx="10272000" cy="48376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91208255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9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06" name="Google Shape;9106;p52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9107" name="Google Shape;9107;p52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8" name="Google Shape;9108;p52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9" name="Google Shape;9109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0" name="Google Shape;9110;p52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1" name="Google Shape;9111;p52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2" name="Google Shape;9112;p52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3" name="Google Shape;9113;p52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4" name="Google Shape;9114;p52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5" name="Google Shape;9115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6" name="Google Shape;9116;p52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7" name="Google Shape;9117;p52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8" name="Google Shape;9118;p52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9" name="Google Shape;9119;p52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0" name="Google Shape;9120;p52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1" name="Google Shape;9121;p52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2" name="Google Shape;9122;p52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3" name="Google Shape;9123;p52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4" name="Google Shape;9124;p52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5" name="Google Shape;9125;p52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6" name="Google Shape;9126;p52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7" name="Google Shape;9127;p52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8" name="Google Shape;9128;p52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9" name="Google Shape;9129;p52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0" name="Google Shape;9130;p52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1" name="Google Shape;9131;p52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2" name="Google Shape;9132;p52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3" name="Google Shape;9133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4" name="Google Shape;9134;p52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5" name="Google Shape;9135;p52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6" name="Google Shape;9136;p52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7" name="Google Shape;9137;p52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8" name="Google Shape;9138;p52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9" name="Google Shape;9139;p52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0" name="Google Shape;9140;p52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1" name="Google Shape;9141;p52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2" name="Google Shape;9142;p52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3" name="Google Shape;9143;p52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4" name="Google Shape;9144;p52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5" name="Google Shape;9145;p52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6" name="Google Shape;9146;p52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7" name="Google Shape;9147;p52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8" name="Google Shape;9148;p52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9" name="Google Shape;9149;p52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0" name="Google Shape;9150;p52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1" name="Google Shape;9151;p52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2" name="Google Shape;9152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3" name="Google Shape;9153;p52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4" name="Google Shape;9154;p52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5" name="Google Shape;9155;p52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6" name="Google Shape;9156;p52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7" name="Google Shape;9157;p52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8" name="Google Shape;9158;p52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9" name="Google Shape;9159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0" name="Google Shape;9160;p52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1" name="Google Shape;9161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2" name="Google Shape;9162;p52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3" name="Google Shape;9163;p52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4" name="Google Shape;9164;p52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5" name="Google Shape;9165;p52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6" name="Google Shape;9166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7" name="Google Shape;9167;p52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8" name="Google Shape;9168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9" name="Google Shape;9169;p52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0" name="Google Shape;9170;p52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1" name="Google Shape;9171;p52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2" name="Google Shape;9172;p52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3" name="Google Shape;9173;p52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4" name="Google Shape;9174;p52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5" name="Google Shape;9175;p52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6" name="Google Shape;9176;p52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7" name="Google Shape;9177;p52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8" name="Google Shape;9178;p52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9" name="Google Shape;9179;p52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0" name="Google Shape;9180;p52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1" name="Google Shape;9181;p52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2" name="Google Shape;9182;p52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3" name="Google Shape;9183;p52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4" name="Google Shape;9184;p52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5" name="Google Shape;9185;p52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6" name="Google Shape;9186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7" name="Google Shape;9187;p52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8" name="Google Shape;9188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9" name="Google Shape;9189;p52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0" name="Google Shape;9190;p52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1" name="Google Shape;9191;p52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2" name="Google Shape;9192;p52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3" name="Google Shape;9193;p52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4" name="Google Shape;9194;p52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5" name="Google Shape;9195;p52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6" name="Google Shape;9196;p52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7" name="Google Shape;9197;p52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8" name="Google Shape;9198;p52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9" name="Google Shape;9199;p52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0" name="Google Shape;9200;p52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1" name="Google Shape;9201;p52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2" name="Google Shape;9202;p52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3" name="Google Shape;9203;p52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4" name="Google Shape;9204;p52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5" name="Google Shape;9205;p52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6" name="Google Shape;9206;p52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7" name="Google Shape;9207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8" name="Google Shape;9208;p52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9" name="Google Shape;9209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0" name="Google Shape;9210;p52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1" name="Google Shape;9211;p52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2" name="Google Shape;9212;p52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3" name="Google Shape;9213;p52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4" name="Google Shape;9214;p52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5" name="Google Shape;9215;p52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6" name="Google Shape;9216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7" name="Google Shape;9217;p52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8" name="Google Shape;9218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9" name="Google Shape;9219;p52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0" name="Google Shape;9220;p52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1" name="Google Shape;9221;p52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2" name="Google Shape;9222;p52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3" name="Google Shape;9223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4" name="Google Shape;9224;p52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5" name="Google Shape;9225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6" name="Google Shape;9226;p52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7" name="Google Shape;9227;p52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8" name="Google Shape;9228;p52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9" name="Google Shape;9229;p52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0" name="Google Shape;9230;p52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1" name="Google Shape;9231;p52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2" name="Google Shape;9232;p52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3" name="Google Shape;9233;p52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4" name="Google Shape;9234;p52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5" name="Google Shape;9235;p52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6" name="Google Shape;9236;p52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7" name="Google Shape;9237;p52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8" name="Google Shape;9238;p52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9" name="Google Shape;9239;p52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0" name="Google Shape;9240;p52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1" name="Google Shape;9241;p52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2" name="Google Shape;9242;p52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3" name="Google Shape;9243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4" name="Google Shape;9244;p52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5" name="Google Shape;9245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6" name="Google Shape;9246;p52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7" name="Google Shape;9247;p52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8" name="Google Shape;9248;p52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9" name="Google Shape;9249;p52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0" name="Google Shape;9250;p52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1" name="Google Shape;9251;p52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2" name="Google Shape;9252;p52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3" name="Google Shape;9253;p52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4" name="Google Shape;9254;p52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5" name="Google Shape;9255;p52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6" name="Google Shape;9256;p52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7" name="Google Shape;9257;p52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8" name="Google Shape;9258;p52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9" name="Google Shape;9259;p52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0" name="Google Shape;9260;p52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1" name="Google Shape;9261;p52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2" name="Google Shape;9262;p52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3" name="Google Shape;9263;p52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4" name="Google Shape;9264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5" name="Google Shape;9265;p52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6" name="Google Shape;9266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7" name="Google Shape;9267;p52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8" name="Google Shape;9268;p52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9" name="Google Shape;9269;p52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0" name="Google Shape;9270;p52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1" name="Google Shape;9271;p52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2" name="Google Shape;9272;p52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3" name="Google Shape;9273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4" name="Google Shape;9274;p52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5" name="Google Shape;9275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6" name="Google Shape;9276;p52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7" name="Google Shape;9277;p52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8" name="Google Shape;9278;p52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9" name="Google Shape;9279;p52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0" name="Google Shape;9280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1" name="Google Shape;9281;p52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2" name="Google Shape;9282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3" name="Google Shape;9283;p52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4" name="Google Shape;9284;p52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5" name="Google Shape;9285;p52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6" name="Google Shape;9286;p52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7" name="Google Shape;9287;p52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8" name="Google Shape;9288;p52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9" name="Google Shape;9289;p52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0" name="Google Shape;9290;p52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1" name="Google Shape;9291;p52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2" name="Google Shape;9292;p52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3" name="Google Shape;9293;p52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4" name="Google Shape;9294;p52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5" name="Google Shape;9295;p52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6" name="Google Shape;9296;p52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7" name="Google Shape;9297;p52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8" name="Google Shape;9298;p52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9" name="Google Shape;9299;p52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0" name="Google Shape;9300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1" name="Google Shape;9301;p52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2" name="Google Shape;9302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3" name="Google Shape;9303;p52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4" name="Google Shape;9304;p52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5" name="Google Shape;9305;p52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6" name="Google Shape;9306;p52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7" name="Google Shape;9307;p52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8" name="Google Shape;9308;p52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9" name="Google Shape;9309;p52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0" name="Google Shape;9310;p52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1" name="Google Shape;9311;p52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2" name="Google Shape;9312;p52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3" name="Google Shape;9313;p52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4" name="Google Shape;9314;p52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5" name="Google Shape;9315;p52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6" name="Google Shape;9316;p52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7" name="Google Shape;9317;p52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8" name="Google Shape;9318;p52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9" name="Google Shape;9319;p52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0" name="Google Shape;9320;p52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1" name="Google Shape;9321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2" name="Google Shape;9322;p52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3" name="Google Shape;9323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4" name="Google Shape;9324;p52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5" name="Google Shape;9325;p52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6" name="Google Shape;9326;p52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7" name="Google Shape;9327;p52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8" name="Google Shape;9328;p52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9" name="Google Shape;9329;p52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0" name="Google Shape;9330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1" name="Google Shape;9331;p52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2" name="Google Shape;9332;p52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3" name="Google Shape;9333;p52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4" name="Google Shape;9334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5" name="Google Shape;9335;p52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6" name="Google Shape;9336;p52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7" name="Google Shape;9337;p52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8" name="Google Shape;9338;p52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9" name="Google Shape;9339;p52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0" name="Google Shape;9340;p52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1" name="Google Shape;9341;p52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2" name="Google Shape;9342;p52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3" name="Google Shape;9343;p52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4" name="Google Shape;9344;p52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5" name="Google Shape;9345;p52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6" name="Google Shape;9346;p52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7" name="Google Shape;9347;p52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8" name="Google Shape;9348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9" name="Google Shape;9349;p52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0" name="Google Shape;9350;p52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1" name="Google Shape;9351;p52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2" name="Google Shape;9352;p52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3" name="Google Shape;9353;p52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4" name="Google Shape;9354;p52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5" name="Google Shape;9355;p52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6" name="Google Shape;9356;p52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7" name="Google Shape;9357;p52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8" name="Google Shape;9358;p52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9" name="Google Shape;9359;p52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0" name="Google Shape;9360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1" name="Google Shape;9361;p52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362" name="Google Shape;9362;p52"/>
          <p:cNvGrpSpPr/>
          <p:nvPr/>
        </p:nvGrpSpPr>
        <p:grpSpPr>
          <a:xfrm rot="10800000" flipH="1">
            <a:off x="-1242440" y="-109095"/>
            <a:ext cx="14676879" cy="7076189"/>
            <a:chOff x="-2748400" y="-38"/>
            <a:chExt cx="13516281" cy="5143576"/>
          </a:xfrm>
        </p:grpSpPr>
        <p:sp>
          <p:nvSpPr>
            <p:cNvPr id="9363" name="Google Shape;9363;p52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4" name="Google Shape;9364;p52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02540594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5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42" name="Google Shape;5342;p36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343" name="Google Shape;5343;p36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4" name="Google Shape;5344;p36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5" name="Google Shape;5345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6" name="Google Shape;5346;p36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7" name="Google Shape;5347;p36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8" name="Google Shape;5348;p3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9" name="Google Shape;5349;p36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0" name="Google Shape;5350;p36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1" name="Google Shape;5351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2" name="Google Shape;5352;p36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3" name="Google Shape;5353;p36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4" name="Google Shape;5354;p3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5" name="Google Shape;5355;p36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6" name="Google Shape;5356;p36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7" name="Google Shape;5357;p36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8" name="Google Shape;5358;p36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9" name="Google Shape;5359;p36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0" name="Google Shape;5360;p36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1" name="Google Shape;5361;p36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2" name="Google Shape;5362;p36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3" name="Google Shape;5363;p36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4" name="Google Shape;5364;p36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5" name="Google Shape;5365;p36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6" name="Google Shape;5366;p36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7" name="Google Shape;5367;p36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8" name="Google Shape;5368;p36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9" name="Google Shape;5369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0" name="Google Shape;5370;p36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1" name="Google Shape;5371;p3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2" name="Google Shape;5372;p36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3" name="Google Shape;5373;p36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4" name="Google Shape;5374;p36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5" name="Google Shape;5375;p36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6" name="Google Shape;5376;p36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7" name="Google Shape;5377;p36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8" name="Google Shape;5378;p36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9" name="Google Shape;5379;p36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0" name="Google Shape;5380;p36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1" name="Google Shape;5381;p36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2" name="Google Shape;5382;p36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3" name="Google Shape;5383;p36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4" name="Google Shape;5384;p36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5" name="Google Shape;5385;p36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6" name="Google Shape;5386;p36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7" name="Google Shape;5387;p36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8" name="Google Shape;5388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9" name="Google Shape;5389;p36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0" name="Google Shape;5390;p3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1" name="Google Shape;5391;p36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2" name="Google Shape;5392;p36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3" name="Google Shape;5393;p36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4" name="Google Shape;5394;p36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5" name="Google Shape;5395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6" name="Google Shape;5396;p3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7" name="Google Shape;5397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8" name="Google Shape;5398;p36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9" name="Google Shape;5399;p36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0" name="Google Shape;5400;p3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1" name="Google Shape;5401;p36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2" name="Google Shape;5402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3" name="Google Shape;5403;p3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4" name="Google Shape;5404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5" name="Google Shape;5405;p36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6" name="Google Shape;5406;p36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7" name="Google Shape;5407;p3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8" name="Google Shape;5408;p36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9" name="Google Shape;5409;p36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0" name="Google Shape;5410;p36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1" name="Google Shape;5411;p36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2" name="Google Shape;5412;p36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3" name="Google Shape;5413;p36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4" name="Google Shape;5414;p36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5" name="Google Shape;5415;p36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6" name="Google Shape;5416;p36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7" name="Google Shape;5417;p36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8" name="Google Shape;5418;p36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9" name="Google Shape;5419;p36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0" name="Google Shape;5420;p36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1" name="Google Shape;5421;p36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2" name="Google Shape;5422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3" name="Google Shape;5423;p3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4" name="Google Shape;5424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5" name="Google Shape;5425;p36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6" name="Google Shape;5426;p3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7" name="Google Shape;5427;p36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8" name="Google Shape;5428;p36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9" name="Google Shape;5429;p36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0" name="Google Shape;5430;p36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1" name="Google Shape;5431;p36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2" name="Google Shape;5432;p36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3" name="Google Shape;5433;p36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4" name="Google Shape;5434;p36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5" name="Google Shape;5435;p36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6" name="Google Shape;5436;p36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7" name="Google Shape;5437;p36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8" name="Google Shape;5438;p36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9" name="Google Shape;5439;p36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0" name="Google Shape;5440;p36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1" name="Google Shape;5441;p36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2" name="Google Shape;5442;p36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3" name="Google Shape;5443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4" name="Google Shape;5444;p3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5" name="Google Shape;5445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6" name="Google Shape;5446;p36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7" name="Google Shape;5447;p3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8" name="Google Shape;5448;p36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9" name="Google Shape;5449;p36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0" name="Google Shape;5450;p36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1" name="Google Shape;5451;p36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2" name="Google Shape;5452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3" name="Google Shape;5453;p3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4" name="Google Shape;5454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5" name="Google Shape;5455;p36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6" name="Google Shape;5456;p36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7" name="Google Shape;5457;p3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8" name="Google Shape;5458;p36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9" name="Google Shape;5459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0" name="Google Shape;5460;p3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1" name="Google Shape;5461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2" name="Google Shape;5462;p36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3" name="Google Shape;5463;p36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4" name="Google Shape;5464;p3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5" name="Google Shape;5465;p36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6" name="Google Shape;5466;p36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7" name="Google Shape;5467;p36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8" name="Google Shape;5468;p36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9" name="Google Shape;5469;p36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0" name="Google Shape;5470;p36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1" name="Google Shape;5471;p36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2" name="Google Shape;5472;p36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3" name="Google Shape;5473;p36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4" name="Google Shape;5474;p36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5" name="Google Shape;5475;p36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6" name="Google Shape;5476;p36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7" name="Google Shape;5477;p36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8" name="Google Shape;5478;p36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9" name="Google Shape;5479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0" name="Google Shape;5480;p3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1" name="Google Shape;5481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2" name="Google Shape;5482;p36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3" name="Google Shape;5483;p3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4" name="Google Shape;5484;p36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5" name="Google Shape;5485;p36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6" name="Google Shape;5486;p36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7" name="Google Shape;5487;p36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8" name="Google Shape;5488;p36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9" name="Google Shape;5489;p36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0" name="Google Shape;5490;p36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1" name="Google Shape;5491;p36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2" name="Google Shape;5492;p36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3" name="Google Shape;5493;p36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4" name="Google Shape;5494;p36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5" name="Google Shape;5495;p36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6" name="Google Shape;5496;p36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7" name="Google Shape;5497;p36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8" name="Google Shape;5498;p36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9" name="Google Shape;5499;p36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0" name="Google Shape;5500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1" name="Google Shape;5501;p3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2" name="Google Shape;5502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3" name="Google Shape;5503;p36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4" name="Google Shape;5504;p3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5" name="Google Shape;5505;p36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6" name="Google Shape;5506;p36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7" name="Google Shape;5507;p36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8" name="Google Shape;5508;p36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9" name="Google Shape;5509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0" name="Google Shape;5510;p3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1" name="Google Shape;5511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2" name="Google Shape;5512;p36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3" name="Google Shape;5513;p36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4" name="Google Shape;5514;p3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5" name="Google Shape;5515;p36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6" name="Google Shape;5516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7" name="Google Shape;5517;p3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8" name="Google Shape;5518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9" name="Google Shape;5519;p36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0" name="Google Shape;5520;p36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1" name="Google Shape;5521;p3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2" name="Google Shape;5522;p36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3" name="Google Shape;5523;p36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4" name="Google Shape;5524;p36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5" name="Google Shape;5525;p36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6" name="Google Shape;5526;p36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7" name="Google Shape;5527;p36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8" name="Google Shape;5528;p36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9" name="Google Shape;5529;p36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0" name="Google Shape;5530;p36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1" name="Google Shape;5531;p36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2" name="Google Shape;5532;p36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3" name="Google Shape;5533;p36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4" name="Google Shape;5534;p36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5" name="Google Shape;5535;p36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6" name="Google Shape;5536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7" name="Google Shape;5537;p3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8" name="Google Shape;5538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9" name="Google Shape;5539;p36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0" name="Google Shape;5540;p3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1" name="Google Shape;5541;p36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2" name="Google Shape;5542;p36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3" name="Google Shape;5543;p36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4" name="Google Shape;5544;p36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5" name="Google Shape;5545;p36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6" name="Google Shape;5546;p36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7" name="Google Shape;5547;p36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8" name="Google Shape;5548;p36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9" name="Google Shape;5549;p36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0" name="Google Shape;5550;p36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1" name="Google Shape;5551;p36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2" name="Google Shape;5552;p36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3" name="Google Shape;5553;p36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4" name="Google Shape;5554;p36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5" name="Google Shape;5555;p36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6" name="Google Shape;5556;p36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7" name="Google Shape;5557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8" name="Google Shape;5558;p3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9" name="Google Shape;5559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0" name="Google Shape;5560;p36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1" name="Google Shape;5561;p3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2" name="Google Shape;5562;p36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3" name="Google Shape;5563;p36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4" name="Google Shape;5564;p36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5" name="Google Shape;5565;p36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6" name="Google Shape;5566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7" name="Google Shape;5567;p3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8" name="Google Shape;5568;p36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9" name="Google Shape;5569;p36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0" name="Google Shape;5570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1" name="Google Shape;5571;p3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2" name="Google Shape;5572;p36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3" name="Google Shape;5573;p36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4" name="Google Shape;5574;p36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5" name="Google Shape;5575;p36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6" name="Google Shape;5576;p36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7" name="Google Shape;5577;p36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8" name="Google Shape;5578;p36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9" name="Google Shape;5579;p36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0" name="Google Shape;5580;p36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1" name="Google Shape;5581;p36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2" name="Google Shape;5582;p36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3" name="Google Shape;5583;p36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4" name="Google Shape;5584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5" name="Google Shape;5585;p3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6" name="Google Shape;5586;p36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7" name="Google Shape;5587;p36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8" name="Google Shape;5588;p36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9" name="Google Shape;5589;p36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0" name="Google Shape;5590;p36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1" name="Google Shape;5591;p36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2" name="Google Shape;5592;p36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3" name="Google Shape;5593;p36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4" name="Google Shape;5594;p36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5" name="Google Shape;5595;p36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6" name="Google Shape;5596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7" name="Google Shape;5597;p3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598" name="Google Shape;5598;p36"/>
          <p:cNvSpPr/>
          <p:nvPr/>
        </p:nvSpPr>
        <p:spPr>
          <a:xfrm>
            <a:off x="4042104" y="-100"/>
            <a:ext cx="8150373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599" name="Google Shape;5599;p36"/>
          <p:cNvSpPr txBox="1">
            <a:spLocks noGrp="1"/>
          </p:cNvSpPr>
          <p:nvPr>
            <p:ph type="title" hasCustomPrompt="1"/>
          </p:nvPr>
        </p:nvSpPr>
        <p:spPr>
          <a:xfrm>
            <a:off x="6096000" y="2502151"/>
            <a:ext cx="5136000" cy="1201600"/>
          </a:xfrm>
          <a:prstGeom prst="rect">
            <a:avLst/>
          </a:prstGeom>
        </p:spPr>
        <p:txBody>
          <a:bodyPr spcFirstLastPara="1" wrap="square" lIns="121868" tIns="121868" rIns="121868" bIns="121868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0" name="Google Shape;5600;p36"/>
          <p:cNvSpPr txBox="1">
            <a:spLocks noGrp="1"/>
          </p:cNvSpPr>
          <p:nvPr>
            <p:ph type="title" idx="2" hasCustomPrompt="1"/>
          </p:nvPr>
        </p:nvSpPr>
        <p:spPr>
          <a:xfrm>
            <a:off x="6096000" y="623400"/>
            <a:ext cx="5136000" cy="1201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1" name="Google Shape;5601;p36"/>
          <p:cNvSpPr txBox="1">
            <a:spLocks noGrp="1"/>
          </p:cNvSpPr>
          <p:nvPr>
            <p:ph type="title" idx="3" hasCustomPrompt="1"/>
          </p:nvPr>
        </p:nvSpPr>
        <p:spPr>
          <a:xfrm>
            <a:off x="6096000" y="4306400"/>
            <a:ext cx="5136000" cy="1201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2" name="Google Shape;5602;p36"/>
          <p:cNvSpPr txBox="1">
            <a:spLocks noGrp="1"/>
          </p:cNvSpPr>
          <p:nvPr>
            <p:ph type="subTitle" idx="1"/>
          </p:nvPr>
        </p:nvSpPr>
        <p:spPr>
          <a:xfrm>
            <a:off x="6096000" y="3703767"/>
            <a:ext cx="5136000" cy="630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3" name="Google Shape;5603;p36"/>
          <p:cNvSpPr txBox="1">
            <a:spLocks noGrp="1"/>
          </p:cNvSpPr>
          <p:nvPr>
            <p:ph type="subTitle" idx="4"/>
          </p:nvPr>
        </p:nvSpPr>
        <p:spPr>
          <a:xfrm>
            <a:off x="6096000" y="1825000"/>
            <a:ext cx="5136000" cy="630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4" name="Google Shape;5604;p36"/>
          <p:cNvSpPr txBox="1">
            <a:spLocks noGrp="1"/>
          </p:cNvSpPr>
          <p:nvPr>
            <p:ph type="subTitle" idx="5"/>
          </p:nvPr>
        </p:nvSpPr>
        <p:spPr>
          <a:xfrm>
            <a:off x="6096000" y="5508004"/>
            <a:ext cx="5136000" cy="630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85904573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5" name="Google Shape;1335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150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150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336" name="Google Shape;1336;p11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1337" name="Google Shape;1337;p11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" name="Google Shape;1338;p11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" name="Google Shape;1339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" name="Google Shape;1340;p11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" name="Google Shape;1341;p11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" name="Google Shape;1342;p1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" name="Google Shape;1343;p11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" name="Google Shape;1344;p11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" name="Google Shape;1345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" name="Google Shape;1346;p11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" name="Google Shape;1347;p11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" name="Google Shape;1348;p1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" name="Google Shape;1349;p11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" name="Google Shape;1350;p11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" name="Google Shape;1351;p11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" name="Google Shape;1352;p11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" name="Google Shape;1353;p11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" name="Google Shape;1354;p11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" name="Google Shape;1355;p11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" name="Google Shape;1356;p11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" name="Google Shape;1357;p11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" name="Google Shape;1358;p11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" name="Google Shape;1359;p11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" name="Google Shape;1360;p11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" name="Google Shape;1361;p11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" name="Google Shape;1362;p11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" name="Google Shape;1363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" name="Google Shape;1364;p11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" name="Google Shape;1365;p1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" name="Google Shape;1366;p11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" name="Google Shape;1367;p11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" name="Google Shape;1368;p11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" name="Google Shape;1369;p11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" name="Google Shape;1370;p11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" name="Google Shape;1371;p11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" name="Google Shape;1372;p11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" name="Google Shape;1373;p11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" name="Google Shape;1374;p11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" name="Google Shape;1375;p11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" name="Google Shape;1376;p11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" name="Google Shape;1377;p11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" name="Google Shape;1378;p11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" name="Google Shape;1379;p11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" name="Google Shape;1380;p11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" name="Google Shape;1381;p11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" name="Google Shape;1382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" name="Google Shape;1383;p11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" name="Google Shape;1384;p1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" name="Google Shape;1385;p11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" name="Google Shape;1386;p11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" name="Google Shape;1387;p11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" name="Google Shape;1388;p11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" name="Google Shape;1389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" name="Google Shape;1390;p1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" name="Google Shape;1391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" name="Google Shape;1392;p11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" name="Google Shape;1393;p11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" name="Google Shape;1394;p1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" name="Google Shape;1395;p11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" name="Google Shape;1396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" name="Google Shape;1397;p1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" name="Google Shape;1398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" name="Google Shape;1399;p11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" name="Google Shape;1400;p11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" name="Google Shape;1401;p1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" name="Google Shape;1402;p11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" name="Google Shape;1403;p11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" name="Google Shape;1404;p11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" name="Google Shape;1405;p11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" name="Google Shape;1406;p11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" name="Google Shape;1407;p11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" name="Google Shape;1408;p11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" name="Google Shape;1409;p11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" name="Google Shape;1410;p11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" name="Google Shape;1411;p11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" name="Google Shape;1412;p11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" name="Google Shape;1413;p11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" name="Google Shape;1414;p11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" name="Google Shape;1415;p11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" name="Google Shape;1416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" name="Google Shape;1417;p1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" name="Google Shape;1418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" name="Google Shape;1419;p11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" name="Google Shape;1420;p1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" name="Google Shape;1421;p11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" name="Google Shape;1422;p11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" name="Google Shape;1423;p11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" name="Google Shape;1424;p11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" name="Google Shape;1425;p11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" name="Google Shape;1426;p11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" name="Google Shape;1427;p11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" name="Google Shape;1428;p11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" name="Google Shape;1429;p11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" name="Google Shape;1430;p11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" name="Google Shape;1431;p11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" name="Google Shape;1432;p11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" name="Google Shape;1433;p11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" name="Google Shape;1434;p11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" name="Google Shape;1435;p11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" name="Google Shape;1436;p11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" name="Google Shape;1437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" name="Google Shape;1438;p1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" name="Google Shape;1439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" name="Google Shape;1440;p11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" name="Google Shape;1441;p1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" name="Google Shape;1442;p11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" name="Google Shape;1443;p11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" name="Google Shape;1444;p11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" name="Google Shape;1445;p11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" name="Google Shape;1446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" name="Google Shape;1447;p1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" name="Google Shape;1448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" name="Google Shape;1449;p11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" name="Google Shape;1450;p11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" name="Google Shape;1451;p1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" name="Google Shape;1452;p11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" name="Google Shape;1453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" name="Google Shape;1454;p1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" name="Google Shape;1455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" name="Google Shape;1456;p11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" name="Google Shape;1457;p11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" name="Google Shape;1458;p1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" name="Google Shape;1459;p11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" name="Google Shape;1460;p11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" name="Google Shape;1461;p11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" name="Google Shape;1462;p11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" name="Google Shape;1463;p11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" name="Google Shape;1464;p11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" name="Google Shape;1465;p11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" name="Google Shape;1466;p11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" name="Google Shape;1467;p11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" name="Google Shape;1468;p11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" name="Google Shape;1469;p11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" name="Google Shape;1470;p11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" name="Google Shape;1471;p11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" name="Google Shape;1472;p11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" name="Google Shape;1473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" name="Google Shape;1474;p1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" name="Google Shape;1475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" name="Google Shape;1476;p11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" name="Google Shape;1477;p1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" name="Google Shape;1478;p11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" name="Google Shape;1479;p11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" name="Google Shape;1480;p11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" name="Google Shape;1481;p11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" name="Google Shape;1482;p11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" name="Google Shape;1483;p11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" name="Google Shape;1484;p11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" name="Google Shape;1485;p11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" name="Google Shape;1486;p11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" name="Google Shape;1487;p11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" name="Google Shape;1488;p11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" name="Google Shape;1489;p11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" name="Google Shape;1490;p11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" name="Google Shape;1491;p11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" name="Google Shape;1492;p11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" name="Google Shape;1493;p11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" name="Google Shape;1494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" name="Google Shape;1495;p1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" name="Google Shape;1496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" name="Google Shape;1497;p11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" name="Google Shape;1498;p1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" name="Google Shape;1499;p11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" name="Google Shape;1500;p11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" name="Google Shape;1501;p11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" name="Google Shape;1502;p11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" name="Google Shape;1503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" name="Google Shape;1504;p1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" name="Google Shape;1505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" name="Google Shape;1506;p11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" name="Google Shape;1507;p11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" name="Google Shape;1508;p1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" name="Google Shape;1509;p11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" name="Google Shape;1510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" name="Google Shape;1511;p1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" name="Google Shape;1512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" name="Google Shape;1513;p11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" name="Google Shape;1514;p11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5" name="Google Shape;1515;p1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" name="Google Shape;1516;p11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" name="Google Shape;1517;p11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" name="Google Shape;1518;p11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" name="Google Shape;1519;p11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" name="Google Shape;1520;p11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" name="Google Shape;1521;p11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" name="Google Shape;1522;p11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" name="Google Shape;1523;p11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" name="Google Shape;1524;p11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" name="Google Shape;1525;p11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" name="Google Shape;1526;p11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" name="Google Shape;1527;p11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" name="Google Shape;1528;p11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" name="Google Shape;1529;p11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" name="Google Shape;1530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" name="Google Shape;1531;p1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" name="Google Shape;1532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" name="Google Shape;1533;p11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" name="Google Shape;1534;p1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" name="Google Shape;1535;p11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" name="Google Shape;1536;p11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" name="Google Shape;1537;p11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" name="Google Shape;1538;p11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" name="Google Shape;1539;p11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" name="Google Shape;1540;p11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" name="Google Shape;1541;p11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" name="Google Shape;1542;p11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" name="Google Shape;1543;p11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" name="Google Shape;1544;p11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" name="Google Shape;1545;p11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" name="Google Shape;1546;p11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" name="Google Shape;1547;p11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" name="Google Shape;1548;p11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" name="Google Shape;1549;p11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" name="Google Shape;1550;p11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" name="Google Shape;1551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" name="Google Shape;1552;p1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" name="Google Shape;1553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" name="Google Shape;1554;p11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" name="Google Shape;1555;p1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" name="Google Shape;1556;p11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" name="Google Shape;1557;p11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" name="Google Shape;1558;p11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" name="Google Shape;1559;p11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" name="Google Shape;1560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" name="Google Shape;1561;p1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" name="Google Shape;1562;p11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" name="Google Shape;1563;p11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" name="Google Shape;1564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" name="Google Shape;1565;p1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" name="Google Shape;1566;p11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" name="Google Shape;1567;p11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" name="Google Shape;1568;p11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" name="Google Shape;1569;p11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" name="Google Shape;1570;p11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" name="Google Shape;1571;p11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" name="Google Shape;1572;p11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" name="Google Shape;1573;p11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" name="Google Shape;1574;p11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" name="Google Shape;1575;p11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" name="Google Shape;1576;p11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" name="Google Shape;1577;p11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" name="Google Shape;1578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" name="Google Shape;1579;p1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" name="Google Shape;1580;p11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" name="Google Shape;1581;p11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" name="Google Shape;1582;p11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" name="Google Shape;1583;p11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" name="Google Shape;1584;p11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" name="Google Shape;1585;p11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" name="Google Shape;1586;p11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" name="Google Shape;1587;p11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" name="Google Shape;1588;p11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" name="Google Shape;1589;p11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" name="Google Shape;1590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" name="Google Shape;1591;p1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592" name="Google Shape;1592;p11"/>
          <p:cNvSpPr/>
          <p:nvPr/>
        </p:nvSpPr>
        <p:spPr>
          <a:xfrm>
            <a:off x="126" y="-100"/>
            <a:ext cx="12761887" cy="6858101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93" name="Google Shape;1593;p11"/>
          <p:cNvSpPr txBox="1">
            <a:spLocks noGrp="1"/>
          </p:cNvSpPr>
          <p:nvPr>
            <p:ph type="title" hasCustomPrompt="1"/>
          </p:nvPr>
        </p:nvSpPr>
        <p:spPr>
          <a:xfrm>
            <a:off x="960000" y="2158133"/>
            <a:ext cx="7615600" cy="1603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94" name="Google Shape;1594;p11"/>
          <p:cNvSpPr txBox="1">
            <a:spLocks noGrp="1"/>
          </p:cNvSpPr>
          <p:nvPr>
            <p:ph type="body" idx="1"/>
          </p:nvPr>
        </p:nvSpPr>
        <p:spPr>
          <a:xfrm>
            <a:off x="960000" y="3827467"/>
            <a:ext cx="6567200" cy="872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marL="609411" lvl="0" indent="-44013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>
                <a:solidFill>
                  <a:schemeClr val="dk2"/>
                </a:solidFill>
              </a:defRPr>
            </a:lvl1pPr>
            <a:lvl2pPr marL="1218840" lvl="1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256" lvl="2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2437678" lvl="3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3047088" lvl="4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3656499" lvl="5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4265920" lvl="6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4875337" lvl="7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5484766" lvl="8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4117304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Title and text 6">
    <p:spTree>
      <p:nvGrpSpPr>
        <p:cNvPr id="1" name="Shape 7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00" name="Google Shape;7200;p45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7201" name="Google Shape;7201;p45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2" name="Google Shape;7202;p45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3" name="Google Shape;7203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4" name="Google Shape;7204;p45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5" name="Google Shape;7205;p45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6" name="Google Shape;7206;p4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7" name="Google Shape;7207;p45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8" name="Google Shape;7208;p45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9" name="Google Shape;7209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0" name="Google Shape;7210;p45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1" name="Google Shape;7211;p45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2" name="Google Shape;7212;p4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3" name="Google Shape;7213;p45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4" name="Google Shape;7214;p45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5" name="Google Shape;7215;p45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6" name="Google Shape;7216;p45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7" name="Google Shape;7217;p45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8" name="Google Shape;7218;p45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9" name="Google Shape;7219;p45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0" name="Google Shape;7220;p45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1" name="Google Shape;7221;p45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2" name="Google Shape;7222;p45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3" name="Google Shape;7223;p45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4" name="Google Shape;7224;p45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5" name="Google Shape;7225;p45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6" name="Google Shape;7226;p45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7" name="Google Shape;7227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8" name="Google Shape;7228;p45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9" name="Google Shape;7229;p4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0" name="Google Shape;7230;p45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1" name="Google Shape;7231;p45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2" name="Google Shape;7232;p45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3" name="Google Shape;7233;p45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4" name="Google Shape;7234;p45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5" name="Google Shape;7235;p45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6" name="Google Shape;7236;p45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7" name="Google Shape;7237;p45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8" name="Google Shape;7238;p45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9" name="Google Shape;7239;p45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0" name="Google Shape;7240;p45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1" name="Google Shape;7241;p45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2" name="Google Shape;7242;p45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3" name="Google Shape;7243;p45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4" name="Google Shape;7244;p45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5" name="Google Shape;7245;p45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6" name="Google Shape;7246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7" name="Google Shape;7247;p45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8" name="Google Shape;7248;p4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9" name="Google Shape;7249;p45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0" name="Google Shape;7250;p45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1" name="Google Shape;7251;p45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2" name="Google Shape;7252;p45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3" name="Google Shape;7253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4" name="Google Shape;7254;p4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5" name="Google Shape;7255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6" name="Google Shape;7256;p45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7" name="Google Shape;7257;p45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8" name="Google Shape;7258;p4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9" name="Google Shape;7259;p45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0" name="Google Shape;7260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1" name="Google Shape;7261;p4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2" name="Google Shape;7262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3" name="Google Shape;7263;p45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4" name="Google Shape;7264;p45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5" name="Google Shape;7265;p4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6" name="Google Shape;7266;p45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7" name="Google Shape;7267;p45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8" name="Google Shape;7268;p45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9" name="Google Shape;7269;p45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0" name="Google Shape;7270;p45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1" name="Google Shape;7271;p45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2" name="Google Shape;7272;p45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3" name="Google Shape;7273;p45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4" name="Google Shape;7274;p45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5" name="Google Shape;7275;p45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6" name="Google Shape;7276;p45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7" name="Google Shape;7277;p45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8" name="Google Shape;7278;p45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9" name="Google Shape;7279;p45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0" name="Google Shape;7280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1" name="Google Shape;7281;p4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2" name="Google Shape;7282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3" name="Google Shape;7283;p45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4" name="Google Shape;7284;p4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5" name="Google Shape;7285;p45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6" name="Google Shape;7286;p45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7" name="Google Shape;7287;p45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8" name="Google Shape;7288;p45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9" name="Google Shape;7289;p45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0" name="Google Shape;7290;p45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1" name="Google Shape;7291;p45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2" name="Google Shape;7292;p45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3" name="Google Shape;7293;p45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4" name="Google Shape;7294;p45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5" name="Google Shape;7295;p45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6" name="Google Shape;7296;p45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7" name="Google Shape;7297;p45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8" name="Google Shape;7298;p45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9" name="Google Shape;7299;p45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0" name="Google Shape;7300;p45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1" name="Google Shape;7301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2" name="Google Shape;7302;p4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3" name="Google Shape;7303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4" name="Google Shape;7304;p45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5" name="Google Shape;7305;p4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6" name="Google Shape;7306;p45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7" name="Google Shape;7307;p45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8" name="Google Shape;7308;p45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9" name="Google Shape;7309;p45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0" name="Google Shape;7310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1" name="Google Shape;7311;p4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2" name="Google Shape;7312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3" name="Google Shape;7313;p45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4" name="Google Shape;7314;p45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5" name="Google Shape;7315;p4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6" name="Google Shape;7316;p45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7" name="Google Shape;7317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8" name="Google Shape;7318;p4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9" name="Google Shape;7319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0" name="Google Shape;7320;p45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1" name="Google Shape;7321;p45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2" name="Google Shape;7322;p4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3" name="Google Shape;7323;p45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4" name="Google Shape;7324;p45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5" name="Google Shape;7325;p45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6" name="Google Shape;7326;p45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7" name="Google Shape;7327;p45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8" name="Google Shape;7328;p45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9" name="Google Shape;7329;p45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0" name="Google Shape;7330;p45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1" name="Google Shape;7331;p45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2" name="Google Shape;7332;p45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3" name="Google Shape;7333;p45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4" name="Google Shape;7334;p45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5" name="Google Shape;7335;p45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6" name="Google Shape;7336;p45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7" name="Google Shape;7337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8" name="Google Shape;7338;p4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9" name="Google Shape;7339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0" name="Google Shape;7340;p45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1" name="Google Shape;7341;p4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2" name="Google Shape;7342;p45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3" name="Google Shape;7343;p45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4" name="Google Shape;7344;p45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5" name="Google Shape;7345;p45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6" name="Google Shape;7346;p45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7" name="Google Shape;7347;p45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8" name="Google Shape;7348;p45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9" name="Google Shape;7349;p45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0" name="Google Shape;7350;p45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1" name="Google Shape;7351;p45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2" name="Google Shape;7352;p45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3" name="Google Shape;7353;p45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4" name="Google Shape;7354;p45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5" name="Google Shape;7355;p45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6" name="Google Shape;7356;p45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7" name="Google Shape;7357;p45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8" name="Google Shape;7358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9" name="Google Shape;7359;p4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0" name="Google Shape;7360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1" name="Google Shape;7361;p45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2" name="Google Shape;7362;p4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3" name="Google Shape;7363;p45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4" name="Google Shape;7364;p45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5" name="Google Shape;7365;p45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6" name="Google Shape;7366;p45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7" name="Google Shape;7367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8" name="Google Shape;7368;p4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9" name="Google Shape;7369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0" name="Google Shape;7370;p45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1" name="Google Shape;7371;p45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2" name="Google Shape;7372;p4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3" name="Google Shape;7373;p45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4" name="Google Shape;7374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5" name="Google Shape;7375;p4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6" name="Google Shape;7376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7" name="Google Shape;7377;p45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8" name="Google Shape;7378;p45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9" name="Google Shape;7379;p4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0" name="Google Shape;7380;p45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1" name="Google Shape;7381;p45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2" name="Google Shape;7382;p45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3" name="Google Shape;7383;p45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4" name="Google Shape;7384;p45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5" name="Google Shape;7385;p45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6" name="Google Shape;7386;p45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7" name="Google Shape;7387;p45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8" name="Google Shape;7388;p45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9" name="Google Shape;7389;p45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0" name="Google Shape;7390;p45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1" name="Google Shape;7391;p45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2" name="Google Shape;7392;p45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3" name="Google Shape;7393;p45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4" name="Google Shape;7394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5" name="Google Shape;7395;p4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6" name="Google Shape;7396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7" name="Google Shape;7397;p45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8" name="Google Shape;7398;p4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9" name="Google Shape;7399;p45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0" name="Google Shape;7400;p45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1" name="Google Shape;7401;p45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2" name="Google Shape;7402;p45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3" name="Google Shape;7403;p45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4" name="Google Shape;7404;p45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5" name="Google Shape;7405;p45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6" name="Google Shape;7406;p45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7" name="Google Shape;7407;p45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8" name="Google Shape;7408;p45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9" name="Google Shape;7409;p45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0" name="Google Shape;7410;p45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1" name="Google Shape;7411;p45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2" name="Google Shape;7412;p45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3" name="Google Shape;7413;p45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4" name="Google Shape;7414;p45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5" name="Google Shape;7415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6" name="Google Shape;7416;p4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7" name="Google Shape;7417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8" name="Google Shape;7418;p45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9" name="Google Shape;7419;p4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0" name="Google Shape;7420;p45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1" name="Google Shape;7421;p45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2" name="Google Shape;7422;p45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3" name="Google Shape;7423;p45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4" name="Google Shape;7424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5" name="Google Shape;7425;p4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6" name="Google Shape;7426;p45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7" name="Google Shape;7427;p45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8" name="Google Shape;7428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9" name="Google Shape;7429;p4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0" name="Google Shape;7430;p45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1" name="Google Shape;7431;p45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2" name="Google Shape;7432;p45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3" name="Google Shape;7433;p45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4" name="Google Shape;7434;p45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5" name="Google Shape;7435;p45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6" name="Google Shape;7436;p45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7" name="Google Shape;7437;p45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8" name="Google Shape;7438;p45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9" name="Google Shape;7439;p45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0" name="Google Shape;7440;p45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1" name="Google Shape;7441;p45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2" name="Google Shape;7442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3" name="Google Shape;7443;p4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4" name="Google Shape;7444;p45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5" name="Google Shape;7445;p45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6" name="Google Shape;7446;p45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7" name="Google Shape;7447;p45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8" name="Google Shape;7448;p45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9" name="Google Shape;7449;p45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0" name="Google Shape;7450;p45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1" name="Google Shape;7451;p45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2" name="Google Shape;7452;p45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3" name="Google Shape;7453;p45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4" name="Google Shape;7454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5" name="Google Shape;7455;p4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456" name="Google Shape;7456;p45"/>
          <p:cNvSpPr/>
          <p:nvPr/>
        </p:nvSpPr>
        <p:spPr>
          <a:xfrm>
            <a:off x="4985500" y="2"/>
            <a:ext cx="7206501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457" name="Google Shape;7457;p45"/>
          <p:cNvSpPr txBox="1">
            <a:spLocks noGrp="1"/>
          </p:cNvSpPr>
          <p:nvPr>
            <p:ph type="subTitle" idx="1"/>
          </p:nvPr>
        </p:nvSpPr>
        <p:spPr>
          <a:xfrm>
            <a:off x="6812681" y="3429000"/>
            <a:ext cx="4141600" cy="2154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7458" name="Google Shape;7458;p45"/>
          <p:cNvSpPr txBox="1">
            <a:spLocks noGrp="1"/>
          </p:cNvSpPr>
          <p:nvPr>
            <p:ph type="title"/>
          </p:nvPr>
        </p:nvSpPr>
        <p:spPr>
          <a:xfrm>
            <a:off x="8216248" y="1888200"/>
            <a:ext cx="2738000" cy="1202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47063627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218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218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71" name="Google Shape;271;p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272" name="Google Shape;272;p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" name="Google Shape;273;p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" name="Google Shape;274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" name="Google Shape;275;p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" name="Google Shape;276;p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" name="Google Shape;277;p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" name="Google Shape;278;p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" name="Google Shape;279;p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" name="Google Shape;280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" name="Google Shape;281;p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" name="Google Shape;282;p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" name="Google Shape;283;p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" name="Google Shape;284;p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" name="Google Shape;287;p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" name="Google Shape;288;p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" name="Google Shape;319;p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" name="Google Shape;320;p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" name="Google Shape;321;p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" name="Google Shape;325;p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" name="Google Shape;326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" name="Google Shape;337;p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" name="Google Shape;338;p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" name="Google Shape;346;p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" name="Google Shape;347;p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" name="Google Shape;348;p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" name="Google Shape;349;p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" name="Google Shape;350;p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" name="Google Shape;351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" name="Google Shape;352;p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" name="Google Shape;353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" name="Google Shape;354;p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" name="Google Shape;355;p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" name="Google Shape;356;p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" name="Google Shape;357;p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" name="Google Shape;358;p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" name="Google Shape;359;p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" name="Google Shape;360;p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" name="Google Shape;361;p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" name="Google Shape;362;p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" name="Google Shape;363;p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" name="Google Shape;364;p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" name="Google Shape;365;p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" name="Google Shape;366;p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" name="Google Shape;367;p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" name="Google Shape;368;p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" name="Google Shape;369;p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" name="Google Shape;370;p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" name="Google Shape;371;p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" name="Google Shape;372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" name="Google Shape;373;p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" name="Google Shape;374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" name="Google Shape;375;p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" name="Google Shape;376;p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" name="Google Shape;377;p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" name="Google Shape;378;p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" name="Google Shape;379;p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" name="Google Shape;380;p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" name="Google Shape;381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" name="Google Shape;382;p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" name="Google Shape;383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" name="Google Shape;384;p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" name="Google Shape;385;p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" name="Google Shape;386;p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" name="Google Shape;387;p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" name="Google Shape;388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" name="Google Shape;389;p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" name="Google Shape;390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" name="Google Shape;391;p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" name="Google Shape;392;p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" name="Google Shape;393;p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" name="Google Shape;394;p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" name="Google Shape;395;p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" name="Google Shape;396;p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" name="Google Shape;397;p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" name="Google Shape;398;p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" name="Google Shape;399;p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" name="Google Shape;400;p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" name="Google Shape;401;p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" name="Google Shape;402;p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" name="Google Shape;403;p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" name="Google Shape;404;p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" name="Google Shape;405;p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" name="Google Shape;406;p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" name="Google Shape;409;p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" name="Google Shape;410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" name="Google Shape;433;p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" name="Google Shape;434;p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" name="Google Shape;435;p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" name="Google Shape;437;p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" name="Google Shape;438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" name="Google Shape;439;p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" name="Google Shape;440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" name="Google Shape;441;p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" name="Google Shape;442;p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" name="Google Shape;443;p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" name="Google Shape;444;p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" name="Google Shape;445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" name="Google Shape;446;p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" name="Google Shape;447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" name="Google Shape;448;p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" name="Google Shape;449;p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" name="Google Shape;450;p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" name="Google Shape;451;p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" name="Google Shape;452;p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" name="Google Shape;453;p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" name="Google Shape;454;p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" name="Google Shape;455;p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27" name="Google Shape;527;p3"/>
          <p:cNvSpPr/>
          <p:nvPr/>
        </p:nvSpPr>
        <p:spPr>
          <a:xfrm rot="10800000">
            <a:off x="-29117" y="-1"/>
            <a:ext cx="8708785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28" name="Google Shape;528;p3"/>
          <p:cNvSpPr txBox="1">
            <a:spLocks noGrp="1"/>
          </p:cNvSpPr>
          <p:nvPr>
            <p:ph type="title"/>
          </p:nvPr>
        </p:nvSpPr>
        <p:spPr>
          <a:xfrm>
            <a:off x="960001" y="2393917"/>
            <a:ext cx="5136000" cy="1976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64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529" name="Google Shape;529;p3"/>
          <p:cNvSpPr txBox="1">
            <a:spLocks noGrp="1"/>
          </p:cNvSpPr>
          <p:nvPr>
            <p:ph type="subTitle" idx="1"/>
          </p:nvPr>
        </p:nvSpPr>
        <p:spPr>
          <a:xfrm>
            <a:off x="1267416" y="4570067"/>
            <a:ext cx="4521200" cy="897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7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530" name="Google Shape;530;p3"/>
          <p:cNvSpPr txBox="1">
            <a:spLocks noGrp="1"/>
          </p:cNvSpPr>
          <p:nvPr>
            <p:ph type="title" idx="2" hasCustomPrompt="1"/>
          </p:nvPr>
        </p:nvSpPr>
        <p:spPr>
          <a:xfrm>
            <a:off x="2543601" y="1390733"/>
            <a:ext cx="1968800" cy="1003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67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773341729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" name="Google Shape;532;p4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218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218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533" name="Google Shape;533;p4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34" name="Google Shape;534;p4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" name="Google Shape;535;p4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" name="Google Shape;536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" name="Google Shape;537;p4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" name="Google Shape;538;p4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" name="Google Shape;539;p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" name="Google Shape;540;p4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" name="Google Shape;541;p4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" name="Google Shape;542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" name="Google Shape;543;p4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" name="Google Shape;544;p4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" name="Google Shape;545;p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" name="Google Shape;551;p4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" name="Google Shape;552;p4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" name="Google Shape;563;p4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" name="Google Shape;564;p4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" name="Google Shape;572;p4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" name="Google Shape;573;p4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" name="Google Shape;581;p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" name="Google Shape;582;p4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" name="Google Shape;590;p4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" name="Google Shape;591;p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" name="Google Shape;592;p4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" name="Google Shape;593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" name="Google Shape;594;p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" name="Google Shape;597;p4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" name="Google Shape;598;p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" name="Google Shape;600;p4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" name="Google Shape;601;p4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" name="Google Shape;602;p4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" name="Google Shape;603;p4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" name="Google Shape;604;p4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" name="Google Shape;605;p4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" name="Google Shape;606;p4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" name="Google Shape;607;p4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" name="Google Shape;608;p4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" name="Google Shape;609;p4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" name="Google Shape;610;p4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" name="Google Shape;611;p4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" name="Google Shape;612;p4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" name="Google Shape;613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" name="Google Shape;614;p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" name="Google Shape;615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" name="Google Shape;616;p4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" name="Google Shape;617;p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" name="Google Shape;618;p4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" name="Google Shape;619;p4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" name="Google Shape;620;p4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" name="Google Shape;621;p4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" name="Google Shape;622;p4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" name="Google Shape;623;p4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" name="Google Shape;624;p4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" name="Google Shape;625;p4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" name="Google Shape;626;p4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" name="Google Shape;627;p4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" name="Google Shape;628;p4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" name="Google Shape;629;p4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" name="Google Shape;630;p4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" name="Google Shape;631;p4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" name="Google Shape;632;p4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" name="Google Shape;633;p4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" name="Google Shape;634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" name="Google Shape;635;p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" name="Google Shape;636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" name="Google Shape;637;p4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" name="Google Shape;638;p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" name="Google Shape;639;p4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" name="Google Shape;640;p4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" name="Google Shape;641;p4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" name="Google Shape;642;p4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" name="Google Shape;643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" name="Google Shape;644;p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" name="Google Shape;645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" name="Google Shape;646;p4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" name="Google Shape;647;p4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" name="Google Shape;648;p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" name="Google Shape;649;p4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" name="Google Shape;650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" name="Google Shape;651;p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" name="Google Shape;652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" name="Google Shape;653;p4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" name="Google Shape;654;p4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" name="Google Shape;655;p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" name="Google Shape;656;p4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" name="Google Shape;657;p4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" name="Google Shape;658;p4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" name="Google Shape;659;p4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" name="Google Shape;660;p4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" name="Google Shape;661;p4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" name="Google Shape;662;p4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" name="Google Shape;663;p4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" name="Google Shape;664;p4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" name="Google Shape;665;p4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" name="Google Shape;666;p4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" name="Google Shape;667;p4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" name="Google Shape;668;p4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" name="Google Shape;669;p4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" name="Google Shape;670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" name="Google Shape;671;p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" name="Google Shape;672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" name="Google Shape;673;p4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" name="Google Shape;674;p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" name="Google Shape;675;p4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" name="Google Shape;676;p4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" name="Google Shape;677;p4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" name="Google Shape;678;p4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" name="Google Shape;679;p4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" name="Google Shape;680;p4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" name="Google Shape;681;p4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" name="Google Shape;682;p4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" name="Google Shape;683;p4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" name="Google Shape;684;p4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" name="Google Shape;685;p4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" name="Google Shape;686;p4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" name="Google Shape;687;p4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" name="Google Shape;688;p4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" name="Google Shape;689;p4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" name="Google Shape;690;p4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" name="Google Shape;691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" name="Google Shape;692;p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" name="Google Shape;693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" name="Google Shape;694;p4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" name="Google Shape;695;p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" name="Google Shape;696;p4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" name="Google Shape;697;p4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" name="Google Shape;698;p4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" name="Google Shape;699;p4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" name="Google Shape;700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" name="Google Shape;701;p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" name="Google Shape;702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" name="Google Shape;703;p4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" name="Google Shape;704;p4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" name="Google Shape;705;p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" name="Google Shape;706;p4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" name="Google Shape;707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" name="Google Shape;708;p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" name="Google Shape;709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" name="Google Shape;710;p4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" name="Google Shape;711;p4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" name="Google Shape;712;p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" name="Google Shape;713;p4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" name="Google Shape;714;p4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" name="Google Shape;715;p4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" name="Google Shape;716;p4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" name="Google Shape;717;p4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" name="Google Shape;718;p4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" name="Google Shape;719;p4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" name="Google Shape;720;p4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" name="Google Shape;721;p4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" name="Google Shape;722;p4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" name="Google Shape;723;p4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" name="Google Shape;724;p4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" name="Google Shape;725;p4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" name="Google Shape;726;p4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" name="Google Shape;727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" name="Google Shape;728;p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" name="Google Shape;729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" name="Google Shape;730;p4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" name="Google Shape;731;p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" name="Google Shape;732;p4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" name="Google Shape;733;p4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" name="Google Shape;734;p4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" name="Google Shape;735;p4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" name="Google Shape;736;p4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" name="Google Shape;737;p4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" name="Google Shape;738;p4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" name="Google Shape;739;p4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" name="Google Shape;740;p4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" name="Google Shape;741;p4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" name="Google Shape;742;p4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" name="Google Shape;743;p4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" name="Google Shape;744;p4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" name="Google Shape;745;p4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" name="Google Shape;746;p4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" name="Google Shape;747;p4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" name="Google Shape;748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" name="Google Shape;749;p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" name="Google Shape;750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" name="Google Shape;751;p4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" name="Google Shape;752;p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" name="Google Shape;753;p4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" name="Google Shape;754;p4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" name="Google Shape;755;p4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" name="Google Shape;756;p4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" name="Google Shape;757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" name="Google Shape;758;p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" name="Google Shape;759;p4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" name="Google Shape;760;p4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" name="Google Shape;761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" name="Google Shape;762;p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" name="Google Shape;763;p4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" name="Google Shape;764;p4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" name="Google Shape;765;p4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" name="Google Shape;766;p4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" name="Google Shape;767;p4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" name="Google Shape;768;p4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" name="Google Shape;769;p4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" name="Google Shape;770;p4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" name="Google Shape;771;p4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" name="Google Shape;772;p4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" name="Google Shape;773;p4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" name="Google Shape;774;p4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" name="Google Shape;775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" name="Google Shape;776;p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" name="Google Shape;777;p4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" name="Google Shape;778;p4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" name="Google Shape;779;p4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" name="Google Shape;780;p4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" name="Google Shape;781;p4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" name="Google Shape;782;p4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" name="Google Shape;783;p4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" name="Google Shape;784;p4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" name="Google Shape;785;p4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" name="Google Shape;786;p4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" name="Google Shape;787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" name="Google Shape;788;p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89" name="Google Shape;789;p4"/>
          <p:cNvSpPr/>
          <p:nvPr/>
        </p:nvSpPr>
        <p:spPr>
          <a:xfrm>
            <a:off x="595200" y="372300"/>
            <a:ext cx="11001600" cy="61220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90" name="Google Shape;790;p4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5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91" name="Google Shape;791;p4"/>
          <p:cNvSpPr txBox="1">
            <a:spLocks noGrp="1"/>
          </p:cNvSpPr>
          <p:nvPr>
            <p:ph type="subTitle" idx="1"/>
          </p:nvPr>
        </p:nvSpPr>
        <p:spPr>
          <a:xfrm>
            <a:off x="968900" y="1607033"/>
            <a:ext cx="10272000" cy="4688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05298163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6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218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218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00" name="Google Shape;800;p6"/>
          <p:cNvSpPr txBox="1">
            <a:spLocks noGrp="1"/>
          </p:cNvSpPr>
          <p:nvPr>
            <p:ph type="title"/>
          </p:nvPr>
        </p:nvSpPr>
        <p:spPr>
          <a:xfrm>
            <a:off x="801000" y="720000"/>
            <a:ext cx="10590000" cy="659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927096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11"/>
          <p:cNvSpPr txBox="1">
            <a:spLocks noGrp="1"/>
          </p:cNvSpPr>
          <p:nvPr>
            <p:ph type="title" hasCustomPrompt="1"/>
          </p:nvPr>
        </p:nvSpPr>
        <p:spPr>
          <a:xfrm>
            <a:off x="2070533" y="2046205"/>
            <a:ext cx="7634000" cy="19628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7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99" name="Google Shape;99;p11"/>
          <p:cNvSpPr txBox="1">
            <a:spLocks noGrp="1"/>
          </p:cNvSpPr>
          <p:nvPr>
            <p:ph type="subTitle" idx="1"/>
          </p:nvPr>
        </p:nvSpPr>
        <p:spPr>
          <a:xfrm>
            <a:off x="2070533" y="4240984"/>
            <a:ext cx="7634000" cy="570800"/>
          </a:xfrm>
          <a:prstGeom prst="rect">
            <a:avLst/>
          </a:prstGeom>
          <a:noFill/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266358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" name="Google Shape;1323;p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24" name="Google Shape;1324;p9"/>
          <p:cNvSpPr txBox="1">
            <a:spLocks noGrp="1"/>
          </p:cNvSpPr>
          <p:nvPr>
            <p:ph type="subTitle" idx="1"/>
          </p:nvPr>
        </p:nvSpPr>
        <p:spPr>
          <a:xfrm>
            <a:off x="1111745" y="5206915"/>
            <a:ext cx="3156000" cy="885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325" name="Google Shape;1325;p9"/>
          <p:cNvSpPr txBox="1">
            <a:spLocks noGrp="1"/>
          </p:cNvSpPr>
          <p:nvPr>
            <p:ph type="subTitle" idx="2"/>
          </p:nvPr>
        </p:nvSpPr>
        <p:spPr>
          <a:xfrm>
            <a:off x="4523912" y="5206915"/>
            <a:ext cx="3156000" cy="885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326" name="Google Shape;1326;p9"/>
          <p:cNvSpPr txBox="1">
            <a:spLocks noGrp="1"/>
          </p:cNvSpPr>
          <p:nvPr>
            <p:ph type="subTitle" idx="3"/>
          </p:nvPr>
        </p:nvSpPr>
        <p:spPr>
          <a:xfrm>
            <a:off x="7924255" y="5206915"/>
            <a:ext cx="3156000" cy="885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327" name="Google Shape;1327;p9"/>
          <p:cNvSpPr txBox="1">
            <a:spLocks noGrp="1"/>
          </p:cNvSpPr>
          <p:nvPr>
            <p:ph type="title" idx="4"/>
          </p:nvPr>
        </p:nvSpPr>
        <p:spPr>
          <a:xfrm>
            <a:off x="1481945" y="4665032"/>
            <a:ext cx="24156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328" name="Google Shape;1328;p9"/>
          <p:cNvSpPr txBox="1">
            <a:spLocks noGrp="1"/>
          </p:cNvSpPr>
          <p:nvPr>
            <p:ph type="title" idx="5"/>
          </p:nvPr>
        </p:nvSpPr>
        <p:spPr>
          <a:xfrm>
            <a:off x="4894112" y="4665032"/>
            <a:ext cx="24156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329" name="Google Shape;1329;p9"/>
          <p:cNvSpPr txBox="1">
            <a:spLocks noGrp="1"/>
          </p:cNvSpPr>
          <p:nvPr>
            <p:ph type="title" idx="6"/>
          </p:nvPr>
        </p:nvSpPr>
        <p:spPr>
          <a:xfrm>
            <a:off x="8294455" y="4665032"/>
            <a:ext cx="24156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54390751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accent2"/>
        </a:solidFill>
        <a:effectLst/>
      </p:bgPr>
    </p:bg>
    <p:spTree>
      <p:nvGrpSpPr>
        <p:cNvPr id="1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6" name="Google Shape;1596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218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218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43658341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8" name="Google Shape;1598;p1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1599" name="Google Shape;1599;p1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" name="Google Shape;1600;p1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" name="Google Shape;1601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" name="Google Shape;1602;p1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3" name="Google Shape;1603;p1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" name="Google Shape;1604;p1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" name="Google Shape;1605;p1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" name="Google Shape;1606;p1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" name="Google Shape;1607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" name="Google Shape;1608;p1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" name="Google Shape;1609;p1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" name="Google Shape;1610;p1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" name="Google Shape;1611;p1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" name="Google Shape;1612;p1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" name="Google Shape;1613;p1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" name="Google Shape;1614;p1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" name="Google Shape;1615;p1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" name="Google Shape;1616;p1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" name="Google Shape;1617;p1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" name="Google Shape;1618;p1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" name="Google Shape;1619;p1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" name="Google Shape;1620;p1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" name="Google Shape;1621;p1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" name="Google Shape;1622;p1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" name="Google Shape;1623;p1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" name="Google Shape;1624;p1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" name="Google Shape;1625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" name="Google Shape;1626;p1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" name="Google Shape;1627;p1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" name="Google Shape;1628;p1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" name="Google Shape;1629;p1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" name="Google Shape;1630;p1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" name="Google Shape;1631;p1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" name="Google Shape;1632;p1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" name="Google Shape;1633;p1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" name="Google Shape;1634;p1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" name="Google Shape;1635;p1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" name="Google Shape;1636;p1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" name="Google Shape;1637;p1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" name="Google Shape;1638;p1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" name="Google Shape;1639;p1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" name="Google Shape;1640;p1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" name="Google Shape;1641;p1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" name="Google Shape;1642;p1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" name="Google Shape;1643;p1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" name="Google Shape;1644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" name="Google Shape;1645;p1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" name="Google Shape;1646;p1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" name="Google Shape;1647;p1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" name="Google Shape;1648;p1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" name="Google Shape;1649;p1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" name="Google Shape;1650;p1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" name="Google Shape;1651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" name="Google Shape;1652;p1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" name="Google Shape;1653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" name="Google Shape;1654;p1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" name="Google Shape;1655;p1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" name="Google Shape;1656;p1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" name="Google Shape;1657;p1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" name="Google Shape;1658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" name="Google Shape;1659;p1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" name="Google Shape;1660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" name="Google Shape;1661;p1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" name="Google Shape;1662;p1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" name="Google Shape;1663;p1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" name="Google Shape;1664;p1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" name="Google Shape;1665;p1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" name="Google Shape;1666;p1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" name="Google Shape;1667;p1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" name="Google Shape;1668;p1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" name="Google Shape;1669;p1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" name="Google Shape;1670;p1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" name="Google Shape;1671;p1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" name="Google Shape;1672;p1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" name="Google Shape;1673;p1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" name="Google Shape;1674;p1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" name="Google Shape;1675;p1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" name="Google Shape;1676;p1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" name="Google Shape;1677;p1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" name="Google Shape;1678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" name="Google Shape;1679;p1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" name="Google Shape;1680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" name="Google Shape;1681;p1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" name="Google Shape;1682;p1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" name="Google Shape;1683;p1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" name="Google Shape;1684;p1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" name="Google Shape;1685;p1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" name="Google Shape;1686;p1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" name="Google Shape;1687;p1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" name="Google Shape;1688;p1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" name="Google Shape;1689;p1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" name="Google Shape;1690;p1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" name="Google Shape;1691;p1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" name="Google Shape;1692;p1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" name="Google Shape;1693;p1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" name="Google Shape;1694;p1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5" name="Google Shape;1695;p1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" name="Google Shape;1696;p1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" name="Google Shape;1697;p1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" name="Google Shape;1698;p1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" name="Google Shape;1699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" name="Google Shape;1700;p1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" name="Google Shape;1701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" name="Google Shape;1702;p1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" name="Google Shape;1703;p1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" name="Google Shape;1704;p1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" name="Google Shape;1705;p1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" name="Google Shape;1706;p1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" name="Google Shape;1707;p1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" name="Google Shape;1708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" name="Google Shape;1709;p1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" name="Google Shape;1710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" name="Google Shape;1711;p1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" name="Google Shape;1712;p1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" name="Google Shape;1713;p1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" name="Google Shape;1717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" name="Google Shape;1718;p1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" name="Google Shape;1719;p1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" name="Google Shape;1720;p1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" name="Google Shape;1732;p1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" name="Google Shape;1733;p1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" name="Google Shape;1734;p1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" name="Google Shape;1748;p1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" name="Google Shape;1749;p1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" name="Google Shape;1763;p1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" name="Google Shape;1764;p1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" name="Google Shape;1778;p1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" name="Google Shape;1779;p1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" name="Google Shape;1780;p1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" name="Google Shape;1781;p1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" name="Google Shape;1782;p1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" name="Google Shape;1783;p1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" name="Google Shape;1784;p1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" name="Google Shape;1785;p1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" name="Google Shape;1786;p1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" name="Google Shape;1787;p1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" name="Google Shape;1794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" name="Google Shape;1795;p1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" name="Google Shape;1797;p1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" name="Google Shape;1798;p1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" name="Google Shape;1799;p1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" name="Google Shape;1800;p1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" name="Google Shape;1801;p1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" name="Google Shape;1802;p1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" name="Google Shape;1803;p1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" name="Google Shape;1804;p1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" name="Google Shape;1805;p1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" name="Google Shape;1806;p1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" name="Google Shape;1807;p1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" name="Google Shape;1808;p1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" name="Google Shape;1809;p1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" name="Google Shape;1810;p1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" name="Google Shape;1811;p1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" name="Google Shape;1812;p1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" name="Google Shape;1813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" name="Google Shape;1814;p1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" name="Google Shape;1815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" name="Google Shape;1816;p1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" name="Google Shape;1817;p1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" name="Google Shape;1818;p1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" name="Google Shape;1819;p1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" name="Google Shape;1820;p1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" name="Google Shape;1821;p1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2" name="Google Shape;1822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3" name="Google Shape;1823;p1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" name="Google Shape;1824;p1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" name="Google Shape;1825;p1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" name="Google Shape;1826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" name="Google Shape;1827;p1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" name="Google Shape;1828;p1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" name="Google Shape;1829;p1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" name="Google Shape;1830;p1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" name="Google Shape;1831;p1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" name="Google Shape;1832;p1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" name="Google Shape;1833;p1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" name="Google Shape;1834;p1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" name="Google Shape;1835;p1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" name="Google Shape;1836;p1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" name="Google Shape;1837;p1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" name="Google Shape;1838;p1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" name="Google Shape;1839;p1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" name="Google Shape;1840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" name="Google Shape;1841;p1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" name="Google Shape;1842;p1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" name="Google Shape;1843;p1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" name="Google Shape;1844;p1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" name="Google Shape;1845;p1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" name="Google Shape;1846;p1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" name="Google Shape;1847;p1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" name="Google Shape;1848;p1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" name="Google Shape;1849;p1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" name="Google Shape;1850;p1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" name="Google Shape;1851;p1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" name="Google Shape;1852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" name="Google Shape;1853;p1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854" name="Google Shape;1854;p13"/>
          <p:cNvSpPr/>
          <p:nvPr/>
        </p:nvSpPr>
        <p:spPr>
          <a:xfrm>
            <a:off x="595200" y="372300"/>
            <a:ext cx="11001600" cy="61220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855" name="Google Shape;1855;p1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56" name="Google Shape;1856;p13"/>
          <p:cNvSpPr txBox="1">
            <a:spLocks noGrp="1"/>
          </p:cNvSpPr>
          <p:nvPr>
            <p:ph type="subTitle" idx="1"/>
          </p:nvPr>
        </p:nvSpPr>
        <p:spPr>
          <a:xfrm>
            <a:off x="1057300" y="4146051"/>
            <a:ext cx="3092000" cy="1248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857" name="Google Shape;1857;p13"/>
          <p:cNvSpPr txBox="1">
            <a:spLocks noGrp="1"/>
          </p:cNvSpPr>
          <p:nvPr>
            <p:ph type="subTitle" idx="2"/>
          </p:nvPr>
        </p:nvSpPr>
        <p:spPr>
          <a:xfrm>
            <a:off x="4550000" y="4137833"/>
            <a:ext cx="3092000" cy="1248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858" name="Google Shape;1858;p13"/>
          <p:cNvSpPr txBox="1">
            <a:spLocks noGrp="1"/>
          </p:cNvSpPr>
          <p:nvPr>
            <p:ph type="subTitle" idx="3"/>
          </p:nvPr>
        </p:nvSpPr>
        <p:spPr>
          <a:xfrm>
            <a:off x="8042700" y="4146051"/>
            <a:ext cx="3092000" cy="1248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859" name="Google Shape;1859;p13"/>
          <p:cNvSpPr txBox="1">
            <a:spLocks noGrp="1"/>
          </p:cNvSpPr>
          <p:nvPr>
            <p:ph type="title" idx="4"/>
          </p:nvPr>
        </p:nvSpPr>
        <p:spPr>
          <a:xfrm>
            <a:off x="1057300" y="3592952"/>
            <a:ext cx="3092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860" name="Google Shape;1860;p13"/>
          <p:cNvSpPr txBox="1">
            <a:spLocks noGrp="1"/>
          </p:cNvSpPr>
          <p:nvPr>
            <p:ph type="title" idx="5"/>
          </p:nvPr>
        </p:nvSpPr>
        <p:spPr>
          <a:xfrm>
            <a:off x="4550000" y="3595951"/>
            <a:ext cx="3092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861" name="Google Shape;1861;p13"/>
          <p:cNvSpPr txBox="1">
            <a:spLocks noGrp="1"/>
          </p:cNvSpPr>
          <p:nvPr>
            <p:ph type="title" idx="6"/>
          </p:nvPr>
        </p:nvSpPr>
        <p:spPr>
          <a:xfrm>
            <a:off x="8042700" y="3592952"/>
            <a:ext cx="3092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862" name="Google Shape;1862;p13"/>
          <p:cNvSpPr txBox="1">
            <a:spLocks noGrp="1"/>
          </p:cNvSpPr>
          <p:nvPr>
            <p:ph type="title" idx="7" hasCustomPrompt="1"/>
          </p:nvPr>
        </p:nvSpPr>
        <p:spPr>
          <a:xfrm>
            <a:off x="1057300" y="2112233"/>
            <a:ext cx="3092000" cy="1603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863" name="Google Shape;1863;p13"/>
          <p:cNvSpPr txBox="1">
            <a:spLocks noGrp="1"/>
          </p:cNvSpPr>
          <p:nvPr>
            <p:ph type="title" idx="8" hasCustomPrompt="1"/>
          </p:nvPr>
        </p:nvSpPr>
        <p:spPr>
          <a:xfrm>
            <a:off x="4550000" y="2092800"/>
            <a:ext cx="3092000" cy="1603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864" name="Google Shape;1864;p13"/>
          <p:cNvSpPr txBox="1">
            <a:spLocks noGrp="1"/>
          </p:cNvSpPr>
          <p:nvPr>
            <p:ph type="title" idx="9" hasCustomPrompt="1"/>
          </p:nvPr>
        </p:nvSpPr>
        <p:spPr>
          <a:xfrm>
            <a:off x="8042700" y="2112233"/>
            <a:ext cx="3092000" cy="1603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7991717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6" name="Google Shape;1866;p14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1867" name="Google Shape;1867;p14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" name="Google Shape;1870;p14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" name="Google Shape;1871;p14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" name="Google Shape;1872;p1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" name="Google Shape;1873;p14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" name="Google Shape;1874;p14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" name="Google Shape;1875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" name="Google Shape;1876;p14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" name="Google Shape;1877;p14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" name="Google Shape;1878;p1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" name="Google Shape;1879;p14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" name="Google Shape;1880;p14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" name="Google Shape;1881;p14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" name="Google Shape;1882;p14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" name="Google Shape;1883;p14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" name="Google Shape;1884;p14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" name="Google Shape;1885;p14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" name="Google Shape;1886;p14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" name="Google Shape;1887;p14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" name="Google Shape;1888;p14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" name="Google Shape;1889;p14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" name="Google Shape;1890;p14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" name="Google Shape;1891;p14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" name="Google Shape;1892;p14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" name="Google Shape;1893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" name="Google Shape;1894;p14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" name="Google Shape;1895;p1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" name="Google Shape;1896;p14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" name="Google Shape;1897;p14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" name="Google Shape;1898;p14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" name="Google Shape;1899;p14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" name="Google Shape;1900;p14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" name="Google Shape;1901;p14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" name="Google Shape;1902;p14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" name="Google Shape;1903;p14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" name="Google Shape;1904;p14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" name="Google Shape;1905;p14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" name="Google Shape;1906;p14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" name="Google Shape;1907;p14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" name="Google Shape;1908;p14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" name="Google Shape;1909;p14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" name="Google Shape;1910;p14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" name="Google Shape;1911;p14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" name="Google Shape;1912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" name="Google Shape;1913;p14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" name="Google Shape;1914;p1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" name="Google Shape;1915;p14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" name="Google Shape;1916;p14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" name="Google Shape;1917;p14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" name="Google Shape;1918;p14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" name="Google Shape;1919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" name="Google Shape;1920;p1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" name="Google Shape;1921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" name="Google Shape;1922;p14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" name="Google Shape;1923;p14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" name="Google Shape;1924;p1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" name="Google Shape;1925;p14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" name="Google Shape;1926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" name="Google Shape;1927;p1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" name="Google Shape;1928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" name="Google Shape;1929;p14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" name="Google Shape;1930;p14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" name="Google Shape;1931;p1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" name="Google Shape;1932;p14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" name="Google Shape;1933;p14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" name="Google Shape;1934;p14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" name="Google Shape;1935;p14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" name="Google Shape;1936;p14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" name="Google Shape;1937;p14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" name="Google Shape;1938;p14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" name="Google Shape;1939;p14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" name="Google Shape;1940;p14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" name="Google Shape;1941;p14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" name="Google Shape;1942;p14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" name="Google Shape;1943;p14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" name="Google Shape;1944;p14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" name="Google Shape;1945;p14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" name="Google Shape;1946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" name="Google Shape;1947;p1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" name="Google Shape;1948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" name="Google Shape;1949;p14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" name="Google Shape;1950;p1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" name="Google Shape;1951;p14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" name="Google Shape;1952;p14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" name="Google Shape;1953;p14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" name="Google Shape;1954;p14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" name="Google Shape;1955;p14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" name="Google Shape;1956;p14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" name="Google Shape;1957;p14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" name="Google Shape;1958;p14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9" name="Google Shape;1959;p14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0" name="Google Shape;1960;p14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" name="Google Shape;1961;p14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" name="Google Shape;1962;p14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" name="Google Shape;1963;p14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" name="Google Shape;1964;p14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" name="Google Shape;1965;p14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" name="Google Shape;1966;p14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" name="Google Shape;1967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" name="Google Shape;1968;p1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" name="Google Shape;1969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" name="Google Shape;1970;p14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" name="Google Shape;1971;p1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" name="Google Shape;1972;p14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" name="Google Shape;1973;p14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" name="Google Shape;1974;p14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" name="Google Shape;1975;p14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" name="Google Shape;1976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" name="Google Shape;1977;p1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" name="Google Shape;1978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" name="Google Shape;1979;p14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" name="Google Shape;1980;p14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" name="Google Shape;1981;p1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" name="Google Shape;1982;p14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" name="Google Shape;1983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" name="Google Shape;1984;p1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" name="Google Shape;1985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" name="Google Shape;1986;p14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" name="Google Shape;1987;p14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" name="Google Shape;1988;p1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" name="Google Shape;1989;p14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" name="Google Shape;1990;p14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" name="Google Shape;1991;p14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" name="Google Shape;1992;p14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" name="Google Shape;1993;p14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" name="Google Shape;1994;p14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" name="Google Shape;1995;p14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" name="Google Shape;1996;p14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" name="Google Shape;1997;p14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" name="Google Shape;1998;p14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" name="Google Shape;1999;p14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" name="Google Shape;2000;p14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" name="Google Shape;2001;p14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" name="Google Shape;2002;p14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" name="Google Shape;2003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" name="Google Shape;2004;p1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" name="Google Shape;2005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6" name="Google Shape;2006;p14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" name="Google Shape;2007;p1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" name="Google Shape;2008;p14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" name="Google Shape;2009;p14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" name="Google Shape;2010;p14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" name="Google Shape;2011;p14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" name="Google Shape;2012;p14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" name="Google Shape;2013;p14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" name="Google Shape;2014;p14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" name="Google Shape;2015;p14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" name="Google Shape;2016;p14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" name="Google Shape;2017;p14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" name="Google Shape;2018;p14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" name="Google Shape;2019;p14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" name="Google Shape;2020;p14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" name="Google Shape;2021;p14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" name="Google Shape;2022;p14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" name="Google Shape;2023;p14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" name="Google Shape;2024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" name="Google Shape;2025;p1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" name="Google Shape;2026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" name="Google Shape;2027;p14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" name="Google Shape;2028;p1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" name="Google Shape;2029;p14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" name="Google Shape;2030;p14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" name="Google Shape;2031;p14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" name="Google Shape;2032;p14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" name="Google Shape;2033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" name="Google Shape;2034;p1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" name="Google Shape;2035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" name="Google Shape;2036;p14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" name="Google Shape;2037;p14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" name="Google Shape;2038;p1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" name="Google Shape;2039;p14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" name="Google Shape;2040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" name="Google Shape;2041;p1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" name="Google Shape;2042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" name="Google Shape;2043;p14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" name="Google Shape;2044;p14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" name="Google Shape;2045;p1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" name="Google Shape;2046;p14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" name="Google Shape;2047;p14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" name="Google Shape;2048;p14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" name="Google Shape;2049;p14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" name="Google Shape;2050;p14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" name="Google Shape;2051;p14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2" name="Google Shape;2052;p14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3" name="Google Shape;2053;p14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" name="Google Shape;2054;p14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" name="Google Shape;2055;p14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" name="Google Shape;2056;p14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" name="Google Shape;2057;p14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" name="Google Shape;2058;p14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" name="Google Shape;2059;p14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" name="Google Shape;2060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" name="Google Shape;2061;p1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" name="Google Shape;2062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" name="Google Shape;2063;p14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" name="Google Shape;2064;p1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" name="Google Shape;2065;p14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" name="Google Shape;2066;p14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" name="Google Shape;2067;p14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" name="Google Shape;2068;p14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" name="Google Shape;2069;p14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" name="Google Shape;2070;p14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" name="Google Shape;2071;p14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" name="Google Shape;2072;p14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" name="Google Shape;2073;p14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" name="Google Shape;2074;p14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" name="Google Shape;2075;p14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" name="Google Shape;2076;p14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" name="Google Shape;2077;p14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" name="Google Shape;2078;p14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" name="Google Shape;2079;p14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" name="Google Shape;2080;p14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" name="Google Shape;2081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" name="Google Shape;2082;p1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" name="Google Shape;2083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" name="Google Shape;2084;p14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" name="Google Shape;2085;p1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" name="Google Shape;2086;p14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" name="Google Shape;2087;p14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" name="Google Shape;2088;p14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" name="Google Shape;2089;p14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" name="Google Shape;2090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" name="Google Shape;2091;p1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" name="Google Shape;2092;p14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" name="Google Shape;2093;p14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" name="Google Shape;2094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" name="Google Shape;2095;p1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" name="Google Shape;2096;p14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" name="Google Shape;2097;p14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" name="Google Shape;2098;p14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" name="Google Shape;2099;p14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" name="Google Shape;2100;p14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" name="Google Shape;2101;p14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" name="Google Shape;2102;p14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" name="Google Shape;2103;p14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" name="Google Shape;2104;p14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" name="Google Shape;2105;p14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" name="Google Shape;2106;p14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" name="Google Shape;2107;p14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" name="Google Shape;2108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" name="Google Shape;2109;p1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" name="Google Shape;2110;p14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" name="Google Shape;2111;p14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" name="Google Shape;2112;p14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" name="Google Shape;2113;p14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" name="Google Shape;2114;p14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" name="Google Shape;2115;p14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" name="Google Shape;2116;p14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" name="Google Shape;2117;p14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" name="Google Shape;2118;p14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" name="Google Shape;2119;p14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" name="Google Shape;2120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" name="Google Shape;2121;p1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122" name="Google Shape;2122;p14"/>
          <p:cNvSpPr/>
          <p:nvPr/>
        </p:nvSpPr>
        <p:spPr>
          <a:xfrm rot="-3987061">
            <a:off x="1845203" y="-5486996"/>
            <a:ext cx="9009657" cy="15589787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23" name="Google Shape;2123;p14"/>
          <p:cNvSpPr txBox="1">
            <a:spLocks noGrp="1"/>
          </p:cNvSpPr>
          <p:nvPr>
            <p:ph type="title"/>
          </p:nvPr>
        </p:nvSpPr>
        <p:spPr>
          <a:xfrm>
            <a:off x="7018000" y="1931100"/>
            <a:ext cx="3744000" cy="1007600"/>
          </a:xfrm>
          <a:prstGeom prst="rect">
            <a:avLst/>
          </a:prstGeom>
        </p:spPr>
        <p:txBody>
          <a:bodyPr spcFirstLastPara="1" wrap="square" lIns="121876" tIns="121876" rIns="121876" bIns="121876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7300"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124" name="Google Shape;2124;p14"/>
          <p:cNvSpPr txBox="1">
            <a:spLocks noGrp="1"/>
          </p:cNvSpPr>
          <p:nvPr>
            <p:ph type="body" idx="1"/>
          </p:nvPr>
        </p:nvSpPr>
        <p:spPr>
          <a:xfrm>
            <a:off x="7018000" y="3241700"/>
            <a:ext cx="3744000" cy="1685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marL="609459" lvl="0" indent="-40631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8930" lvl="1" indent="-406311" algn="r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392" lvl="2" indent="-406311" algn="r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7858" lvl="3" indent="-406311" algn="r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316" lvl="4" indent="-406311" algn="r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6775" lvl="5" indent="-406311" algn="r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6240" lvl="6" indent="-406311" algn="r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5703" lvl="7" indent="-406311" algn="r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5174" lvl="8" indent="-406311" algn="r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80653614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 1">
  <p:cSld name="Quote 1">
    <p:bg>
      <p:bgPr>
        <a:solidFill>
          <a:schemeClr val="lt1"/>
        </a:solidFill>
        <a:effectLst/>
      </p:bgPr>
    </p:bg>
    <p:spTree>
      <p:nvGrpSpPr>
        <p:cNvPr id="1" name="Shape 2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86" name="Google Shape;2386;p16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2387" name="Google Shape;2387;p16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" name="Google Shape;2388;p16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" name="Google Shape;2389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" name="Google Shape;2390;p16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" name="Google Shape;2391;p16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" name="Google Shape;2392;p1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" name="Google Shape;2393;p16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" name="Google Shape;2394;p16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" name="Google Shape;2395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" name="Google Shape;2396;p16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" name="Google Shape;2397;p16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" name="Google Shape;2398;p1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" name="Google Shape;2399;p16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" name="Google Shape;2400;p16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" name="Google Shape;2401;p16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" name="Google Shape;2402;p16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" name="Google Shape;2403;p16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" name="Google Shape;2404;p16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" name="Google Shape;2405;p16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" name="Google Shape;2406;p16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" name="Google Shape;2407;p16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" name="Google Shape;2408;p16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" name="Google Shape;2409;p16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" name="Google Shape;2410;p16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" name="Google Shape;2411;p16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" name="Google Shape;2412;p16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" name="Google Shape;2413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" name="Google Shape;2414;p16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" name="Google Shape;2415;p1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" name="Google Shape;2416;p16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" name="Google Shape;2417;p16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" name="Google Shape;2418;p16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" name="Google Shape;2419;p16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" name="Google Shape;2420;p16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" name="Google Shape;2421;p16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" name="Google Shape;2422;p16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" name="Google Shape;2423;p16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" name="Google Shape;2424;p16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" name="Google Shape;2425;p16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" name="Google Shape;2426;p16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" name="Google Shape;2427;p16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" name="Google Shape;2428;p16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" name="Google Shape;2429;p16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" name="Google Shape;2430;p16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" name="Google Shape;2431;p16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" name="Google Shape;2432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" name="Google Shape;2433;p16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" name="Google Shape;2434;p1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" name="Google Shape;2435;p16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" name="Google Shape;2436;p16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" name="Google Shape;2437;p16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" name="Google Shape;2438;p16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9" name="Google Shape;2439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0" name="Google Shape;2440;p1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" name="Google Shape;2441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" name="Google Shape;2442;p16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" name="Google Shape;2443;p16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" name="Google Shape;2444;p1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" name="Google Shape;2445;p16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" name="Google Shape;2446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" name="Google Shape;2447;p1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" name="Google Shape;2448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" name="Google Shape;2449;p16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" name="Google Shape;2450;p16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" name="Google Shape;2451;p1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" name="Google Shape;2452;p16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" name="Google Shape;2453;p16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" name="Google Shape;2454;p16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" name="Google Shape;2455;p16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" name="Google Shape;2456;p16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" name="Google Shape;2457;p16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" name="Google Shape;2458;p16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" name="Google Shape;2459;p16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" name="Google Shape;2460;p16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" name="Google Shape;2461;p16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" name="Google Shape;2462;p16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" name="Google Shape;2463;p16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" name="Google Shape;2464;p16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" name="Google Shape;2465;p16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" name="Google Shape;2466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" name="Google Shape;2467;p1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" name="Google Shape;2468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" name="Google Shape;2469;p16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" name="Google Shape;2470;p1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" name="Google Shape;2471;p16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" name="Google Shape;2472;p16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" name="Google Shape;2473;p16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" name="Google Shape;2474;p16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" name="Google Shape;2475;p16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" name="Google Shape;2476;p16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" name="Google Shape;2477;p16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" name="Google Shape;2478;p16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" name="Google Shape;2479;p16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" name="Google Shape;2480;p16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" name="Google Shape;2481;p16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" name="Google Shape;2482;p16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" name="Google Shape;2483;p16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" name="Google Shape;2484;p16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" name="Google Shape;2485;p16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" name="Google Shape;2486;p16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" name="Google Shape;2487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" name="Google Shape;2488;p1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" name="Google Shape;2489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" name="Google Shape;2490;p16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" name="Google Shape;2491;p1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" name="Google Shape;2492;p16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" name="Google Shape;2493;p16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" name="Google Shape;2494;p16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" name="Google Shape;2495;p16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" name="Google Shape;2496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" name="Google Shape;2497;p1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" name="Google Shape;2498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" name="Google Shape;2499;p16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" name="Google Shape;2500;p16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" name="Google Shape;2501;p1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" name="Google Shape;2502;p16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" name="Google Shape;2503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" name="Google Shape;2504;p1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" name="Google Shape;2505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" name="Google Shape;2506;p16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" name="Google Shape;2507;p16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" name="Google Shape;2508;p1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" name="Google Shape;2509;p16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" name="Google Shape;2510;p16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" name="Google Shape;2511;p16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" name="Google Shape;2512;p16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" name="Google Shape;2513;p16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" name="Google Shape;2514;p16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" name="Google Shape;2515;p16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" name="Google Shape;2516;p16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" name="Google Shape;2517;p16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" name="Google Shape;2518;p16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" name="Google Shape;2519;p16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" name="Google Shape;2520;p16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" name="Google Shape;2521;p16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" name="Google Shape;2522;p16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" name="Google Shape;2523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" name="Google Shape;2524;p1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" name="Google Shape;2525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" name="Google Shape;2526;p16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" name="Google Shape;2527;p1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" name="Google Shape;2528;p16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" name="Google Shape;2529;p16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" name="Google Shape;2530;p16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" name="Google Shape;2531;p16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" name="Google Shape;2532;p16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" name="Google Shape;2533;p16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" name="Google Shape;2534;p16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" name="Google Shape;2535;p16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" name="Google Shape;2536;p16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" name="Google Shape;2537;p16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" name="Google Shape;2538;p16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" name="Google Shape;2539;p16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" name="Google Shape;2540;p16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" name="Google Shape;2541;p16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" name="Google Shape;2542;p16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" name="Google Shape;2543;p16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" name="Google Shape;2544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5" name="Google Shape;2545;p1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" name="Google Shape;2546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" name="Google Shape;2547;p16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" name="Google Shape;2548;p1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" name="Google Shape;2549;p16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" name="Google Shape;2550;p16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" name="Google Shape;2551;p16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" name="Google Shape;2552;p16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" name="Google Shape;2553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" name="Google Shape;2554;p1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" name="Google Shape;2555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" name="Google Shape;2556;p16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" name="Google Shape;2557;p16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" name="Google Shape;2558;p1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" name="Google Shape;2559;p16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" name="Google Shape;2560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" name="Google Shape;2561;p1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" name="Google Shape;2562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" name="Google Shape;2563;p16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" name="Google Shape;2564;p16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" name="Google Shape;2565;p1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" name="Google Shape;2566;p16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" name="Google Shape;2567;p16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" name="Google Shape;2568;p16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" name="Google Shape;2569;p16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" name="Google Shape;2570;p16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" name="Google Shape;2571;p16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" name="Google Shape;2572;p16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" name="Google Shape;2573;p16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" name="Google Shape;2574;p16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" name="Google Shape;2575;p16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" name="Google Shape;2576;p16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" name="Google Shape;2577;p16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" name="Google Shape;2578;p16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" name="Google Shape;2579;p16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" name="Google Shape;2580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" name="Google Shape;2581;p1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" name="Google Shape;2582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" name="Google Shape;2583;p16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" name="Google Shape;2584;p1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" name="Google Shape;2585;p16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" name="Google Shape;2586;p16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" name="Google Shape;2587;p16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" name="Google Shape;2588;p16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" name="Google Shape;2589;p16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" name="Google Shape;2590;p16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" name="Google Shape;2591;p16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" name="Google Shape;2592;p16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" name="Google Shape;2593;p16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" name="Google Shape;2594;p16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" name="Google Shape;2595;p16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" name="Google Shape;2596;p16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" name="Google Shape;2597;p16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" name="Google Shape;2598;p16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" name="Google Shape;2599;p16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" name="Google Shape;2600;p16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" name="Google Shape;2601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" name="Google Shape;2602;p1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" name="Google Shape;2603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" name="Google Shape;2604;p16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" name="Google Shape;2605;p1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" name="Google Shape;2606;p16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" name="Google Shape;2607;p16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" name="Google Shape;2608;p16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" name="Google Shape;2609;p16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" name="Google Shape;2610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" name="Google Shape;2611;p1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" name="Google Shape;2612;p16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" name="Google Shape;2613;p16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" name="Google Shape;2614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" name="Google Shape;2615;p1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" name="Google Shape;2616;p16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" name="Google Shape;2617;p16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" name="Google Shape;2618;p16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" name="Google Shape;2619;p16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" name="Google Shape;2620;p16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" name="Google Shape;2621;p16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" name="Google Shape;2622;p16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" name="Google Shape;2623;p16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" name="Google Shape;2624;p16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" name="Google Shape;2625;p16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" name="Google Shape;2626;p16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" name="Google Shape;2627;p16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" name="Google Shape;2628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" name="Google Shape;2629;p1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" name="Google Shape;2630;p16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" name="Google Shape;2631;p16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" name="Google Shape;2632;p16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" name="Google Shape;2633;p16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" name="Google Shape;2634;p16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" name="Google Shape;2635;p16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6" name="Google Shape;2636;p16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" name="Google Shape;2637;p16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" name="Google Shape;2638;p16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" name="Google Shape;2639;p16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" name="Google Shape;2640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" name="Google Shape;2641;p1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42" name="Google Shape;2642;p16"/>
          <p:cNvGrpSpPr/>
          <p:nvPr/>
        </p:nvGrpSpPr>
        <p:grpSpPr>
          <a:xfrm>
            <a:off x="1634407" y="-67"/>
            <a:ext cx="9086292" cy="6858101"/>
            <a:chOff x="186505" y="119463"/>
            <a:chExt cx="7896546" cy="5143576"/>
          </a:xfrm>
        </p:grpSpPr>
        <p:sp>
          <p:nvSpPr>
            <p:cNvPr id="2643" name="Google Shape;2643;p16"/>
            <p:cNvSpPr/>
            <p:nvPr/>
          </p:nvSpPr>
          <p:spPr>
            <a:xfrm flipH="1">
              <a:off x="369755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" name="Google Shape;2644;p16"/>
            <p:cNvSpPr/>
            <p:nvPr/>
          </p:nvSpPr>
          <p:spPr>
            <a:xfrm>
              <a:off x="18650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645" name="Google Shape;2645;p16"/>
          <p:cNvSpPr txBox="1">
            <a:spLocks noGrp="1"/>
          </p:cNvSpPr>
          <p:nvPr>
            <p:ph type="title"/>
          </p:nvPr>
        </p:nvSpPr>
        <p:spPr>
          <a:xfrm>
            <a:off x="3949400" y="2803500"/>
            <a:ext cx="4293200" cy="589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2646" name="Google Shape;2646;p16"/>
          <p:cNvSpPr txBox="1">
            <a:spLocks noGrp="1"/>
          </p:cNvSpPr>
          <p:nvPr>
            <p:ph type="subTitle" idx="1"/>
          </p:nvPr>
        </p:nvSpPr>
        <p:spPr>
          <a:xfrm>
            <a:off x="3528000" y="1465751"/>
            <a:ext cx="5136000" cy="1163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65531374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8" name="Google Shape;2908;p18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2909" name="Google Shape;2909;p18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0" name="Google Shape;2910;p18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1" name="Google Shape;2911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2" name="Google Shape;2912;p18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3" name="Google Shape;2913;p18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4" name="Google Shape;2914;p18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5" name="Google Shape;2915;p18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6" name="Google Shape;2916;p18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7" name="Google Shape;2917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8" name="Google Shape;2918;p18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9" name="Google Shape;2919;p18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0" name="Google Shape;2920;p18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1" name="Google Shape;2921;p18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2" name="Google Shape;2922;p18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3" name="Google Shape;2923;p18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4" name="Google Shape;2924;p18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5" name="Google Shape;2925;p18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6" name="Google Shape;2926;p18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7" name="Google Shape;2927;p18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8" name="Google Shape;2928;p18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9" name="Google Shape;2929;p18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0" name="Google Shape;2930;p18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1" name="Google Shape;2931;p18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2" name="Google Shape;2932;p18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3" name="Google Shape;2933;p18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4" name="Google Shape;2934;p18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5" name="Google Shape;2935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6" name="Google Shape;2936;p18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7" name="Google Shape;2937;p18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8" name="Google Shape;2938;p18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9" name="Google Shape;2939;p18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0" name="Google Shape;2940;p18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1" name="Google Shape;2941;p18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2" name="Google Shape;2942;p18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3" name="Google Shape;2943;p18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4" name="Google Shape;2944;p18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5" name="Google Shape;2945;p18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6" name="Google Shape;2946;p18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7" name="Google Shape;2947;p18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8" name="Google Shape;2948;p18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9" name="Google Shape;2949;p18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0" name="Google Shape;2950;p18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1" name="Google Shape;2951;p18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2" name="Google Shape;2952;p18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3" name="Google Shape;2953;p18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4" name="Google Shape;2954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5" name="Google Shape;2955;p18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6" name="Google Shape;2956;p18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7" name="Google Shape;2957;p18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8" name="Google Shape;2958;p18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9" name="Google Shape;2959;p18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0" name="Google Shape;2960;p18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1" name="Google Shape;2961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2" name="Google Shape;2962;p18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3" name="Google Shape;2963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4" name="Google Shape;2964;p18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5" name="Google Shape;2965;p18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6" name="Google Shape;2966;p18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7" name="Google Shape;2967;p18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8" name="Google Shape;2968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9" name="Google Shape;2969;p18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0" name="Google Shape;2970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1" name="Google Shape;2971;p18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2" name="Google Shape;2972;p18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3" name="Google Shape;2973;p18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4" name="Google Shape;2974;p18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5" name="Google Shape;2975;p18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6" name="Google Shape;2976;p18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7" name="Google Shape;2977;p18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8" name="Google Shape;2978;p18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9" name="Google Shape;2979;p18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0" name="Google Shape;2980;p18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1" name="Google Shape;2981;p18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2" name="Google Shape;2982;p18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3" name="Google Shape;2983;p18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4" name="Google Shape;2984;p18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5" name="Google Shape;2985;p18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6" name="Google Shape;2986;p18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7" name="Google Shape;2987;p18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8" name="Google Shape;2988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9" name="Google Shape;2989;p18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0" name="Google Shape;2990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1" name="Google Shape;2991;p18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2" name="Google Shape;2992;p18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3" name="Google Shape;2993;p18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4" name="Google Shape;2994;p18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5" name="Google Shape;2995;p18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6" name="Google Shape;2996;p18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7" name="Google Shape;2997;p18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8" name="Google Shape;2998;p18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9" name="Google Shape;2999;p18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0" name="Google Shape;3000;p18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1" name="Google Shape;3001;p18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2" name="Google Shape;3002;p18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3" name="Google Shape;3003;p18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4" name="Google Shape;3004;p18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5" name="Google Shape;3005;p18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6" name="Google Shape;3006;p18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7" name="Google Shape;3007;p18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8" name="Google Shape;3008;p18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9" name="Google Shape;3009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0" name="Google Shape;3010;p18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1" name="Google Shape;3011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2" name="Google Shape;3012;p18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3" name="Google Shape;3013;p18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4" name="Google Shape;3014;p18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5" name="Google Shape;3015;p18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6" name="Google Shape;3016;p18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7" name="Google Shape;3017;p18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8" name="Google Shape;3018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9" name="Google Shape;3019;p18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0" name="Google Shape;3020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1" name="Google Shape;3021;p18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2" name="Google Shape;3022;p18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3" name="Google Shape;3023;p18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4" name="Google Shape;3024;p18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5" name="Google Shape;3025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6" name="Google Shape;3026;p18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7" name="Google Shape;3027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8" name="Google Shape;3028;p18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9" name="Google Shape;3029;p18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0" name="Google Shape;3030;p18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1" name="Google Shape;3031;p18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2" name="Google Shape;3032;p18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3" name="Google Shape;3033;p18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4" name="Google Shape;3034;p18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5" name="Google Shape;3035;p18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6" name="Google Shape;3036;p18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7" name="Google Shape;3037;p18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8" name="Google Shape;3038;p18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9" name="Google Shape;3039;p18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0" name="Google Shape;3040;p18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1" name="Google Shape;3041;p18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2" name="Google Shape;3042;p18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3" name="Google Shape;3043;p18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4" name="Google Shape;3044;p18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5" name="Google Shape;3045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6" name="Google Shape;3046;p18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7" name="Google Shape;3047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8" name="Google Shape;3048;p18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9" name="Google Shape;3049;p18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0" name="Google Shape;3050;p18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1" name="Google Shape;3051;p18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2" name="Google Shape;3052;p18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3" name="Google Shape;3053;p18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4" name="Google Shape;3054;p18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5" name="Google Shape;3055;p18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6" name="Google Shape;3056;p18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7" name="Google Shape;3057;p18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8" name="Google Shape;3058;p18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9" name="Google Shape;3059;p18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0" name="Google Shape;3060;p18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1" name="Google Shape;3061;p18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2" name="Google Shape;3062;p18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3" name="Google Shape;3063;p18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4" name="Google Shape;3064;p18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5" name="Google Shape;3065;p18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6" name="Google Shape;3066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7" name="Google Shape;3067;p18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8" name="Google Shape;3068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9" name="Google Shape;3069;p18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0" name="Google Shape;3070;p18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1" name="Google Shape;3071;p18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2" name="Google Shape;3072;p18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3" name="Google Shape;3073;p18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4" name="Google Shape;3074;p18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5" name="Google Shape;3075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6" name="Google Shape;3076;p18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7" name="Google Shape;3077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8" name="Google Shape;3078;p18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9" name="Google Shape;3079;p18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0" name="Google Shape;3080;p18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1" name="Google Shape;3081;p18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2" name="Google Shape;3082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3" name="Google Shape;3083;p18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4" name="Google Shape;3084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5" name="Google Shape;3085;p18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6" name="Google Shape;3086;p18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7" name="Google Shape;3087;p18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8" name="Google Shape;3088;p18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9" name="Google Shape;3089;p18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0" name="Google Shape;3090;p18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1" name="Google Shape;3091;p18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2" name="Google Shape;3092;p18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3" name="Google Shape;3093;p18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4" name="Google Shape;3094;p18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5" name="Google Shape;3095;p18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6" name="Google Shape;3096;p18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7" name="Google Shape;3097;p18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8" name="Google Shape;3098;p18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9" name="Google Shape;3099;p18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0" name="Google Shape;3100;p18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1" name="Google Shape;3101;p18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2" name="Google Shape;3102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3" name="Google Shape;3103;p18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4" name="Google Shape;3104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5" name="Google Shape;3105;p18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6" name="Google Shape;3106;p18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7" name="Google Shape;3107;p18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8" name="Google Shape;3108;p18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9" name="Google Shape;3109;p18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0" name="Google Shape;3110;p18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1" name="Google Shape;3111;p18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2" name="Google Shape;3112;p18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3" name="Google Shape;3113;p18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4" name="Google Shape;3114;p18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5" name="Google Shape;3115;p18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6" name="Google Shape;3116;p18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7" name="Google Shape;3117;p18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8" name="Google Shape;3118;p18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9" name="Google Shape;3119;p18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0" name="Google Shape;3120;p18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1" name="Google Shape;3121;p18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2" name="Google Shape;3122;p18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3" name="Google Shape;3123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4" name="Google Shape;3124;p18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5" name="Google Shape;3125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6" name="Google Shape;3126;p18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7" name="Google Shape;3127;p18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8" name="Google Shape;3128;p18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9" name="Google Shape;3129;p18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0" name="Google Shape;3130;p18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1" name="Google Shape;3131;p18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2" name="Google Shape;3132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3" name="Google Shape;3133;p18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4" name="Google Shape;3134;p18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5" name="Google Shape;3135;p18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6" name="Google Shape;3136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7" name="Google Shape;3137;p18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8" name="Google Shape;3138;p18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9" name="Google Shape;3139;p18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0" name="Google Shape;3140;p18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1" name="Google Shape;3141;p18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2" name="Google Shape;3142;p18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3" name="Google Shape;3143;p18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4" name="Google Shape;3144;p18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5" name="Google Shape;3145;p18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6" name="Google Shape;3146;p18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7" name="Google Shape;3147;p18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8" name="Google Shape;3148;p18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9" name="Google Shape;3149;p18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0" name="Google Shape;3150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1" name="Google Shape;3151;p18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2" name="Google Shape;3152;p18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3" name="Google Shape;3153;p18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4" name="Google Shape;3154;p18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5" name="Google Shape;3155;p18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6" name="Google Shape;3156;p18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7" name="Google Shape;3157;p18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8" name="Google Shape;3158;p18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9" name="Google Shape;3159;p18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0" name="Google Shape;3160;p18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1" name="Google Shape;3161;p18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2" name="Google Shape;3162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3" name="Google Shape;3163;p18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164" name="Google Shape;3164;p18"/>
          <p:cNvGrpSpPr/>
          <p:nvPr/>
        </p:nvGrpSpPr>
        <p:grpSpPr>
          <a:xfrm rot="10800000" flipH="1">
            <a:off x="-1242440" y="-109095"/>
            <a:ext cx="14676879" cy="7076189"/>
            <a:chOff x="-2748400" y="-38"/>
            <a:chExt cx="13516281" cy="5143576"/>
          </a:xfrm>
        </p:grpSpPr>
        <p:sp>
          <p:nvSpPr>
            <p:cNvPr id="3165" name="Google Shape;3165;p18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6" name="Google Shape;3166;p18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167" name="Google Shape;3167;p18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02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68" name="Google Shape;3168;p18"/>
          <p:cNvSpPr txBox="1">
            <a:spLocks noGrp="1"/>
          </p:cNvSpPr>
          <p:nvPr>
            <p:ph type="body" idx="1"/>
          </p:nvPr>
        </p:nvSpPr>
        <p:spPr>
          <a:xfrm>
            <a:off x="3528000" y="2126400"/>
            <a:ext cx="5136000" cy="3763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marL="609459" lvl="0" indent="-44017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1218930" lvl="1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392" lvl="2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2437858" lvl="3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3047316" lvl="4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3656775" lvl="5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4266240" lvl="6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4875703" lvl="7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5485174" lvl="8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71720967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0" name="Google Shape;3170;p19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3171" name="Google Shape;3171;p19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2" name="Google Shape;3172;p19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3" name="Google Shape;3173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4" name="Google Shape;3174;p19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5" name="Google Shape;3175;p19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6" name="Google Shape;3176;p1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7" name="Google Shape;3177;p19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8" name="Google Shape;3178;p19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9" name="Google Shape;3179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0" name="Google Shape;3180;p19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1" name="Google Shape;3181;p19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2" name="Google Shape;3182;p1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3" name="Google Shape;3183;p19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4" name="Google Shape;3184;p19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5" name="Google Shape;3185;p19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6" name="Google Shape;3186;p19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7" name="Google Shape;3187;p19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8" name="Google Shape;3188;p19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9" name="Google Shape;3189;p19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0" name="Google Shape;3190;p19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1" name="Google Shape;3191;p19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2" name="Google Shape;3192;p19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3" name="Google Shape;3193;p19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4" name="Google Shape;3194;p19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5" name="Google Shape;3195;p19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6" name="Google Shape;3196;p19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7" name="Google Shape;3197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8" name="Google Shape;3198;p19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9" name="Google Shape;3199;p1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0" name="Google Shape;3200;p19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1" name="Google Shape;3201;p19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2" name="Google Shape;3202;p19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3" name="Google Shape;3203;p19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4" name="Google Shape;3204;p19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5" name="Google Shape;3205;p19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6" name="Google Shape;3206;p19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7" name="Google Shape;3207;p19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8" name="Google Shape;3208;p19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9" name="Google Shape;3209;p19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0" name="Google Shape;3210;p19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1" name="Google Shape;3211;p19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2" name="Google Shape;3212;p19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3" name="Google Shape;3213;p19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4" name="Google Shape;3214;p19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5" name="Google Shape;3215;p19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6" name="Google Shape;3216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7" name="Google Shape;3217;p19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8" name="Google Shape;3218;p1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9" name="Google Shape;3219;p19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0" name="Google Shape;3220;p19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1" name="Google Shape;3221;p19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2" name="Google Shape;3222;p19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3" name="Google Shape;3223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4" name="Google Shape;3224;p1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5" name="Google Shape;3225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6" name="Google Shape;3226;p19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7" name="Google Shape;3227;p19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8" name="Google Shape;3228;p1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9" name="Google Shape;3229;p19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0" name="Google Shape;3230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1" name="Google Shape;3231;p1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2" name="Google Shape;3232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3" name="Google Shape;3233;p19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4" name="Google Shape;3234;p19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5" name="Google Shape;3235;p1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6" name="Google Shape;3236;p19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7" name="Google Shape;3237;p19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8" name="Google Shape;3238;p19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9" name="Google Shape;3239;p19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0" name="Google Shape;3240;p19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1" name="Google Shape;3241;p19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2" name="Google Shape;3242;p19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3" name="Google Shape;3243;p19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4" name="Google Shape;3244;p19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5" name="Google Shape;3245;p19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6" name="Google Shape;3246;p19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7" name="Google Shape;3247;p19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8" name="Google Shape;3248;p19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9" name="Google Shape;3249;p19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0" name="Google Shape;3250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1" name="Google Shape;3251;p1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2" name="Google Shape;3252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3" name="Google Shape;3253;p19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4" name="Google Shape;3254;p1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5" name="Google Shape;3255;p19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6" name="Google Shape;3256;p19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7" name="Google Shape;3257;p19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8" name="Google Shape;3258;p19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9" name="Google Shape;3259;p19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0" name="Google Shape;3260;p19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1" name="Google Shape;3261;p19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2" name="Google Shape;3262;p19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3" name="Google Shape;3263;p19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4" name="Google Shape;3264;p19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5" name="Google Shape;3265;p19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6" name="Google Shape;3266;p19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7" name="Google Shape;3267;p19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8" name="Google Shape;3268;p19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9" name="Google Shape;3269;p19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0" name="Google Shape;3270;p19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1" name="Google Shape;3271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2" name="Google Shape;3272;p1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3" name="Google Shape;3273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4" name="Google Shape;3274;p19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5" name="Google Shape;3275;p1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6" name="Google Shape;3276;p19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7" name="Google Shape;3277;p19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8" name="Google Shape;3278;p19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9" name="Google Shape;3279;p19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0" name="Google Shape;3280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1" name="Google Shape;3281;p1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2" name="Google Shape;3282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3" name="Google Shape;3283;p19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4" name="Google Shape;3284;p19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5" name="Google Shape;3285;p1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6" name="Google Shape;3286;p19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7" name="Google Shape;3287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8" name="Google Shape;3288;p1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9" name="Google Shape;3289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0" name="Google Shape;3290;p19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1" name="Google Shape;3291;p19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2" name="Google Shape;3292;p1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3" name="Google Shape;3293;p19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4" name="Google Shape;3294;p19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5" name="Google Shape;3295;p19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6" name="Google Shape;3296;p19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7" name="Google Shape;3297;p19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8" name="Google Shape;3298;p19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9" name="Google Shape;3299;p19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0" name="Google Shape;3300;p19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1" name="Google Shape;3301;p19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2" name="Google Shape;3302;p19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3" name="Google Shape;3303;p19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4" name="Google Shape;3304;p19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5" name="Google Shape;3305;p19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6" name="Google Shape;3306;p19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7" name="Google Shape;3307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8" name="Google Shape;3308;p1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9" name="Google Shape;3309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0" name="Google Shape;3310;p19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1" name="Google Shape;3311;p1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2" name="Google Shape;3312;p19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3" name="Google Shape;3313;p19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4" name="Google Shape;3314;p19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5" name="Google Shape;3315;p19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6" name="Google Shape;3316;p19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7" name="Google Shape;3317;p19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8" name="Google Shape;3318;p19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9" name="Google Shape;3319;p19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0" name="Google Shape;3320;p19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1" name="Google Shape;3321;p19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2" name="Google Shape;3322;p19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3" name="Google Shape;3323;p19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4" name="Google Shape;3324;p19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5" name="Google Shape;3325;p19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6" name="Google Shape;3326;p19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7" name="Google Shape;3327;p19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8" name="Google Shape;3328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9" name="Google Shape;3329;p1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0" name="Google Shape;3330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1" name="Google Shape;3331;p19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2" name="Google Shape;3332;p1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3" name="Google Shape;3333;p19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4" name="Google Shape;3334;p19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5" name="Google Shape;3335;p19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6" name="Google Shape;3336;p19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7" name="Google Shape;3337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8" name="Google Shape;3338;p1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9" name="Google Shape;3339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0" name="Google Shape;3340;p19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1" name="Google Shape;3341;p19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2" name="Google Shape;3342;p1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3" name="Google Shape;3343;p19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4" name="Google Shape;3344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5" name="Google Shape;3345;p1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6" name="Google Shape;3346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7" name="Google Shape;3347;p19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8" name="Google Shape;3348;p19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9" name="Google Shape;3349;p1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0" name="Google Shape;3350;p19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1" name="Google Shape;3351;p19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2" name="Google Shape;3352;p19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3" name="Google Shape;3353;p19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4" name="Google Shape;3354;p19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5" name="Google Shape;3355;p19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6" name="Google Shape;3356;p19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7" name="Google Shape;3357;p19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8" name="Google Shape;3358;p19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9" name="Google Shape;3359;p19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0" name="Google Shape;3360;p19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1" name="Google Shape;3361;p19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2" name="Google Shape;3362;p19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3" name="Google Shape;3363;p19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4" name="Google Shape;3364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5" name="Google Shape;3365;p1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6" name="Google Shape;3366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7" name="Google Shape;3367;p19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8" name="Google Shape;3368;p1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9" name="Google Shape;3369;p19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0" name="Google Shape;3370;p19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1" name="Google Shape;3371;p19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2" name="Google Shape;3372;p19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3" name="Google Shape;3373;p19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4" name="Google Shape;3374;p19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5" name="Google Shape;3375;p19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6" name="Google Shape;3376;p19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7" name="Google Shape;3377;p19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8" name="Google Shape;3378;p19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9" name="Google Shape;3379;p19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0" name="Google Shape;3380;p19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1" name="Google Shape;3381;p19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2" name="Google Shape;3382;p19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3" name="Google Shape;3383;p19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4" name="Google Shape;3384;p19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5" name="Google Shape;3385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6" name="Google Shape;3386;p1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7" name="Google Shape;3387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8" name="Google Shape;3388;p19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9" name="Google Shape;3389;p1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0" name="Google Shape;3390;p19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1" name="Google Shape;3391;p19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2" name="Google Shape;3392;p19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3" name="Google Shape;3393;p19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4" name="Google Shape;3394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5" name="Google Shape;3395;p1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6" name="Google Shape;3396;p19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7" name="Google Shape;3397;p19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8" name="Google Shape;3398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9" name="Google Shape;3399;p1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0" name="Google Shape;3400;p19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1" name="Google Shape;3401;p19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2" name="Google Shape;3402;p19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3" name="Google Shape;3403;p19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4" name="Google Shape;3404;p19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5" name="Google Shape;3405;p19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6" name="Google Shape;3406;p19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7" name="Google Shape;3407;p19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8" name="Google Shape;3408;p19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9" name="Google Shape;3409;p19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0" name="Google Shape;3410;p19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1" name="Google Shape;3411;p19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2" name="Google Shape;3412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3" name="Google Shape;3413;p1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4" name="Google Shape;3414;p19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5" name="Google Shape;3415;p19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6" name="Google Shape;3416;p19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7" name="Google Shape;3417;p19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8" name="Google Shape;3418;p19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9" name="Google Shape;3419;p19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0" name="Google Shape;3420;p19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1" name="Google Shape;3421;p19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2" name="Google Shape;3422;p19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3" name="Google Shape;3423;p19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4" name="Google Shape;3424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5" name="Google Shape;3425;p1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426" name="Google Shape;3426;p19"/>
          <p:cNvSpPr txBox="1">
            <a:spLocks noGrp="1"/>
          </p:cNvSpPr>
          <p:nvPr>
            <p:ph type="title" hasCustomPrompt="1"/>
          </p:nvPr>
        </p:nvSpPr>
        <p:spPr>
          <a:xfrm>
            <a:off x="5111600" y="1387792"/>
            <a:ext cx="1968800" cy="1003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67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grpSp>
        <p:nvGrpSpPr>
          <p:cNvPr id="3427" name="Google Shape;3427;p19"/>
          <p:cNvGrpSpPr/>
          <p:nvPr/>
        </p:nvGrpSpPr>
        <p:grpSpPr>
          <a:xfrm>
            <a:off x="913123" y="-67"/>
            <a:ext cx="10528728" cy="6858101"/>
            <a:chOff x="186505" y="119463"/>
            <a:chExt cx="7896546" cy="5143576"/>
          </a:xfrm>
        </p:grpSpPr>
        <p:sp>
          <p:nvSpPr>
            <p:cNvPr id="3428" name="Google Shape;3428;p19"/>
            <p:cNvSpPr/>
            <p:nvPr/>
          </p:nvSpPr>
          <p:spPr>
            <a:xfrm flipH="1">
              <a:off x="369755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9" name="Google Shape;3429;p19"/>
            <p:cNvSpPr/>
            <p:nvPr/>
          </p:nvSpPr>
          <p:spPr>
            <a:xfrm>
              <a:off x="18650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430" name="Google Shape;3430;p19"/>
          <p:cNvSpPr txBox="1">
            <a:spLocks noGrp="1"/>
          </p:cNvSpPr>
          <p:nvPr>
            <p:ph type="title" idx="2"/>
          </p:nvPr>
        </p:nvSpPr>
        <p:spPr>
          <a:xfrm>
            <a:off x="3528000" y="2396859"/>
            <a:ext cx="5136000" cy="1976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64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3431" name="Google Shape;3431;p19"/>
          <p:cNvSpPr txBox="1">
            <a:spLocks noGrp="1"/>
          </p:cNvSpPr>
          <p:nvPr>
            <p:ph type="subTitle" idx="1"/>
          </p:nvPr>
        </p:nvSpPr>
        <p:spPr>
          <a:xfrm>
            <a:off x="3835400" y="4573008"/>
            <a:ext cx="4521200" cy="897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7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79816636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3" name="Google Shape;3433;p20"/>
          <p:cNvSpPr txBox="1">
            <a:spLocks noGrp="1"/>
          </p:cNvSpPr>
          <p:nvPr>
            <p:ph type="title"/>
          </p:nvPr>
        </p:nvSpPr>
        <p:spPr>
          <a:xfrm>
            <a:off x="960000" y="770705"/>
            <a:ext cx="10272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434" name="Google Shape;3434;p20"/>
          <p:cNvSpPr txBox="1">
            <a:spLocks noGrp="1"/>
          </p:cNvSpPr>
          <p:nvPr>
            <p:ph type="subTitle" idx="1"/>
          </p:nvPr>
        </p:nvSpPr>
        <p:spPr>
          <a:xfrm>
            <a:off x="2714459" y="4766867"/>
            <a:ext cx="3156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35" name="Google Shape;3435;p20"/>
          <p:cNvSpPr txBox="1">
            <a:spLocks noGrp="1"/>
          </p:cNvSpPr>
          <p:nvPr>
            <p:ph type="subTitle" idx="2"/>
          </p:nvPr>
        </p:nvSpPr>
        <p:spPr>
          <a:xfrm>
            <a:off x="6321541" y="4766867"/>
            <a:ext cx="3156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36" name="Google Shape;3436;p20"/>
          <p:cNvSpPr txBox="1">
            <a:spLocks noGrp="1"/>
          </p:cNvSpPr>
          <p:nvPr>
            <p:ph type="title" idx="3"/>
          </p:nvPr>
        </p:nvSpPr>
        <p:spPr>
          <a:xfrm>
            <a:off x="2714667" y="4236200"/>
            <a:ext cx="3156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437" name="Google Shape;3437;p20"/>
          <p:cNvSpPr txBox="1">
            <a:spLocks noGrp="1"/>
          </p:cNvSpPr>
          <p:nvPr>
            <p:ph type="title" idx="4"/>
          </p:nvPr>
        </p:nvSpPr>
        <p:spPr>
          <a:xfrm>
            <a:off x="6321533" y="4236200"/>
            <a:ext cx="3156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438" name="Google Shape;3438;p20"/>
          <p:cNvSpPr txBox="1">
            <a:spLocks noGrp="1"/>
          </p:cNvSpPr>
          <p:nvPr>
            <p:ph type="subTitle" idx="5"/>
          </p:nvPr>
        </p:nvSpPr>
        <p:spPr>
          <a:xfrm>
            <a:off x="2714459" y="2703967"/>
            <a:ext cx="3156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39" name="Google Shape;3439;p20"/>
          <p:cNvSpPr txBox="1">
            <a:spLocks noGrp="1"/>
          </p:cNvSpPr>
          <p:nvPr>
            <p:ph type="subTitle" idx="6"/>
          </p:nvPr>
        </p:nvSpPr>
        <p:spPr>
          <a:xfrm>
            <a:off x="6321541" y="2703967"/>
            <a:ext cx="3156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40" name="Google Shape;3440;p20"/>
          <p:cNvSpPr txBox="1">
            <a:spLocks noGrp="1"/>
          </p:cNvSpPr>
          <p:nvPr>
            <p:ph type="title" idx="7"/>
          </p:nvPr>
        </p:nvSpPr>
        <p:spPr>
          <a:xfrm>
            <a:off x="2714467" y="2173300"/>
            <a:ext cx="3156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441" name="Google Shape;3441;p20"/>
          <p:cNvSpPr txBox="1">
            <a:spLocks noGrp="1"/>
          </p:cNvSpPr>
          <p:nvPr>
            <p:ph type="title" idx="8"/>
          </p:nvPr>
        </p:nvSpPr>
        <p:spPr>
          <a:xfrm>
            <a:off x="6321533" y="2173300"/>
            <a:ext cx="3156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73979903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3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7" name="Google Shape;3707;p22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708" name="Google Shape;3708;p22"/>
          <p:cNvSpPr txBox="1">
            <a:spLocks noGrp="1"/>
          </p:cNvSpPr>
          <p:nvPr>
            <p:ph type="subTitle" idx="1"/>
          </p:nvPr>
        </p:nvSpPr>
        <p:spPr>
          <a:xfrm>
            <a:off x="3628617" y="3191101"/>
            <a:ext cx="2415600" cy="2055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09" name="Google Shape;3709;p22"/>
          <p:cNvSpPr txBox="1">
            <a:spLocks noGrp="1"/>
          </p:cNvSpPr>
          <p:nvPr>
            <p:ph type="title" idx="2"/>
          </p:nvPr>
        </p:nvSpPr>
        <p:spPr>
          <a:xfrm>
            <a:off x="1004661" y="2533381"/>
            <a:ext cx="24156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710" name="Google Shape;3710;p22"/>
          <p:cNvSpPr txBox="1">
            <a:spLocks noGrp="1"/>
          </p:cNvSpPr>
          <p:nvPr>
            <p:ph type="subTitle" idx="3"/>
          </p:nvPr>
        </p:nvSpPr>
        <p:spPr>
          <a:xfrm>
            <a:off x="1098367" y="3191101"/>
            <a:ext cx="2415600" cy="2055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11" name="Google Shape;3711;p22"/>
          <p:cNvSpPr txBox="1">
            <a:spLocks noGrp="1"/>
          </p:cNvSpPr>
          <p:nvPr>
            <p:ph type="title" idx="4"/>
          </p:nvPr>
        </p:nvSpPr>
        <p:spPr>
          <a:xfrm>
            <a:off x="3606012" y="2533381"/>
            <a:ext cx="24156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712" name="Google Shape;3712;p22"/>
          <p:cNvSpPr txBox="1">
            <a:spLocks noGrp="1"/>
          </p:cNvSpPr>
          <p:nvPr>
            <p:ph type="subTitle" idx="5"/>
          </p:nvPr>
        </p:nvSpPr>
        <p:spPr>
          <a:xfrm>
            <a:off x="6217833" y="3172101"/>
            <a:ext cx="2415600" cy="2093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13" name="Google Shape;3713;p22"/>
          <p:cNvSpPr txBox="1">
            <a:spLocks noGrp="1"/>
          </p:cNvSpPr>
          <p:nvPr>
            <p:ph type="title" idx="6"/>
          </p:nvPr>
        </p:nvSpPr>
        <p:spPr>
          <a:xfrm>
            <a:off x="6183112" y="2533381"/>
            <a:ext cx="24156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714" name="Google Shape;3714;p22"/>
          <p:cNvSpPr txBox="1">
            <a:spLocks noGrp="1"/>
          </p:cNvSpPr>
          <p:nvPr>
            <p:ph type="subTitle" idx="7"/>
          </p:nvPr>
        </p:nvSpPr>
        <p:spPr>
          <a:xfrm>
            <a:off x="8806467" y="3191101"/>
            <a:ext cx="2415600" cy="2055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15" name="Google Shape;3715;p22"/>
          <p:cNvSpPr txBox="1">
            <a:spLocks noGrp="1"/>
          </p:cNvSpPr>
          <p:nvPr>
            <p:ph type="title" idx="8"/>
          </p:nvPr>
        </p:nvSpPr>
        <p:spPr>
          <a:xfrm>
            <a:off x="8771739" y="2533381"/>
            <a:ext cx="24156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38147436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7" name="Google Shape;3717;p23"/>
          <p:cNvSpPr/>
          <p:nvPr/>
        </p:nvSpPr>
        <p:spPr>
          <a:xfrm>
            <a:off x="-969833" y="-25467"/>
            <a:ext cx="9669708" cy="7000008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718" name="Google Shape;3718;p23"/>
          <p:cNvSpPr txBox="1">
            <a:spLocks noGrp="1"/>
          </p:cNvSpPr>
          <p:nvPr>
            <p:ph type="title"/>
          </p:nvPr>
        </p:nvSpPr>
        <p:spPr>
          <a:xfrm>
            <a:off x="969767" y="984800"/>
            <a:ext cx="5136000" cy="4177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3329221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4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2" name="Google Shape;32;p4"/>
          <p:cNvSpPr txBox="1">
            <a:spLocks noGrp="1"/>
          </p:cNvSpPr>
          <p:nvPr>
            <p:ph type="body" idx="1"/>
          </p:nvPr>
        </p:nvSpPr>
        <p:spPr>
          <a:xfrm>
            <a:off x="828133" y="1536633"/>
            <a:ext cx="10535600" cy="45552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marL="609411" lvl="0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8840" lvl="1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256" lvl="2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7678" lvl="3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088" lvl="4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6499" lvl="5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5920" lvl="6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5337" lvl="7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4766" lvl="8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3" name="Google Shape;33;p4"/>
          <p:cNvSpPr/>
          <p:nvPr/>
        </p:nvSpPr>
        <p:spPr>
          <a:xfrm>
            <a:off x="10226047" y="411267"/>
            <a:ext cx="2889244" cy="6446728"/>
          </a:xfrm>
          <a:custGeom>
            <a:avLst/>
            <a:gdLst/>
            <a:ahLst/>
            <a:cxnLst/>
            <a:rect l="l" t="t" r="r" b="b"/>
            <a:pathLst>
              <a:path w="71310" h="159113" extrusionOk="0">
                <a:moveTo>
                  <a:pt x="60351" y="1"/>
                </a:moveTo>
                <a:lnTo>
                  <a:pt x="52896" y="7411"/>
                </a:lnTo>
                <a:cubicBezTo>
                  <a:pt x="52896" y="7411"/>
                  <a:pt x="56846" y="24328"/>
                  <a:pt x="55641" y="29551"/>
                </a:cubicBezTo>
                <a:cubicBezTo>
                  <a:pt x="54458" y="34774"/>
                  <a:pt x="51111" y="33702"/>
                  <a:pt x="44950" y="39416"/>
                </a:cubicBezTo>
                <a:cubicBezTo>
                  <a:pt x="41067" y="42965"/>
                  <a:pt x="36983" y="46268"/>
                  <a:pt x="32697" y="49303"/>
                </a:cubicBezTo>
                <a:cubicBezTo>
                  <a:pt x="32697" y="49303"/>
                  <a:pt x="27318" y="41625"/>
                  <a:pt x="22765" y="33680"/>
                </a:cubicBezTo>
                <a:cubicBezTo>
                  <a:pt x="18212" y="25757"/>
                  <a:pt x="5223" y="1139"/>
                  <a:pt x="5223" y="1139"/>
                </a:cubicBezTo>
                <a:cubicBezTo>
                  <a:pt x="5223" y="1139"/>
                  <a:pt x="0" y="18793"/>
                  <a:pt x="4776" y="25556"/>
                </a:cubicBezTo>
                <a:cubicBezTo>
                  <a:pt x="14240" y="39036"/>
                  <a:pt x="20645" y="43456"/>
                  <a:pt x="24551" y="51781"/>
                </a:cubicBezTo>
                <a:cubicBezTo>
                  <a:pt x="28479" y="60128"/>
                  <a:pt x="14128" y="159112"/>
                  <a:pt x="14128" y="159112"/>
                </a:cubicBezTo>
                <a:lnTo>
                  <a:pt x="42317" y="159112"/>
                </a:lnTo>
                <a:cubicBezTo>
                  <a:pt x="42317" y="159112"/>
                  <a:pt x="35420" y="63520"/>
                  <a:pt x="42317" y="51714"/>
                </a:cubicBezTo>
                <a:cubicBezTo>
                  <a:pt x="69925" y="35555"/>
                  <a:pt x="71309" y="14329"/>
                  <a:pt x="71309" y="14329"/>
                </a:cubicBezTo>
                <a:lnTo>
                  <a:pt x="69167" y="2880"/>
                </a:lnTo>
                <a:cubicBezTo>
                  <a:pt x="69167" y="2880"/>
                  <a:pt x="67649" y="11205"/>
                  <a:pt x="64993" y="18302"/>
                </a:cubicBezTo>
                <a:cubicBezTo>
                  <a:pt x="63211" y="23064"/>
                  <a:pt x="61731" y="23847"/>
                  <a:pt x="60949" y="23847"/>
                </a:cubicBezTo>
                <a:cubicBezTo>
                  <a:pt x="60566" y="23847"/>
                  <a:pt x="60351" y="23659"/>
                  <a:pt x="60351" y="23659"/>
                </a:cubicBezTo>
                <a:lnTo>
                  <a:pt x="62627" y="3996"/>
                </a:lnTo>
                <a:lnTo>
                  <a:pt x="60351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34" name="Google Shape;34;p4"/>
          <p:cNvSpPr/>
          <p:nvPr/>
        </p:nvSpPr>
        <p:spPr>
          <a:xfrm>
            <a:off x="6483668" y="-290900"/>
            <a:ext cx="5403813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35" name="Google Shape;35;p4"/>
          <p:cNvSpPr/>
          <p:nvPr/>
        </p:nvSpPr>
        <p:spPr>
          <a:xfrm>
            <a:off x="5435497" y="-454299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36" name="Google Shape;36;p4"/>
          <p:cNvSpPr/>
          <p:nvPr/>
        </p:nvSpPr>
        <p:spPr>
          <a:xfrm>
            <a:off x="7942533" y="-289136"/>
            <a:ext cx="5534067" cy="139167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17237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3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0" name="Google Shape;3720;p24"/>
          <p:cNvSpPr txBox="1">
            <a:spLocks noGrp="1"/>
          </p:cNvSpPr>
          <p:nvPr>
            <p:ph type="title"/>
          </p:nvPr>
        </p:nvSpPr>
        <p:spPr>
          <a:xfrm>
            <a:off x="5727000" y="1171965"/>
            <a:ext cx="5569600" cy="2825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4700">
                <a:solidFill>
                  <a:schemeClr val="dk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721" name="Google Shape;3721;p24"/>
          <p:cNvSpPr txBox="1">
            <a:spLocks noGrp="1"/>
          </p:cNvSpPr>
          <p:nvPr>
            <p:ph type="subTitle" idx="1"/>
          </p:nvPr>
        </p:nvSpPr>
        <p:spPr>
          <a:xfrm>
            <a:off x="5727000" y="4324159"/>
            <a:ext cx="5569600" cy="1168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22" name="Google Shape;3722;p24"/>
          <p:cNvSpPr/>
          <p:nvPr/>
        </p:nvSpPr>
        <p:spPr>
          <a:xfrm>
            <a:off x="-1671797" y="-25467"/>
            <a:ext cx="9669708" cy="7000008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12468500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idea 1">
  <p:cSld name="Main idea 1">
    <p:spTree>
      <p:nvGrpSpPr>
        <p:cNvPr id="1" name="Shape 3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4" name="Google Shape;3724;p25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3725" name="Google Shape;3725;p25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6" name="Google Shape;3726;p25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7" name="Google Shape;3727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8" name="Google Shape;3728;p25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9" name="Google Shape;3729;p25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0" name="Google Shape;3730;p2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1" name="Google Shape;3731;p25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2" name="Google Shape;3732;p25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3" name="Google Shape;3733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4" name="Google Shape;3734;p25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5" name="Google Shape;3735;p25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6" name="Google Shape;3736;p2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7" name="Google Shape;3737;p25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8" name="Google Shape;3738;p25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9" name="Google Shape;3739;p25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0" name="Google Shape;3740;p25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1" name="Google Shape;3741;p25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2" name="Google Shape;3742;p25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3" name="Google Shape;3743;p25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4" name="Google Shape;3744;p25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5" name="Google Shape;3745;p25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6" name="Google Shape;3746;p25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7" name="Google Shape;3747;p25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8" name="Google Shape;3748;p25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9" name="Google Shape;3749;p25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0" name="Google Shape;3750;p25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1" name="Google Shape;3751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2" name="Google Shape;3752;p25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3" name="Google Shape;3753;p2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4" name="Google Shape;3754;p25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5" name="Google Shape;3755;p25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6" name="Google Shape;3756;p25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7" name="Google Shape;3757;p25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8" name="Google Shape;3758;p25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9" name="Google Shape;3759;p25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0" name="Google Shape;3760;p25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1" name="Google Shape;3761;p25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2" name="Google Shape;3762;p25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3" name="Google Shape;3763;p25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4" name="Google Shape;3764;p25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5" name="Google Shape;3765;p25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6" name="Google Shape;3766;p25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7" name="Google Shape;3767;p25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8" name="Google Shape;3768;p25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9" name="Google Shape;3769;p25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0" name="Google Shape;3770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1" name="Google Shape;3771;p25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2" name="Google Shape;3772;p2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3" name="Google Shape;3773;p25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4" name="Google Shape;3774;p25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5" name="Google Shape;3775;p25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6" name="Google Shape;3776;p25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7" name="Google Shape;3777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8" name="Google Shape;3778;p2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9" name="Google Shape;3779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0" name="Google Shape;3780;p25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1" name="Google Shape;3781;p25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2" name="Google Shape;3782;p2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3" name="Google Shape;3783;p25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4" name="Google Shape;3784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5" name="Google Shape;3785;p2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6" name="Google Shape;3786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7" name="Google Shape;3787;p25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8" name="Google Shape;3788;p25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9" name="Google Shape;3789;p2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0" name="Google Shape;3790;p25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1" name="Google Shape;3791;p25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2" name="Google Shape;3792;p25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3" name="Google Shape;3793;p25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4" name="Google Shape;3794;p25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5" name="Google Shape;3795;p25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6" name="Google Shape;3796;p25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7" name="Google Shape;3797;p25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8" name="Google Shape;3798;p25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9" name="Google Shape;3799;p25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0" name="Google Shape;3800;p25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1" name="Google Shape;3801;p25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2" name="Google Shape;3802;p25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3" name="Google Shape;3803;p25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4" name="Google Shape;3804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5" name="Google Shape;3805;p2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6" name="Google Shape;3806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7" name="Google Shape;3807;p25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8" name="Google Shape;3808;p2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9" name="Google Shape;3809;p25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0" name="Google Shape;3810;p25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1" name="Google Shape;3811;p25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2" name="Google Shape;3812;p25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3" name="Google Shape;3813;p25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4" name="Google Shape;3814;p25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5" name="Google Shape;3815;p25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6" name="Google Shape;3816;p25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7" name="Google Shape;3817;p25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8" name="Google Shape;3818;p25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9" name="Google Shape;3819;p25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0" name="Google Shape;3820;p25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1" name="Google Shape;3821;p25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2" name="Google Shape;3822;p25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3" name="Google Shape;3823;p25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4" name="Google Shape;3824;p25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5" name="Google Shape;3825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6" name="Google Shape;3826;p2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7" name="Google Shape;3827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8" name="Google Shape;3828;p25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9" name="Google Shape;3829;p2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0" name="Google Shape;3830;p25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1" name="Google Shape;3831;p25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2" name="Google Shape;3832;p25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3" name="Google Shape;3833;p25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4" name="Google Shape;3834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5" name="Google Shape;3835;p2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6" name="Google Shape;3836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7" name="Google Shape;3837;p25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8" name="Google Shape;3838;p25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9" name="Google Shape;3839;p2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0" name="Google Shape;3840;p25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1" name="Google Shape;3841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2" name="Google Shape;3842;p2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3" name="Google Shape;3843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4" name="Google Shape;3844;p25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5" name="Google Shape;3845;p25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6" name="Google Shape;3846;p2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7" name="Google Shape;3847;p25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8" name="Google Shape;3848;p25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9" name="Google Shape;3849;p25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0" name="Google Shape;3850;p25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1" name="Google Shape;3851;p25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2" name="Google Shape;3852;p25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3" name="Google Shape;3853;p25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4" name="Google Shape;3854;p25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5" name="Google Shape;3855;p25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6" name="Google Shape;3856;p25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7" name="Google Shape;3857;p25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8" name="Google Shape;3858;p25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9" name="Google Shape;3859;p25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0" name="Google Shape;3860;p25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1" name="Google Shape;3861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2" name="Google Shape;3862;p2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3" name="Google Shape;3863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4" name="Google Shape;3864;p25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5" name="Google Shape;3865;p2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6" name="Google Shape;3866;p25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7" name="Google Shape;3867;p25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8" name="Google Shape;3868;p25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9" name="Google Shape;3869;p25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0" name="Google Shape;3870;p25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1" name="Google Shape;3871;p25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2" name="Google Shape;3872;p25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3" name="Google Shape;3873;p25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4" name="Google Shape;3874;p25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5" name="Google Shape;3875;p25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6" name="Google Shape;3876;p25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7" name="Google Shape;3877;p25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8" name="Google Shape;3878;p25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9" name="Google Shape;3879;p25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0" name="Google Shape;3880;p25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1" name="Google Shape;3881;p25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2" name="Google Shape;3882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3" name="Google Shape;3883;p2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4" name="Google Shape;3884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5" name="Google Shape;3885;p25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6" name="Google Shape;3886;p2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7" name="Google Shape;3887;p25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8" name="Google Shape;3888;p25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9" name="Google Shape;3889;p25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0" name="Google Shape;3890;p25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1" name="Google Shape;3891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2" name="Google Shape;3892;p2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3" name="Google Shape;3893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4" name="Google Shape;3894;p25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5" name="Google Shape;3895;p25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6" name="Google Shape;3896;p2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7" name="Google Shape;3897;p25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8" name="Google Shape;3898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9" name="Google Shape;3899;p2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0" name="Google Shape;3900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1" name="Google Shape;3901;p25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2" name="Google Shape;3902;p25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3" name="Google Shape;3903;p2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4" name="Google Shape;3904;p25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5" name="Google Shape;3905;p25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6" name="Google Shape;3906;p25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7" name="Google Shape;3907;p25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8" name="Google Shape;3908;p25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9" name="Google Shape;3909;p25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0" name="Google Shape;3910;p25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1" name="Google Shape;3911;p25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2" name="Google Shape;3912;p25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3" name="Google Shape;3913;p25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4" name="Google Shape;3914;p25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5" name="Google Shape;3915;p25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6" name="Google Shape;3916;p25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7" name="Google Shape;3917;p25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8" name="Google Shape;3918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9" name="Google Shape;3919;p2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0" name="Google Shape;3920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1" name="Google Shape;3921;p25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2" name="Google Shape;3922;p2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3" name="Google Shape;3923;p25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4" name="Google Shape;3924;p25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5" name="Google Shape;3925;p25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6" name="Google Shape;3926;p25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7" name="Google Shape;3927;p25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8" name="Google Shape;3928;p25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9" name="Google Shape;3929;p25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0" name="Google Shape;3930;p25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1" name="Google Shape;3931;p25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2" name="Google Shape;3932;p25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3" name="Google Shape;3933;p25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4" name="Google Shape;3934;p25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5" name="Google Shape;3935;p25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6" name="Google Shape;3936;p25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7" name="Google Shape;3937;p25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8" name="Google Shape;3938;p25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9" name="Google Shape;3939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0" name="Google Shape;3940;p2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1" name="Google Shape;3941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2" name="Google Shape;3942;p25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3" name="Google Shape;3943;p2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4" name="Google Shape;3944;p25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5" name="Google Shape;3945;p25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6" name="Google Shape;3946;p25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7" name="Google Shape;3947;p25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8" name="Google Shape;3948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9" name="Google Shape;3949;p2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0" name="Google Shape;3950;p25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1" name="Google Shape;3951;p25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2" name="Google Shape;3952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3" name="Google Shape;3953;p2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4" name="Google Shape;3954;p25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5" name="Google Shape;3955;p25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6" name="Google Shape;3956;p25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7" name="Google Shape;3957;p25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8" name="Google Shape;3958;p25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9" name="Google Shape;3959;p25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0" name="Google Shape;3960;p25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1" name="Google Shape;3961;p25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2" name="Google Shape;3962;p25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3" name="Google Shape;3963;p25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4" name="Google Shape;3964;p25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5" name="Google Shape;3965;p25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6" name="Google Shape;3966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7" name="Google Shape;3967;p2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8" name="Google Shape;3968;p25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9" name="Google Shape;3969;p25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0" name="Google Shape;3970;p25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1" name="Google Shape;3971;p25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2" name="Google Shape;3972;p25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3" name="Google Shape;3973;p25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4" name="Google Shape;3974;p25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5" name="Google Shape;3975;p25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6" name="Google Shape;3976;p25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7" name="Google Shape;3977;p25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8" name="Google Shape;3978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9" name="Google Shape;3979;p2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980" name="Google Shape;3980;p25"/>
          <p:cNvSpPr/>
          <p:nvPr/>
        </p:nvSpPr>
        <p:spPr>
          <a:xfrm rot="10800000" flipH="1">
            <a:off x="-1671800" y="-853267"/>
            <a:ext cx="13070176" cy="7827800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981" name="Google Shape;3981;p25"/>
          <p:cNvSpPr txBox="1">
            <a:spLocks noGrp="1"/>
          </p:cNvSpPr>
          <p:nvPr>
            <p:ph type="title"/>
          </p:nvPr>
        </p:nvSpPr>
        <p:spPr>
          <a:xfrm>
            <a:off x="969767" y="1461100"/>
            <a:ext cx="5569600" cy="2564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87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982" name="Google Shape;3982;p25"/>
          <p:cNvSpPr txBox="1">
            <a:spLocks noGrp="1"/>
          </p:cNvSpPr>
          <p:nvPr>
            <p:ph type="subTitle" idx="1"/>
          </p:nvPr>
        </p:nvSpPr>
        <p:spPr>
          <a:xfrm>
            <a:off x="969767" y="4286227"/>
            <a:ext cx="5569600" cy="1168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8582055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4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4" name="Google Shape;4254;p27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4255" name="Google Shape;4255;p27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6" name="Google Shape;4256;p27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7" name="Google Shape;4257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8" name="Google Shape;4258;p27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9" name="Google Shape;4259;p27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0" name="Google Shape;4260;p27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1" name="Google Shape;4261;p27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2" name="Google Shape;4262;p27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3" name="Google Shape;4263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4" name="Google Shape;4264;p27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5" name="Google Shape;4265;p27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6" name="Google Shape;4266;p27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7" name="Google Shape;4267;p27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8" name="Google Shape;4268;p27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9" name="Google Shape;4269;p27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0" name="Google Shape;4270;p27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1" name="Google Shape;4271;p27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2" name="Google Shape;4272;p27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3" name="Google Shape;4273;p27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4" name="Google Shape;4274;p27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5" name="Google Shape;4275;p27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6" name="Google Shape;4276;p27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7" name="Google Shape;4277;p27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8" name="Google Shape;4278;p27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9" name="Google Shape;4279;p27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0" name="Google Shape;4280;p27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1" name="Google Shape;4281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2" name="Google Shape;4282;p27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3" name="Google Shape;4283;p27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4" name="Google Shape;4284;p27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5" name="Google Shape;4285;p27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6" name="Google Shape;4286;p27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7" name="Google Shape;4287;p27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8" name="Google Shape;4288;p27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9" name="Google Shape;4289;p27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0" name="Google Shape;4290;p27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1" name="Google Shape;4291;p27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2" name="Google Shape;4292;p27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3" name="Google Shape;4293;p27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4" name="Google Shape;4294;p27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5" name="Google Shape;4295;p27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6" name="Google Shape;4296;p27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7" name="Google Shape;4297;p27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8" name="Google Shape;4298;p27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9" name="Google Shape;4299;p27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0" name="Google Shape;4300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1" name="Google Shape;4301;p27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2" name="Google Shape;4302;p27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3" name="Google Shape;4303;p27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4" name="Google Shape;4304;p27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5" name="Google Shape;4305;p27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6" name="Google Shape;4306;p27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7" name="Google Shape;4307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8" name="Google Shape;4308;p27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9" name="Google Shape;4309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0" name="Google Shape;4310;p27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1" name="Google Shape;4311;p27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2" name="Google Shape;4312;p27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3" name="Google Shape;4313;p27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4" name="Google Shape;4314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5" name="Google Shape;4315;p27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6" name="Google Shape;4316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7" name="Google Shape;4317;p27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8" name="Google Shape;4318;p27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9" name="Google Shape;4319;p27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0" name="Google Shape;4320;p27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1" name="Google Shape;4321;p27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2" name="Google Shape;4322;p27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3" name="Google Shape;4323;p27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4" name="Google Shape;4324;p27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5" name="Google Shape;4325;p27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6" name="Google Shape;4326;p27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7" name="Google Shape;4327;p27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8" name="Google Shape;4328;p27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9" name="Google Shape;4329;p27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0" name="Google Shape;4330;p27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1" name="Google Shape;4331;p27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2" name="Google Shape;4332;p27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3" name="Google Shape;4333;p27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4" name="Google Shape;4334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5" name="Google Shape;4335;p27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6" name="Google Shape;4336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7" name="Google Shape;4337;p27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8" name="Google Shape;4338;p27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9" name="Google Shape;4339;p27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0" name="Google Shape;4340;p27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1" name="Google Shape;4341;p27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2" name="Google Shape;4342;p27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3" name="Google Shape;4343;p27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4" name="Google Shape;4344;p27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5" name="Google Shape;4345;p27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6" name="Google Shape;4346;p27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7" name="Google Shape;4347;p27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8" name="Google Shape;4348;p27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9" name="Google Shape;4349;p27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0" name="Google Shape;4350;p27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1" name="Google Shape;4351;p27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2" name="Google Shape;4352;p27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3" name="Google Shape;4353;p27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4" name="Google Shape;4354;p27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5" name="Google Shape;4355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6" name="Google Shape;4356;p27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7" name="Google Shape;4357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8" name="Google Shape;4358;p27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9" name="Google Shape;4359;p27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0" name="Google Shape;4360;p27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1" name="Google Shape;4361;p27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2" name="Google Shape;4362;p27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3" name="Google Shape;4363;p27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4" name="Google Shape;4364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5" name="Google Shape;4365;p27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6" name="Google Shape;4366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7" name="Google Shape;4367;p27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8" name="Google Shape;4368;p27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9" name="Google Shape;4369;p27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0" name="Google Shape;4370;p27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1" name="Google Shape;4371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2" name="Google Shape;4372;p27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3" name="Google Shape;4373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4" name="Google Shape;4374;p27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5" name="Google Shape;4375;p27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6" name="Google Shape;4376;p27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7" name="Google Shape;4377;p27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8" name="Google Shape;4378;p27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9" name="Google Shape;4379;p27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0" name="Google Shape;4380;p27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1" name="Google Shape;4381;p27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2" name="Google Shape;4382;p27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3" name="Google Shape;4383;p27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4" name="Google Shape;4384;p27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5" name="Google Shape;4385;p27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6" name="Google Shape;4386;p27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7" name="Google Shape;4387;p27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8" name="Google Shape;4388;p27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9" name="Google Shape;4389;p27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0" name="Google Shape;4390;p27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1" name="Google Shape;4391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2" name="Google Shape;4392;p27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3" name="Google Shape;4393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4" name="Google Shape;4394;p27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5" name="Google Shape;4395;p27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6" name="Google Shape;4396;p27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7" name="Google Shape;4397;p27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8" name="Google Shape;4398;p27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9" name="Google Shape;4399;p27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0" name="Google Shape;4400;p27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1" name="Google Shape;4401;p27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2" name="Google Shape;4402;p27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3" name="Google Shape;4403;p27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4" name="Google Shape;4404;p27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5" name="Google Shape;4405;p27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6" name="Google Shape;4406;p27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7" name="Google Shape;4407;p27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8" name="Google Shape;4408;p27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9" name="Google Shape;4409;p27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0" name="Google Shape;4410;p27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1" name="Google Shape;4411;p27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2" name="Google Shape;4412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3" name="Google Shape;4413;p27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4" name="Google Shape;4414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5" name="Google Shape;4415;p27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6" name="Google Shape;4416;p27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7" name="Google Shape;4417;p27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8" name="Google Shape;4418;p27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9" name="Google Shape;4419;p27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0" name="Google Shape;4420;p27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1" name="Google Shape;4421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2" name="Google Shape;4422;p27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3" name="Google Shape;4423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4" name="Google Shape;4424;p27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5" name="Google Shape;4425;p27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6" name="Google Shape;4426;p27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7" name="Google Shape;4427;p27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8" name="Google Shape;4428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9" name="Google Shape;4429;p27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0" name="Google Shape;4430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1" name="Google Shape;4431;p27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2" name="Google Shape;4432;p27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3" name="Google Shape;4433;p27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4" name="Google Shape;4434;p27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5" name="Google Shape;4435;p27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6" name="Google Shape;4436;p27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7" name="Google Shape;4437;p27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8" name="Google Shape;4438;p27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9" name="Google Shape;4439;p27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0" name="Google Shape;4440;p27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1" name="Google Shape;4441;p27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2" name="Google Shape;4442;p27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3" name="Google Shape;4443;p27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4" name="Google Shape;4444;p27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5" name="Google Shape;4445;p27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6" name="Google Shape;4446;p27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7" name="Google Shape;4447;p27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8" name="Google Shape;4448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9" name="Google Shape;4449;p27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0" name="Google Shape;4450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1" name="Google Shape;4451;p27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2" name="Google Shape;4452;p27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3" name="Google Shape;4453;p27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4" name="Google Shape;4454;p27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5" name="Google Shape;4455;p27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6" name="Google Shape;4456;p27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7" name="Google Shape;4457;p27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8" name="Google Shape;4458;p27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9" name="Google Shape;4459;p27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0" name="Google Shape;4460;p27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1" name="Google Shape;4461;p27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2" name="Google Shape;4462;p27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3" name="Google Shape;4463;p27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4" name="Google Shape;4464;p27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5" name="Google Shape;4465;p27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6" name="Google Shape;4466;p27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7" name="Google Shape;4467;p27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8" name="Google Shape;4468;p27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9" name="Google Shape;4469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0" name="Google Shape;4470;p27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1" name="Google Shape;4471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2" name="Google Shape;4472;p27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3" name="Google Shape;4473;p27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4" name="Google Shape;4474;p27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5" name="Google Shape;4475;p27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6" name="Google Shape;4476;p27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7" name="Google Shape;4477;p27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8" name="Google Shape;4478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9" name="Google Shape;4479;p27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0" name="Google Shape;4480;p27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1" name="Google Shape;4481;p27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2" name="Google Shape;4482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3" name="Google Shape;4483;p27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4" name="Google Shape;4484;p27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5" name="Google Shape;4485;p27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6" name="Google Shape;4486;p27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7" name="Google Shape;4487;p27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8" name="Google Shape;4488;p27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9" name="Google Shape;4489;p27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0" name="Google Shape;4490;p27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1" name="Google Shape;4491;p27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2" name="Google Shape;4492;p27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3" name="Google Shape;4493;p27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4" name="Google Shape;4494;p27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5" name="Google Shape;4495;p27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6" name="Google Shape;4496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7" name="Google Shape;4497;p27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8" name="Google Shape;4498;p27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9" name="Google Shape;4499;p27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0" name="Google Shape;4500;p27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1" name="Google Shape;4501;p27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2" name="Google Shape;4502;p27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3" name="Google Shape;4503;p27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4" name="Google Shape;4504;p27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5" name="Google Shape;4505;p27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6" name="Google Shape;4506;p27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7" name="Google Shape;4507;p27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8" name="Google Shape;4508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9" name="Google Shape;4509;p27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510" name="Google Shape;4510;p27"/>
          <p:cNvGrpSpPr/>
          <p:nvPr/>
        </p:nvGrpSpPr>
        <p:grpSpPr>
          <a:xfrm rot="10800000" flipH="1">
            <a:off x="-1933431" y="-441908"/>
            <a:ext cx="16059144" cy="7742111"/>
            <a:chOff x="-2748400" y="-38"/>
            <a:chExt cx="13516281" cy="5143576"/>
          </a:xfrm>
        </p:grpSpPr>
        <p:sp>
          <p:nvSpPr>
            <p:cNvPr id="4511" name="Google Shape;4511;p27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2" name="Google Shape;4512;p27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513" name="Google Shape;4513;p2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14" name="Google Shape;4514;p27"/>
          <p:cNvSpPr txBox="1">
            <a:spLocks noGrp="1"/>
          </p:cNvSpPr>
          <p:nvPr>
            <p:ph type="subTitle" idx="1"/>
          </p:nvPr>
        </p:nvSpPr>
        <p:spPr>
          <a:xfrm>
            <a:off x="1105829" y="3039667"/>
            <a:ext cx="3156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5" name="Google Shape;4515;p27"/>
          <p:cNvSpPr txBox="1">
            <a:spLocks noGrp="1"/>
          </p:cNvSpPr>
          <p:nvPr>
            <p:ph type="subTitle" idx="2"/>
          </p:nvPr>
        </p:nvSpPr>
        <p:spPr>
          <a:xfrm>
            <a:off x="4509713" y="3039667"/>
            <a:ext cx="3156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6" name="Google Shape;4516;p27"/>
          <p:cNvSpPr txBox="1">
            <a:spLocks noGrp="1"/>
          </p:cNvSpPr>
          <p:nvPr>
            <p:ph type="subTitle" idx="3"/>
          </p:nvPr>
        </p:nvSpPr>
        <p:spPr>
          <a:xfrm>
            <a:off x="7930171" y="3039667"/>
            <a:ext cx="3156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7" name="Google Shape;4517;p27"/>
          <p:cNvSpPr txBox="1">
            <a:spLocks noGrp="1"/>
          </p:cNvSpPr>
          <p:nvPr>
            <p:ph type="subTitle" idx="4"/>
          </p:nvPr>
        </p:nvSpPr>
        <p:spPr>
          <a:xfrm>
            <a:off x="2737203" y="5341691"/>
            <a:ext cx="3156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8" name="Google Shape;4518;p27"/>
          <p:cNvSpPr txBox="1">
            <a:spLocks noGrp="1"/>
          </p:cNvSpPr>
          <p:nvPr>
            <p:ph type="subTitle" idx="5"/>
          </p:nvPr>
        </p:nvSpPr>
        <p:spPr>
          <a:xfrm>
            <a:off x="6298797" y="5331236"/>
            <a:ext cx="3156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9" name="Google Shape;4519;p27"/>
          <p:cNvSpPr txBox="1">
            <a:spLocks noGrp="1"/>
          </p:cNvSpPr>
          <p:nvPr>
            <p:ph type="title" idx="6"/>
          </p:nvPr>
        </p:nvSpPr>
        <p:spPr>
          <a:xfrm>
            <a:off x="1476029" y="2509000"/>
            <a:ext cx="24156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0" name="Google Shape;4520;p27"/>
          <p:cNvSpPr txBox="1">
            <a:spLocks noGrp="1"/>
          </p:cNvSpPr>
          <p:nvPr>
            <p:ph type="title" idx="7"/>
          </p:nvPr>
        </p:nvSpPr>
        <p:spPr>
          <a:xfrm>
            <a:off x="4879913" y="2509000"/>
            <a:ext cx="24156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1" name="Google Shape;4521;p27"/>
          <p:cNvSpPr txBox="1">
            <a:spLocks noGrp="1"/>
          </p:cNvSpPr>
          <p:nvPr>
            <p:ph type="title" idx="8"/>
          </p:nvPr>
        </p:nvSpPr>
        <p:spPr>
          <a:xfrm>
            <a:off x="8300371" y="2509000"/>
            <a:ext cx="24156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2" name="Google Shape;4522;p27"/>
          <p:cNvSpPr txBox="1">
            <a:spLocks noGrp="1"/>
          </p:cNvSpPr>
          <p:nvPr>
            <p:ph type="title" idx="9"/>
          </p:nvPr>
        </p:nvSpPr>
        <p:spPr>
          <a:xfrm>
            <a:off x="3107403" y="4792452"/>
            <a:ext cx="24156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3" name="Google Shape;4523;p27"/>
          <p:cNvSpPr txBox="1">
            <a:spLocks noGrp="1"/>
          </p:cNvSpPr>
          <p:nvPr>
            <p:ph type="title" idx="13"/>
          </p:nvPr>
        </p:nvSpPr>
        <p:spPr>
          <a:xfrm>
            <a:off x="6668997" y="4792452"/>
            <a:ext cx="24156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66720278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4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35" name="Google Shape;4535;p29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4536" name="Google Shape;4536;p29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7" name="Google Shape;4537;p29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8" name="Google Shape;4538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9" name="Google Shape;4539;p29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0" name="Google Shape;4540;p29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1" name="Google Shape;4541;p2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2" name="Google Shape;4542;p29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3" name="Google Shape;4543;p29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4" name="Google Shape;4544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5" name="Google Shape;4545;p29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6" name="Google Shape;4546;p29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7" name="Google Shape;4547;p2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8" name="Google Shape;4548;p29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9" name="Google Shape;4549;p29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0" name="Google Shape;4550;p29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1" name="Google Shape;4551;p29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2" name="Google Shape;4552;p29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3" name="Google Shape;4553;p29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4" name="Google Shape;4554;p29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5" name="Google Shape;4555;p29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6" name="Google Shape;4556;p29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7" name="Google Shape;4557;p29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8" name="Google Shape;4558;p29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9" name="Google Shape;4559;p29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0" name="Google Shape;4560;p29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1" name="Google Shape;4561;p29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2" name="Google Shape;4562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3" name="Google Shape;4563;p29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4" name="Google Shape;4564;p2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5" name="Google Shape;4565;p29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6" name="Google Shape;4566;p29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7" name="Google Shape;4567;p29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8" name="Google Shape;4568;p29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9" name="Google Shape;4569;p29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0" name="Google Shape;4570;p29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1" name="Google Shape;4571;p29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2" name="Google Shape;4572;p29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3" name="Google Shape;4573;p29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4" name="Google Shape;4574;p29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5" name="Google Shape;4575;p29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6" name="Google Shape;4576;p29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7" name="Google Shape;4577;p29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8" name="Google Shape;4578;p29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9" name="Google Shape;4579;p29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0" name="Google Shape;4580;p29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1" name="Google Shape;4581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2" name="Google Shape;4582;p29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3" name="Google Shape;4583;p2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4" name="Google Shape;4584;p29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5" name="Google Shape;4585;p29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6" name="Google Shape;4586;p29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7" name="Google Shape;4587;p29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8" name="Google Shape;4588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9" name="Google Shape;4589;p2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0" name="Google Shape;4590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1" name="Google Shape;4591;p29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2" name="Google Shape;4592;p29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3" name="Google Shape;4593;p2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4" name="Google Shape;4594;p29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5" name="Google Shape;4595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6" name="Google Shape;4596;p2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7" name="Google Shape;4597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8" name="Google Shape;4598;p29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9" name="Google Shape;4599;p29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0" name="Google Shape;4600;p2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1" name="Google Shape;4601;p29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2" name="Google Shape;4602;p29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3" name="Google Shape;4603;p29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4" name="Google Shape;4604;p29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5" name="Google Shape;4605;p29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6" name="Google Shape;4606;p29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7" name="Google Shape;4607;p29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8" name="Google Shape;4608;p29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9" name="Google Shape;4609;p29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0" name="Google Shape;4610;p29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1" name="Google Shape;4611;p29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2" name="Google Shape;4612;p29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3" name="Google Shape;4613;p29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4" name="Google Shape;4614;p29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5" name="Google Shape;4615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6" name="Google Shape;4616;p2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7" name="Google Shape;4617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8" name="Google Shape;4618;p29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9" name="Google Shape;4619;p2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0" name="Google Shape;4620;p29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1" name="Google Shape;4621;p29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2" name="Google Shape;4622;p29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3" name="Google Shape;4623;p29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4" name="Google Shape;4624;p29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5" name="Google Shape;4625;p29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6" name="Google Shape;4626;p29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7" name="Google Shape;4627;p29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8" name="Google Shape;4628;p29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9" name="Google Shape;4629;p29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0" name="Google Shape;4630;p29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1" name="Google Shape;4631;p29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2" name="Google Shape;4632;p29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3" name="Google Shape;4633;p29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4" name="Google Shape;4634;p29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5" name="Google Shape;4635;p29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6" name="Google Shape;4636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7" name="Google Shape;4637;p2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8" name="Google Shape;4638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9" name="Google Shape;4639;p29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0" name="Google Shape;4640;p2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1" name="Google Shape;4641;p29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2" name="Google Shape;4642;p29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3" name="Google Shape;4643;p29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4" name="Google Shape;4644;p29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5" name="Google Shape;4645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6" name="Google Shape;4646;p2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7" name="Google Shape;4647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8" name="Google Shape;4648;p29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9" name="Google Shape;4649;p29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0" name="Google Shape;4650;p2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1" name="Google Shape;4651;p29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2" name="Google Shape;4652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3" name="Google Shape;4653;p2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4" name="Google Shape;4654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5" name="Google Shape;4655;p29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6" name="Google Shape;4656;p29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7" name="Google Shape;4657;p2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8" name="Google Shape;4658;p29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9" name="Google Shape;4659;p29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0" name="Google Shape;4660;p29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1" name="Google Shape;4661;p29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2" name="Google Shape;4662;p29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3" name="Google Shape;4663;p29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4" name="Google Shape;4664;p29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5" name="Google Shape;4665;p29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6" name="Google Shape;4666;p29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7" name="Google Shape;4667;p29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8" name="Google Shape;4668;p29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9" name="Google Shape;4669;p29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0" name="Google Shape;4670;p29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1" name="Google Shape;4671;p29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2" name="Google Shape;4672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3" name="Google Shape;4673;p2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4" name="Google Shape;4674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5" name="Google Shape;4675;p29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6" name="Google Shape;4676;p2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7" name="Google Shape;4677;p29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8" name="Google Shape;4678;p29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9" name="Google Shape;4679;p29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0" name="Google Shape;4680;p29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1" name="Google Shape;4681;p29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2" name="Google Shape;4682;p29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3" name="Google Shape;4683;p29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4" name="Google Shape;4684;p29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5" name="Google Shape;4685;p29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6" name="Google Shape;4686;p29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7" name="Google Shape;4687;p29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8" name="Google Shape;4688;p29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9" name="Google Shape;4689;p29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0" name="Google Shape;4690;p29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1" name="Google Shape;4691;p29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2" name="Google Shape;4692;p29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3" name="Google Shape;4693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4" name="Google Shape;4694;p2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5" name="Google Shape;4695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6" name="Google Shape;4696;p29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7" name="Google Shape;4697;p2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8" name="Google Shape;4698;p29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9" name="Google Shape;4699;p29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0" name="Google Shape;4700;p29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1" name="Google Shape;4701;p29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2" name="Google Shape;4702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3" name="Google Shape;4703;p2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4" name="Google Shape;4704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5" name="Google Shape;4705;p29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6" name="Google Shape;4706;p29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7" name="Google Shape;4707;p2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8" name="Google Shape;4708;p29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9" name="Google Shape;4709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0" name="Google Shape;4710;p2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1" name="Google Shape;4711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2" name="Google Shape;4712;p29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3" name="Google Shape;4713;p29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4" name="Google Shape;4714;p2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5" name="Google Shape;4715;p29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6" name="Google Shape;4716;p29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7" name="Google Shape;4717;p29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8" name="Google Shape;4718;p29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9" name="Google Shape;4719;p29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0" name="Google Shape;4720;p29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1" name="Google Shape;4721;p29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2" name="Google Shape;4722;p29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3" name="Google Shape;4723;p29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4" name="Google Shape;4724;p29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5" name="Google Shape;4725;p29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6" name="Google Shape;4726;p29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7" name="Google Shape;4727;p29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8" name="Google Shape;4728;p29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9" name="Google Shape;4729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0" name="Google Shape;4730;p2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1" name="Google Shape;4731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2" name="Google Shape;4732;p29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3" name="Google Shape;4733;p2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4" name="Google Shape;4734;p29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5" name="Google Shape;4735;p29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6" name="Google Shape;4736;p29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7" name="Google Shape;4737;p29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8" name="Google Shape;4738;p29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9" name="Google Shape;4739;p29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0" name="Google Shape;4740;p29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1" name="Google Shape;4741;p29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2" name="Google Shape;4742;p29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3" name="Google Shape;4743;p29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4" name="Google Shape;4744;p29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5" name="Google Shape;4745;p29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6" name="Google Shape;4746;p29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7" name="Google Shape;4747;p29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8" name="Google Shape;4748;p29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9" name="Google Shape;4749;p29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0" name="Google Shape;4750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1" name="Google Shape;4751;p2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2" name="Google Shape;4752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3" name="Google Shape;4753;p29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4" name="Google Shape;4754;p2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5" name="Google Shape;4755;p29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6" name="Google Shape;4756;p29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7" name="Google Shape;4757;p29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8" name="Google Shape;4758;p29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9" name="Google Shape;4759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0" name="Google Shape;4760;p2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1" name="Google Shape;4761;p29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2" name="Google Shape;4762;p29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3" name="Google Shape;4763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4" name="Google Shape;4764;p2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5" name="Google Shape;4765;p29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6" name="Google Shape;4766;p29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7" name="Google Shape;4767;p29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8" name="Google Shape;4768;p29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9" name="Google Shape;4769;p29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0" name="Google Shape;4770;p29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1" name="Google Shape;4771;p29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2" name="Google Shape;4772;p29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3" name="Google Shape;4773;p29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4" name="Google Shape;4774;p29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5" name="Google Shape;4775;p29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6" name="Google Shape;4776;p29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7" name="Google Shape;4777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8" name="Google Shape;4778;p2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9" name="Google Shape;4779;p29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0" name="Google Shape;4780;p29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1" name="Google Shape;4781;p29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2" name="Google Shape;4782;p29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3" name="Google Shape;4783;p29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4" name="Google Shape;4784;p29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5" name="Google Shape;4785;p29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6" name="Google Shape;4786;p29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7" name="Google Shape;4787;p29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8" name="Google Shape;4788;p29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9" name="Google Shape;4789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0" name="Google Shape;4790;p2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791" name="Google Shape;4791;p2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92" name="Google Shape;4792;p29"/>
          <p:cNvSpPr txBox="1">
            <a:spLocks noGrp="1"/>
          </p:cNvSpPr>
          <p:nvPr>
            <p:ph type="subTitle" idx="1"/>
          </p:nvPr>
        </p:nvSpPr>
        <p:spPr>
          <a:xfrm>
            <a:off x="1085400" y="4146051"/>
            <a:ext cx="3092000" cy="1248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793" name="Google Shape;4793;p29"/>
          <p:cNvSpPr txBox="1">
            <a:spLocks noGrp="1"/>
          </p:cNvSpPr>
          <p:nvPr>
            <p:ph type="subTitle" idx="2"/>
          </p:nvPr>
        </p:nvSpPr>
        <p:spPr>
          <a:xfrm>
            <a:off x="4578100" y="4137833"/>
            <a:ext cx="3092000" cy="1248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794" name="Google Shape;4794;p29"/>
          <p:cNvSpPr txBox="1">
            <a:spLocks noGrp="1"/>
          </p:cNvSpPr>
          <p:nvPr>
            <p:ph type="subTitle" idx="3"/>
          </p:nvPr>
        </p:nvSpPr>
        <p:spPr>
          <a:xfrm>
            <a:off x="8070800" y="4146051"/>
            <a:ext cx="3092000" cy="1248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795" name="Google Shape;4795;p29"/>
          <p:cNvSpPr txBox="1">
            <a:spLocks noGrp="1"/>
          </p:cNvSpPr>
          <p:nvPr>
            <p:ph type="title" idx="4"/>
          </p:nvPr>
        </p:nvSpPr>
        <p:spPr>
          <a:xfrm>
            <a:off x="1085400" y="3592952"/>
            <a:ext cx="3092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rgbClr val="FBB04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796" name="Google Shape;4796;p29"/>
          <p:cNvSpPr txBox="1">
            <a:spLocks noGrp="1"/>
          </p:cNvSpPr>
          <p:nvPr>
            <p:ph type="title" idx="5"/>
          </p:nvPr>
        </p:nvSpPr>
        <p:spPr>
          <a:xfrm>
            <a:off x="4578100" y="3595951"/>
            <a:ext cx="3092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rgbClr val="3D88B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797" name="Google Shape;4797;p29"/>
          <p:cNvSpPr txBox="1">
            <a:spLocks noGrp="1"/>
          </p:cNvSpPr>
          <p:nvPr>
            <p:ph type="title" idx="6"/>
          </p:nvPr>
        </p:nvSpPr>
        <p:spPr>
          <a:xfrm>
            <a:off x="8070800" y="3592952"/>
            <a:ext cx="3092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rgbClr val="E9504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798" name="Google Shape;4798;p29"/>
          <p:cNvSpPr txBox="1">
            <a:spLocks noGrp="1"/>
          </p:cNvSpPr>
          <p:nvPr>
            <p:ph type="title" idx="7" hasCustomPrompt="1"/>
          </p:nvPr>
        </p:nvSpPr>
        <p:spPr>
          <a:xfrm>
            <a:off x="1085400" y="2112233"/>
            <a:ext cx="3092000" cy="1603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FBB04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799" name="Google Shape;4799;p29"/>
          <p:cNvSpPr txBox="1">
            <a:spLocks noGrp="1"/>
          </p:cNvSpPr>
          <p:nvPr>
            <p:ph type="title" idx="8" hasCustomPrompt="1"/>
          </p:nvPr>
        </p:nvSpPr>
        <p:spPr>
          <a:xfrm>
            <a:off x="4578100" y="2092800"/>
            <a:ext cx="3092000" cy="1603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3D88B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800" name="Google Shape;4800;p29"/>
          <p:cNvSpPr txBox="1">
            <a:spLocks noGrp="1"/>
          </p:cNvSpPr>
          <p:nvPr>
            <p:ph type="title" idx="9" hasCustomPrompt="1"/>
          </p:nvPr>
        </p:nvSpPr>
        <p:spPr>
          <a:xfrm>
            <a:off x="8070800" y="2112233"/>
            <a:ext cx="3092000" cy="1603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E9504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637826020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4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6" name="Google Shape;4806;p32"/>
          <p:cNvSpPr/>
          <p:nvPr/>
        </p:nvSpPr>
        <p:spPr>
          <a:xfrm flipH="1">
            <a:off x="140" y="41"/>
            <a:ext cx="5847328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807" name="Google Shape;4807;p32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36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7359645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4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9" name="Google Shape;4809;p3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4810" name="Google Shape;4810;p3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1" name="Google Shape;4811;p3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2" name="Google Shape;4812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3" name="Google Shape;4813;p3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4" name="Google Shape;4814;p3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5" name="Google Shape;4815;p3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6" name="Google Shape;4816;p3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7" name="Google Shape;4817;p3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8" name="Google Shape;4818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9" name="Google Shape;4819;p3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0" name="Google Shape;4820;p3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1" name="Google Shape;4821;p3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2" name="Google Shape;4822;p3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3" name="Google Shape;4823;p3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4" name="Google Shape;4824;p3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5" name="Google Shape;4825;p3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6" name="Google Shape;4826;p3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7" name="Google Shape;4827;p3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8" name="Google Shape;4828;p3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9" name="Google Shape;4829;p3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0" name="Google Shape;4830;p3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1" name="Google Shape;4831;p3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2" name="Google Shape;4832;p3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3" name="Google Shape;4833;p3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4" name="Google Shape;4834;p3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5" name="Google Shape;4835;p3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6" name="Google Shape;4836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7" name="Google Shape;4837;p3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8" name="Google Shape;4838;p3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9" name="Google Shape;4839;p3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0" name="Google Shape;4840;p3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1" name="Google Shape;4841;p3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2" name="Google Shape;4842;p3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3" name="Google Shape;4843;p3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4" name="Google Shape;4844;p3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5" name="Google Shape;4845;p3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6" name="Google Shape;4846;p3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7" name="Google Shape;4847;p3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8" name="Google Shape;4848;p3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9" name="Google Shape;4849;p3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0" name="Google Shape;4850;p3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1" name="Google Shape;4851;p3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2" name="Google Shape;4852;p3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3" name="Google Shape;4853;p3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4" name="Google Shape;4854;p3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5" name="Google Shape;4855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6" name="Google Shape;4856;p3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7" name="Google Shape;4857;p3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8" name="Google Shape;4858;p3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9" name="Google Shape;4859;p3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0" name="Google Shape;4860;p3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1" name="Google Shape;4861;p3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2" name="Google Shape;4862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3" name="Google Shape;4863;p3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4" name="Google Shape;4864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5" name="Google Shape;4865;p3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6" name="Google Shape;4866;p3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7" name="Google Shape;4867;p3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8" name="Google Shape;4868;p3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9" name="Google Shape;4869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0" name="Google Shape;4870;p3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1" name="Google Shape;4871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2" name="Google Shape;4872;p3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3" name="Google Shape;4873;p3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4" name="Google Shape;4874;p3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5" name="Google Shape;4875;p3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6" name="Google Shape;4876;p3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7" name="Google Shape;4877;p3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8" name="Google Shape;4878;p3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9" name="Google Shape;4879;p3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0" name="Google Shape;4880;p3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1" name="Google Shape;4881;p3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2" name="Google Shape;4882;p3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3" name="Google Shape;4883;p3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4" name="Google Shape;4884;p3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5" name="Google Shape;4885;p3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6" name="Google Shape;4886;p3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7" name="Google Shape;4887;p3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8" name="Google Shape;4888;p3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9" name="Google Shape;4889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0" name="Google Shape;4890;p3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1" name="Google Shape;4891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2" name="Google Shape;4892;p3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3" name="Google Shape;4893;p3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4" name="Google Shape;4894;p3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5" name="Google Shape;4895;p3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6" name="Google Shape;4896;p3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7" name="Google Shape;4897;p3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8" name="Google Shape;4898;p3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9" name="Google Shape;4899;p3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0" name="Google Shape;4900;p3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1" name="Google Shape;4901;p3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2" name="Google Shape;4902;p3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3" name="Google Shape;4903;p3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4" name="Google Shape;4904;p3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5" name="Google Shape;4905;p3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6" name="Google Shape;4906;p3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7" name="Google Shape;4907;p3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8" name="Google Shape;4908;p3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9" name="Google Shape;4909;p3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0" name="Google Shape;4910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1" name="Google Shape;4911;p3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2" name="Google Shape;4912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3" name="Google Shape;4913;p3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4" name="Google Shape;4914;p3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5" name="Google Shape;4915;p3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6" name="Google Shape;4916;p3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7" name="Google Shape;4917;p3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8" name="Google Shape;4918;p3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9" name="Google Shape;4919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0" name="Google Shape;4920;p3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1" name="Google Shape;4921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2" name="Google Shape;4922;p3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3" name="Google Shape;4923;p3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4" name="Google Shape;4924;p3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5" name="Google Shape;4925;p3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6" name="Google Shape;4926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7" name="Google Shape;4927;p3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8" name="Google Shape;4928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9" name="Google Shape;4929;p3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0" name="Google Shape;4930;p3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1" name="Google Shape;4931;p3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2" name="Google Shape;4932;p3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3" name="Google Shape;4933;p3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4" name="Google Shape;4934;p3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5" name="Google Shape;4935;p3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6" name="Google Shape;4936;p3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7" name="Google Shape;4937;p3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8" name="Google Shape;4938;p3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9" name="Google Shape;4939;p3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0" name="Google Shape;4940;p3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1" name="Google Shape;4941;p3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2" name="Google Shape;4942;p3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3" name="Google Shape;4943;p3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4" name="Google Shape;4944;p3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5" name="Google Shape;4945;p3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6" name="Google Shape;4946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7" name="Google Shape;4947;p3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8" name="Google Shape;4948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9" name="Google Shape;4949;p3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0" name="Google Shape;4950;p3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1" name="Google Shape;4951;p3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2" name="Google Shape;4952;p3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3" name="Google Shape;4953;p3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4" name="Google Shape;4954;p3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5" name="Google Shape;4955;p3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6" name="Google Shape;4956;p3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7" name="Google Shape;4957;p3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8" name="Google Shape;4958;p3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9" name="Google Shape;4959;p3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0" name="Google Shape;4960;p3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1" name="Google Shape;4961;p3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2" name="Google Shape;4962;p3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3" name="Google Shape;4963;p3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4" name="Google Shape;4964;p3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5" name="Google Shape;4965;p3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6" name="Google Shape;4966;p3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7" name="Google Shape;4967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8" name="Google Shape;4968;p3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9" name="Google Shape;4969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0" name="Google Shape;4970;p3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1" name="Google Shape;4971;p3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2" name="Google Shape;4972;p3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3" name="Google Shape;4973;p3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4" name="Google Shape;4974;p3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5" name="Google Shape;4975;p3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6" name="Google Shape;4976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7" name="Google Shape;4977;p3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8" name="Google Shape;4978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9" name="Google Shape;4979;p3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0" name="Google Shape;4980;p3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1" name="Google Shape;4981;p3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2" name="Google Shape;4982;p3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3" name="Google Shape;4983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4" name="Google Shape;4984;p3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5" name="Google Shape;4985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6" name="Google Shape;4986;p3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7" name="Google Shape;4987;p3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8" name="Google Shape;4988;p3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9" name="Google Shape;4989;p3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0" name="Google Shape;4990;p3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1" name="Google Shape;4991;p3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2" name="Google Shape;4992;p3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3" name="Google Shape;4993;p3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4" name="Google Shape;4994;p3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5" name="Google Shape;4995;p3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6" name="Google Shape;4996;p3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7" name="Google Shape;4997;p3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8" name="Google Shape;4998;p3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9" name="Google Shape;4999;p3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0" name="Google Shape;5000;p3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1" name="Google Shape;5001;p3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2" name="Google Shape;5002;p3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3" name="Google Shape;5003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4" name="Google Shape;5004;p3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5" name="Google Shape;5005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6" name="Google Shape;5006;p3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7" name="Google Shape;5007;p3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8" name="Google Shape;5008;p3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9" name="Google Shape;5009;p3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0" name="Google Shape;5010;p3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1" name="Google Shape;5011;p3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2" name="Google Shape;5012;p3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3" name="Google Shape;5013;p3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4" name="Google Shape;5014;p3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5" name="Google Shape;5015;p3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6" name="Google Shape;5016;p3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7" name="Google Shape;5017;p3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8" name="Google Shape;5018;p3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9" name="Google Shape;5019;p3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0" name="Google Shape;5020;p3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1" name="Google Shape;5021;p3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2" name="Google Shape;5022;p3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3" name="Google Shape;5023;p3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4" name="Google Shape;5024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5" name="Google Shape;5025;p3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6" name="Google Shape;5026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7" name="Google Shape;5027;p3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8" name="Google Shape;5028;p3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9" name="Google Shape;5029;p3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0" name="Google Shape;5030;p3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1" name="Google Shape;5031;p3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2" name="Google Shape;5032;p3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3" name="Google Shape;5033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4" name="Google Shape;5034;p3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5" name="Google Shape;5035;p3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6" name="Google Shape;5036;p3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7" name="Google Shape;5037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8" name="Google Shape;5038;p3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9" name="Google Shape;5039;p3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0" name="Google Shape;5040;p3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1" name="Google Shape;5041;p3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2" name="Google Shape;5042;p3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3" name="Google Shape;5043;p3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4" name="Google Shape;5044;p3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5" name="Google Shape;5045;p3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6" name="Google Shape;5046;p3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7" name="Google Shape;5047;p3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8" name="Google Shape;5048;p3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9" name="Google Shape;5049;p3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0" name="Google Shape;5050;p3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1" name="Google Shape;5051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2" name="Google Shape;5052;p3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3" name="Google Shape;5053;p3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4" name="Google Shape;5054;p3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5" name="Google Shape;5055;p3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6" name="Google Shape;5056;p3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7" name="Google Shape;5057;p3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8" name="Google Shape;5058;p3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9" name="Google Shape;5059;p3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0" name="Google Shape;5060;p3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1" name="Google Shape;5061;p3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2" name="Google Shape;5062;p3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3" name="Google Shape;5063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4" name="Google Shape;5064;p3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065" name="Google Shape;5065;p33"/>
          <p:cNvGrpSpPr/>
          <p:nvPr/>
        </p:nvGrpSpPr>
        <p:grpSpPr>
          <a:xfrm rot="10800000" flipH="1">
            <a:off x="-1242440" y="-109095"/>
            <a:ext cx="14676879" cy="7076189"/>
            <a:chOff x="-2748400" y="-38"/>
            <a:chExt cx="13516281" cy="5143576"/>
          </a:xfrm>
        </p:grpSpPr>
        <p:sp>
          <p:nvSpPr>
            <p:cNvPr id="5066" name="Google Shape;5066;p33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7" name="Google Shape;5067;p33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068" name="Google Shape;5068;p33"/>
          <p:cNvSpPr txBox="1">
            <a:spLocks noGrp="1"/>
          </p:cNvSpPr>
          <p:nvPr>
            <p:ph type="title" hasCustomPrompt="1"/>
          </p:nvPr>
        </p:nvSpPr>
        <p:spPr>
          <a:xfrm>
            <a:off x="2288200" y="2158133"/>
            <a:ext cx="7615600" cy="1603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069" name="Google Shape;5069;p33"/>
          <p:cNvSpPr txBox="1">
            <a:spLocks noGrp="1"/>
          </p:cNvSpPr>
          <p:nvPr>
            <p:ph type="body" idx="1"/>
          </p:nvPr>
        </p:nvSpPr>
        <p:spPr>
          <a:xfrm>
            <a:off x="2812400" y="3827467"/>
            <a:ext cx="6567200" cy="872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marL="609459" lvl="0" indent="-44017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>
                <a:solidFill>
                  <a:schemeClr val="dk2"/>
                </a:solidFill>
              </a:defRPr>
            </a:lvl1pPr>
            <a:lvl2pPr marL="1218930" lvl="1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392" lvl="2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2437858" lvl="3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3047316" lvl="4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3656775" lvl="5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4266240" lvl="6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4875703" lvl="7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5485174" lvl="8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04588201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5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71" name="Google Shape;5071;p34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072" name="Google Shape;5072;p34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3" name="Google Shape;5073;p34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4" name="Google Shape;5074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5" name="Google Shape;5075;p34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6" name="Google Shape;5076;p34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7" name="Google Shape;5077;p3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8" name="Google Shape;5078;p34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9" name="Google Shape;5079;p34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0" name="Google Shape;5080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1" name="Google Shape;5081;p34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2" name="Google Shape;5082;p34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3" name="Google Shape;5083;p3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4" name="Google Shape;5084;p34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5" name="Google Shape;5085;p34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6" name="Google Shape;5086;p34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7" name="Google Shape;5087;p34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8" name="Google Shape;5088;p34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9" name="Google Shape;5089;p34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0" name="Google Shape;5090;p34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1" name="Google Shape;5091;p34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2" name="Google Shape;5092;p34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3" name="Google Shape;5093;p34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4" name="Google Shape;5094;p34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5" name="Google Shape;5095;p34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6" name="Google Shape;5096;p34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7" name="Google Shape;5097;p34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8" name="Google Shape;5098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9" name="Google Shape;5099;p34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0" name="Google Shape;5100;p3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1" name="Google Shape;5101;p34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2" name="Google Shape;5102;p34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3" name="Google Shape;5103;p34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4" name="Google Shape;5104;p34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5" name="Google Shape;5105;p34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6" name="Google Shape;5106;p34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7" name="Google Shape;5107;p34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8" name="Google Shape;5108;p34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9" name="Google Shape;5109;p34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0" name="Google Shape;5110;p34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1" name="Google Shape;5111;p34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2" name="Google Shape;5112;p34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3" name="Google Shape;5113;p34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4" name="Google Shape;5114;p34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5" name="Google Shape;5115;p34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6" name="Google Shape;5116;p34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7" name="Google Shape;5117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8" name="Google Shape;5118;p34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9" name="Google Shape;5119;p3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0" name="Google Shape;5120;p34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1" name="Google Shape;5121;p34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2" name="Google Shape;5122;p34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3" name="Google Shape;5123;p34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4" name="Google Shape;5124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5" name="Google Shape;5125;p3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6" name="Google Shape;5126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7" name="Google Shape;5127;p34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8" name="Google Shape;5128;p34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9" name="Google Shape;5129;p3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0" name="Google Shape;5130;p34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1" name="Google Shape;5131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2" name="Google Shape;5132;p3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3" name="Google Shape;5133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4" name="Google Shape;5134;p34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5" name="Google Shape;5135;p34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6" name="Google Shape;5136;p3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7" name="Google Shape;5137;p34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8" name="Google Shape;5138;p34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9" name="Google Shape;5139;p34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0" name="Google Shape;5140;p34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1" name="Google Shape;5141;p34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2" name="Google Shape;5142;p34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3" name="Google Shape;5143;p34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4" name="Google Shape;5144;p34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5" name="Google Shape;5145;p34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6" name="Google Shape;5146;p34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7" name="Google Shape;5147;p34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8" name="Google Shape;5148;p34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9" name="Google Shape;5149;p34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0" name="Google Shape;5150;p34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1" name="Google Shape;5151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2" name="Google Shape;5152;p3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3" name="Google Shape;5153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4" name="Google Shape;5154;p34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5" name="Google Shape;5155;p3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6" name="Google Shape;5156;p34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7" name="Google Shape;5157;p34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8" name="Google Shape;5158;p34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9" name="Google Shape;5159;p34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0" name="Google Shape;5160;p34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1" name="Google Shape;5161;p34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2" name="Google Shape;5162;p34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3" name="Google Shape;5163;p34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4" name="Google Shape;5164;p34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5" name="Google Shape;5165;p34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6" name="Google Shape;5166;p34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7" name="Google Shape;5167;p34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8" name="Google Shape;5168;p34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9" name="Google Shape;5169;p34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0" name="Google Shape;5170;p34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1" name="Google Shape;5171;p34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2" name="Google Shape;5172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3" name="Google Shape;5173;p3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4" name="Google Shape;5174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5" name="Google Shape;5175;p34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6" name="Google Shape;5176;p3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7" name="Google Shape;5177;p34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8" name="Google Shape;5178;p34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9" name="Google Shape;5179;p34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0" name="Google Shape;5180;p34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1" name="Google Shape;5181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2" name="Google Shape;5182;p3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3" name="Google Shape;5183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4" name="Google Shape;5184;p34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5" name="Google Shape;5185;p34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6" name="Google Shape;5186;p3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7" name="Google Shape;5187;p34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8" name="Google Shape;5188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9" name="Google Shape;5189;p3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0" name="Google Shape;5190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1" name="Google Shape;5191;p34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2" name="Google Shape;5192;p34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3" name="Google Shape;5193;p3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4" name="Google Shape;5194;p34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5" name="Google Shape;5195;p34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6" name="Google Shape;5196;p34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7" name="Google Shape;5197;p34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8" name="Google Shape;5198;p34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9" name="Google Shape;5199;p34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0" name="Google Shape;5200;p34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1" name="Google Shape;5201;p34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2" name="Google Shape;5202;p34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3" name="Google Shape;5203;p34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4" name="Google Shape;5204;p34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5" name="Google Shape;5205;p34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6" name="Google Shape;5206;p34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7" name="Google Shape;5207;p34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8" name="Google Shape;5208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9" name="Google Shape;5209;p3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0" name="Google Shape;5210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1" name="Google Shape;5211;p34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2" name="Google Shape;5212;p3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3" name="Google Shape;5213;p34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4" name="Google Shape;5214;p34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5" name="Google Shape;5215;p34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6" name="Google Shape;5216;p34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7" name="Google Shape;5217;p34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8" name="Google Shape;5218;p34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9" name="Google Shape;5219;p34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0" name="Google Shape;5220;p34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1" name="Google Shape;5221;p34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2" name="Google Shape;5222;p34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3" name="Google Shape;5223;p34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4" name="Google Shape;5224;p34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5" name="Google Shape;5225;p34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6" name="Google Shape;5226;p34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7" name="Google Shape;5227;p34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8" name="Google Shape;5228;p34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9" name="Google Shape;5229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0" name="Google Shape;5230;p3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1" name="Google Shape;5231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2" name="Google Shape;5232;p34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3" name="Google Shape;5233;p3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4" name="Google Shape;5234;p34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5" name="Google Shape;5235;p34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6" name="Google Shape;5236;p34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7" name="Google Shape;5237;p34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8" name="Google Shape;5238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9" name="Google Shape;5239;p3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0" name="Google Shape;5240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1" name="Google Shape;5241;p34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2" name="Google Shape;5242;p34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3" name="Google Shape;5243;p3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4" name="Google Shape;5244;p34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5" name="Google Shape;5245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6" name="Google Shape;5246;p3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7" name="Google Shape;5247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8" name="Google Shape;5248;p34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9" name="Google Shape;5249;p34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0" name="Google Shape;5250;p3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1" name="Google Shape;5251;p34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2" name="Google Shape;5252;p34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3" name="Google Shape;5253;p34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4" name="Google Shape;5254;p34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5" name="Google Shape;5255;p34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6" name="Google Shape;5256;p34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7" name="Google Shape;5257;p34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8" name="Google Shape;5258;p34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9" name="Google Shape;5259;p34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0" name="Google Shape;5260;p34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1" name="Google Shape;5261;p34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2" name="Google Shape;5262;p34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3" name="Google Shape;5263;p34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4" name="Google Shape;5264;p34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5" name="Google Shape;5265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6" name="Google Shape;5266;p3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7" name="Google Shape;5267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8" name="Google Shape;5268;p34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9" name="Google Shape;5269;p3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0" name="Google Shape;5270;p34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1" name="Google Shape;5271;p34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2" name="Google Shape;5272;p34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3" name="Google Shape;5273;p34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4" name="Google Shape;5274;p34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5" name="Google Shape;5275;p34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6" name="Google Shape;5276;p34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7" name="Google Shape;5277;p34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8" name="Google Shape;5278;p34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9" name="Google Shape;5279;p34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0" name="Google Shape;5280;p34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1" name="Google Shape;5281;p34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2" name="Google Shape;5282;p34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3" name="Google Shape;5283;p34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4" name="Google Shape;5284;p34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5" name="Google Shape;5285;p34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6" name="Google Shape;5286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7" name="Google Shape;5287;p3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8" name="Google Shape;5288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9" name="Google Shape;5289;p34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0" name="Google Shape;5290;p3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1" name="Google Shape;5291;p34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2" name="Google Shape;5292;p34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3" name="Google Shape;5293;p34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4" name="Google Shape;5294;p34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5" name="Google Shape;5295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6" name="Google Shape;5296;p3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7" name="Google Shape;5297;p34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8" name="Google Shape;5298;p34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9" name="Google Shape;5299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0" name="Google Shape;5300;p3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1" name="Google Shape;5301;p34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2" name="Google Shape;5302;p34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3" name="Google Shape;5303;p34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4" name="Google Shape;5304;p34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5" name="Google Shape;5305;p34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6" name="Google Shape;5306;p34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7" name="Google Shape;5307;p34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8" name="Google Shape;5308;p34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9" name="Google Shape;5309;p34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0" name="Google Shape;5310;p34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1" name="Google Shape;5311;p34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2" name="Google Shape;5312;p34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3" name="Google Shape;5313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4" name="Google Shape;5314;p3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5" name="Google Shape;5315;p34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6" name="Google Shape;5316;p34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7" name="Google Shape;5317;p34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8" name="Google Shape;5318;p34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9" name="Google Shape;5319;p34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0" name="Google Shape;5320;p34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1" name="Google Shape;5321;p34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2" name="Google Shape;5322;p34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3" name="Google Shape;5323;p34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4" name="Google Shape;5324;p34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5" name="Google Shape;5325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6" name="Google Shape;5326;p3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327" name="Google Shape;5327;p34"/>
          <p:cNvSpPr/>
          <p:nvPr/>
        </p:nvSpPr>
        <p:spPr>
          <a:xfrm rot="10800000" flipH="1">
            <a:off x="3483255" y="-51"/>
            <a:ext cx="8708785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328" name="Google Shape;5328;p34"/>
          <p:cNvSpPr txBox="1">
            <a:spLocks noGrp="1"/>
          </p:cNvSpPr>
          <p:nvPr>
            <p:ph type="title"/>
          </p:nvPr>
        </p:nvSpPr>
        <p:spPr>
          <a:xfrm>
            <a:off x="6160600" y="2312600"/>
            <a:ext cx="5136000" cy="2084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64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5329" name="Google Shape;5329;p34"/>
          <p:cNvSpPr txBox="1">
            <a:spLocks noGrp="1"/>
          </p:cNvSpPr>
          <p:nvPr>
            <p:ph type="subTitle" idx="1"/>
          </p:nvPr>
        </p:nvSpPr>
        <p:spPr>
          <a:xfrm>
            <a:off x="6468016" y="4488751"/>
            <a:ext cx="4521200" cy="897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7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5330" name="Google Shape;5330;p34"/>
          <p:cNvSpPr txBox="1">
            <a:spLocks noGrp="1"/>
          </p:cNvSpPr>
          <p:nvPr>
            <p:ph type="title" idx="2" hasCustomPrompt="1"/>
          </p:nvPr>
        </p:nvSpPr>
        <p:spPr>
          <a:xfrm>
            <a:off x="7744201" y="1309417"/>
            <a:ext cx="1968800" cy="1003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6700">
                <a:solidFill>
                  <a:schemeClr val="dk2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96416925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3">
  <p:cSld name="Title and four columns 3">
    <p:spTree>
      <p:nvGrpSpPr>
        <p:cNvPr id="1" name="Shape 5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2" name="Google Shape;5332;p35"/>
          <p:cNvSpPr txBox="1">
            <a:spLocks noGrp="1"/>
          </p:cNvSpPr>
          <p:nvPr>
            <p:ph type="title"/>
          </p:nvPr>
        </p:nvSpPr>
        <p:spPr>
          <a:xfrm>
            <a:off x="801000" y="720000"/>
            <a:ext cx="10590000" cy="659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333" name="Google Shape;5333;p35"/>
          <p:cNvSpPr txBox="1">
            <a:spLocks noGrp="1"/>
          </p:cNvSpPr>
          <p:nvPr>
            <p:ph type="subTitle" idx="1"/>
          </p:nvPr>
        </p:nvSpPr>
        <p:spPr>
          <a:xfrm>
            <a:off x="4276888" y="2709467"/>
            <a:ext cx="3156000" cy="835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4" name="Google Shape;5334;p35"/>
          <p:cNvSpPr txBox="1">
            <a:spLocks noGrp="1"/>
          </p:cNvSpPr>
          <p:nvPr>
            <p:ph type="subTitle" idx="2"/>
          </p:nvPr>
        </p:nvSpPr>
        <p:spPr>
          <a:xfrm>
            <a:off x="8060888" y="2709467"/>
            <a:ext cx="3156000" cy="835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5" name="Google Shape;5335;p35"/>
          <p:cNvSpPr txBox="1">
            <a:spLocks noGrp="1"/>
          </p:cNvSpPr>
          <p:nvPr>
            <p:ph type="subTitle" idx="3"/>
          </p:nvPr>
        </p:nvSpPr>
        <p:spPr>
          <a:xfrm>
            <a:off x="4276888" y="4490164"/>
            <a:ext cx="3156000" cy="835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6" name="Google Shape;5336;p35"/>
          <p:cNvSpPr txBox="1">
            <a:spLocks noGrp="1"/>
          </p:cNvSpPr>
          <p:nvPr>
            <p:ph type="subTitle" idx="4"/>
          </p:nvPr>
        </p:nvSpPr>
        <p:spPr>
          <a:xfrm>
            <a:off x="8060888" y="4490171"/>
            <a:ext cx="3156000" cy="835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7" name="Google Shape;5337;p35"/>
          <p:cNvSpPr txBox="1">
            <a:spLocks noGrp="1"/>
          </p:cNvSpPr>
          <p:nvPr>
            <p:ph type="title" idx="5"/>
          </p:nvPr>
        </p:nvSpPr>
        <p:spPr>
          <a:xfrm>
            <a:off x="4276888" y="2153400"/>
            <a:ext cx="3156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929A"/>
              </a:buClr>
              <a:buSzPts val="2000"/>
              <a:buNone/>
              <a:defRPr sz="2700">
                <a:solidFill>
                  <a:srgbClr val="00929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5338" name="Google Shape;5338;p35"/>
          <p:cNvSpPr txBox="1">
            <a:spLocks noGrp="1"/>
          </p:cNvSpPr>
          <p:nvPr>
            <p:ph type="title" idx="6"/>
          </p:nvPr>
        </p:nvSpPr>
        <p:spPr>
          <a:xfrm>
            <a:off x="8060888" y="2153400"/>
            <a:ext cx="3156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A4335"/>
              </a:buClr>
              <a:buSzPts val="2000"/>
              <a:buNone/>
              <a:defRPr sz="2700">
                <a:solidFill>
                  <a:srgbClr val="E9504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5339" name="Google Shape;5339;p35"/>
          <p:cNvSpPr txBox="1">
            <a:spLocks noGrp="1"/>
          </p:cNvSpPr>
          <p:nvPr>
            <p:ph type="title" idx="7"/>
          </p:nvPr>
        </p:nvSpPr>
        <p:spPr>
          <a:xfrm>
            <a:off x="4276888" y="3943284"/>
            <a:ext cx="3156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DA8D6"/>
              </a:buClr>
              <a:buSzPts val="2000"/>
              <a:buNone/>
              <a:defRPr sz="2700">
                <a:solidFill>
                  <a:srgbClr val="3D88B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5340" name="Google Shape;5340;p35"/>
          <p:cNvSpPr txBox="1">
            <a:spLocks noGrp="1"/>
          </p:cNvSpPr>
          <p:nvPr>
            <p:ph type="title" idx="8"/>
          </p:nvPr>
        </p:nvSpPr>
        <p:spPr>
          <a:xfrm>
            <a:off x="8060888" y="3943284"/>
            <a:ext cx="3156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BB04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07313947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Numbers and text 2">
    <p:spTree>
      <p:nvGrpSpPr>
        <p:cNvPr id="1" name="Shape 5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6" name="Google Shape;5606;p37"/>
          <p:cNvSpPr txBox="1">
            <a:spLocks noGrp="1"/>
          </p:cNvSpPr>
          <p:nvPr>
            <p:ph type="subTitle" idx="1"/>
          </p:nvPr>
        </p:nvSpPr>
        <p:spPr>
          <a:xfrm>
            <a:off x="2635775" y="2492803"/>
            <a:ext cx="3092000" cy="873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7" name="Google Shape;5607;p37"/>
          <p:cNvSpPr txBox="1">
            <a:spLocks noGrp="1"/>
          </p:cNvSpPr>
          <p:nvPr>
            <p:ph type="title" hasCustomPrompt="1"/>
          </p:nvPr>
        </p:nvSpPr>
        <p:spPr>
          <a:xfrm>
            <a:off x="2635759" y="878115"/>
            <a:ext cx="3092000" cy="1603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FBB04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8" name="Google Shape;5608;p37"/>
          <p:cNvSpPr txBox="1">
            <a:spLocks noGrp="1"/>
          </p:cNvSpPr>
          <p:nvPr>
            <p:ph type="subTitle" idx="2"/>
          </p:nvPr>
        </p:nvSpPr>
        <p:spPr>
          <a:xfrm>
            <a:off x="6464241" y="2492791"/>
            <a:ext cx="3092000" cy="873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9" name="Google Shape;5609;p37"/>
          <p:cNvSpPr txBox="1">
            <a:spLocks noGrp="1"/>
          </p:cNvSpPr>
          <p:nvPr>
            <p:ph type="title" idx="3" hasCustomPrompt="1"/>
          </p:nvPr>
        </p:nvSpPr>
        <p:spPr>
          <a:xfrm>
            <a:off x="6464225" y="878097"/>
            <a:ext cx="3092000" cy="1603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DF3C4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10" name="Google Shape;5610;p37"/>
          <p:cNvSpPr txBox="1">
            <a:spLocks noGrp="1"/>
          </p:cNvSpPr>
          <p:nvPr>
            <p:ph type="subTitle" idx="4"/>
          </p:nvPr>
        </p:nvSpPr>
        <p:spPr>
          <a:xfrm>
            <a:off x="2635775" y="5106703"/>
            <a:ext cx="3092000" cy="873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11" name="Google Shape;5611;p37"/>
          <p:cNvSpPr txBox="1">
            <a:spLocks noGrp="1"/>
          </p:cNvSpPr>
          <p:nvPr>
            <p:ph type="title" idx="5" hasCustomPrompt="1"/>
          </p:nvPr>
        </p:nvSpPr>
        <p:spPr>
          <a:xfrm>
            <a:off x="2635759" y="3492015"/>
            <a:ext cx="3092000" cy="1603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008A8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12" name="Google Shape;5612;p37"/>
          <p:cNvSpPr txBox="1">
            <a:spLocks noGrp="1"/>
          </p:cNvSpPr>
          <p:nvPr>
            <p:ph type="subTitle" idx="6"/>
          </p:nvPr>
        </p:nvSpPr>
        <p:spPr>
          <a:xfrm>
            <a:off x="6464241" y="5106691"/>
            <a:ext cx="3092000" cy="873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13" name="Google Shape;5613;p37"/>
          <p:cNvSpPr txBox="1">
            <a:spLocks noGrp="1"/>
          </p:cNvSpPr>
          <p:nvPr>
            <p:ph type="title" idx="7" hasCustomPrompt="1"/>
          </p:nvPr>
        </p:nvSpPr>
        <p:spPr>
          <a:xfrm>
            <a:off x="6464225" y="3491997"/>
            <a:ext cx="3092000" cy="1603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3D88B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846940292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5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81" name="Google Shape;5881;p39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882" name="Google Shape;5882;p39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3" name="Google Shape;5883;p39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4" name="Google Shape;5884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5" name="Google Shape;5885;p39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6" name="Google Shape;5886;p39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7" name="Google Shape;5887;p3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8" name="Google Shape;5888;p39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9" name="Google Shape;5889;p39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0" name="Google Shape;5890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1" name="Google Shape;5891;p39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2" name="Google Shape;5892;p39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3" name="Google Shape;5893;p3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4" name="Google Shape;5894;p39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5" name="Google Shape;5895;p39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6" name="Google Shape;5896;p39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7" name="Google Shape;5897;p39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8" name="Google Shape;5898;p39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9" name="Google Shape;5899;p39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0" name="Google Shape;5900;p39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1" name="Google Shape;5901;p39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2" name="Google Shape;5902;p39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3" name="Google Shape;5903;p39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4" name="Google Shape;5904;p39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5" name="Google Shape;5905;p39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6" name="Google Shape;5906;p39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7" name="Google Shape;5907;p39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8" name="Google Shape;5908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9" name="Google Shape;5909;p39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0" name="Google Shape;5910;p3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1" name="Google Shape;5911;p39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2" name="Google Shape;5912;p39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3" name="Google Shape;5913;p39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4" name="Google Shape;5914;p39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5" name="Google Shape;5915;p39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6" name="Google Shape;5916;p39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7" name="Google Shape;5917;p39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8" name="Google Shape;5918;p39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9" name="Google Shape;5919;p39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0" name="Google Shape;5920;p39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1" name="Google Shape;5921;p39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2" name="Google Shape;5922;p39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3" name="Google Shape;5923;p39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4" name="Google Shape;5924;p39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5" name="Google Shape;5925;p39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6" name="Google Shape;5926;p39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7" name="Google Shape;5927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8" name="Google Shape;5928;p39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9" name="Google Shape;5929;p3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0" name="Google Shape;5930;p39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1" name="Google Shape;5931;p39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2" name="Google Shape;5932;p39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3" name="Google Shape;5933;p39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4" name="Google Shape;5934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5" name="Google Shape;5935;p3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6" name="Google Shape;5936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7" name="Google Shape;5937;p39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8" name="Google Shape;5938;p39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9" name="Google Shape;5939;p3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0" name="Google Shape;5940;p39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1" name="Google Shape;5941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2" name="Google Shape;5942;p3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3" name="Google Shape;5943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4" name="Google Shape;5944;p39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5" name="Google Shape;5945;p39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6" name="Google Shape;5946;p3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7" name="Google Shape;5947;p39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8" name="Google Shape;5948;p39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9" name="Google Shape;5949;p39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0" name="Google Shape;5950;p39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1" name="Google Shape;5951;p39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2" name="Google Shape;5952;p39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3" name="Google Shape;5953;p39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4" name="Google Shape;5954;p39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5" name="Google Shape;5955;p39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6" name="Google Shape;5956;p39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7" name="Google Shape;5957;p39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8" name="Google Shape;5958;p39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9" name="Google Shape;5959;p39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0" name="Google Shape;5960;p39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1" name="Google Shape;5961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2" name="Google Shape;5962;p3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3" name="Google Shape;5963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4" name="Google Shape;5964;p39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5" name="Google Shape;5965;p3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6" name="Google Shape;5966;p39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7" name="Google Shape;5967;p39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8" name="Google Shape;5968;p39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9" name="Google Shape;5969;p39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0" name="Google Shape;5970;p39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1" name="Google Shape;5971;p39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2" name="Google Shape;5972;p39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3" name="Google Shape;5973;p39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4" name="Google Shape;5974;p39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5" name="Google Shape;5975;p39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6" name="Google Shape;5976;p39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7" name="Google Shape;5977;p39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8" name="Google Shape;5978;p39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9" name="Google Shape;5979;p39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0" name="Google Shape;5980;p39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1" name="Google Shape;5981;p39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2" name="Google Shape;5982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3" name="Google Shape;5983;p3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4" name="Google Shape;5984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5" name="Google Shape;5985;p39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6" name="Google Shape;5986;p3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7" name="Google Shape;5987;p39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8" name="Google Shape;5988;p39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9" name="Google Shape;5989;p39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0" name="Google Shape;5990;p39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1" name="Google Shape;5991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2" name="Google Shape;5992;p3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3" name="Google Shape;5993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4" name="Google Shape;5994;p39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5" name="Google Shape;5995;p39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6" name="Google Shape;5996;p3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7" name="Google Shape;5997;p39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8" name="Google Shape;5998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9" name="Google Shape;5999;p3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0" name="Google Shape;6000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1" name="Google Shape;6001;p39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2" name="Google Shape;6002;p39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3" name="Google Shape;6003;p3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4" name="Google Shape;6004;p39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5" name="Google Shape;6005;p39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6" name="Google Shape;6006;p39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7" name="Google Shape;6007;p39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8" name="Google Shape;6008;p39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9" name="Google Shape;6009;p39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0" name="Google Shape;6010;p39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1" name="Google Shape;6011;p39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2" name="Google Shape;6012;p39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3" name="Google Shape;6013;p39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4" name="Google Shape;6014;p39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5" name="Google Shape;6015;p39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6" name="Google Shape;6016;p39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7" name="Google Shape;6017;p39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8" name="Google Shape;6018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9" name="Google Shape;6019;p3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0" name="Google Shape;6020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1" name="Google Shape;6021;p39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2" name="Google Shape;6022;p3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3" name="Google Shape;6023;p39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4" name="Google Shape;6024;p39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5" name="Google Shape;6025;p39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6" name="Google Shape;6026;p39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7" name="Google Shape;6027;p39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8" name="Google Shape;6028;p39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9" name="Google Shape;6029;p39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0" name="Google Shape;6030;p39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1" name="Google Shape;6031;p39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2" name="Google Shape;6032;p39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3" name="Google Shape;6033;p39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4" name="Google Shape;6034;p39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5" name="Google Shape;6035;p39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6" name="Google Shape;6036;p39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7" name="Google Shape;6037;p39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8" name="Google Shape;6038;p39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9" name="Google Shape;6039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0" name="Google Shape;6040;p3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1" name="Google Shape;6041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2" name="Google Shape;6042;p39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3" name="Google Shape;6043;p3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4" name="Google Shape;6044;p39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5" name="Google Shape;6045;p39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6" name="Google Shape;6046;p39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7" name="Google Shape;6047;p39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8" name="Google Shape;6048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9" name="Google Shape;6049;p3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0" name="Google Shape;6050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1" name="Google Shape;6051;p39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2" name="Google Shape;6052;p39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3" name="Google Shape;6053;p3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4" name="Google Shape;6054;p39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5" name="Google Shape;6055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6" name="Google Shape;6056;p3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7" name="Google Shape;6057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8" name="Google Shape;6058;p39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9" name="Google Shape;6059;p39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0" name="Google Shape;6060;p3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1" name="Google Shape;6061;p39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2" name="Google Shape;6062;p39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3" name="Google Shape;6063;p39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4" name="Google Shape;6064;p39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5" name="Google Shape;6065;p39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6" name="Google Shape;6066;p39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7" name="Google Shape;6067;p39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8" name="Google Shape;6068;p39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9" name="Google Shape;6069;p39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0" name="Google Shape;6070;p39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1" name="Google Shape;6071;p39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2" name="Google Shape;6072;p39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3" name="Google Shape;6073;p39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4" name="Google Shape;6074;p39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5" name="Google Shape;6075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6" name="Google Shape;6076;p3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7" name="Google Shape;6077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8" name="Google Shape;6078;p39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9" name="Google Shape;6079;p3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0" name="Google Shape;6080;p39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1" name="Google Shape;6081;p39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2" name="Google Shape;6082;p39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3" name="Google Shape;6083;p39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4" name="Google Shape;6084;p39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5" name="Google Shape;6085;p39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6" name="Google Shape;6086;p39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7" name="Google Shape;6087;p39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8" name="Google Shape;6088;p39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9" name="Google Shape;6089;p39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0" name="Google Shape;6090;p39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1" name="Google Shape;6091;p39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2" name="Google Shape;6092;p39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3" name="Google Shape;6093;p39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4" name="Google Shape;6094;p39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5" name="Google Shape;6095;p39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6" name="Google Shape;6096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7" name="Google Shape;6097;p3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8" name="Google Shape;6098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9" name="Google Shape;6099;p39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0" name="Google Shape;6100;p3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1" name="Google Shape;6101;p39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2" name="Google Shape;6102;p39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3" name="Google Shape;6103;p39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4" name="Google Shape;6104;p39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5" name="Google Shape;6105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6" name="Google Shape;6106;p3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7" name="Google Shape;6107;p39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8" name="Google Shape;6108;p39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9" name="Google Shape;6109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0" name="Google Shape;6110;p3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1" name="Google Shape;6111;p39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2" name="Google Shape;6112;p39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3" name="Google Shape;6113;p39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4" name="Google Shape;6114;p39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5" name="Google Shape;6115;p39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6" name="Google Shape;6116;p39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7" name="Google Shape;6117;p39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8" name="Google Shape;6118;p39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9" name="Google Shape;6119;p39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0" name="Google Shape;6120;p39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1" name="Google Shape;6121;p39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2" name="Google Shape;6122;p39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3" name="Google Shape;6123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4" name="Google Shape;6124;p3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5" name="Google Shape;6125;p39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6" name="Google Shape;6126;p39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7" name="Google Shape;6127;p39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8" name="Google Shape;6128;p39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9" name="Google Shape;6129;p39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0" name="Google Shape;6130;p39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1" name="Google Shape;6131;p39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2" name="Google Shape;6132;p39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3" name="Google Shape;6133;p39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4" name="Google Shape;6134;p39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5" name="Google Shape;6135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6" name="Google Shape;6136;p3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137" name="Google Shape;6137;p39"/>
          <p:cNvSpPr/>
          <p:nvPr/>
        </p:nvSpPr>
        <p:spPr>
          <a:xfrm rot="5400000">
            <a:off x="1888488" y="-2105136"/>
            <a:ext cx="8150373" cy="14924655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138" name="Google Shape;6138;p3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39" name="Google Shape;6139;p39"/>
          <p:cNvSpPr txBox="1">
            <a:spLocks noGrp="1"/>
          </p:cNvSpPr>
          <p:nvPr>
            <p:ph type="subTitle" idx="1"/>
          </p:nvPr>
        </p:nvSpPr>
        <p:spPr>
          <a:xfrm>
            <a:off x="2511167" y="4275000"/>
            <a:ext cx="3156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140" name="Google Shape;6140;p39"/>
          <p:cNvSpPr txBox="1">
            <a:spLocks noGrp="1"/>
          </p:cNvSpPr>
          <p:nvPr>
            <p:ph type="subTitle" idx="2"/>
          </p:nvPr>
        </p:nvSpPr>
        <p:spPr>
          <a:xfrm>
            <a:off x="6524741" y="4275000"/>
            <a:ext cx="3156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141" name="Google Shape;6141;p39"/>
          <p:cNvSpPr txBox="1">
            <a:spLocks noGrp="1"/>
          </p:cNvSpPr>
          <p:nvPr>
            <p:ph type="title" idx="3"/>
          </p:nvPr>
        </p:nvSpPr>
        <p:spPr>
          <a:xfrm>
            <a:off x="2511167" y="3744333"/>
            <a:ext cx="3156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6142" name="Google Shape;6142;p39"/>
          <p:cNvSpPr txBox="1">
            <a:spLocks noGrp="1"/>
          </p:cNvSpPr>
          <p:nvPr>
            <p:ph type="title" idx="4"/>
          </p:nvPr>
        </p:nvSpPr>
        <p:spPr>
          <a:xfrm>
            <a:off x="6524741" y="3744333"/>
            <a:ext cx="3156000" cy="530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4609716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5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9" name="Google Shape;39;p5"/>
          <p:cNvSpPr txBox="1">
            <a:spLocks noGrp="1"/>
          </p:cNvSpPr>
          <p:nvPr>
            <p:ph type="subTitle" idx="1"/>
          </p:nvPr>
        </p:nvSpPr>
        <p:spPr>
          <a:xfrm>
            <a:off x="5399417" y="3431900"/>
            <a:ext cx="36500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0" name="Google Shape;40;p5"/>
          <p:cNvSpPr txBox="1">
            <a:spLocks noGrp="1"/>
          </p:cNvSpPr>
          <p:nvPr>
            <p:ph type="subTitle" idx="2"/>
          </p:nvPr>
        </p:nvSpPr>
        <p:spPr>
          <a:xfrm>
            <a:off x="5399367" y="3943435"/>
            <a:ext cx="3650000" cy="17132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41" name="Google Shape;41;p5"/>
          <p:cNvSpPr txBox="1">
            <a:spLocks noGrp="1"/>
          </p:cNvSpPr>
          <p:nvPr>
            <p:ph type="subTitle" idx="3"/>
          </p:nvPr>
        </p:nvSpPr>
        <p:spPr>
          <a:xfrm>
            <a:off x="1437887" y="3431900"/>
            <a:ext cx="36500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2" name="Google Shape;42;p5"/>
          <p:cNvSpPr txBox="1">
            <a:spLocks noGrp="1"/>
          </p:cNvSpPr>
          <p:nvPr>
            <p:ph type="subTitle" idx="4"/>
          </p:nvPr>
        </p:nvSpPr>
        <p:spPr>
          <a:xfrm>
            <a:off x="1437867" y="3943435"/>
            <a:ext cx="3650000" cy="17132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43" name="Google Shape;43;p5"/>
          <p:cNvSpPr/>
          <p:nvPr/>
        </p:nvSpPr>
        <p:spPr>
          <a:xfrm>
            <a:off x="9783812" y="246875"/>
            <a:ext cx="3849713" cy="6611116"/>
          </a:xfrm>
          <a:custGeom>
            <a:avLst/>
            <a:gdLst/>
            <a:ahLst/>
            <a:cxnLst/>
            <a:rect l="l" t="t" r="r" b="b"/>
            <a:pathLst>
              <a:path w="82671" h="141971" extrusionOk="0">
                <a:moveTo>
                  <a:pt x="10982" y="0"/>
                </a:moveTo>
                <a:lnTo>
                  <a:pt x="8705" y="3571"/>
                </a:lnTo>
                <a:lnTo>
                  <a:pt x="10982" y="21114"/>
                </a:lnTo>
                <a:cubicBezTo>
                  <a:pt x="10982" y="21114"/>
                  <a:pt x="10763" y="21284"/>
                  <a:pt x="10375" y="21284"/>
                </a:cubicBezTo>
                <a:cubicBezTo>
                  <a:pt x="9587" y="21284"/>
                  <a:pt x="8104" y="20583"/>
                  <a:pt x="6340" y="16338"/>
                </a:cubicBezTo>
                <a:cubicBezTo>
                  <a:pt x="3684" y="9999"/>
                  <a:pt x="2144" y="2567"/>
                  <a:pt x="2144" y="2567"/>
                </a:cubicBezTo>
                <a:lnTo>
                  <a:pt x="1" y="12811"/>
                </a:lnTo>
                <a:cubicBezTo>
                  <a:pt x="1" y="12811"/>
                  <a:pt x="1407" y="31738"/>
                  <a:pt x="28993" y="46156"/>
                </a:cubicBezTo>
                <a:cubicBezTo>
                  <a:pt x="35890" y="56668"/>
                  <a:pt x="28993" y="141971"/>
                  <a:pt x="28993" y="141971"/>
                </a:cubicBezTo>
                <a:lnTo>
                  <a:pt x="57160" y="141971"/>
                </a:lnTo>
                <a:cubicBezTo>
                  <a:pt x="57160" y="141971"/>
                  <a:pt x="42831" y="53632"/>
                  <a:pt x="46759" y="46223"/>
                </a:cubicBezTo>
                <a:cubicBezTo>
                  <a:pt x="50665" y="38790"/>
                  <a:pt x="50397" y="25711"/>
                  <a:pt x="66534" y="22832"/>
                </a:cubicBezTo>
                <a:cubicBezTo>
                  <a:pt x="82670" y="19953"/>
                  <a:pt x="59548" y="16583"/>
                  <a:pt x="59548" y="16583"/>
                </a:cubicBezTo>
                <a:cubicBezTo>
                  <a:pt x="59548" y="16583"/>
                  <a:pt x="53075" y="22989"/>
                  <a:pt x="48545" y="30086"/>
                </a:cubicBezTo>
                <a:cubicBezTo>
                  <a:pt x="43992" y="37161"/>
                  <a:pt x="38613" y="44013"/>
                  <a:pt x="38613" y="44013"/>
                </a:cubicBezTo>
                <a:cubicBezTo>
                  <a:pt x="34350" y="41312"/>
                  <a:pt x="30265" y="38366"/>
                  <a:pt x="26360" y="35175"/>
                </a:cubicBezTo>
                <a:cubicBezTo>
                  <a:pt x="20200" y="30086"/>
                  <a:pt x="16852" y="31046"/>
                  <a:pt x="15647" y="26381"/>
                </a:cubicBezTo>
                <a:cubicBezTo>
                  <a:pt x="14464" y="21716"/>
                  <a:pt x="18414" y="6629"/>
                  <a:pt x="18414" y="6629"/>
                </a:cubicBezTo>
                <a:lnTo>
                  <a:pt x="10982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44" name="Google Shape;44;p5"/>
          <p:cNvSpPr/>
          <p:nvPr/>
        </p:nvSpPr>
        <p:spPr>
          <a:xfrm>
            <a:off x="7937442" y="-179098"/>
            <a:ext cx="4315895" cy="1578948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45" name="Google Shape;45;p5"/>
          <p:cNvSpPr/>
          <p:nvPr/>
        </p:nvSpPr>
        <p:spPr>
          <a:xfrm>
            <a:off x="8023331" y="-454299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46" name="Google Shape;46;p5"/>
          <p:cNvGrpSpPr/>
          <p:nvPr/>
        </p:nvGrpSpPr>
        <p:grpSpPr>
          <a:xfrm>
            <a:off x="9267049" y="5656882"/>
            <a:ext cx="2210243" cy="1511665"/>
            <a:chOff x="-824250" y="4460825"/>
            <a:chExt cx="1285025" cy="878875"/>
          </a:xfrm>
        </p:grpSpPr>
        <p:sp>
          <p:nvSpPr>
            <p:cNvPr id="47" name="Google Shape;47;p5"/>
            <p:cNvSpPr/>
            <p:nvPr/>
          </p:nvSpPr>
          <p:spPr>
            <a:xfrm>
              <a:off x="-824250" y="4460825"/>
              <a:ext cx="1285025" cy="878875"/>
            </a:xfrm>
            <a:custGeom>
              <a:avLst/>
              <a:gdLst/>
              <a:ahLst/>
              <a:cxnLst/>
              <a:rect l="l" t="t" r="r" b="b"/>
              <a:pathLst>
                <a:path w="51401" h="35155" extrusionOk="0">
                  <a:moveTo>
                    <a:pt x="28041" y="34381"/>
                  </a:moveTo>
                  <a:lnTo>
                    <a:pt x="28041" y="34381"/>
                  </a:lnTo>
                  <a:cubicBezTo>
                    <a:pt x="28028" y="34400"/>
                    <a:pt x="28055" y="34408"/>
                    <a:pt x="28055" y="34408"/>
                  </a:cubicBezTo>
                  <a:lnTo>
                    <a:pt x="28041" y="34381"/>
                  </a:lnTo>
                  <a:close/>
                  <a:moveTo>
                    <a:pt x="24596" y="0"/>
                  </a:moveTo>
                  <a:cubicBezTo>
                    <a:pt x="22612" y="0"/>
                    <a:pt x="21270" y="148"/>
                    <a:pt x="21270" y="148"/>
                  </a:cubicBezTo>
                  <a:lnTo>
                    <a:pt x="20333" y="15526"/>
                  </a:lnTo>
                  <a:lnTo>
                    <a:pt x="15400" y="952"/>
                  </a:lnTo>
                  <a:cubicBezTo>
                    <a:pt x="6830" y="1822"/>
                    <a:pt x="3036" y="7871"/>
                    <a:pt x="3036" y="7871"/>
                  </a:cubicBezTo>
                  <a:lnTo>
                    <a:pt x="12030" y="16352"/>
                  </a:lnTo>
                  <a:lnTo>
                    <a:pt x="1161" y="13250"/>
                  </a:lnTo>
                  <a:lnTo>
                    <a:pt x="580" y="15816"/>
                  </a:lnTo>
                  <a:cubicBezTo>
                    <a:pt x="0" y="18383"/>
                    <a:pt x="580" y="22713"/>
                    <a:pt x="580" y="22713"/>
                  </a:cubicBezTo>
                  <a:lnTo>
                    <a:pt x="10736" y="25570"/>
                  </a:lnTo>
                  <a:lnTo>
                    <a:pt x="1853" y="27556"/>
                  </a:lnTo>
                  <a:cubicBezTo>
                    <a:pt x="8555" y="33832"/>
                    <a:pt x="15496" y="35154"/>
                    <a:pt x="20156" y="35154"/>
                  </a:cubicBezTo>
                  <a:cubicBezTo>
                    <a:pt x="23550" y="35154"/>
                    <a:pt x="25734" y="34453"/>
                    <a:pt x="25734" y="34453"/>
                  </a:cubicBezTo>
                  <a:lnTo>
                    <a:pt x="26649" y="31819"/>
                  </a:lnTo>
                  <a:lnTo>
                    <a:pt x="28041" y="34381"/>
                  </a:lnTo>
                  <a:lnTo>
                    <a:pt x="28041" y="34381"/>
                  </a:lnTo>
                  <a:cubicBezTo>
                    <a:pt x="28082" y="34319"/>
                    <a:pt x="28544" y="34132"/>
                    <a:pt x="31715" y="33671"/>
                  </a:cubicBezTo>
                  <a:cubicBezTo>
                    <a:pt x="34260" y="33292"/>
                    <a:pt x="36715" y="32622"/>
                    <a:pt x="39103" y="31663"/>
                  </a:cubicBezTo>
                  <a:lnTo>
                    <a:pt x="37117" y="25882"/>
                  </a:lnTo>
                  <a:lnTo>
                    <a:pt x="43433" y="29230"/>
                  </a:lnTo>
                  <a:cubicBezTo>
                    <a:pt x="46736" y="27199"/>
                    <a:pt x="51088" y="21664"/>
                    <a:pt x="51088" y="21664"/>
                  </a:cubicBezTo>
                  <a:lnTo>
                    <a:pt x="44348" y="19164"/>
                  </a:lnTo>
                  <a:lnTo>
                    <a:pt x="51401" y="14656"/>
                  </a:lnTo>
                  <a:cubicBezTo>
                    <a:pt x="48745" y="6465"/>
                    <a:pt x="39371" y="3519"/>
                    <a:pt x="39371" y="3519"/>
                  </a:cubicBezTo>
                  <a:lnTo>
                    <a:pt x="30733" y="14656"/>
                  </a:lnTo>
                  <a:lnTo>
                    <a:pt x="34952" y="1755"/>
                  </a:lnTo>
                  <a:cubicBezTo>
                    <a:pt x="31544" y="300"/>
                    <a:pt x="27420" y="0"/>
                    <a:pt x="245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48" name="Google Shape;48;p5"/>
            <p:cNvSpPr/>
            <p:nvPr/>
          </p:nvSpPr>
          <p:spPr>
            <a:xfrm>
              <a:off x="-811425" y="4533700"/>
              <a:ext cx="567475" cy="633325"/>
            </a:xfrm>
            <a:custGeom>
              <a:avLst/>
              <a:gdLst/>
              <a:ahLst/>
              <a:cxnLst/>
              <a:rect l="l" t="t" r="r" b="b"/>
              <a:pathLst>
                <a:path w="22699" h="25333" extrusionOk="0">
                  <a:moveTo>
                    <a:pt x="8281" y="1"/>
                  </a:moveTo>
                  <a:lnTo>
                    <a:pt x="8035" y="135"/>
                  </a:lnTo>
                  <a:lnTo>
                    <a:pt x="22007" y="24708"/>
                  </a:lnTo>
                  <a:lnTo>
                    <a:pt x="134" y="14352"/>
                  </a:lnTo>
                  <a:lnTo>
                    <a:pt x="1" y="14620"/>
                  </a:lnTo>
                  <a:lnTo>
                    <a:pt x="22699" y="25333"/>
                  </a:lnTo>
                  <a:lnTo>
                    <a:pt x="22699" y="25333"/>
                  </a:lnTo>
                  <a:lnTo>
                    <a:pt x="82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49" name="Google Shape;49;p5"/>
            <p:cNvSpPr/>
            <p:nvPr/>
          </p:nvSpPr>
          <p:spPr>
            <a:xfrm>
              <a:off x="-257350" y="4462300"/>
              <a:ext cx="598175" cy="705300"/>
            </a:xfrm>
            <a:custGeom>
              <a:avLst/>
              <a:gdLst/>
              <a:ahLst/>
              <a:cxnLst/>
              <a:rect l="l" t="t" r="r" b="b"/>
              <a:pathLst>
                <a:path w="23927" h="28212" extrusionOk="0">
                  <a:moveTo>
                    <a:pt x="3393" y="0"/>
                  </a:moveTo>
                  <a:lnTo>
                    <a:pt x="0" y="28211"/>
                  </a:lnTo>
                  <a:lnTo>
                    <a:pt x="23926" y="8504"/>
                  </a:lnTo>
                  <a:lnTo>
                    <a:pt x="23748" y="8303"/>
                  </a:lnTo>
                  <a:lnTo>
                    <a:pt x="357" y="27542"/>
                  </a:lnTo>
                  <a:lnTo>
                    <a:pt x="3661" y="22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50" name="Google Shape;50;p5"/>
            <p:cNvSpPr/>
            <p:nvPr/>
          </p:nvSpPr>
          <p:spPr>
            <a:xfrm>
              <a:off x="-686450" y="4576675"/>
              <a:ext cx="923475" cy="653975"/>
            </a:xfrm>
            <a:custGeom>
              <a:avLst/>
              <a:gdLst/>
              <a:ahLst/>
              <a:cxnLst/>
              <a:rect l="l" t="t" r="r" b="b"/>
              <a:pathLst>
                <a:path w="36939" h="26159" extrusionOk="0">
                  <a:moveTo>
                    <a:pt x="36716" y="0"/>
                  </a:moveTo>
                  <a:lnTo>
                    <a:pt x="17276" y="23168"/>
                  </a:lnTo>
                  <a:lnTo>
                    <a:pt x="1" y="25868"/>
                  </a:lnTo>
                  <a:lnTo>
                    <a:pt x="46" y="26158"/>
                  </a:lnTo>
                  <a:lnTo>
                    <a:pt x="17365" y="23435"/>
                  </a:lnTo>
                  <a:lnTo>
                    <a:pt x="17432" y="23435"/>
                  </a:lnTo>
                  <a:lnTo>
                    <a:pt x="36939" y="179"/>
                  </a:lnTo>
                  <a:lnTo>
                    <a:pt x="367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51" name="Google Shape;51;p5"/>
            <p:cNvSpPr/>
            <p:nvPr/>
          </p:nvSpPr>
          <p:spPr>
            <a:xfrm>
              <a:off x="-255675" y="5158650"/>
              <a:ext cx="19000" cy="170200"/>
            </a:xfrm>
            <a:custGeom>
              <a:avLst/>
              <a:gdLst/>
              <a:ahLst/>
              <a:cxnLst/>
              <a:rect l="l" t="t" r="r" b="b"/>
              <a:pathLst>
                <a:path w="760" h="6808" extrusionOk="0">
                  <a:moveTo>
                    <a:pt x="268" y="0"/>
                  </a:moveTo>
                  <a:lnTo>
                    <a:pt x="0" y="22"/>
                  </a:lnTo>
                  <a:lnTo>
                    <a:pt x="469" y="6807"/>
                  </a:lnTo>
                  <a:lnTo>
                    <a:pt x="759" y="678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52" name="Google Shape;52;p5"/>
          <p:cNvSpPr/>
          <p:nvPr/>
        </p:nvSpPr>
        <p:spPr>
          <a:xfrm>
            <a:off x="5439619" y="33451"/>
            <a:ext cx="6148508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53" name="Google Shape;53;p5"/>
          <p:cNvSpPr/>
          <p:nvPr/>
        </p:nvSpPr>
        <p:spPr>
          <a:xfrm rot="-885440" flipH="1">
            <a:off x="-407613" y="3096786"/>
            <a:ext cx="1355396" cy="2837703"/>
          </a:xfrm>
          <a:custGeom>
            <a:avLst/>
            <a:gdLst/>
            <a:ahLst/>
            <a:cxnLst/>
            <a:rect l="l" t="t" r="r" b="b"/>
            <a:pathLst>
              <a:path w="29551" h="61869" extrusionOk="0">
                <a:moveTo>
                  <a:pt x="14664" y="0"/>
                </a:moveTo>
                <a:cubicBezTo>
                  <a:pt x="14664" y="2"/>
                  <a:pt x="14486" y="18904"/>
                  <a:pt x="16092" y="23881"/>
                </a:cubicBezTo>
                <a:lnTo>
                  <a:pt x="17699" y="28881"/>
                </a:lnTo>
                <a:cubicBezTo>
                  <a:pt x="17699" y="28881"/>
                  <a:pt x="9263" y="15958"/>
                  <a:pt x="9620" y="10602"/>
                </a:cubicBezTo>
                <a:lnTo>
                  <a:pt x="9977" y="5223"/>
                </a:lnTo>
                <a:lnTo>
                  <a:pt x="9977" y="5223"/>
                </a:lnTo>
                <a:cubicBezTo>
                  <a:pt x="9977" y="5224"/>
                  <a:pt x="6384" y="20221"/>
                  <a:pt x="11963" y="26961"/>
                </a:cubicBezTo>
                <a:cubicBezTo>
                  <a:pt x="15393" y="31118"/>
                  <a:pt x="15829" y="31919"/>
                  <a:pt x="15656" y="31919"/>
                </a:cubicBezTo>
                <a:cubicBezTo>
                  <a:pt x="15548" y="31919"/>
                  <a:pt x="15200" y="31604"/>
                  <a:pt x="15200" y="31604"/>
                </a:cubicBezTo>
                <a:lnTo>
                  <a:pt x="0" y="26359"/>
                </a:lnTo>
                <a:lnTo>
                  <a:pt x="0" y="26359"/>
                </a:lnTo>
                <a:lnTo>
                  <a:pt x="12321" y="41067"/>
                </a:lnTo>
                <a:lnTo>
                  <a:pt x="7410" y="39415"/>
                </a:lnTo>
                <a:lnTo>
                  <a:pt x="7410" y="39415"/>
                </a:lnTo>
                <a:cubicBezTo>
                  <a:pt x="7410" y="39416"/>
                  <a:pt x="8192" y="43366"/>
                  <a:pt x="13749" y="48588"/>
                </a:cubicBezTo>
                <a:cubicBezTo>
                  <a:pt x="19329" y="53811"/>
                  <a:pt x="29551" y="61868"/>
                  <a:pt x="29551" y="61868"/>
                </a:cubicBezTo>
                <a:cubicBezTo>
                  <a:pt x="29551" y="61868"/>
                  <a:pt x="17164" y="17029"/>
                  <a:pt x="15914" y="8504"/>
                </a:cubicBezTo>
                <a:lnTo>
                  <a:pt x="1466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54" name="Google Shape;54;p5"/>
          <p:cNvSpPr/>
          <p:nvPr/>
        </p:nvSpPr>
        <p:spPr>
          <a:xfrm flipH="1">
            <a:off x="-65239" y="5368755"/>
            <a:ext cx="1352072" cy="1657492"/>
          </a:xfrm>
          <a:custGeom>
            <a:avLst/>
            <a:gdLst/>
            <a:ahLst/>
            <a:cxnLst/>
            <a:rect l="l" t="t" r="r" b="b"/>
            <a:pathLst>
              <a:path w="34083" h="41782" extrusionOk="0">
                <a:moveTo>
                  <a:pt x="12343" y="2456"/>
                </a:moveTo>
                <a:cubicBezTo>
                  <a:pt x="12331" y="2490"/>
                  <a:pt x="12320" y="2527"/>
                  <a:pt x="12310" y="2564"/>
                </a:cubicBezTo>
                <a:lnTo>
                  <a:pt x="12310" y="2564"/>
                </a:lnTo>
                <a:cubicBezTo>
                  <a:pt x="12331" y="2492"/>
                  <a:pt x="12343" y="2456"/>
                  <a:pt x="12343" y="2456"/>
                </a:cubicBezTo>
                <a:close/>
                <a:moveTo>
                  <a:pt x="34082" y="1"/>
                </a:moveTo>
                <a:lnTo>
                  <a:pt x="34082" y="1"/>
                </a:lnTo>
                <a:cubicBezTo>
                  <a:pt x="34081" y="1"/>
                  <a:pt x="23592" y="7054"/>
                  <a:pt x="20959" y="20623"/>
                </a:cubicBezTo>
                <a:lnTo>
                  <a:pt x="20959" y="20623"/>
                </a:lnTo>
                <a:cubicBezTo>
                  <a:pt x="20959" y="20623"/>
                  <a:pt x="21159" y="12499"/>
                  <a:pt x="18414" y="7745"/>
                </a:cubicBezTo>
                <a:cubicBezTo>
                  <a:pt x="18414" y="7745"/>
                  <a:pt x="16405" y="13637"/>
                  <a:pt x="17075" y="15445"/>
                </a:cubicBezTo>
                <a:cubicBezTo>
                  <a:pt x="17075" y="15445"/>
                  <a:pt x="11579" y="5322"/>
                  <a:pt x="12310" y="2564"/>
                </a:cubicBezTo>
                <a:lnTo>
                  <a:pt x="12310" y="2564"/>
                </a:lnTo>
                <a:cubicBezTo>
                  <a:pt x="12098" y="3281"/>
                  <a:pt x="10964" y="7558"/>
                  <a:pt x="11451" y="15445"/>
                </a:cubicBezTo>
                <a:lnTo>
                  <a:pt x="11964" y="24172"/>
                </a:lnTo>
                <a:cubicBezTo>
                  <a:pt x="11964" y="24172"/>
                  <a:pt x="6116" y="18481"/>
                  <a:pt x="3059" y="11629"/>
                </a:cubicBezTo>
                <a:lnTo>
                  <a:pt x="1" y="4799"/>
                </a:lnTo>
                <a:lnTo>
                  <a:pt x="1" y="4799"/>
                </a:lnTo>
                <a:cubicBezTo>
                  <a:pt x="1" y="4800"/>
                  <a:pt x="1184" y="22320"/>
                  <a:pt x="2523" y="25935"/>
                </a:cubicBezTo>
                <a:cubicBezTo>
                  <a:pt x="3862" y="29529"/>
                  <a:pt x="6630" y="41782"/>
                  <a:pt x="6630" y="41782"/>
                </a:cubicBezTo>
                <a:lnTo>
                  <a:pt x="24887" y="38858"/>
                </a:lnTo>
                <a:lnTo>
                  <a:pt x="24396" y="38255"/>
                </a:lnTo>
                <a:cubicBezTo>
                  <a:pt x="24396" y="38255"/>
                  <a:pt x="23436" y="9799"/>
                  <a:pt x="340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55" name="Google Shape;55;p5"/>
          <p:cNvSpPr/>
          <p:nvPr/>
        </p:nvSpPr>
        <p:spPr>
          <a:xfrm>
            <a:off x="4482197" y="-454299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5000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6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0" name="Google Shape;6410;p41"/>
          <p:cNvSpPr/>
          <p:nvPr/>
        </p:nvSpPr>
        <p:spPr>
          <a:xfrm rot="5400172" flipH="1">
            <a:off x="2492801" y="-6873631"/>
            <a:ext cx="7206501" cy="13463259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411" name="Google Shape;6411;p4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412" name="Google Shape;6412;p41"/>
          <p:cNvSpPr txBox="1">
            <a:spLocks noGrp="1"/>
          </p:cNvSpPr>
          <p:nvPr>
            <p:ph type="subTitle" idx="1"/>
          </p:nvPr>
        </p:nvSpPr>
        <p:spPr>
          <a:xfrm>
            <a:off x="4685197" y="3170043"/>
            <a:ext cx="2821600" cy="1256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413" name="Google Shape;6413;p41"/>
          <p:cNvSpPr txBox="1">
            <a:spLocks noGrp="1"/>
          </p:cNvSpPr>
          <p:nvPr>
            <p:ph type="title" idx="2"/>
          </p:nvPr>
        </p:nvSpPr>
        <p:spPr>
          <a:xfrm>
            <a:off x="5531952" y="2442884"/>
            <a:ext cx="1128400" cy="550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6414" name="Google Shape;6414;p41"/>
          <p:cNvSpPr txBox="1">
            <a:spLocks noGrp="1"/>
          </p:cNvSpPr>
          <p:nvPr>
            <p:ph type="subTitle" idx="3"/>
          </p:nvPr>
        </p:nvSpPr>
        <p:spPr>
          <a:xfrm>
            <a:off x="1366467" y="3170043"/>
            <a:ext cx="2821600" cy="1256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415" name="Google Shape;6415;p41"/>
          <p:cNvSpPr txBox="1">
            <a:spLocks noGrp="1"/>
          </p:cNvSpPr>
          <p:nvPr>
            <p:ph type="title" idx="4"/>
          </p:nvPr>
        </p:nvSpPr>
        <p:spPr>
          <a:xfrm>
            <a:off x="2213229" y="2442884"/>
            <a:ext cx="1128400" cy="550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6416" name="Google Shape;6416;p41"/>
          <p:cNvSpPr txBox="1">
            <a:spLocks noGrp="1"/>
          </p:cNvSpPr>
          <p:nvPr>
            <p:ph type="subTitle" idx="5"/>
          </p:nvPr>
        </p:nvSpPr>
        <p:spPr>
          <a:xfrm>
            <a:off x="8003927" y="3170031"/>
            <a:ext cx="2821600" cy="1256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417" name="Google Shape;6417;p41"/>
          <p:cNvSpPr txBox="1">
            <a:spLocks noGrp="1"/>
          </p:cNvSpPr>
          <p:nvPr>
            <p:ph type="title" idx="6"/>
          </p:nvPr>
        </p:nvSpPr>
        <p:spPr>
          <a:xfrm>
            <a:off x="8850675" y="2442867"/>
            <a:ext cx="1128400" cy="550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68977698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6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78" name="Google Shape;6678;p4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6679" name="Google Shape;6679;p4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0" name="Google Shape;6680;p4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1" name="Google Shape;6681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2" name="Google Shape;6682;p4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3" name="Google Shape;6683;p4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4" name="Google Shape;6684;p4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5" name="Google Shape;6685;p4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6" name="Google Shape;6686;p4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7" name="Google Shape;6687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8" name="Google Shape;6688;p4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9" name="Google Shape;6689;p4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0" name="Google Shape;6690;p4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1" name="Google Shape;6691;p4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2" name="Google Shape;6692;p4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3" name="Google Shape;6693;p4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4" name="Google Shape;6694;p4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5" name="Google Shape;6695;p4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6" name="Google Shape;6696;p4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7" name="Google Shape;6697;p4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8" name="Google Shape;6698;p4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9" name="Google Shape;6699;p4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0" name="Google Shape;6700;p4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1" name="Google Shape;6701;p4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2" name="Google Shape;6702;p4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3" name="Google Shape;6703;p4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4" name="Google Shape;6704;p4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5" name="Google Shape;6705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6" name="Google Shape;6706;p4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7" name="Google Shape;6707;p4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8" name="Google Shape;6708;p4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9" name="Google Shape;6709;p4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0" name="Google Shape;6710;p4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1" name="Google Shape;6711;p4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2" name="Google Shape;6712;p4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3" name="Google Shape;6713;p4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4" name="Google Shape;6714;p4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5" name="Google Shape;6715;p4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6" name="Google Shape;6716;p4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7" name="Google Shape;6717;p4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8" name="Google Shape;6718;p4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9" name="Google Shape;6719;p4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0" name="Google Shape;6720;p4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1" name="Google Shape;6721;p4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2" name="Google Shape;6722;p4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3" name="Google Shape;6723;p4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4" name="Google Shape;6724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5" name="Google Shape;6725;p4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6" name="Google Shape;6726;p4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7" name="Google Shape;6727;p4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8" name="Google Shape;6728;p4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9" name="Google Shape;6729;p4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0" name="Google Shape;6730;p4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1" name="Google Shape;6731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2" name="Google Shape;6732;p4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3" name="Google Shape;6733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4" name="Google Shape;6734;p4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5" name="Google Shape;6735;p4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6" name="Google Shape;6736;p4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7" name="Google Shape;6737;p4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8" name="Google Shape;6738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9" name="Google Shape;6739;p4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0" name="Google Shape;6740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1" name="Google Shape;6741;p4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2" name="Google Shape;6742;p4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3" name="Google Shape;6743;p4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4" name="Google Shape;6744;p4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5" name="Google Shape;6745;p4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6" name="Google Shape;6746;p4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7" name="Google Shape;6747;p4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8" name="Google Shape;6748;p4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9" name="Google Shape;6749;p4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0" name="Google Shape;6750;p4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1" name="Google Shape;6751;p4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2" name="Google Shape;6752;p4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3" name="Google Shape;6753;p4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4" name="Google Shape;6754;p4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5" name="Google Shape;6755;p4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6" name="Google Shape;6756;p4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7" name="Google Shape;6757;p4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8" name="Google Shape;6758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9" name="Google Shape;6759;p4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0" name="Google Shape;6760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1" name="Google Shape;6761;p4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2" name="Google Shape;6762;p4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3" name="Google Shape;6763;p4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4" name="Google Shape;6764;p4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5" name="Google Shape;6765;p4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6" name="Google Shape;6766;p4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7" name="Google Shape;6767;p4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8" name="Google Shape;6768;p4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9" name="Google Shape;6769;p4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0" name="Google Shape;6770;p4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1" name="Google Shape;6771;p4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2" name="Google Shape;6772;p4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3" name="Google Shape;6773;p4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4" name="Google Shape;6774;p4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5" name="Google Shape;6775;p4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6" name="Google Shape;6776;p4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7" name="Google Shape;6777;p4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8" name="Google Shape;6778;p4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9" name="Google Shape;6779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0" name="Google Shape;6780;p4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1" name="Google Shape;6781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2" name="Google Shape;6782;p4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3" name="Google Shape;6783;p4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4" name="Google Shape;6784;p4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5" name="Google Shape;6785;p4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6" name="Google Shape;6786;p4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7" name="Google Shape;6787;p4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8" name="Google Shape;6788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9" name="Google Shape;6789;p4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0" name="Google Shape;6790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1" name="Google Shape;6791;p4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2" name="Google Shape;6792;p4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3" name="Google Shape;6793;p4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4" name="Google Shape;6794;p4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5" name="Google Shape;6795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6" name="Google Shape;6796;p4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7" name="Google Shape;6797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8" name="Google Shape;6798;p4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9" name="Google Shape;6799;p4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0" name="Google Shape;6800;p4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1" name="Google Shape;6801;p4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2" name="Google Shape;6802;p4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3" name="Google Shape;6803;p4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4" name="Google Shape;6804;p4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5" name="Google Shape;6805;p4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6" name="Google Shape;6806;p4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7" name="Google Shape;6807;p4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8" name="Google Shape;6808;p4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9" name="Google Shape;6809;p4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0" name="Google Shape;6810;p4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1" name="Google Shape;6811;p4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2" name="Google Shape;6812;p4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3" name="Google Shape;6813;p4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4" name="Google Shape;6814;p4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5" name="Google Shape;6815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6" name="Google Shape;6816;p4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7" name="Google Shape;6817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8" name="Google Shape;6818;p4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9" name="Google Shape;6819;p4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0" name="Google Shape;6820;p4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1" name="Google Shape;6821;p4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2" name="Google Shape;6822;p4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3" name="Google Shape;6823;p4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4" name="Google Shape;6824;p4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5" name="Google Shape;6825;p4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6" name="Google Shape;6826;p4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7" name="Google Shape;6827;p4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8" name="Google Shape;6828;p4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9" name="Google Shape;6829;p4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0" name="Google Shape;6830;p4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1" name="Google Shape;6831;p4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2" name="Google Shape;6832;p4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3" name="Google Shape;6833;p4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4" name="Google Shape;6834;p4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5" name="Google Shape;6835;p4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6" name="Google Shape;6836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7" name="Google Shape;6837;p4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8" name="Google Shape;6838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9" name="Google Shape;6839;p4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0" name="Google Shape;6840;p4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1" name="Google Shape;6841;p4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2" name="Google Shape;6842;p4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3" name="Google Shape;6843;p4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4" name="Google Shape;6844;p4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5" name="Google Shape;6845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6" name="Google Shape;6846;p4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7" name="Google Shape;6847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8" name="Google Shape;6848;p4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9" name="Google Shape;6849;p4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0" name="Google Shape;6850;p4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1" name="Google Shape;6851;p4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2" name="Google Shape;6852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3" name="Google Shape;6853;p4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4" name="Google Shape;6854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5" name="Google Shape;6855;p4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6" name="Google Shape;6856;p4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7" name="Google Shape;6857;p4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8" name="Google Shape;6858;p4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9" name="Google Shape;6859;p4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0" name="Google Shape;6860;p4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1" name="Google Shape;6861;p4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2" name="Google Shape;6862;p4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3" name="Google Shape;6863;p4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4" name="Google Shape;6864;p4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5" name="Google Shape;6865;p4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6" name="Google Shape;6866;p4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7" name="Google Shape;6867;p4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8" name="Google Shape;6868;p4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9" name="Google Shape;6869;p4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0" name="Google Shape;6870;p4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1" name="Google Shape;6871;p4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2" name="Google Shape;6872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3" name="Google Shape;6873;p4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4" name="Google Shape;6874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5" name="Google Shape;6875;p4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6" name="Google Shape;6876;p4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7" name="Google Shape;6877;p4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8" name="Google Shape;6878;p4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9" name="Google Shape;6879;p4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0" name="Google Shape;6880;p4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1" name="Google Shape;6881;p4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2" name="Google Shape;6882;p4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3" name="Google Shape;6883;p4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4" name="Google Shape;6884;p4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5" name="Google Shape;6885;p4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6" name="Google Shape;6886;p4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7" name="Google Shape;6887;p4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8" name="Google Shape;6888;p4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9" name="Google Shape;6889;p4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0" name="Google Shape;6890;p4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1" name="Google Shape;6891;p4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2" name="Google Shape;6892;p4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3" name="Google Shape;6893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4" name="Google Shape;6894;p4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5" name="Google Shape;6895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6" name="Google Shape;6896;p4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7" name="Google Shape;6897;p4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8" name="Google Shape;6898;p4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9" name="Google Shape;6899;p4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0" name="Google Shape;6900;p4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1" name="Google Shape;6901;p4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2" name="Google Shape;6902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3" name="Google Shape;6903;p4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4" name="Google Shape;6904;p4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5" name="Google Shape;6905;p4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6" name="Google Shape;6906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7" name="Google Shape;6907;p4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8" name="Google Shape;6908;p4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9" name="Google Shape;6909;p4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0" name="Google Shape;6910;p4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1" name="Google Shape;6911;p4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2" name="Google Shape;6912;p4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3" name="Google Shape;6913;p4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4" name="Google Shape;6914;p4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5" name="Google Shape;6915;p4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6" name="Google Shape;6916;p4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7" name="Google Shape;6917;p4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8" name="Google Shape;6918;p4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9" name="Google Shape;6919;p4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0" name="Google Shape;6920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1" name="Google Shape;6921;p4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2" name="Google Shape;6922;p4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3" name="Google Shape;6923;p4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4" name="Google Shape;6924;p4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5" name="Google Shape;6925;p4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6" name="Google Shape;6926;p4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7" name="Google Shape;6927;p4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8" name="Google Shape;6928;p4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9" name="Google Shape;6929;p4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0" name="Google Shape;6930;p4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1" name="Google Shape;6931;p4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2" name="Google Shape;6932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3" name="Google Shape;6933;p4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934" name="Google Shape;6934;p43"/>
          <p:cNvSpPr txBox="1">
            <a:spLocks noGrp="1"/>
          </p:cNvSpPr>
          <p:nvPr>
            <p:ph type="subTitle" idx="1"/>
          </p:nvPr>
        </p:nvSpPr>
        <p:spPr>
          <a:xfrm flipH="1">
            <a:off x="1184932" y="2222167"/>
            <a:ext cx="4473600" cy="3359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9pPr>
          </a:lstStyle>
          <a:p>
            <a:endParaRPr/>
          </a:p>
        </p:txBody>
      </p:sp>
      <p:sp>
        <p:nvSpPr>
          <p:cNvPr id="6935" name="Google Shape;6935;p43"/>
          <p:cNvSpPr txBox="1">
            <a:spLocks noGrp="1"/>
          </p:cNvSpPr>
          <p:nvPr>
            <p:ph type="subTitle" idx="2"/>
          </p:nvPr>
        </p:nvSpPr>
        <p:spPr>
          <a:xfrm flipH="1">
            <a:off x="6613900" y="2222167"/>
            <a:ext cx="4473600" cy="33592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9pPr>
          </a:lstStyle>
          <a:p>
            <a:endParaRPr/>
          </a:p>
        </p:txBody>
      </p:sp>
      <p:sp>
        <p:nvSpPr>
          <p:cNvPr id="6936" name="Google Shape;6936;p4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37" name="Google Shape;6937;p43"/>
          <p:cNvSpPr/>
          <p:nvPr/>
        </p:nvSpPr>
        <p:spPr>
          <a:xfrm rot="3216869">
            <a:off x="9943810" y="5006811"/>
            <a:ext cx="2254225" cy="4210459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938" name="Google Shape;6938;p43"/>
          <p:cNvSpPr/>
          <p:nvPr/>
        </p:nvSpPr>
        <p:spPr>
          <a:xfrm rot="4116253" flipH="1">
            <a:off x="-190765" y="-1907437"/>
            <a:ext cx="2254161" cy="4210476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78993147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Background ">
    <p:spTree>
      <p:nvGrpSpPr>
        <p:cNvPr id="1" name="Shape 8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90" name="Google Shape;8590;p50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8591" name="Google Shape;8591;p50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2" name="Google Shape;8592;p50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3" name="Google Shape;8593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4" name="Google Shape;8594;p50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5" name="Google Shape;8595;p50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6" name="Google Shape;8596;p50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7" name="Google Shape;8597;p50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8" name="Google Shape;8598;p50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9" name="Google Shape;8599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0" name="Google Shape;8600;p50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1" name="Google Shape;8601;p50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2" name="Google Shape;8602;p50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3" name="Google Shape;8603;p50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4" name="Google Shape;8604;p50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5" name="Google Shape;8605;p50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6" name="Google Shape;8606;p50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7" name="Google Shape;8607;p50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8" name="Google Shape;8608;p50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9" name="Google Shape;8609;p50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0" name="Google Shape;8610;p50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1" name="Google Shape;8611;p50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2" name="Google Shape;8612;p50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3" name="Google Shape;8613;p50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4" name="Google Shape;8614;p50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5" name="Google Shape;8615;p50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6" name="Google Shape;8616;p50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7" name="Google Shape;8617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8" name="Google Shape;8618;p50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9" name="Google Shape;8619;p50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0" name="Google Shape;8620;p50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1" name="Google Shape;8621;p50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2" name="Google Shape;8622;p50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3" name="Google Shape;8623;p50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4" name="Google Shape;8624;p50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5" name="Google Shape;8625;p50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6" name="Google Shape;8626;p50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7" name="Google Shape;8627;p50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8" name="Google Shape;8628;p50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9" name="Google Shape;8629;p50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0" name="Google Shape;8630;p50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1" name="Google Shape;8631;p50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2" name="Google Shape;8632;p50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3" name="Google Shape;8633;p50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4" name="Google Shape;8634;p50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5" name="Google Shape;8635;p50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6" name="Google Shape;8636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7" name="Google Shape;8637;p50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8" name="Google Shape;8638;p50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9" name="Google Shape;8639;p50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0" name="Google Shape;8640;p50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1" name="Google Shape;8641;p50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2" name="Google Shape;8642;p50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3" name="Google Shape;8643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4" name="Google Shape;8644;p50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5" name="Google Shape;8645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6" name="Google Shape;8646;p50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7" name="Google Shape;8647;p50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8" name="Google Shape;8648;p50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9" name="Google Shape;8649;p50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0" name="Google Shape;8650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1" name="Google Shape;8651;p50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2" name="Google Shape;8652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3" name="Google Shape;8653;p50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4" name="Google Shape;8654;p50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5" name="Google Shape;8655;p50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6" name="Google Shape;8656;p50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7" name="Google Shape;8657;p50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8" name="Google Shape;8658;p50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9" name="Google Shape;8659;p50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0" name="Google Shape;8660;p50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1" name="Google Shape;8661;p50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2" name="Google Shape;8662;p50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3" name="Google Shape;8663;p50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4" name="Google Shape;8664;p50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5" name="Google Shape;8665;p50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6" name="Google Shape;8666;p50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7" name="Google Shape;8667;p50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8" name="Google Shape;8668;p50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9" name="Google Shape;8669;p50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0" name="Google Shape;8670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1" name="Google Shape;8671;p50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2" name="Google Shape;8672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3" name="Google Shape;8673;p50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4" name="Google Shape;8674;p50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5" name="Google Shape;8675;p50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6" name="Google Shape;8676;p50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7" name="Google Shape;8677;p50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8" name="Google Shape;8678;p50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9" name="Google Shape;8679;p50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0" name="Google Shape;8680;p50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1" name="Google Shape;8681;p50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2" name="Google Shape;8682;p50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3" name="Google Shape;8683;p50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4" name="Google Shape;8684;p50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5" name="Google Shape;8685;p50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6" name="Google Shape;8686;p50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7" name="Google Shape;8687;p50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8" name="Google Shape;8688;p50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9" name="Google Shape;8689;p50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0" name="Google Shape;8690;p50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1" name="Google Shape;8691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2" name="Google Shape;8692;p50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3" name="Google Shape;8693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4" name="Google Shape;8694;p50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5" name="Google Shape;8695;p50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6" name="Google Shape;8696;p50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7" name="Google Shape;8697;p50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8" name="Google Shape;8698;p50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9" name="Google Shape;8699;p50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0" name="Google Shape;8700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1" name="Google Shape;8701;p50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2" name="Google Shape;8702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3" name="Google Shape;8703;p50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4" name="Google Shape;8704;p50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5" name="Google Shape;8705;p50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6" name="Google Shape;8706;p50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7" name="Google Shape;8707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8" name="Google Shape;8708;p50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9" name="Google Shape;8709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0" name="Google Shape;8710;p50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1" name="Google Shape;8711;p50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2" name="Google Shape;8712;p50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3" name="Google Shape;8713;p50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4" name="Google Shape;8714;p50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5" name="Google Shape;8715;p50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6" name="Google Shape;8716;p50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7" name="Google Shape;8717;p50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8" name="Google Shape;8718;p50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9" name="Google Shape;8719;p50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0" name="Google Shape;8720;p50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1" name="Google Shape;8721;p50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2" name="Google Shape;8722;p50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3" name="Google Shape;8723;p50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4" name="Google Shape;8724;p50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5" name="Google Shape;8725;p50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6" name="Google Shape;8726;p50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7" name="Google Shape;8727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8" name="Google Shape;8728;p50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9" name="Google Shape;8729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0" name="Google Shape;8730;p50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1" name="Google Shape;8731;p50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2" name="Google Shape;8732;p50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3" name="Google Shape;8733;p50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4" name="Google Shape;8734;p50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5" name="Google Shape;8735;p50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6" name="Google Shape;8736;p50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7" name="Google Shape;8737;p50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8" name="Google Shape;8738;p50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9" name="Google Shape;8739;p50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0" name="Google Shape;8740;p50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1" name="Google Shape;8741;p50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2" name="Google Shape;8742;p50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3" name="Google Shape;8743;p50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4" name="Google Shape;8744;p50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5" name="Google Shape;8745;p50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6" name="Google Shape;8746;p50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7" name="Google Shape;8747;p50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8" name="Google Shape;8748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9" name="Google Shape;8749;p50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0" name="Google Shape;8750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1" name="Google Shape;8751;p50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2" name="Google Shape;8752;p50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3" name="Google Shape;8753;p50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4" name="Google Shape;8754;p50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5" name="Google Shape;8755;p50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6" name="Google Shape;8756;p50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7" name="Google Shape;8757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8" name="Google Shape;8758;p50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9" name="Google Shape;8759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0" name="Google Shape;8760;p50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1" name="Google Shape;8761;p50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2" name="Google Shape;8762;p50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3" name="Google Shape;8763;p50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4" name="Google Shape;8764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5" name="Google Shape;8765;p50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6" name="Google Shape;8766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7" name="Google Shape;8767;p50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8" name="Google Shape;8768;p50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9" name="Google Shape;8769;p50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0" name="Google Shape;8770;p50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1" name="Google Shape;8771;p50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2" name="Google Shape;8772;p50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3" name="Google Shape;8773;p50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4" name="Google Shape;8774;p50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5" name="Google Shape;8775;p50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6" name="Google Shape;8776;p50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7" name="Google Shape;8777;p50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8" name="Google Shape;8778;p50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9" name="Google Shape;8779;p50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0" name="Google Shape;8780;p50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1" name="Google Shape;8781;p50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2" name="Google Shape;8782;p50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3" name="Google Shape;8783;p50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4" name="Google Shape;8784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5" name="Google Shape;8785;p50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6" name="Google Shape;8786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7" name="Google Shape;8787;p50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8" name="Google Shape;8788;p50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9" name="Google Shape;8789;p50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0" name="Google Shape;8790;p50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1" name="Google Shape;8791;p50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2" name="Google Shape;8792;p50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3" name="Google Shape;8793;p50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4" name="Google Shape;8794;p50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5" name="Google Shape;8795;p50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6" name="Google Shape;8796;p50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7" name="Google Shape;8797;p50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8" name="Google Shape;8798;p50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9" name="Google Shape;8799;p50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0" name="Google Shape;8800;p50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1" name="Google Shape;8801;p50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2" name="Google Shape;8802;p50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3" name="Google Shape;8803;p50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4" name="Google Shape;8804;p50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5" name="Google Shape;8805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6" name="Google Shape;8806;p50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7" name="Google Shape;8807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8" name="Google Shape;8808;p50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9" name="Google Shape;8809;p50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0" name="Google Shape;8810;p50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1" name="Google Shape;8811;p50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2" name="Google Shape;8812;p50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3" name="Google Shape;8813;p50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4" name="Google Shape;8814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5" name="Google Shape;8815;p50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6" name="Google Shape;8816;p50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7" name="Google Shape;8817;p50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8" name="Google Shape;8818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9" name="Google Shape;8819;p50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0" name="Google Shape;8820;p50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1" name="Google Shape;8821;p50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2" name="Google Shape;8822;p50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3" name="Google Shape;8823;p50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4" name="Google Shape;8824;p50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5" name="Google Shape;8825;p50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6" name="Google Shape;8826;p50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7" name="Google Shape;8827;p50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8" name="Google Shape;8828;p50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9" name="Google Shape;8829;p50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0" name="Google Shape;8830;p50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1" name="Google Shape;8831;p50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2" name="Google Shape;8832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3" name="Google Shape;8833;p50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4" name="Google Shape;8834;p50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5" name="Google Shape;8835;p50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6" name="Google Shape;8836;p50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7" name="Google Shape;8837;p50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8" name="Google Shape;8838;p50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9" name="Google Shape;8839;p50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0" name="Google Shape;8840;p50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1" name="Google Shape;8841;p50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2" name="Google Shape;8842;p50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3" name="Google Shape;8843;p50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4" name="Google Shape;8844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5" name="Google Shape;8845;p50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8846" name="Google Shape;8846;p50"/>
          <p:cNvSpPr/>
          <p:nvPr/>
        </p:nvSpPr>
        <p:spPr>
          <a:xfrm rot="10800000" flipH="1">
            <a:off x="3483255" y="-51"/>
            <a:ext cx="8708785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45670365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8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48" name="Google Shape;8848;p51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8849" name="Google Shape;8849;p51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0" name="Google Shape;8850;p51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1" name="Google Shape;8851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2" name="Google Shape;8852;p51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3" name="Google Shape;8853;p51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4" name="Google Shape;8854;p5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5" name="Google Shape;8855;p51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6" name="Google Shape;8856;p51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7" name="Google Shape;8857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8" name="Google Shape;8858;p51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9" name="Google Shape;8859;p51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0" name="Google Shape;8860;p5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1" name="Google Shape;8861;p51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2" name="Google Shape;8862;p51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3" name="Google Shape;8863;p51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4" name="Google Shape;8864;p51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5" name="Google Shape;8865;p51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6" name="Google Shape;8866;p51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7" name="Google Shape;8867;p51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8" name="Google Shape;8868;p51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9" name="Google Shape;8869;p51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0" name="Google Shape;8870;p51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1" name="Google Shape;8871;p51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2" name="Google Shape;8872;p51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3" name="Google Shape;8873;p51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4" name="Google Shape;8874;p51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5" name="Google Shape;8875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6" name="Google Shape;8876;p51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7" name="Google Shape;8877;p5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8" name="Google Shape;8878;p51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9" name="Google Shape;8879;p51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0" name="Google Shape;8880;p51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1" name="Google Shape;8881;p51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2" name="Google Shape;8882;p51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3" name="Google Shape;8883;p51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4" name="Google Shape;8884;p51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5" name="Google Shape;8885;p51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6" name="Google Shape;8886;p51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7" name="Google Shape;8887;p51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8" name="Google Shape;8888;p51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9" name="Google Shape;8889;p51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0" name="Google Shape;8890;p51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1" name="Google Shape;8891;p51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2" name="Google Shape;8892;p51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3" name="Google Shape;8893;p51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4" name="Google Shape;8894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5" name="Google Shape;8895;p51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6" name="Google Shape;8896;p5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7" name="Google Shape;8897;p51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8" name="Google Shape;8898;p51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9" name="Google Shape;8899;p51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0" name="Google Shape;8900;p51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1" name="Google Shape;8901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2" name="Google Shape;8902;p5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3" name="Google Shape;8903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4" name="Google Shape;8904;p51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5" name="Google Shape;8905;p51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6" name="Google Shape;8906;p5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7" name="Google Shape;8907;p51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8" name="Google Shape;8908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9" name="Google Shape;8909;p5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0" name="Google Shape;8910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1" name="Google Shape;8911;p51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2" name="Google Shape;8912;p51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3" name="Google Shape;8913;p5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4" name="Google Shape;8914;p51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5" name="Google Shape;8915;p51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6" name="Google Shape;8916;p51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7" name="Google Shape;8917;p51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8" name="Google Shape;8918;p51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9" name="Google Shape;8919;p51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0" name="Google Shape;8920;p51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1" name="Google Shape;8921;p51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2" name="Google Shape;8922;p51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3" name="Google Shape;8923;p51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4" name="Google Shape;8924;p51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5" name="Google Shape;8925;p51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6" name="Google Shape;8926;p51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7" name="Google Shape;8927;p51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8" name="Google Shape;8928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9" name="Google Shape;8929;p5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0" name="Google Shape;8930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1" name="Google Shape;8931;p51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2" name="Google Shape;8932;p5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3" name="Google Shape;8933;p51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4" name="Google Shape;8934;p51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5" name="Google Shape;8935;p51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6" name="Google Shape;8936;p51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7" name="Google Shape;8937;p51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8" name="Google Shape;8938;p51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9" name="Google Shape;8939;p51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0" name="Google Shape;8940;p51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1" name="Google Shape;8941;p51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2" name="Google Shape;8942;p51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3" name="Google Shape;8943;p51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4" name="Google Shape;8944;p51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5" name="Google Shape;8945;p51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6" name="Google Shape;8946;p51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7" name="Google Shape;8947;p51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8" name="Google Shape;8948;p51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9" name="Google Shape;8949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0" name="Google Shape;8950;p5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1" name="Google Shape;8951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2" name="Google Shape;8952;p51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3" name="Google Shape;8953;p5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4" name="Google Shape;8954;p51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5" name="Google Shape;8955;p51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6" name="Google Shape;8956;p51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7" name="Google Shape;8957;p51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8" name="Google Shape;8958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9" name="Google Shape;8959;p5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0" name="Google Shape;8960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1" name="Google Shape;8961;p51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2" name="Google Shape;8962;p51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3" name="Google Shape;8963;p5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4" name="Google Shape;8964;p51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5" name="Google Shape;8965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6" name="Google Shape;8966;p5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7" name="Google Shape;8967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8" name="Google Shape;8968;p51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9" name="Google Shape;8969;p51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0" name="Google Shape;8970;p5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1" name="Google Shape;8971;p51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2" name="Google Shape;8972;p51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3" name="Google Shape;8973;p51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4" name="Google Shape;8974;p51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5" name="Google Shape;8975;p51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6" name="Google Shape;8976;p51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7" name="Google Shape;8977;p51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8" name="Google Shape;8978;p51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9" name="Google Shape;8979;p51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0" name="Google Shape;8980;p51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1" name="Google Shape;8981;p51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2" name="Google Shape;8982;p51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3" name="Google Shape;8983;p51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4" name="Google Shape;8984;p51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5" name="Google Shape;8985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6" name="Google Shape;8986;p5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7" name="Google Shape;8987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8" name="Google Shape;8988;p51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9" name="Google Shape;8989;p5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0" name="Google Shape;8990;p51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1" name="Google Shape;8991;p51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2" name="Google Shape;8992;p51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3" name="Google Shape;8993;p51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4" name="Google Shape;8994;p51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5" name="Google Shape;8995;p51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6" name="Google Shape;8996;p51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7" name="Google Shape;8997;p51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8" name="Google Shape;8998;p51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9" name="Google Shape;8999;p51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0" name="Google Shape;9000;p51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1" name="Google Shape;9001;p51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2" name="Google Shape;9002;p51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3" name="Google Shape;9003;p51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4" name="Google Shape;9004;p51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5" name="Google Shape;9005;p51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6" name="Google Shape;9006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7" name="Google Shape;9007;p5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8" name="Google Shape;9008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9" name="Google Shape;9009;p51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0" name="Google Shape;9010;p5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1" name="Google Shape;9011;p51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2" name="Google Shape;9012;p51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3" name="Google Shape;9013;p51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4" name="Google Shape;9014;p51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5" name="Google Shape;9015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6" name="Google Shape;9016;p5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7" name="Google Shape;9017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8" name="Google Shape;9018;p51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9" name="Google Shape;9019;p51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0" name="Google Shape;9020;p5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1" name="Google Shape;9021;p51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2" name="Google Shape;9022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3" name="Google Shape;9023;p5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4" name="Google Shape;9024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5" name="Google Shape;9025;p51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6" name="Google Shape;9026;p51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7" name="Google Shape;9027;p5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8" name="Google Shape;9028;p51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9" name="Google Shape;9029;p51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0" name="Google Shape;9030;p51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1" name="Google Shape;9031;p51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2" name="Google Shape;9032;p51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3" name="Google Shape;9033;p51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4" name="Google Shape;9034;p51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5" name="Google Shape;9035;p51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6" name="Google Shape;9036;p51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7" name="Google Shape;9037;p51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8" name="Google Shape;9038;p51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9" name="Google Shape;9039;p51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0" name="Google Shape;9040;p51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1" name="Google Shape;9041;p51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2" name="Google Shape;9042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3" name="Google Shape;9043;p5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4" name="Google Shape;9044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5" name="Google Shape;9045;p51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6" name="Google Shape;9046;p5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7" name="Google Shape;9047;p51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8" name="Google Shape;9048;p51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9" name="Google Shape;9049;p51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0" name="Google Shape;9050;p51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1" name="Google Shape;9051;p51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2" name="Google Shape;9052;p51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3" name="Google Shape;9053;p51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4" name="Google Shape;9054;p51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5" name="Google Shape;9055;p51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6" name="Google Shape;9056;p51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7" name="Google Shape;9057;p51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8" name="Google Shape;9058;p51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9" name="Google Shape;9059;p51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0" name="Google Shape;9060;p51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1" name="Google Shape;9061;p51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2" name="Google Shape;9062;p51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3" name="Google Shape;9063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4" name="Google Shape;9064;p5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5" name="Google Shape;9065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6" name="Google Shape;9066;p51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7" name="Google Shape;9067;p5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8" name="Google Shape;9068;p51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9" name="Google Shape;9069;p51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0" name="Google Shape;9070;p51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1" name="Google Shape;9071;p51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2" name="Google Shape;9072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3" name="Google Shape;9073;p5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4" name="Google Shape;9074;p51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5" name="Google Shape;9075;p51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6" name="Google Shape;9076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7" name="Google Shape;9077;p5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8" name="Google Shape;9078;p51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9" name="Google Shape;9079;p51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0" name="Google Shape;9080;p51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1" name="Google Shape;9081;p51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2" name="Google Shape;9082;p51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3" name="Google Shape;9083;p51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4" name="Google Shape;9084;p51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5" name="Google Shape;9085;p51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6" name="Google Shape;9086;p51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7" name="Google Shape;9087;p51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8" name="Google Shape;9088;p51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9" name="Google Shape;9089;p51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0" name="Google Shape;9090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1" name="Google Shape;9091;p5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2" name="Google Shape;9092;p51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3" name="Google Shape;9093;p51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4" name="Google Shape;9094;p51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5" name="Google Shape;9095;p51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6" name="Google Shape;9096;p51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7" name="Google Shape;9097;p51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8" name="Google Shape;9098;p51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9" name="Google Shape;9099;p51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0" name="Google Shape;9100;p51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1" name="Google Shape;9101;p51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2" name="Google Shape;9102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3" name="Google Shape;9103;p5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104" name="Google Shape;9104;p51"/>
          <p:cNvSpPr/>
          <p:nvPr/>
        </p:nvSpPr>
        <p:spPr>
          <a:xfrm>
            <a:off x="960000" y="1600533"/>
            <a:ext cx="10272000" cy="48376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12397105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9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06" name="Google Shape;9106;p52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9107" name="Google Shape;9107;p52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8" name="Google Shape;9108;p52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9" name="Google Shape;9109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0" name="Google Shape;9110;p52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1" name="Google Shape;9111;p52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2" name="Google Shape;9112;p52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3" name="Google Shape;9113;p52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4" name="Google Shape;9114;p52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5" name="Google Shape;9115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6" name="Google Shape;9116;p52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7" name="Google Shape;9117;p52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8" name="Google Shape;9118;p52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9" name="Google Shape;9119;p52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0" name="Google Shape;9120;p52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1" name="Google Shape;9121;p52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2" name="Google Shape;9122;p52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3" name="Google Shape;9123;p52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4" name="Google Shape;9124;p52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5" name="Google Shape;9125;p52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6" name="Google Shape;9126;p52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7" name="Google Shape;9127;p52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8" name="Google Shape;9128;p52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9" name="Google Shape;9129;p52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0" name="Google Shape;9130;p52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1" name="Google Shape;9131;p52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2" name="Google Shape;9132;p52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3" name="Google Shape;9133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4" name="Google Shape;9134;p52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5" name="Google Shape;9135;p52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6" name="Google Shape;9136;p52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7" name="Google Shape;9137;p52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8" name="Google Shape;9138;p52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9" name="Google Shape;9139;p52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0" name="Google Shape;9140;p52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1" name="Google Shape;9141;p52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2" name="Google Shape;9142;p52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3" name="Google Shape;9143;p52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4" name="Google Shape;9144;p52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5" name="Google Shape;9145;p52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6" name="Google Shape;9146;p52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7" name="Google Shape;9147;p52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8" name="Google Shape;9148;p52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9" name="Google Shape;9149;p52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0" name="Google Shape;9150;p52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1" name="Google Shape;9151;p52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2" name="Google Shape;9152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3" name="Google Shape;9153;p52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4" name="Google Shape;9154;p52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5" name="Google Shape;9155;p52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6" name="Google Shape;9156;p52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7" name="Google Shape;9157;p52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8" name="Google Shape;9158;p52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9" name="Google Shape;9159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0" name="Google Shape;9160;p52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1" name="Google Shape;9161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2" name="Google Shape;9162;p52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3" name="Google Shape;9163;p52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4" name="Google Shape;9164;p52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5" name="Google Shape;9165;p52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6" name="Google Shape;9166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7" name="Google Shape;9167;p52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8" name="Google Shape;9168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9" name="Google Shape;9169;p52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0" name="Google Shape;9170;p52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1" name="Google Shape;9171;p52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2" name="Google Shape;9172;p52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3" name="Google Shape;9173;p52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4" name="Google Shape;9174;p52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5" name="Google Shape;9175;p52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6" name="Google Shape;9176;p52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7" name="Google Shape;9177;p52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8" name="Google Shape;9178;p52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9" name="Google Shape;9179;p52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0" name="Google Shape;9180;p52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1" name="Google Shape;9181;p52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2" name="Google Shape;9182;p52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3" name="Google Shape;9183;p52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4" name="Google Shape;9184;p52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5" name="Google Shape;9185;p52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6" name="Google Shape;9186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7" name="Google Shape;9187;p52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8" name="Google Shape;9188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9" name="Google Shape;9189;p52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0" name="Google Shape;9190;p52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1" name="Google Shape;9191;p52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2" name="Google Shape;9192;p52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3" name="Google Shape;9193;p52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4" name="Google Shape;9194;p52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5" name="Google Shape;9195;p52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6" name="Google Shape;9196;p52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7" name="Google Shape;9197;p52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8" name="Google Shape;9198;p52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9" name="Google Shape;9199;p52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0" name="Google Shape;9200;p52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1" name="Google Shape;9201;p52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2" name="Google Shape;9202;p52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3" name="Google Shape;9203;p52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4" name="Google Shape;9204;p52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5" name="Google Shape;9205;p52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6" name="Google Shape;9206;p52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7" name="Google Shape;9207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8" name="Google Shape;9208;p52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9" name="Google Shape;9209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0" name="Google Shape;9210;p52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1" name="Google Shape;9211;p52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2" name="Google Shape;9212;p52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3" name="Google Shape;9213;p52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4" name="Google Shape;9214;p52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5" name="Google Shape;9215;p52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6" name="Google Shape;9216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7" name="Google Shape;9217;p52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8" name="Google Shape;9218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9" name="Google Shape;9219;p52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0" name="Google Shape;9220;p52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1" name="Google Shape;9221;p52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2" name="Google Shape;9222;p52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3" name="Google Shape;9223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4" name="Google Shape;9224;p52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5" name="Google Shape;9225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6" name="Google Shape;9226;p52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7" name="Google Shape;9227;p52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8" name="Google Shape;9228;p52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9" name="Google Shape;9229;p52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0" name="Google Shape;9230;p52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1" name="Google Shape;9231;p52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2" name="Google Shape;9232;p52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3" name="Google Shape;9233;p52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4" name="Google Shape;9234;p52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5" name="Google Shape;9235;p52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6" name="Google Shape;9236;p52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7" name="Google Shape;9237;p52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8" name="Google Shape;9238;p52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9" name="Google Shape;9239;p52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0" name="Google Shape;9240;p52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1" name="Google Shape;9241;p52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2" name="Google Shape;9242;p52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3" name="Google Shape;9243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4" name="Google Shape;9244;p52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5" name="Google Shape;9245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6" name="Google Shape;9246;p52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7" name="Google Shape;9247;p52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8" name="Google Shape;9248;p52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9" name="Google Shape;9249;p52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0" name="Google Shape;9250;p52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1" name="Google Shape;9251;p52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2" name="Google Shape;9252;p52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3" name="Google Shape;9253;p52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4" name="Google Shape;9254;p52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5" name="Google Shape;9255;p52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6" name="Google Shape;9256;p52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7" name="Google Shape;9257;p52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8" name="Google Shape;9258;p52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9" name="Google Shape;9259;p52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0" name="Google Shape;9260;p52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1" name="Google Shape;9261;p52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2" name="Google Shape;9262;p52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3" name="Google Shape;9263;p52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4" name="Google Shape;9264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5" name="Google Shape;9265;p52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6" name="Google Shape;9266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7" name="Google Shape;9267;p52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8" name="Google Shape;9268;p52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9" name="Google Shape;9269;p52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0" name="Google Shape;9270;p52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1" name="Google Shape;9271;p52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2" name="Google Shape;9272;p52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3" name="Google Shape;9273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4" name="Google Shape;9274;p52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5" name="Google Shape;9275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6" name="Google Shape;9276;p52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7" name="Google Shape;9277;p52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8" name="Google Shape;9278;p52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9" name="Google Shape;9279;p52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0" name="Google Shape;9280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1" name="Google Shape;9281;p52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2" name="Google Shape;9282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3" name="Google Shape;9283;p52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4" name="Google Shape;9284;p52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5" name="Google Shape;9285;p52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6" name="Google Shape;9286;p52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7" name="Google Shape;9287;p52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8" name="Google Shape;9288;p52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9" name="Google Shape;9289;p52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0" name="Google Shape;9290;p52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1" name="Google Shape;9291;p52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2" name="Google Shape;9292;p52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3" name="Google Shape;9293;p52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4" name="Google Shape;9294;p52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5" name="Google Shape;9295;p52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6" name="Google Shape;9296;p52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7" name="Google Shape;9297;p52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8" name="Google Shape;9298;p52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9" name="Google Shape;9299;p52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0" name="Google Shape;9300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1" name="Google Shape;9301;p52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2" name="Google Shape;9302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3" name="Google Shape;9303;p52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4" name="Google Shape;9304;p52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5" name="Google Shape;9305;p52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6" name="Google Shape;9306;p52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7" name="Google Shape;9307;p52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8" name="Google Shape;9308;p52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9" name="Google Shape;9309;p52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0" name="Google Shape;9310;p52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1" name="Google Shape;9311;p52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2" name="Google Shape;9312;p52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3" name="Google Shape;9313;p52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4" name="Google Shape;9314;p52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5" name="Google Shape;9315;p52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6" name="Google Shape;9316;p52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7" name="Google Shape;9317;p52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8" name="Google Shape;9318;p52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9" name="Google Shape;9319;p52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0" name="Google Shape;9320;p52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1" name="Google Shape;9321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2" name="Google Shape;9322;p52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3" name="Google Shape;9323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4" name="Google Shape;9324;p52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5" name="Google Shape;9325;p52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6" name="Google Shape;9326;p52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7" name="Google Shape;9327;p52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8" name="Google Shape;9328;p52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9" name="Google Shape;9329;p52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0" name="Google Shape;9330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1" name="Google Shape;9331;p52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2" name="Google Shape;9332;p52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3" name="Google Shape;9333;p52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4" name="Google Shape;9334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5" name="Google Shape;9335;p52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6" name="Google Shape;9336;p52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7" name="Google Shape;9337;p52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8" name="Google Shape;9338;p52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9" name="Google Shape;9339;p52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0" name="Google Shape;9340;p52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1" name="Google Shape;9341;p52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2" name="Google Shape;9342;p52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3" name="Google Shape;9343;p52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4" name="Google Shape;9344;p52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5" name="Google Shape;9345;p52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6" name="Google Shape;9346;p52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7" name="Google Shape;9347;p52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8" name="Google Shape;9348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9" name="Google Shape;9349;p52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0" name="Google Shape;9350;p52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1" name="Google Shape;9351;p52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2" name="Google Shape;9352;p52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3" name="Google Shape;9353;p52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4" name="Google Shape;9354;p52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5" name="Google Shape;9355;p52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6" name="Google Shape;9356;p52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7" name="Google Shape;9357;p52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8" name="Google Shape;9358;p52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9" name="Google Shape;9359;p52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0" name="Google Shape;9360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1" name="Google Shape;9361;p52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362" name="Google Shape;9362;p52"/>
          <p:cNvGrpSpPr/>
          <p:nvPr/>
        </p:nvGrpSpPr>
        <p:grpSpPr>
          <a:xfrm rot="10800000" flipH="1">
            <a:off x="-1242440" y="-109095"/>
            <a:ext cx="14676879" cy="7076189"/>
            <a:chOff x="-2748400" y="-38"/>
            <a:chExt cx="13516281" cy="5143576"/>
          </a:xfrm>
        </p:grpSpPr>
        <p:sp>
          <p:nvSpPr>
            <p:cNvPr id="9363" name="Google Shape;9363;p52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4" name="Google Shape;9364;p52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3197258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5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42" name="Google Shape;5342;p36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343" name="Google Shape;5343;p36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4" name="Google Shape;5344;p36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5" name="Google Shape;5345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6" name="Google Shape;5346;p36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7" name="Google Shape;5347;p36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8" name="Google Shape;5348;p3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9" name="Google Shape;5349;p36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0" name="Google Shape;5350;p36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1" name="Google Shape;5351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2" name="Google Shape;5352;p36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3" name="Google Shape;5353;p36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4" name="Google Shape;5354;p3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5" name="Google Shape;5355;p36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6" name="Google Shape;5356;p36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7" name="Google Shape;5357;p36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8" name="Google Shape;5358;p36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9" name="Google Shape;5359;p36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0" name="Google Shape;5360;p36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1" name="Google Shape;5361;p36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2" name="Google Shape;5362;p36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3" name="Google Shape;5363;p36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4" name="Google Shape;5364;p36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5" name="Google Shape;5365;p36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6" name="Google Shape;5366;p36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7" name="Google Shape;5367;p36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8" name="Google Shape;5368;p36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9" name="Google Shape;5369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0" name="Google Shape;5370;p36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1" name="Google Shape;5371;p3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2" name="Google Shape;5372;p36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3" name="Google Shape;5373;p36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4" name="Google Shape;5374;p36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5" name="Google Shape;5375;p36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6" name="Google Shape;5376;p36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7" name="Google Shape;5377;p36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8" name="Google Shape;5378;p36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9" name="Google Shape;5379;p36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0" name="Google Shape;5380;p36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1" name="Google Shape;5381;p36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2" name="Google Shape;5382;p36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3" name="Google Shape;5383;p36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4" name="Google Shape;5384;p36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5" name="Google Shape;5385;p36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6" name="Google Shape;5386;p36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7" name="Google Shape;5387;p36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8" name="Google Shape;5388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9" name="Google Shape;5389;p36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0" name="Google Shape;5390;p3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1" name="Google Shape;5391;p36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2" name="Google Shape;5392;p36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3" name="Google Shape;5393;p36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4" name="Google Shape;5394;p36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5" name="Google Shape;5395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6" name="Google Shape;5396;p3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7" name="Google Shape;5397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8" name="Google Shape;5398;p36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9" name="Google Shape;5399;p36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0" name="Google Shape;5400;p3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1" name="Google Shape;5401;p36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2" name="Google Shape;5402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3" name="Google Shape;5403;p3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4" name="Google Shape;5404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5" name="Google Shape;5405;p36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6" name="Google Shape;5406;p36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7" name="Google Shape;5407;p3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8" name="Google Shape;5408;p36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9" name="Google Shape;5409;p36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0" name="Google Shape;5410;p36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1" name="Google Shape;5411;p36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2" name="Google Shape;5412;p36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3" name="Google Shape;5413;p36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4" name="Google Shape;5414;p36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5" name="Google Shape;5415;p36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6" name="Google Shape;5416;p36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7" name="Google Shape;5417;p36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8" name="Google Shape;5418;p36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9" name="Google Shape;5419;p36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0" name="Google Shape;5420;p36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1" name="Google Shape;5421;p36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2" name="Google Shape;5422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3" name="Google Shape;5423;p3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4" name="Google Shape;5424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5" name="Google Shape;5425;p36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6" name="Google Shape;5426;p3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7" name="Google Shape;5427;p36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8" name="Google Shape;5428;p36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9" name="Google Shape;5429;p36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0" name="Google Shape;5430;p36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1" name="Google Shape;5431;p36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2" name="Google Shape;5432;p36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3" name="Google Shape;5433;p36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4" name="Google Shape;5434;p36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5" name="Google Shape;5435;p36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6" name="Google Shape;5436;p36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7" name="Google Shape;5437;p36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8" name="Google Shape;5438;p36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9" name="Google Shape;5439;p36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0" name="Google Shape;5440;p36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1" name="Google Shape;5441;p36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2" name="Google Shape;5442;p36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3" name="Google Shape;5443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4" name="Google Shape;5444;p3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5" name="Google Shape;5445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6" name="Google Shape;5446;p36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7" name="Google Shape;5447;p3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8" name="Google Shape;5448;p36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9" name="Google Shape;5449;p36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0" name="Google Shape;5450;p36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1" name="Google Shape;5451;p36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2" name="Google Shape;5452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3" name="Google Shape;5453;p3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4" name="Google Shape;5454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5" name="Google Shape;5455;p36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6" name="Google Shape;5456;p36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7" name="Google Shape;5457;p3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8" name="Google Shape;5458;p36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9" name="Google Shape;5459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0" name="Google Shape;5460;p3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1" name="Google Shape;5461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2" name="Google Shape;5462;p36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3" name="Google Shape;5463;p36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4" name="Google Shape;5464;p3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5" name="Google Shape;5465;p36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6" name="Google Shape;5466;p36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7" name="Google Shape;5467;p36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8" name="Google Shape;5468;p36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9" name="Google Shape;5469;p36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0" name="Google Shape;5470;p36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1" name="Google Shape;5471;p36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2" name="Google Shape;5472;p36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3" name="Google Shape;5473;p36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4" name="Google Shape;5474;p36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5" name="Google Shape;5475;p36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6" name="Google Shape;5476;p36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7" name="Google Shape;5477;p36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8" name="Google Shape;5478;p36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9" name="Google Shape;5479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0" name="Google Shape;5480;p3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1" name="Google Shape;5481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2" name="Google Shape;5482;p36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3" name="Google Shape;5483;p3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4" name="Google Shape;5484;p36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5" name="Google Shape;5485;p36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6" name="Google Shape;5486;p36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7" name="Google Shape;5487;p36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8" name="Google Shape;5488;p36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9" name="Google Shape;5489;p36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0" name="Google Shape;5490;p36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1" name="Google Shape;5491;p36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2" name="Google Shape;5492;p36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3" name="Google Shape;5493;p36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4" name="Google Shape;5494;p36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5" name="Google Shape;5495;p36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6" name="Google Shape;5496;p36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7" name="Google Shape;5497;p36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8" name="Google Shape;5498;p36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9" name="Google Shape;5499;p36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0" name="Google Shape;5500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1" name="Google Shape;5501;p3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2" name="Google Shape;5502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3" name="Google Shape;5503;p36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4" name="Google Shape;5504;p3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5" name="Google Shape;5505;p36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6" name="Google Shape;5506;p36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7" name="Google Shape;5507;p36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8" name="Google Shape;5508;p36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9" name="Google Shape;5509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0" name="Google Shape;5510;p3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1" name="Google Shape;5511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2" name="Google Shape;5512;p36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3" name="Google Shape;5513;p36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4" name="Google Shape;5514;p3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5" name="Google Shape;5515;p36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6" name="Google Shape;5516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7" name="Google Shape;5517;p3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8" name="Google Shape;5518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9" name="Google Shape;5519;p36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0" name="Google Shape;5520;p36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1" name="Google Shape;5521;p3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2" name="Google Shape;5522;p36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3" name="Google Shape;5523;p36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4" name="Google Shape;5524;p36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5" name="Google Shape;5525;p36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6" name="Google Shape;5526;p36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7" name="Google Shape;5527;p36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8" name="Google Shape;5528;p36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9" name="Google Shape;5529;p36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0" name="Google Shape;5530;p36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1" name="Google Shape;5531;p36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2" name="Google Shape;5532;p36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3" name="Google Shape;5533;p36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4" name="Google Shape;5534;p36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5" name="Google Shape;5535;p36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6" name="Google Shape;5536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7" name="Google Shape;5537;p3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8" name="Google Shape;5538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9" name="Google Shape;5539;p36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0" name="Google Shape;5540;p3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1" name="Google Shape;5541;p36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2" name="Google Shape;5542;p36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3" name="Google Shape;5543;p36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4" name="Google Shape;5544;p36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5" name="Google Shape;5545;p36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6" name="Google Shape;5546;p36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7" name="Google Shape;5547;p36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8" name="Google Shape;5548;p36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9" name="Google Shape;5549;p36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0" name="Google Shape;5550;p36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1" name="Google Shape;5551;p36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2" name="Google Shape;5552;p36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3" name="Google Shape;5553;p36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4" name="Google Shape;5554;p36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5" name="Google Shape;5555;p36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6" name="Google Shape;5556;p36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7" name="Google Shape;5557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8" name="Google Shape;5558;p3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9" name="Google Shape;5559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0" name="Google Shape;5560;p36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1" name="Google Shape;5561;p3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2" name="Google Shape;5562;p36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3" name="Google Shape;5563;p36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4" name="Google Shape;5564;p36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5" name="Google Shape;5565;p36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6" name="Google Shape;5566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7" name="Google Shape;5567;p3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8" name="Google Shape;5568;p36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9" name="Google Shape;5569;p36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0" name="Google Shape;5570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1" name="Google Shape;5571;p3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2" name="Google Shape;5572;p36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3" name="Google Shape;5573;p36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4" name="Google Shape;5574;p36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5" name="Google Shape;5575;p36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6" name="Google Shape;5576;p36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7" name="Google Shape;5577;p36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8" name="Google Shape;5578;p36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9" name="Google Shape;5579;p36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0" name="Google Shape;5580;p36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1" name="Google Shape;5581;p36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2" name="Google Shape;5582;p36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3" name="Google Shape;5583;p36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4" name="Google Shape;5584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5" name="Google Shape;5585;p3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6" name="Google Shape;5586;p36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7" name="Google Shape;5587;p36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8" name="Google Shape;5588;p36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9" name="Google Shape;5589;p36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0" name="Google Shape;5590;p36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1" name="Google Shape;5591;p36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2" name="Google Shape;5592;p36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3" name="Google Shape;5593;p36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4" name="Google Shape;5594;p36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5" name="Google Shape;5595;p36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6" name="Google Shape;5596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7" name="Google Shape;5597;p3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598" name="Google Shape;5598;p36"/>
          <p:cNvSpPr/>
          <p:nvPr/>
        </p:nvSpPr>
        <p:spPr>
          <a:xfrm>
            <a:off x="4042104" y="-100"/>
            <a:ext cx="8150373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599" name="Google Shape;5599;p36"/>
          <p:cNvSpPr txBox="1">
            <a:spLocks noGrp="1"/>
          </p:cNvSpPr>
          <p:nvPr>
            <p:ph type="title" hasCustomPrompt="1"/>
          </p:nvPr>
        </p:nvSpPr>
        <p:spPr>
          <a:xfrm>
            <a:off x="6096000" y="2502151"/>
            <a:ext cx="5136000" cy="1201600"/>
          </a:xfrm>
          <a:prstGeom prst="rect">
            <a:avLst/>
          </a:prstGeom>
        </p:spPr>
        <p:txBody>
          <a:bodyPr spcFirstLastPara="1" wrap="square" lIns="121876" tIns="121876" rIns="121876" bIns="121876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0" name="Google Shape;5600;p36"/>
          <p:cNvSpPr txBox="1">
            <a:spLocks noGrp="1"/>
          </p:cNvSpPr>
          <p:nvPr>
            <p:ph type="title" idx="2" hasCustomPrompt="1"/>
          </p:nvPr>
        </p:nvSpPr>
        <p:spPr>
          <a:xfrm>
            <a:off x="6096000" y="623400"/>
            <a:ext cx="5136000" cy="1201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1" name="Google Shape;5601;p36"/>
          <p:cNvSpPr txBox="1">
            <a:spLocks noGrp="1"/>
          </p:cNvSpPr>
          <p:nvPr>
            <p:ph type="title" idx="3" hasCustomPrompt="1"/>
          </p:nvPr>
        </p:nvSpPr>
        <p:spPr>
          <a:xfrm>
            <a:off x="6096000" y="4306400"/>
            <a:ext cx="5136000" cy="1201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2" name="Google Shape;5602;p36"/>
          <p:cNvSpPr txBox="1">
            <a:spLocks noGrp="1"/>
          </p:cNvSpPr>
          <p:nvPr>
            <p:ph type="subTitle" idx="1"/>
          </p:nvPr>
        </p:nvSpPr>
        <p:spPr>
          <a:xfrm>
            <a:off x="6096000" y="3703767"/>
            <a:ext cx="5136000" cy="630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3" name="Google Shape;5603;p36"/>
          <p:cNvSpPr txBox="1">
            <a:spLocks noGrp="1"/>
          </p:cNvSpPr>
          <p:nvPr>
            <p:ph type="subTitle" idx="4"/>
          </p:nvPr>
        </p:nvSpPr>
        <p:spPr>
          <a:xfrm>
            <a:off x="6096000" y="1825000"/>
            <a:ext cx="5136000" cy="630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4" name="Google Shape;5604;p36"/>
          <p:cNvSpPr txBox="1">
            <a:spLocks noGrp="1"/>
          </p:cNvSpPr>
          <p:nvPr>
            <p:ph type="subTitle" idx="5"/>
          </p:nvPr>
        </p:nvSpPr>
        <p:spPr>
          <a:xfrm>
            <a:off x="6096000" y="5508004"/>
            <a:ext cx="5136000" cy="630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8778028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5" name="Google Shape;1335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218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218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336" name="Google Shape;1336;p11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1337" name="Google Shape;1337;p11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" name="Google Shape;1338;p11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" name="Google Shape;1339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" name="Google Shape;1340;p11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" name="Google Shape;1341;p11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" name="Google Shape;1342;p1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" name="Google Shape;1343;p11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" name="Google Shape;1344;p11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" name="Google Shape;1345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" name="Google Shape;1346;p11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" name="Google Shape;1347;p11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" name="Google Shape;1348;p1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" name="Google Shape;1349;p11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" name="Google Shape;1350;p11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" name="Google Shape;1351;p11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" name="Google Shape;1352;p11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" name="Google Shape;1353;p11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" name="Google Shape;1354;p11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" name="Google Shape;1355;p11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" name="Google Shape;1356;p11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" name="Google Shape;1357;p11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" name="Google Shape;1358;p11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" name="Google Shape;1359;p11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" name="Google Shape;1360;p11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" name="Google Shape;1361;p11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" name="Google Shape;1362;p11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" name="Google Shape;1363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" name="Google Shape;1364;p11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" name="Google Shape;1365;p1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" name="Google Shape;1366;p11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" name="Google Shape;1367;p11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" name="Google Shape;1368;p11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" name="Google Shape;1369;p11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" name="Google Shape;1370;p11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" name="Google Shape;1371;p11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" name="Google Shape;1372;p11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" name="Google Shape;1373;p11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" name="Google Shape;1374;p11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" name="Google Shape;1375;p11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" name="Google Shape;1376;p11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" name="Google Shape;1377;p11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" name="Google Shape;1378;p11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" name="Google Shape;1379;p11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" name="Google Shape;1380;p11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" name="Google Shape;1381;p11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" name="Google Shape;1382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" name="Google Shape;1383;p11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" name="Google Shape;1384;p1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" name="Google Shape;1385;p11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" name="Google Shape;1386;p11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" name="Google Shape;1387;p11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" name="Google Shape;1388;p11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" name="Google Shape;1389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" name="Google Shape;1390;p1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" name="Google Shape;1391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" name="Google Shape;1392;p11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" name="Google Shape;1393;p11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" name="Google Shape;1394;p1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" name="Google Shape;1395;p11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" name="Google Shape;1396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" name="Google Shape;1397;p1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" name="Google Shape;1398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" name="Google Shape;1399;p11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" name="Google Shape;1400;p11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" name="Google Shape;1401;p1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" name="Google Shape;1402;p11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" name="Google Shape;1403;p11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" name="Google Shape;1404;p11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" name="Google Shape;1405;p11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" name="Google Shape;1406;p11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" name="Google Shape;1407;p11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" name="Google Shape;1408;p11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" name="Google Shape;1409;p11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" name="Google Shape;1410;p11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" name="Google Shape;1411;p11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" name="Google Shape;1412;p11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" name="Google Shape;1413;p11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" name="Google Shape;1414;p11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" name="Google Shape;1415;p11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" name="Google Shape;1416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" name="Google Shape;1417;p1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" name="Google Shape;1418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" name="Google Shape;1419;p11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" name="Google Shape;1420;p1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" name="Google Shape;1421;p11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" name="Google Shape;1422;p11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" name="Google Shape;1423;p11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" name="Google Shape;1424;p11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" name="Google Shape;1425;p11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" name="Google Shape;1426;p11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" name="Google Shape;1427;p11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" name="Google Shape;1428;p11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" name="Google Shape;1429;p11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" name="Google Shape;1430;p11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" name="Google Shape;1431;p11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" name="Google Shape;1432;p11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" name="Google Shape;1433;p11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" name="Google Shape;1434;p11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" name="Google Shape;1435;p11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" name="Google Shape;1436;p11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" name="Google Shape;1437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" name="Google Shape;1438;p1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" name="Google Shape;1439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" name="Google Shape;1440;p11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" name="Google Shape;1441;p1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" name="Google Shape;1442;p11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" name="Google Shape;1443;p11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" name="Google Shape;1444;p11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" name="Google Shape;1445;p11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" name="Google Shape;1446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" name="Google Shape;1447;p1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" name="Google Shape;1448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" name="Google Shape;1449;p11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" name="Google Shape;1450;p11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" name="Google Shape;1451;p1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" name="Google Shape;1452;p11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" name="Google Shape;1453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" name="Google Shape;1454;p1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" name="Google Shape;1455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" name="Google Shape;1456;p11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" name="Google Shape;1457;p11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" name="Google Shape;1458;p1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" name="Google Shape;1459;p11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" name="Google Shape;1460;p11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" name="Google Shape;1461;p11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" name="Google Shape;1462;p11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" name="Google Shape;1463;p11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" name="Google Shape;1464;p11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" name="Google Shape;1465;p11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" name="Google Shape;1466;p11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" name="Google Shape;1467;p11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" name="Google Shape;1468;p11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" name="Google Shape;1469;p11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" name="Google Shape;1470;p11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" name="Google Shape;1471;p11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" name="Google Shape;1472;p11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" name="Google Shape;1473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" name="Google Shape;1474;p1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" name="Google Shape;1475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" name="Google Shape;1476;p11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" name="Google Shape;1477;p1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" name="Google Shape;1478;p11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" name="Google Shape;1479;p11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" name="Google Shape;1480;p11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" name="Google Shape;1481;p11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" name="Google Shape;1482;p11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" name="Google Shape;1483;p11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" name="Google Shape;1484;p11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" name="Google Shape;1485;p11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" name="Google Shape;1486;p11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" name="Google Shape;1487;p11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" name="Google Shape;1488;p11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" name="Google Shape;1489;p11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" name="Google Shape;1490;p11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" name="Google Shape;1491;p11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" name="Google Shape;1492;p11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" name="Google Shape;1493;p11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" name="Google Shape;1494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" name="Google Shape;1495;p1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" name="Google Shape;1496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" name="Google Shape;1497;p11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" name="Google Shape;1498;p1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" name="Google Shape;1499;p11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" name="Google Shape;1500;p11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" name="Google Shape;1501;p11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" name="Google Shape;1502;p11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" name="Google Shape;1503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" name="Google Shape;1504;p1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" name="Google Shape;1505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" name="Google Shape;1506;p11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" name="Google Shape;1507;p11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" name="Google Shape;1508;p1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" name="Google Shape;1509;p11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" name="Google Shape;1510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" name="Google Shape;1511;p1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" name="Google Shape;1512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" name="Google Shape;1513;p11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" name="Google Shape;1514;p11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5" name="Google Shape;1515;p1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" name="Google Shape;1516;p11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" name="Google Shape;1517;p11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" name="Google Shape;1518;p11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" name="Google Shape;1519;p11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" name="Google Shape;1520;p11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" name="Google Shape;1521;p11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" name="Google Shape;1522;p11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" name="Google Shape;1523;p11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" name="Google Shape;1524;p11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" name="Google Shape;1525;p11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" name="Google Shape;1526;p11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" name="Google Shape;1527;p11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" name="Google Shape;1528;p11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" name="Google Shape;1529;p11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" name="Google Shape;1530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" name="Google Shape;1531;p1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" name="Google Shape;1532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" name="Google Shape;1533;p11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" name="Google Shape;1534;p1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" name="Google Shape;1535;p11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" name="Google Shape;1536;p11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" name="Google Shape;1537;p11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" name="Google Shape;1538;p11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" name="Google Shape;1539;p11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" name="Google Shape;1540;p11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" name="Google Shape;1541;p11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" name="Google Shape;1542;p11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" name="Google Shape;1543;p11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" name="Google Shape;1544;p11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" name="Google Shape;1545;p11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" name="Google Shape;1546;p11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" name="Google Shape;1547;p11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" name="Google Shape;1548;p11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" name="Google Shape;1549;p11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" name="Google Shape;1550;p11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" name="Google Shape;1551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" name="Google Shape;1552;p1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" name="Google Shape;1553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" name="Google Shape;1554;p11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" name="Google Shape;1555;p1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" name="Google Shape;1556;p11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" name="Google Shape;1557;p11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" name="Google Shape;1558;p11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" name="Google Shape;1559;p11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" name="Google Shape;1560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" name="Google Shape;1561;p1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" name="Google Shape;1562;p11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" name="Google Shape;1563;p11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" name="Google Shape;1564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" name="Google Shape;1565;p1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" name="Google Shape;1566;p11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" name="Google Shape;1567;p11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" name="Google Shape;1568;p11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" name="Google Shape;1569;p11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" name="Google Shape;1570;p11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" name="Google Shape;1571;p11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" name="Google Shape;1572;p11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" name="Google Shape;1573;p11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" name="Google Shape;1574;p11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" name="Google Shape;1575;p11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" name="Google Shape;1576;p11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" name="Google Shape;1577;p11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" name="Google Shape;1578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" name="Google Shape;1579;p1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" name="Google Shape;1580;p11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" name="Google Shape;1581;p11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" name="Google Shape;1582;p11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" name="Google Shape;1583;p11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" name="Google Shape;1584;p11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" name="Google Shape;1585;p11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" name="Google Shape;1586;p11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" name="Google Shape;1587;p11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" name="Google Shape;1588;p11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" name="Google Shape;1589;p11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" name="Google Shape;1590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" name="Google Shape;1591;p1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592" name="Google Shape;1592;p11"/>
          <p:cNvSpPr/>
          <p:nvPr/>
        </p:nvSpPr>
        <p:spPr>
          <a:xfrm>
            <a:off x="83" y="-100"/>
            <a:ext cx="12761887" cy="6858101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93" name="Google Shape;1593;p11"/>
          <p:cNvSpPr txBox="1">
            <a:spLocks noGrp="1"/>
          </p:cNvSpPr>
          <p:nvPr>
            <p:ph type="title" hasCustomPrompt="1"/>
          </p:nvPr>
        </p:nvSpPr>
        <p:spPr>
          <a:xfrm>
            <a:off x="960000" y="2158133"/>
            <a:ext cx="7615600" cy="16036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94" name="Google Shape;1594;p11"/>
          <p:cNvSpPr txBox="1">
            <a:spLocks noGrp="1"/>
          </p:cNvSpPr>
          <p:nvPr>
            <p:ph type="body" idx="1"/>
          </p:nvPr>
        </p:nvSpPr>
        <p:spPr>
          <a:xfrm>
            <a:off x="960000" y="3827467"/>
            <a:ext cx="6567200" cy="872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marL="609459" lvl="0" indent="-44017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>
                <a:solidFill>
                  <a:schemeClr val="dk2"/>
                </a:solidFill>
              </a:defRPr>
            </a:lvl1pPr>
            <a:lvl2pPr marL="1218930" lvl="1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392" lvl="2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2437858" lvl="3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3047316" lvl="4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3656775" lvl="5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4266240" lvl="6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4875703" lvl="7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5485174" lvl="8" indent="-440170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55599685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Title and text 6">
    <p:spTree>
      <p:nvGrpSpPr>
        <p:cNvPr id="1" name="Shape 7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00" name="Google Shape;7200;p45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7201" name="Google Shape;7201;p45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2" name="Google Shape;7202;p45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3" name="Google Shape;7203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4" name="Google Shape;7204;p45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5" name="Google Shape;7205;p45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6" name="Google Shape;7206;p4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7" name="Google Shape;7207;p45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8" name="Google Shape;7208;p45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9" name="Google Shape;7209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0" name="Google Shape;7210;p45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1" name="Google Shape;7211;p45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2" name="Google Shape;7212;p4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3" name="Google Shape;7213;p45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4" name="Google Shape;7214;p45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5" name="Google Shape;7215;p45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6" name="Google Shape;7216;p45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7" name="Google Shape;7217;p45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8" name="Google Shape;7218;p45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9" name="Google Shape;7219;p45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0" name="Google Shape;7220;p45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1" name="Google Shape;7221;p45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2" name="Google Shape;7222;p45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3" name="Google Shape;7223;p45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4" name="Google Shape;7224;p45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5" name="Google Shape;7225;p45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6" name="Google Shape;7226;p45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7" name="Google Shape;7227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8" name="Google Shape;7228;p45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9" name="Google Shape;7229;p4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0" name="Google Shape;7230;p45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1" name="Google Shape;7231;p45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2" name="Google Shape;7232;p45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3" name="Google Shape;7233;p45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4" name="Google Shape;7234;p45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5" name="Google Shape;7235;p45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6" name="Google Shape;7236;p45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7" name="Google Shape;7237;p45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8" name="Google Shape;7238;p45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9" name="Google Shape;7239;p45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0" name="Google Shape;7240;p45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1" name="Google Shape;7241;p45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2" name="Google Shape;7242;p45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3" name="Google Shape;7243;p45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4" name="Google Shape;7244;p45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5" name="Google Shape;7245;p45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6" name="Google Shape;7246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7" name="Google Shape;7247;p45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8" name="Google Shape;7248;p4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9" name="Google Shape;7249;p45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0" name="Google Shape;7250;p45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1" name="Google Shape;7251;p45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2" name="Google Shape;7252;p45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3" name="Google Shape;7253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4" name="Google Shape;7254;p4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5" name="Google Shape;7255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6" name="Google Shape;7256;p45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7" name="Google Shape;7257;p45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8" name="Google Shape;7258;p4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9" name="Google Shape;7259;p45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0" name="Google Shape;7260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1" name="Google Shape;7261;p4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2" name="Google Shape;7262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3" name="Google Shape;7263;p45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4" name="Google Shape;7264;p45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5" name="Google Shape;7265;p4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6" name="Google Shape;7266;p45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7" name="Google Shape;7267;p45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8" name="Google Shape;7268;p45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9" name="Google Shape;7269;p45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0" name="Google Shape;7270;p45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1" name="Google Shape;7271;p45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2" name="Google Shape;7272;p45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3" name="Google Shape;7273;p45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4" name="Google Shape;7274;p45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5" name="Google Shape;7275;p45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6" name="Google Shape;7276;p45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7" name="Google Shape;7277;p45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8" name="Google Shape;7278;p45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9" name="Google Shape;7279;p45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0" name="Google Shape;7280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1" name="Google Shape;7281;p4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2" name="Google Shape;7282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3" name="Google Shape;7283;p45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4" name="Google Shape;7284;p4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5" name="Google Shape;7285;p45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6" name="Google Shape;7286;p45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7" name="Google Shape;7287;p45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8" name="Google Shape;7288;p45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9" name="Google Shape;7289;p45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0" name="Google Shape;7290;p45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1" name="Google Shape;7291;p45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2" name="Google Shape;7292;p45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3" name="Google Shape;7293;p45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4" name="Google Shape;7294;p45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5" name="Google Shape;7295;p45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6" name="Google Shape;7296;p45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7" name="Google Shape;7297;p45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8" name="Google Shape;7298;p45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9" name="Google Shape;7299;p45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0" name="Google Shape;7300;p45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1" name="Google Shape;7301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2" name="Google Shape;7302;p4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3" name="Google Shape;7303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4" name="Google Shape;7304;p45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5" name="Google Shape;7305;p4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6" name="Google Shape;7306;p45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7" name="Google Shape;7307;p45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8" name="Google Shape;7308;p45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9" name="Google Shape;7309;p45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0" name="Google Shape;7310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1" name="Google Shape;7311;p4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2" name="Google Shape;7312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3" name="Google Shape;7313;p45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4" name="Google Shape;7314;p45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5" name="Google Shape;7315;p4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6" name="Google Shape;7316;p45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7" name="Google Shape;7317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8" name="Google Shape;7318;p4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9" name="Google Shape;7319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0" name="Google Shape;7320;p45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1" name="Google Shape;7321;p45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2" name="Google Shape;7322;p4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3" name="Google Shape;7323;p45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4" name="Google Shape;7324;p45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5" name="Google Shape;7325;p45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6" name="Google Shape;7326;p45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7" name="Google Shape;7327;p45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8" name="Google Shape;7328;p45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9" name="Google Shape;7329;p45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0" name="Google Shape;7330;p45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1" name="Google Shape;7331;p45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2" name="Google Shape;7332;p45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3" name="Google Shape;7333;p45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4" name="Google Shape;7334;p45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5" name="Google Shape;7335;p45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6" name="Google Shape;7336;p45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7" name="Google Shape;7337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8" name="Google Shape;7338;p4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9" name="Google Shape;7339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0" name="Google Shape;7340;p45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1" name="Google Shape;7341;p4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2" name="Google Shape;7342;p45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3" name="Google Shape;7343;p45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4" name="Google Shape;7344;p45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5" name="Google Shape;7345;p45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6" name="Google Shape;7346;p45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7" name="Google Shape;7347;p45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8" name="Google Shape;7348;p45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9" name="Google Shape;7349;p45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0" name="Google Shape;7350;p45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1" name="Google Shape;7351;p45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2" name="Google Shape;7352;p45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3" name="Google Shape;7353;p45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4" name="Google Shape;7354;p45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5" name="Google Shape;7355;p45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6" name="Google Shape;7356;p45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7" name="Google Shape;7357;p45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8" name="Google Shape;7358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9" name="Google Shape;7359;p4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0" name="Google Shape;7360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1" name="Google Shape;7361;p45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2" name="Google Shape;7362;p4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3" name="Google Shape;7363;p45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4" name="Google Shape;7364;p45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5" name="Google Shape;7365;p45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6" name="Google Shape;7366;p45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7" name="Google Shape;7367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8" name="Google Shape;7368;p4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9" name="Google Shape;7369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0" name="Google Shape;7370;p45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1" name="Google Shape;7371;p45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2" name="Google Shape;7372;p4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3" name="Google Shape;7373;p45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4" name="Google Shape;7374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5" name="Google Shape;7375;p4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6" name="Google Shape;7376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7" name="Google Shape;7377;p45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8" name="Google Shape;7378;p45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9" name="Google Shape;7379;p4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0" name="Google Shape;7380;p45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1" name="Google Shape;7381;p45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2" name="Google Shape;7382;p45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3" name="Google Shape;7383;p45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4" name="Google Shape;7384;p45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5" name="Google Shape;7385;p45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6" name="Google Shape;7386;p45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7" name="Google Shape;7387;p45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8" name="Google Shape;7388;p45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9" name="Google Shape;7389;p45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0" name="Google Shape;7390;p45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1" name="Google Shape;7391;p45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2" name="Google Shape;7392;p45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3" name="Google Shape;7393;p45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4" name="Google Shape;7394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5" name="Google Shape;7395;p4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6" name="Google Shape;7396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7" name="Google Shape;7397;p45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8" name="Google Shape;7398;p4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9" name="Google Shape;7399;p45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0" name="Google Shape;7400;p45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1" name="Google Shape;7401;p45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2" name="Google Shape;7402;p45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3" name="Google Shape;7403;p45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4" name="Google Shape;7404;p45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5" name="Google Shape;7405;p45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6" name="Google Shape;7406;p45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7" name="Google Shape;7407;p45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8" name="Google Shape;7408;p45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9" name="Google Shape;7409;p45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0" name="Google Shape;7410;p45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1" name="Google Shape;7411;p45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2" name="Google Shape;7412;p45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3" name="Google Shape;7413;p45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4" name="Google Shape;7414;p45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5" name="Google Shape;7415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6" name="Google Shape;7416;p4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7" name="Google Shape;7417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8" name="Google Shape;7418;p45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9" name="Google Shape;7419;p4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0" name="Google Shape;7420;p45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1" name="Google Shape;7421;p45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2" name="Google Shape;7422;p45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3" name="Google Shape;7423;p45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4" name="Google Shape;7424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5" name="Google Shape;7425;p4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6" name="Google Shape;7426;p45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7" name="Google Shape;7427;p45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8" name="Google Shape;7428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9" name="Google Shape;7429;p4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0" name="Google Shape;7430;p45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1" name="Google Shape;7431;p45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2" name="Google Shape;7432;p45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3" name="Google Shape;7433;p45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4" name="Google Shape;7434;p45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5" name="Google Shape;7435;p45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6" name="Google Shape;7436;p45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7" name="Google Shape;7437;p45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8" name="Google Shape;7438;p45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9" name="Google Shape;7439;p45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0" name="Google Shape;7440;p45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1" name="Google Shape;7441;p45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2" name="Google Shape;7442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3" name="Google Shape;7443;p4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4" name="Google Shape;7444;p45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5" name="Google Shape;7445;p45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6" name="Google Shape;7446;p45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7" name="Google Shape;7447;p45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8" name="Google Shape;7448;p45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9" name="Google Shape;7449;p45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0" name="Google Shape;7450;p45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1" name="Google Shape;7451;p45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2" name="Google Shape;7452;p45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3" name="Google Shape;7453;p45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4" name="Google Shape;7454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5" name="Google Shape;7455;p4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218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456" name="Google Shape;7456;p45"/>
          <p:cNvSpPr/>
          <p:nvPr/>
        </p:nvSpPr>
        <p:spPr>
          <a:xfrm>
            <a:off x="4985500" y="2"/>
            <a:ext cx="7206501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6" tIns="121876" rIns="121876" bIns="121876" anchor="ctr" anchorCtr="0">
            <a:noAutofit/>
          </a:bodyPr>
          <a:lstStyle/>
          <a:p>
            <a:pPr defTabSz="914218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457" name="Google Shape;7457;p45"/>
          <p:cNvSpPr txBox="1">
            <a:spLocks noGrp="1"/>
          </p:cNvSpPr>
          <p:nvPr>
            <p:ph type="subTitle" idx="1"/>
          </p:nvPr>
        </p:nvSpPr>
        <p:spPr>
          <a:xfrm>
            <a:off x="6812681" y="3429000"/>
            <a:ext cx="4141600" cy="21548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7458" name="Google Shape;7458;p45"/>
          <p:cNvSpPr txBox="1">
            <a:spLocks noGrp="1"/>
          </p:cNvSpPr>
          <p:nvPr>
            <p:ph type="title"/>
          </p:nvPr>
        </p:nvSpPr>
        <p:spPr>
          <a:xfrm>
            <a:off x="8216248" y="1888200"/>
            <a:ext cx="2738000" cy="12024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36448820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>
                <a:buClr>
                  <a:srgbClr val="000000"/>
                </a:buClr>
                <a:buFont typeface="Arial"/>
                <a:buNone/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71" name="Google Shape;271;p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272" name="Google Shape;272;p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" name="Google Shape;273;p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" name="Google Shape;274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" name="Google Shape;275;p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" name="Google Shape;276;p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" name="Google Shape;277;p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" name="Google Shape;278;p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" name="Google Shape;279;p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" name="Google Shape;280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" name="Google Shape;281;p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" name="Google Shape;282;p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" name="Google Shape;283;p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" name="Google Shape;284;p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" name="Google Shape;287;p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" name="Google Shape;288;p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" name="Google Shape;319;p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" name="Google Shape;320;p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" name="Google Shape;321;p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" name="Google Shape;325;p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" name="Google Shape;326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" name="Google Shape;337;p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" name="Google Shape;338;p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" name="Google Shape;346;p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" name="Google Shape;347;p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" name="Google Shape;348;p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" name="Google Shape;349;p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" name="Google Shape;350;p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" name="Google Shape;351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" name="Google Shape;352;p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" name="Google Shape;353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" name="Google Shape;354;p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" name="Google Shape;355;p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" name="Google Shape;356;p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" name="Google Shape;357;p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" name="Google Shape;358;p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" name="Google Shape;359;p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" name="Google Shape;360;p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" name="Google Shape;361;p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" name="Google Shape;362;p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" name="Google Shape;363;p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" name="Google Shape;364;p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" name="Google Shape;365;p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" name="Google Shape;366;p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" name="Google Shape;367;p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" name="Google Shape;368;p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" name="Google Shape;369;p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" name="Google Shape;370;p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" name="Google Shape;371;p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" name="Google Shape;372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" name="Google Shape;373;p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" name="Google Shape;374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" name="Google Shape;375;p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" name="Google Shape;376;p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" name="Google Shape;377;p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" name="Google Shape;378;p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" name="Google Shape;379;p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" name="Google Shape;380;p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" name="Google Shape;381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" name="Google Shape;382;p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" name="Google Shape;383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" name="Google Shape;384;p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" name="Google Shape;385;p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" name="Google Shape;386;p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" name="Google Shape;387;p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" name="Google Shape;388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" name="Google Shape;389;p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" name="Google Shape;390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" name="Google Shape;391;p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" name="Google Shape;392;p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" name="Google Shape;393;p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" name="Google Shape;394;p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" name="Google Shape;395;p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" name="Google Shape;396;p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" name="Google Shape;397;p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" name="Google Shape;398;p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" name="Google Shape;399;p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" name="Google Shape;400;p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" name="Google Shape;401;p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" name="Google Shape;402;p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" name="Google Shape;403;p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" name="Google Shape;404;p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" name="Google Shape;405;p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" name="Google Shape;406;p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" name="Google Shape;409;p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" name="Google Shape;410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" name="Google Shape;433;p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" name="Google Shape;434;p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" name="Google Shape;435;p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" name="Google Shape;437;p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" name="Google Shape;438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" name="Google Shape;439;p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" name="Google Shape;440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" name="Google Shape;441;p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" name="Google Shape;442;p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" name="Google Shape;443;p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" name="Google Shape;444;p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" name="Google Shape;445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" name="Google Shape;446;p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" name="Google Shape;447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" name="Google Shape;448;p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" name="Google Shape;449;p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" name="Google Shape;450;p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" name="Google Shape;451;p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" name="Google Shape;452;p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" name="Google Shape;453;p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" name="Google Shape;454;p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" name="Google Shape;455;p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27" name="Google Shape;527;p3"/>
          <p:cNvSpPr/>
          <p:nvPr/>
        </p:nvSpPr>
        <p:spPr>
          <a:xfrm rot="10800000">
            <a:off x="-29117" y="-1"/>
            <a:ext cx="8708785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28" name="Google Shape;528;p3"/>
          <p:cNvSpPr txBox="1">
            <a:spLocks noGrp="1"/>
          </p:cNvSpPr>
          <p:nvPr>
            <p:ph type="title"/>
          </p:nvPr>
        </p:nvSpPr>
        <p:spPr>
          <a:xfrm>
            <a:off x="960001" y="2393917"/>
            <a:ext cx="5136000" cy="1976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64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529" name="Google Shape;529;p3"/>
          <p:cNvSpPr txBox="1">
            <a:spLocks noGrp="1"/>
          </p:cNvSpPr>
          <p:nvPr>
            <p:ph type="subTitle" idx="1"/>
          </p:nvPr>
        </p:nvSpPr>
        <p:spPr>
          <a:xfrm>
            <a:off x="1267416" y="4570067"/>
            <a:ext cx="4521200" cy="897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7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530" name="Google Shape;530;p3"/>
          <p:cNvSpPr txBox="1">
            <a:spLocks noGrp="1"/>
          </p:cNvSpPr>
          <p:nvPr>
            <p:ph type="title" idx="2" hasCustomPrompt="1"/>
          </p:nvPr>
        </p:nvSpPr>
        <p:spPr>
          <a:xfrm>
            <a:off x="2543601" y="1390733"/>
            <a:ext cx="1968800" cy="1003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67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923699756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" name="Google Shape;532;p4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>
                <a:buClr>
                  <a:srgbClr val="000000"/>
                </a:buClr>
                <a:buFont typeface="Arial"/>
                <a:buNone/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533" name="Google Shape;533;p4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34" name="Google Shape;534;p4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" name="Google Shape;535;p4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" name="Google Shape;536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" name="Google Shape;537;p4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" name="Google Shape;538;p4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" name="Google Shape;539;p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" name="Google Shape;540;p4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" name="Google Shape;541;p4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" name="Google Shape;542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" name="Google Shape;543;p4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" name="Google Shape;544;p4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" name="Google Shape;545;p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" name="Google Shape;551;p4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" name="Google Shape;552;p4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" name="Google Shape;563;p4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" name="Google Shape;564;p4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" name="Google Shape;572;p4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" name="Google Shape;573;p4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" name="Google Shape;581;p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" name="Google Shape;582;p4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" name="Google Shape;590;p4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" name="Google Shape;591;p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" name="Google Shape;592;p4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" name="Google Shape;593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" name="Google Shape;594;p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" name="Google Shape;597;p4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" name="Google Shape;598;p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" name="Google Shape;600;p4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" name="Google Shape;601;p4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" name="Google Shape;602;p4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" name="Google Shape;603;p4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" name="Google Shape;604;p4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" name="Google Shape;605;p4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" name="Google Shape;606;p4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" name="Google Shape;607;p4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" name="Google Shape;608;p4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" name="Google Shape;609;p4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" name="Google Shape;610;p4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" name="Google Shape;611;p4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" name="Google Shape;612;p4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" name="Google Shape;613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" name="Google Shape;614;p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" name="Google Shape;615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" name="Google Shape;616;p4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" name="Google Shape;617;p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" name="Google Shape;618;p4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" name="Google Shape;619;p4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" name="Google Shape;620;p4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" name="Google Shape;621;p4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" name="Google Shape;622;p4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" name="Google Shape;623;p4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" name="Google Shape;624;p4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" name="Google Shape;625;p4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" name="Google Shape;626;p4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" name="Google Shape;627;p4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" name="Google Shape;628;p4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" name="Google Shape;629;p4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" name="Google Shape;630;p4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" name="Google Shape;631;p4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" name="Google Shape;632;p4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" name="Google Shape;633;p4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" name="Google Shape;634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" name="Google Shape;635;p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" name="Google Shape;636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" name="Google Shape;637;p4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" name="Google Shape;638;p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" name="Google Shape;639;p4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" name="Google Shape;640;p4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" name="Google Shape;641;p4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" name="Google Shape;642;p4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" name="Google Shape;643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" name="Google Shape;644;p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" name="Google Shape;645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" name="Google Shape;646;p4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" name="Google Shape;647;p4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" name="Google Shape;648;p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" name="Google Shape;649;p4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" name="Google Shape;650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" name="Google Shape;651;p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" name="Google Shape;652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" name="Google Shape;653;p4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" name="Google Shape;654;p4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" name="Google Shape;655;p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" name="Google Shape;656;p4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" name="Google Shape;657;p4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" name="Google Shape;658;p4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" name="Google Shape;659;p4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" name="Google Shape;660;p4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" name="Google Shape;661;p4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" name="Google Shape;662;p4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" name="Google Shape;663;p4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" name="Google Shape;664;p4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" name="Google Shape;665;p4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" name="Google Shape;666;p4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" name="Google Shape;667;p4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" name="Google Shape;668;p4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" name="Google Shape;669;p4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" name="Google Shape;670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" name="Google Shape;671;p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" name="Google Shape;672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" name="Google Shape;673;p4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" name="Google Shape;674;p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" name="Google Shape;675;p4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" name="Google Shape;676;p4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" name="Google Shape;677;p4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" name="Google Shape;678;p4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" name="Google Shape;679;p4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" name="Google Shape;680;p4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" name="Google Shape;681;p4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" name="Google Shape;682;p4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" name="Google Shape;683;p4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" name="Google Shape;684;p4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" name="Google Shape;685;p4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" name="Google Shape;686;p4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" name="Google Shape;687;p4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" name="Google Shape;688;p4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" name="Google Shape;689;p4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" name="Google Shape;690;p4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" name="Google Shape;691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" name="Google Shape;692;p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" name="Google Shape;693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" name="Google Shape;694;p4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" name="Google Shape;695;p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" name="Google Shape;696;p4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" name="Google Shape;697;p4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" name="Google Shape;698;p4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" name="Google Shape;699;p4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" name="Google Shape;700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" name="Google Shape;701;p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" name="Google Shape;702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" name="Google Shape;703;p4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" name="Google Shape;704;p4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" name="Google Shape;705;p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" name="Google Shape;706;p4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" name="Google Shape;707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" name="Google Shape;708;p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" name="Google Shape;709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" name="Google Shape;710;p4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" name="Google Shape;711;p4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" name="Google Shape;712;p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" name="Google Shape;713;p4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" name="Google Shape;714;p4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" name="Google Shape;715;p4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" name="Google Shape;716;p4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" name="Google Shape;717;p4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" name="Google Shape;718;p4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" name="Google Shape;719;p4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" name="Google Shape;720;p4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" name="Google Shape;721;p4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" name="Google Shape;722;p4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" name="Google Shape;723;p4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" name="Google Shape;724;p4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" name="Google Shape;725;p4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" name="Google Shape;726;p4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" name="Google Shape;727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" name="Google Shape;728;p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" name="Google Shape;729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" name="Google Shape;730;p4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" name="Google Shape;731;p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" name="Google Shape;732;p4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" name="Google Shape;733;p4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" name="Google Shape;734;p4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" name="Google Shape;735;p4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" name="Google Shape;736;p4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" name="Google Shape;737;p4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" name="Google Shape;738;p4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" name="Google Shape;739;p4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" name="Google Shape;740;p4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" name="Google Shape;741;p4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" name="Google Shape;742;p4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" name="Google Shape;743;p4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" name="Google Shape;744;p4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" name="Google Shape;745;p4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" name="Google Shape;746;p4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" name="Google Shape;747;p4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" name="Google Shape;748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" name="Google Shape;749;p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" name="Google Shape;750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" name="Google Shape;751;p4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" name="Google Shape;752;p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" name="Google Shape;753;p4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" name="Google Shape;754;p4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" name="Google Shape;755;p4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" name="Google Shape;756;p4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" name="Google Shape;757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" name="Google Shape;758;p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" name="Google Shape;759;p4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" name="Google Shape;760;p4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" name="Google Shape;761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" name="Google Shape;762;p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" name="Google Shape;763;p4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" name="Google Shape;764;p4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" name="Google Shape;765;p4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" name="Google Shape;766;p4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" name="Google Shape;767;p4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" name="Google Shape;768;p4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" name="Google Shape;769;p4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" name="Google Shape;770;p4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" name="Google Shape;771;p4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" name="Google Shape;772;p4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" name="Google Shape;773;p4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" name="Google Shape;774;p4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" name="Google Shape;775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" name="Google Shape;776;p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" name="Google Shape;777;p4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" name="Google Shape;778;p4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" name="Google Shape;779;p4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" name="Google Shape;780;p4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" name="Google Shape;781;p4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" name="Google Shape;782;p4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" name="Google Shape;783;p4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" name="Google Shape;784;p4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" name="Google Shape;785;p4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" name="Google Shape;786;p4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" name="Google Shape;787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" name="Google Shape;788;p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89" name="Google Shape;789;p4"/>
          <p:cNvSpPr/>
          <p:nvPr/>
        </p:nvSpPr>
        <p:spPr>
          <a:xfrm>
            <a:off x="595200" y="372300"/>
            <a:ext cx="11001600" cy="61220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90" name="Google Shape;790;p4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5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91" name="Google Shape;791;p4"/>
          <p:cNvSpPr txBox="1">
            <a:spLocks noGrp="1"/>
          </p:cNvSpPr>
          <p:nvPr>
            <p:ph type="subTitle" idx="1"/>
          </p:nvPr>
        </p:nvSpPr>
        <p:spPr>
          <a:xfrm>
            <a:off x="968900" y="1607033"/>
            <a:ext cx="10272000" cy="4688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299601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6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8" name="Google Shape;58;p6"/>
          <p:cNvSpPr/>
          <p:nvPr/>
        </p:nvSpPr>
        <p:spPr>
          <a:xfrm>
            <a:off x="7486824" y="-119330"/>
            <a:ext cx="5175413" cy="1489732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59" name="Google Shape;59;p6"/>
          <p:cNvSpPr/>
          <p:nvPr/>
        </p:nvSpPr>
        <p:spPr>
          <a:xfrm rot="254562">
            <a:off x="3824813" y="-520901"/>
            <a:ext cx="5537499" cy="1391657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60" name="Google Shape;60;p6"/>
          <p:cNvSpPr/>
          <p:nvPr/>
        </p:nvSpPr>
        <p:spPr>
          <a:xfrm>
            <a:off x="6923301" y="-249570"/>
            <a:ext cx="5534067" cy="139167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6220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6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>
                <a:buClr>
                  <a:srgbClr val="000000"/>
                </a:buClr>
                <a:buFont typeface="Arial"/>
                <a:buNone/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00" name="Google Shape;800;p6"/>
          <p:cNvSpPr txBox="1">
            <a:spLocks noGrp="1"/>
          </p:cNvSpPr>
          <p:nvPr>
            <p:ph type="title"/>
          </p:nvPr>
        </p:nvSpPr>
        <p:spPr>
          <a:xfrm>
            <a:off x="801000" y="720000"/>
            <a:ext cx="10590000" cy="659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34276178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" name="Google Shape;1323;p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24" name="Google Shape;1324;p9"/>
          <p:cNvSpPr txBox="1">
            <a:spLocks noGrp="1"/>
          </p:cNvSpPr>
          <p:nvPr>
            <p:ph type="subTitle" idx="1"/>
          </p:nvPr>
        </p:nvSpPr>
        <p:spPr>
          <a:xfrm>
            <a:off x="1111745" y="5206915"/>
            <a:ext cx="3156000" cy="885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325" name="Google Shape;1325;p9"/>
          <p:cNvSpPr txBox="1">
            <a:spLocks noGrp="1"/>
          </p:cNvSpPr>
          <p:nvPr>
            <p:ph type="subTitle" idx="2"/>
          </p:nvPr>
        </p:nvSpPr>
        <p:spPr>
          <a:xfrm>
            <a:off x="4523912" y="5206915"/>
            <a:ext cx="3156000" cy="885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326" name="Google Shape;1326;p9"/>
          <p:cNvSpPr txBox="1">
            <a:spLocks noGrp="1"/>
          </p:cNvSpPr>
          <p:nvPr>
            <p:ph type="subTitle" idx="3"/>
          </p:nvPr>
        </p:nvSpPr>
        <p:spPr>
          <a:xfrm>
            <a:off x="7924255" y="5206915"/>
            <a:ext cx="3156000" cy="885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327" name="Google Shape;1327;p9"/>
          <p:cNvSpPr txBox="1">
            <a:spLocks noGrp="1"/>
          </p:cNvSpPr>
          <p:nvPr>
            <p:ph type="title" idx="4"/>
          </p:nvPr>
        </p:nvSpPr>
        <p:spPr>
          <a:xfrm>
            <a:off x="1481945" y="4665032"/>
            <a:ext cx="24156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328" name="Google Shape;1328;p9"/>
          <p:cNvSpPr txBox="1">
            <a:spLocks noGrp="1"/>
          </p:cNvSpPr>
          <p:nvPr>
            <p:ph type="title" idx="5"/>
          </p:nvPr>
        </p:nvSpPr>
        <p:spPr>
          <a:xfrm>
            <a:off x="4894112" y="4665032"/>
            <a:ext cx="24156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329" name="Google Shape;1329;p9"/>
          <p:cNvSpPr txBox="1">
            <a:spLocks noGrp="1"/>
          </p:cNvSpPr>
          <p:nvPr>
            <p:ph type="title" idx="6"/>
          </p:nvPr>
        </p:nvSpPr>
        <p:spPr>
          <a:xfrm>
            <a:off x="8294455" y="4665032"/>
            <a:ext cx="24156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74748964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accent2"/>
        </a:solidFill>
        <a:effectLst/>
      </p:bgPr>
    </p:bg>
    <p:spTree>
      <p:nvGrpSpPr>
        <p:cNvPr id="1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6" name="Google Shape;1596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>
                <a:buClr>
                  <a:srgbClr val="000000"/>
                </a:buClr>
                <a:buFont typeface="Arial"/>
                <a:buNone/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45588932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8" name="Google Shape;1598;p1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1599" name="Google Shape;1599;p1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" name="Google Shape;1600;p1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" name="Google Shape;1601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" name="Google Shape;1602;p1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3" name="Google Shape;1603;p1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" name="Google Shape;1604;p1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" name="Google Shape;1605;p1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" name="Google Shape;1606;p1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" name="Google Shape;1607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" name="Google Shape;1608;p1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" name="Google Shape;1609;p1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" name="Google Shape;1610;p1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" name="Google Shape;1611;p1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" name="Google Shape;1612;p1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" name="Google Shape;1613;p1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" name="Google Shape;1614;p1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" name="Google Shape;1615;p1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" name="Google Shape;1616;p1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" name="Google Shape;1617;p1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" name="Google Shape;1618;p1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" name="Google Shape;1619;p1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" name="Google Shape;1620;p1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" name="Google Shape;1621;p1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" name="Google Shape;1622;p1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" name="Google Shape;1623;p1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" name="Google Shape;1624;p1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" name="Google Shape;1625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" name="Google Shape;1626;p1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" name="Google Shape;1627;p1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" name="Google Shape;1628;p1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" name="Google Shape;1629;p1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" name="Google Shape;1630;p1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" name="Google Shape;1631;p1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" name="Google Shape;1632;p1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" name="Google Shape;1633;p1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" name="Google Shape;1634;p1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" name="Google Shape;1635;p1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" name="Google Shape;1636;p1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" name="Google Shape;1637;p1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" name="Google Shape;1638;p1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" name="Google Shape;1639;p1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" name="Google Shape;1640;p1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" name="Google Shape;1641;p1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" name="Google Shape;1642;p1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" name="Google Shape;1643;p1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" name="Google Shape;1644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" name="Google Shape;1645;p1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" name="Google Shape;1646;p1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" name="Google Shape;1647;p1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" name="Google Shape;1648;p1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" name="Google Shape;1649;p1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" name="Google Shape;1650;p1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" name="Google Shape;1651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" name="Google Shape;1652;p1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" name="Google Shape;1653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" name="Google Shape;1654;p1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" name="Google Shape;1655;p1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" name="Google Shape;1656;p1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" name="Google Shape;1657;p1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" name="Google Shape;1658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" name="Google Shape;1659;p1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" name="Google Shape;1660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" name="Google Shape;1661;p1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" name="Google Shape;1662;p1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" name="Google Shape;1663;p1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" name="Google Shape;1664;p1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" name="Google Shape;1665;p1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" name="Google Shape;1666;p1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" name="Google Shape;1667;p1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" name="Google Shape;1668;p1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" name="Google Shape;1669;p1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" name="Google Shape;1670;p1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" name="Google Shape;1671;p1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" name="Google Shape;1672;p1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" name="Google Shape;1673;p1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" name="Google Shape;1674;p1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" name="Google Shape;1675;p1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" name="Google Shape;1676;p1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" name="Google Shape;1677;p1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" name="Google Shape;1678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" name="Google Shape;1679;p1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" name="Google Shape;1680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" name="Google Shape;1681;p1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" name="Google Shape;1682;p1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" name="Google Shape;1683;p1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" name="Google Shape;1684;p1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" name="Google Shape;1685;p1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" name="Google Shape;1686;p1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" name="Google Shape;1687;p1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" name="Google Shape;1688;p1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" name="Google Shape;1689;p1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" name="Google Shape;1690;p1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" name="Google Shape;1691;p1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" name="Google Shape;1692;p1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" name="Google Shape;1693;p1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" name="Google Shape;1694;p1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5" name="Google Shape;1695;p1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" name="Google Shape;1696;p1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" name="Google Shape;1697;p1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" name="Google Shape;1698;p1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" name="Google Shape;1699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" name="Google Shape;1700;p1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" name="Google Shape;1701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" name="Google Shape;1702;p1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" name="Google Shape;1703;p1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" name="Google Shape;1704;p1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" name="Google Shape;1705;p1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" name="Google Shape;1706;p1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" name="Google Shape;1707;p1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" name="Google Shape;1708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" name="Google Shape;1709;p1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" name="Google Shape;1710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" name="Google Shape;1711;p1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" name="Google Shape;1712;p1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" name="Google Shape;1713;p1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" name="Google Shape;1717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" name="Google Shape;1718;p1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" name="Google Shape;1719;p1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" name="Google Shape;1720;p1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" name="Google Shape;1732;p1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" name="Google Shape;1733;p1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" name="Google Shape;1734;p1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" name="Google Shape;1748;p1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" name="Google Shape;1749;p1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" name="Google Shape;1763;p1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" name="Google Shape;1764;p1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" name="Google Shape;1778;p1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" name="Google Shape;1779;p1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" name="Google Shape;1780;p1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" name="Google Shape;1781;p1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" name="Google Shape;1782;p1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" name="Google Shape;1783;p1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" name="Google Shape;1784;p1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" name="Google Shape;1785;p1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" name="Google Shape;1786;p1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" name="Google Shape;1787;p1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" name="Google Shape;1794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" name="Google Shape;1795;p1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" name="Google Shape;1797;p1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" name="Google Shape;1798;p1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" name="Google Shape;1799;p1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" name="Google Shape;1800;p1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" name="Google Shape;1801;p1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" name="Google Shape;1802;p1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" name="Google Shape;1803;p1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" name="Google Shape;1804;p1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" name="Google Shape;1805;p1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" name="Google Shape;1806;p1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" name="Google Shape;1807;p1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" name="Google Shape;1808;p1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" name="Google Shape;1809;p1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" name="Google Shape;1810;p1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" name="Google Shape;1811;p1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" name="Google Shape;1812;p1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" name="Google Shape;1813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" name="Google Shape;1814;p1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" name="Google Shape;1815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" name="Google Shape;1816;p1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" name="Google Shape;1817;p1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" name="Google Shape;1818;p1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" name="Google Shape;1819;p1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" name="Google Shape;1820;p1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" name="Google Shape;1821;p1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2" name="Google Shape;1822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3" name="Google Shape;1823;p1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" name="Google Shape;1824;p1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" name="Google Shape;1825;p1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" name="Google Shape;1826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" name="Google Shape;1827;p1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" name="Google Shape;1828;p1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" name="Google Shape;1829;p1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" name="Google Shape;1830;p1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" name="Google Shape;1831;p1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" name="Google Shape;1832;p1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" name="Google Shape;1833;p1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" name="Google Shape;1834;p1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" name="Google Shape;1835;p1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" name="Google Shape;1836;p1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" name="Google Shape;1837;p1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" name="Google Shape;1838;p1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" name="Google Shape;1839;p1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" name="Google Shape;1840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" name="Google Shape;1841;p1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" name="Google Shape;1842;p1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" name="Google Shape;1843;p1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" name="Google Shape;1844;p1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" name="Google Shape;1845;p1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" name="Google Shape;1846;p1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" name="Google Shape;1847;p1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" name="Google Shape;1848;p1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" name="Google Shape;1849;p1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" name="Google Shape;1850;p1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" name="Google Shape;1851;p1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" name="Google Shape;1852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" name="Google Shape;1853;p1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854" name="Google Shape;1854;p13"/>
          <p:cNvSpPr/>
          <p:nvPr/>
        </p:nvSpPr>
        <p:spPr>
          <a:xfrm>
            <a:off x="595200" y="372300"/>
            <a:ext cx="11001600" cy="61220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855" name="Google Shape;1855;p1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56" name="Google Shape;1856;p13"/>
          <p:cNvSpPr txBox="1">
            <a:spLocks noGrp="1"/>
          </p:cNvSpPr>
          <p:nvPr>
            <p:ph type="subTitle" idx="1"/>
          </p:nvPr>
        </p:nvSpPr>
        <p:spPr>
          <a:xfrm>
            <a:off x="1057300" y="4146051"/>
            <a:ext cx="3092000" cy="1248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857" name="Google Shape;1857;p13"/>
          <p:cNvSpPr txBox="1">
            <a:spLocks noGrp="1"/>
          </p:cNvSpPr>
          <p:nvPr>
            <p:ph type="subTitle" idx="2"/>
          </p:nvPr>
        </p:nvSpPr>
        <p:spPr>
          <a:xfrm>
            <a:off x="4550000" y="4137833"/>
            <a:ext cx="3092000" cy="1248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858" name="Google Shape;1858;p13"/>
          <p:cNvSpPr txBox="1">
            <a:spLocks noGrp="1"/>
          </p:cNvSpPr>
          <p:nvPr>
            <p:ph type="subTitle" idx="3"/>
          </p:nvPr>
        </p:nvSpPr>
        <p:spPr>
          <a:xfrm>
            <a:off x="8042700" y="4146051"/>
            <a:ext cx="3092000" cy="1248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859" name="Google Shape;1859;p13"/>
          <p:cNvSpPr txBox="1">
            <a:spLocks noGrp="1"/>
          </p:cNvSpPr>
          <p:nvPr>
            <p:ph type="title" idx="4"/>
          </p:nvPr>
        </p:nvSpPr>
        <p:spPr>
          <a:xfrm>
            <a:off x="1057300" y="3592952"/>
            <a:ext cx="3092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860" name="Google Shape;1860;p13"/>
          <p:cNvSpPr txBox="1">
            <a:spLocks noGrp="1"/>
          </p:cNvSpPr>
          <p:nvPr>
            <p:ph type="title" idx="5"/>
          </p:nvPr>
        </p:nvSpPr>
        <p:spPr>
          <a:xfrm>
            <a:off x="4550000" y="3595951"/>
            <a:ext cx="3092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861" name="Google Shape;1861;p13"/>
          <p:cNvSpPr txBox="1">
            <a:spLocks noGrp="1"/>
          </p:cNvSpPr>
          <p:nvPr>
            <p:ph type="title" idx="6"/>
          </p:nvPr>
        </p:nvSpPr>
        <p:spPr>
          <a:xfrm>
            <a:off x="8042700" y="3592952"/>
            <a:ext cx="3092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862" name="Google Shape;1862;p13"/>
          <p:cNvSpPr txBox="1">
            <a:spLocks noGrp="1"/>
          </p:cNvSpPr>
          <p:nvPr>
            <p:ph type="title" idx="7" hasCustomPrompt="1"/>
          </p:nvPr>
        </p:nvSpPr>
        <p:spPr>
          <a:xfrm>
            <a:off x="1057300" y="2112233"/>
            <a:ext cx="3092000" cy="16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863" name="Google Shape;1863;p13"/>
          <p:cNvSpPr txBox="1">
            <a:spLocks noGrp="1"/>
          </p:cNvSpPr>
          <p:nvPr>
            <p:ph type="title" idx="8" hasCustomPrompt="1"/>
          </p:nvPr>
        </p:nvSpPr>
        <p:spPr>
          <a:xfrm>
            <a:off x="4550000" y="2092800"/>
            <a:ext cx="3092000" cy="16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864" name="Google Shape;1864;p13"/>
          <p:cNvSpPr txBox="1">
            <a:spLocks noGrp="1"/>
          </p:cNvSpPr>
          <p:nvPr>
            <p:ph type="title" idx="9" hasCustomPrompt="1"/>
          </p:nvPr>
        </p:nvSpPr>
        <p:spPr>
          <a:xfrm>
            <a:off x="8042700" y="2112233"/>
            <a:ext cx="3092000" cy="16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160613987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6" name="Google Shape;1866;p14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1867" name="Google Shape;1867;p14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" name="Google Shape;1870;p14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" name="Google Shape;1871;p14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" name="Google Shape;1872;p1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" name="Google Shape;1873;p14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" name="Google Shape;1874;p14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" name="Google Shape;1875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" name="Google Shape;1876;p14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" name="Google Shape;1877;p14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" name="Google Shape;1878;p1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" name="Google Shape;1879;p14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" name="Google Shape;1880;p14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" name="Google Shape;1881;p14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" name="Google Shape;1882;p14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" name="Google Shape;1883;p14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" name="Google Shape;1884;p14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" name="Google Shape;1885;p14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" name="Google Shape;1886;p14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" name="Google Shape;1887;p14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" name="Google Shape;1888;p14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" name="Google Shape;1889;p14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" name="Google Shape;1890;p14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" name="Google Shape;1891;p14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" name="Google Shape;1892;p14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" name="Google Shape;1893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" name="Google Shape;1894;p14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" name="Google Shape;1895;p1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" name="Google Shape;1896;p14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" name="Google Shape;1897;p14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" name="Google Shape;1898;p14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" name="Google Shape;1899;p14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" name="Google Shape;1900;p14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" name="Google Shape;1901;p14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" name="Google Shape;1902;p14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" name="Google Shape;1903;p14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" name="Google Shape;1904;p14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" name="Google Shape;1905;p14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" name="Google Shape;1906;p14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" name="Google Shape;1907;p14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" name="Google Shape;1908;p14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" name="Google Shape;1909;p14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" name="Google Shape;1910;p14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" name="Google Shape;1911;p14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" name="Google Shape;1912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" name="Google Shape;1913;p14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" name="Google Shape;1914;p1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" name="Google Shape;1915;p14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" name="Google Shape;1916;p14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" name="Google Shape;1917;p14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" name="Google Shape;1918;p14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" name="Google Shape;1919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" name="Google Shape;1920;p1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" name="Google Shape;1921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" name="Google Shape;1922;p14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" name="Google Shape;1923;p14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" name="Google Shape;1924;p1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" name="Google Shape;1925;p14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" name="Google Shape;1926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" name="Google Shape;1927;p1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" name="Google Shape;1928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" name="Google Shape;1929;p14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" name="Google Shape;1930;p14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" name="Google Shape;1931;p1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" name="Google Shape;1932;p14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" name="Google Shape;1933;p14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" name="Google Shape;1934;p14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" name="Google Shape;1935;p14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" name="Google Shape;1936;p14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" name="Google Shape;1937;p14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" name="Google Shape;1938;p14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" name="Google Shape;1939;p14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" name="Google Shape;1940;p14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" name="Google Shape;1941;p14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" name="Google Shape;1942;p14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" name="Google Shape;1943;p14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" name="Google Shape;1944;p14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" name="Google Shape;1945;p14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" name="Google Shape;1946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" name="Google Shape;1947;p1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" name="Google Shape;1948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" name="Google Shape;1949;p14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" name="Google Shape;1950;p1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" name="Google Shape;1951;p14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" name="Google Shape;1952;p14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" name="Google Shape;1953;p14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" name="Google Shape;1954;p14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" name="Google Shape;1955;p14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" name="Google Shape;1956;p14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" name="Google Shape;1957;p14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" name="Google Shape;1958;p14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9" name="Google Shape;1959;p14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0" name="Google Shape;1960;p14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" name="Google Shape;1961;p14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" name="Google Shape;1962;p14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" name="Google Shape;1963;p14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" name="Google Shape;1964;p14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" name="Google Shape;1965;p14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" name="Google Shape;1966;p14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" name="Google Shape;1967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" name="Google Shape;1968;p1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" name="Google Shape;1969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" name="Google Shape;1970;p14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" name="Google Shape;1971;p1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" name="Google Shape;1972;p14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" name="Google Shape;1973;p14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" name="Google Shape;1974;p14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" name="Google Shape;1975;p14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" name="Google Shape;1976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" name="Google Shape;1977;p1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" name="Google Shape;1978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" name="Google Shape;1979;p14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" name="Google Shape;1980;p14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" name="Google Shape;1981;p1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" name="Google Shape;1982;p14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" name="Google Shape;1983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" name="Google Shape;1984;p1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" name="Google Shape;1985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" name="Google Shape;1986;p14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" name="Google Shape;1987;p14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" name="Google Shape;1988;p1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" name="Google Shape;1989;p14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" name="Google Shape;1990;p14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" name="Google Shape;1991;p14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" name="Google Shape;1992;p14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" name="Google Shape;1993;p14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" name="Google Shape;1994;p14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" name="Google Shape;1995;p14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" name="Google Shape;1996;p14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" name="Google Shape;1997;p14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" name="Google Shape;1998;p14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" name="Google Shape;1999;p14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" name="Google Shape;2000;p14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" name="Google Shape;2001;p14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" name="Google Shape;2002;p14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" name="Google Shape;2003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" name="Google Shape;2004;p1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" name="Google Shape;2005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6" name="Google Shape;2006;p14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" name="Google Shape;2007;p1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" name="Google Shape;2008;p14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" name="Google Shape;2009;p14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" name="Google Shape;2010;p14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" name="Google Shape;2011;p14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" name="Google Shape;2012;p14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" name="Google Shape;2013;p14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" name="Google Shape;2014;p14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" name="Google Shape;2015;p14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" name="Google Shape;2016;p14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" name="Google Shape;2017;p14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" name="Google Shape;2018;p14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" name="Google Shape;2019;p14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" name="Google Shape;2020;p14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" name="Google Shape;2021;p14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" name="Google Shape;2022;p14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" name="Google Shape;2023;p14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" name="Google Shape;2024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" name="Google Shape;2025;p1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" name="Google Shape;2026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" name="Google Shape;2027;p14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" name="Google Shape;2028;p1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" name="Google Shape;2029;p14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" name="Google Shape;2030;p14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" name="Google Shape;2031;p14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" name="Google Shape;2032;p14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" name="Google Shape;2033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" name="Google Shape;2034;p1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" name="Google Shape;2035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" name="Google Shape;2036;p14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" name="Google Shape;2037;p14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" name="Google Shape;2038;p1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" name="Google Shape;2039;p14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" name="Google Shape;2040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" name="Google Shape;2041;p1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" name="Google Shape;2042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" name="Google Shape;2043;p14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" name="Google Shape;2044;p14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" name="Google Shape;2045;p1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" name="Google Shape;2046;p14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" name="Google Shape;2047;p14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" name="Google Shape;2048;p14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" name="Google Shape;2049;p14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" name="Google Shape;2050;p14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" name="Google Shape;2051;p14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2" name="Google Shape;2052;p14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3" name="Google Shape;2053;p14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" name="Google Shape;2054;p14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" name="Google Shape;2055;p14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" name="Google Shape;2056;p14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" name="Google Shape;2057;p14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" name="Google Shape;2058;p14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" name="Google Shape;2059;p14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" name="Google Shape;2060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" name="Google Shape;2061;p1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" name="Google Shape;2062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" name="Google Shape;2063;p14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" name="Google Shape;2064;p1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" name="Google Shape;2065;p14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" name="Google Shape;2066;p14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" name="Google Shape;2067;p14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" name="Google Shape;2068;p14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" name="Google Shape;2069;p14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" name="Google Shape;2070;p14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" name="Google Shape;2071;p14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" name="Google Shape;2072;p14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" name="Google Shape;2073;p14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" name="Google Shape;2074;p14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" name="Google Shape;2075;p14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" name="Google Shape;2076;p14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" name="Google Shape;2077;p14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" name="Google Shape;2078;p14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" name="Google Shape;2079;p14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" name="Google Shape;2080;p14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" name="Google Shape;2081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" name="Google Shape;2082;p1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" name="Google Shape;2083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" name="Google Shape;2084;p14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" name="Google Shape;2085;p1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" name="Google Shape;2086;p14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" name="Google Shape;2087;p14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" name="Google Shape;2088;p14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" name="Google Shape;2089;p14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" name="Google Shape;2090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" name="Google Shape;2091;p1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" name="Google Shape;2092;p14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" name="Google Shape;2093;p14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" name="Google Shape;2094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" name="Google Shape;2095;p1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" name="Google Shape;2096;p14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" name="Google Shape;2097;p14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" name="Google Shape;2098;p14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" name="Google Shape;2099;p14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" name="Google Shape;2100;p14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" name="Google Shape;2101;p14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" name="Google Shape;2102;p14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" name="Google Shape;2103;p14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" name="Google Shape;2104;p14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" name="Google Shape;2105;p14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" name="Google Shape;2106;p14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" name="Google Shape;2107;p14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" name="Google Shape;2108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" name="Google Shape;2109;p1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" name="Google Shape;2110;p14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" name="Google Shape;2111;p14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" name="Google Shape;2112;p14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" name="Google Shape;2113;p14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" name="Google Shape;2114;p14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" name="Google Shape;2115;p14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" name="Google Shape;2116;p14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" name="Google Shape;2117;p14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" name="Google Shape;2118;p14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" name="Google Shape;2119;p14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" name="Google Shape;2120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" name="Google Shape;2121;p1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122" name="Google Shape;2122;p14"/>
          <p:cNvSpPr/>
          <p:nvPr/>
        </p:nvSpPr>
        <p:spPr>
          <a:xfrm rot="-3987061">
            <a:off x="1845203" y="-5486996"/>
            <a:ext cx="9009657" cy="15589787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23" name="Google Shape;2123;p14"/>
          <p:cNvSpPr txBox="1">
            <a:spLocks noGrp="1"/>
          </p:cNvSpPr>
          <p:nvPr>
            <p:ph type="title"/>
          </p:nvPr>
        </p:nvSpPr>
        <p:spPr>
          <a:xfrm>
            <a:off x="7018000" y="1931100"/>
            <a:ext cx="3744000" cy="1007600"/>
          </a:xfrm>
          <a:prstGeom prst="rect">
            <a:avLst/>
          </a:prstGeom>
        </p:spPr>
        <p:txBody>
          <a:bodyPr spcFirstLastPara="1" wrap="square" lIns="121897" tIns="121897" rIns="121897" bIns="121897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7300"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124" name="Google Shape;2124;p14"/>
          <p:cNvSpPr txBox="1">
            <a:spLocks noGrp="1"/>
          </p:cNvSpPr>
          <p:nvPr>
            <p:ph type="body" idx="1"/>
          </p:nvPr>
        </p:nvSpPr>
        <p:spPr>
          <a:xfrm>
            <a:off x="7018000" y="3241700"/>
            <a:ext cx="3744000" cy="1685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marL="609585" lvl="0" indent="-40639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9170" lvl="1" indent="-406390" algn="r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 algn="r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 algn="r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 algn="r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 algn="r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 algn="r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 algn="r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 algn="r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17498666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 1">
  <p:cSld name="Quote 1">
    <p:bg>
      <p:bgPr>
        <a:solidFill>
          <a:schemeClr val="lt1"/>
        </a:solidFill>
        <a:effectLst/>
      </p:bgPr>
    </p:bg>
    <p:spTree>
      <p:nvGrpSpPr>
        <p:cNvPr id="1" name="Shape 2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86" name="Google Shape;2386;p16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2387" name="Google Shape;2387;p16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" name="Google Shape;2388;p16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" name="Google Shape;2389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" name="Google Shape;2390;p16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" name="Google Shape;2391;p16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" name="Google Shape;2392;p1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" name="Google Shape;2393;p16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" name="Google Shape;2394;p16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" name="Google Shape;2395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" name="Google Shape;2396;p16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" name="Google Shape;2397;p16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" name="Google Shape;2398;p1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" name="Google Shape;2399;p16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" name="Google Shape;2400;p16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" name="Google Shape;2401;p16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" name="Google Shape;2402;p16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" name="Google Shape;2403;p16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" name="Google Shape;2404;p16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" name="Google Shape;2405;p16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" name="Google Shape;2406;p16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" name="Google Shape;2407;p16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" name="Google Shape;2408;p16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" name="Google Shape;2409;p16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" name="Google Shape;2410;p16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" name="Google Shape;2411;p16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" name="Google Shape;2412;p16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" name="Google Shape;2413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" name="Google Shape;2414;p16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" name="Google Shape;2415;p1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" name="Google Shape;2416;p16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" name="Google Shape;2417;p16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" name="Google Shape;2418;p16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" name="Google Shape;2419;p16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" name="Google Shape;2420;p16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" name="Google Shape;2421;p16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" name="Google Shape;2422;p16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" name="Google Shape;2423;p16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" name="Google Shape;2424;p16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" name="Google Shape;2425;p16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" name="Google Shape;2426;p16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" name="Google Shape;2427;p16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" name="Google Shape;2428;p16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" name="Google Shape;2429;p16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" name="Google Shape;2430;p16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" name="Google Shape;2431;p16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" name="Google Shape;2432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" name="Google Shape;2433;p16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" name="Google Shape;2434;p1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" name="Google Shape;2435;p16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" name="Google Shape;2436;p16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" name="Google Shape;2437;p16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" name="Google Shape;2438;p16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9" name="Google Shape;2439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0" name="Google Shape;2440;p1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" name="Google Shape;2441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" name="Google Shape;2442;p16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" name="Google Shape;2443;p16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" name="Google Shape;2444;p1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" name="Google Shape;2445;p16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" name="Google Shape;2446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" name="Google Shape;2447;p1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" name="Google Shape;2448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" name="Google Shape;2449;p16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" name="Google Shape;2450;p16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" name="Google Shape;2451;p1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" name="Google Shape;2452;p16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" name="Google Shape;2453;p16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" name="Google Shape;2454;p16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" name="Google Shape;2455;p16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" name="Google Shape;2456;p16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" name="Google Shape;2457;p16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" name="Google Shape;2458;p16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" name="Google Shape;2459;p16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" name="Google Shape;2460;p16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" name="Google Shape;2461;p16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" name="Google Shape;2462;p16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" name="Google Shape;2463;p16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" name="Google Shape;2464;p16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" name="Google Shape;2465;p16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" name="Google Shape;2466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" name="Google Shape;2467;p1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" name="Google Shape;2468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" name="Google Shape;2469;p16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" name="Google Shape;2470;p1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" name="Google Shape;2471;p16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" name="Google Shape;2472;p16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" name="Google Shape;2473;p16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" name="Google Shape;2474;p16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" name="Google Shape;2475;p16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" name="Google Shape;2476;p16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" name="Google Shape;2477;p16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" name="Google Shape;2478;p16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" name="Google Shape;2479;p16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" name="Google Shape;2480;p16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" name="Google Shape;2481;p16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" name="Google Shape;2482;p16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" name="Google Shape;2483;p16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" name="Google Shape;2484;p16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" name="Google Shape;2485;p16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" name="Google Shape;2486;p16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" name="Google Shape;2487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" name="Google Shape;2488;p1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" name="Google Shape;2489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" name="Google Shape;2490;p16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" name="Google Shape;2491;p1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" name="Google Shape;2492;p16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" name="Google Shape;2493;p16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" name="Google Shape;2494;p16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" name="Google Shape;2495;p16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" name="Google Shape;2496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" name="Google Shape;2497;p1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" name="Google Shape;2498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" name="Google Shape;2499;p16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" name="Google Shape;2500;p16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" name="Google Shape;2501;p1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" name="Google Shape;2502;p16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" name="Google Shape;2503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" name="Google Shape;2504;p1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" name="Google Shape;2505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" name="Google Shape;2506;p16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" name="Google Shape;2507;p16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" name="Google Shape;2508;p1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" name="Google Shape;2509;p16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" name="Google Shape;2510;p16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" name="Google Shape;2511;p16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" name="Google Shape;2512;p16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" name="Google Shape;2513;p16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" name="Google Shape;2514;p16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" name="Google Shape;2515;p16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" name="Google Shape;2516;p16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" name="Google Shape;2517;p16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" name="Google Shape;2518;p16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" name="Google Shape;2519;p16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" name="Google Shape;2520;p16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" name="Google Shape;2521;p16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" name="Google Shape;2522;p16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" name="Google Shape;2523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" name="Google Shape;2524;p1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" name="Google Shape;2525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" name="Google Shape;2526;p16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" name="Google Shape;2527;p1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" name="Google Shape;2528;p16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" name="Google Shape;2529;p16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" name="Google Shape;2530;p16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" name="Google Shape;2531;p16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" name="Google Shape;2532;p16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" name="Google Shape;2533;p16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" name="Google Shape;2534;p16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" name="Google Shape;2535;p16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" name="Google Shape;2536;p16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" name="Google Shape;2537;p16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" name="Google Shape;2538;p16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" name="Google Shape;2539;p16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" name="Google Shape;2540;p16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" name="Google Shape;2541;p16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" name="Google Shape;2542;p16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" name="Google Shape;2543;p16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" name="Google Shape;2544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5" name="Google Shape;2545;p1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" name="Google Shape;2546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" name="Google Shape;2547;p16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" name="Google Shape;2548;p1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" name="Google Shape;2549;p16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" name="Google Shape;2550;p16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" name="Google Shape;2551;p16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" name="Google Shape;2552;p16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" name="Google Shape;2553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" name="Google Shape;2554;p1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" name="Google Shape;2555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" name="Google Shape;2556;p16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" name="Google Shape;2557;p16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" name="Google Shape;2558;p1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" name="Google Shape;2559;p16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" name="Google Shape;2560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" name="Google Shape;2561;p1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" name="Google Shape;2562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" name="Google Shape;2563;p16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" name="Google Shape;2564;p16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" name="Google Shape;2565;p1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" name="Google Shape;2566;p16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" name="Google Shape;2567;p16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" name="Google Shape;2568;p16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" name="Google Shape;2569;p16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" name="Google Shape;2570;p16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" name="Google Shape;2571;p16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" name="Google Shape;2572;p16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" name="Google Shape;2573;p16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" name="Google Shape;2574;p16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" name="Google Shape;2575;p16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" name="Google Shape;2576;p16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" name="Google Shape;2577;p16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" name="Google Shape;2578;p16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" name="Google Shape;2579;p16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" name="Google Shape;2580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" name="Google Shape;2581;p1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" name="Google Shape;2582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" name="Google Shape;2583;p16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" name="Google Shape;2584;p1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" name="Google Shape;2585;p16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" name="Google Shape;2586;p16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" name="Google Shape;2587;p16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" name="Google Shape;2588;p16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" name="Google Shape;2589;p16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" name="Google Shape;2590;p16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" name="Google Shape;2591;p16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" name="Google Shape;2592;p16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" name="Google Shape;2593;p16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" name="Google Shape;2594;p16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" name="Google Shape;2595;p16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" name="Google Shape;2596;p16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" name="Google Shape;2597;p16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" name="Google Shape;2598;p16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" name="Google Shape;2599;p16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" name="Google Shape;2600;p16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" name="Google Shape;2601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" name="Google Shape;2602;p1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" name="Google Shape;2603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" name="Google Shape;2604;p16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" name="Google Shape;2605;p1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" name="Google Shape;2606;p16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" name="Google Shape;2607;p16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" name="Google Shape;2608;p16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" name="Google Shape;2609;p16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" name="Google Shape;2610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" name="Google Shape;2611;p1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" name="Google Shape;2612;p16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" name="Google Shape;2613;p16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" name="Google Shape;2614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" name="Google Shape;2615;p1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" name="Google Shape;2616;p16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" name="Google Shape;2617;p16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" name="Google Shape;2618;p16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" name="Google Shape;2619;p16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" name="Google Shape;2620;p16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" name="Google Shape;2621;p16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" name="Google Shape;2622;p16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" name="Google Shape;2623;p16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" name="Google Shape;2624;p16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" name="Google Shape;2625;p16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" name="Google Shape;2626;p16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" name="Google Shape;2627;p16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" name="Google Shape;2628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" name="Google Shape;2629;p1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" name="Google Shape;2630;p16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" name="Google Shape;2631;p16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" name="Google Shape;2632;p16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" name="Google Shape;2633;p16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" name="Google Shape;2634;p16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" name="Google Shape;2635;p16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6" name="Google Shape;2636;p16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" name="Google Shape;2637;p16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" name="Google Shape;2638;p16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" name="Google Shape;2639;p16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" name="Google Shape;2640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" name="Google Shape;2641;p1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42" name="Google Shape;2642;p16"/>
          <p:cNvGrpSpPr/>
          <p:nvPr/>
        </p:nvGrpSpPr>
        <p:grpSpPr>
          <a:xfrm>
            <a:off x="1634407" y="-67"/>
            <a:ext cx="9086292" cy="6858101"/>
            <a:chOff x="186505" y="119463"/>
            <a:chExt cx="7896546" cy="5143576"/>
          </a:xfrm>
        </p:grpSpPr>
        <p:sp>
          <p:nvSpPr>
            <p:cNvPr id="2643" name="Google Shape;2643;p16"/>
            <p:cNvSpPr/>
            <p:nvPr/>
          </p:nvSpPr>
          <p:spPr>
            <a:xfrm flipH="1">
              <a:off x="369755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" name="Google Shape;2644;p16"/>
            <p:cNvSpPr/>
            <p:nvPr/>
          </p:nvSpPr>
          <p:spPr>
            <a:xfrm>
              <a:off x="18650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645" name="Google Shape;2645;p16"/>
          <p:cNvSpPr txBox="1">
            <a:spLocks noGrp="1"/>
          </p:cNvSpPr>
          <p:nvPr>
            <p:ph type="title"/>
          </p:nvPr>
        </p:nvSpPr>
        <p:spPr>
          <a:xfrm>
            <a:off x="3949400" y="2803500"/>
            <a:ext cx="4293200" cy="589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2646" name="Google Shape;2646;p16"/>
          <p:cNvSpPr txBox="1">
            <a:spLocks noGrp="1"/>
          </p:cNvSpPr>
          <p:nvPr>
            <p:ph type="subTitle" idx="1"/>
          </p:nvPr>
        </p:nvSpPr>
        <p:spPr>
          <a:xfrm>
            <a:off x="3528000" y="1465751"/>
            <a:ext cx="5136000" cy="116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19457608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8" name="Google Shape;2908;p18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2909" name="Google Shape;2909;p18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0" name="Google Shape;2910;p18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1" name="Google Shape;2911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2" name="Google Shape;2912;p18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3" name="Google Shape;2913;p18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4" name="Google Shape;2914;p18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5" name="Google Shape;2915;p18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6" name="Google Shape;2916;p18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7" name="Google Shape;2917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8" name="Google Shape;2918;p18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9" name="Google Shape;2919;p18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0" name="Google Shape;2920;p18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1" name="Google Shape;2921;p18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2" name="Google Shape;2922;p18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3" name="Google Shape;2923;p18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4" name="Google Shape;2924;p18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5" name="Google Shape;2925;p18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6" name="Google Shape;2926;p18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7" name="Google Shape;2927;p18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8" name="Google Shape;2928;p18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9" name="Google Shape;2929;p18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0" name="Google Shape;2930;p18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1" name="Google Shape;2931;p18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2" name="Google Shape;2932;p18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3" name="Google Shape;2933;p18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4" name="Google Shape;2934;p18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5" name="Google Shape;2935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6" name="Google Shape;2936;p18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7" name="Google Shape;2937;p18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8" name="Google Shape;2938;p18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9" name="Google Shape;2939;p18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0" name="Google Shape;2940;p18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1" name="Google Shape;2941;p18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2" name="Google Shape;2942;p18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3" name="Google Shape;2943;p18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4" name="Google Shape;2944;p18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5" name="Google Shape;2945;p18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6" name="Google Shape;2946;p18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7" name="Google Shape;2947;p18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8" name="Google Shape;2948;p18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9" name="Google Shape;2949;p18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0" name="Google Shape;2950;p18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1" name="Google Shape;2951;p18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2" name="Google Shape;2952;p18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3" name="Google Shape;2953;p18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4" name="Google Shape;2954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5" name="Google Shape;2955;p18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6" name="Google Shape;2956;p18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7" name="Google Shape;2957;p18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8" name="Google Shape;2958;p18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9" name="Google Shape;2959;p18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0" name="Google Shape;2960;p18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1" name="Google Shape;2961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2" name="Google Shape;2962;p18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3" name="Google Shape;2963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4" name="Google Shape;2964;p18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5" name="Google Shape;2965;p18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6" name="Google Shape;2966;p18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7" name="Google Shape;2967;p18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8" name="Google Shape;2968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9" name="Google Shape;2969;p18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0" name="Google Shape;2970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1" name="Google Shape;2971;p18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2" name="Google Shape;2972;p18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3" name="Google Shape;2973;p18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4" name="Google Shape;2974;p18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5" name="Google Shape;2975;p18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6" name="Google Shape;2976;p18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7" name="Google Shape;2977;p18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8" name="Google Shape;2978;p18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9" name="Google Shape;2979;p18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0" name="Google Shape;2980;p18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1" name="Google Shape;2981;p18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2" name="Google Shape;2982;p18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3" name="Google Shape;2983;p18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4" name="Google Shape;2984;p18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5" name="Google Shape;2985;p18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6" name="Google Shape;2986;p18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7" name="Google Shape;2987;p18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8" name="Google Shape;2988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9" name="Google Shape;2989;p18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0" name="Google Shape;2990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1" name="Google Shape;2991;p18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2" name="Google Shape;2992;p18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3" name="Google Shape;2993;p18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4" name="Google Shape;2994;p18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5" name="Google Shape;2995;p18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6" name="Google Shape;2996;p18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7" name="Google Shape;2997;p18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8" name="Google Shape;2998;p18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9" name="Google Shape;2999;p18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0" name="Google Shape;3000;p18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1" name="Google Shape;3001;p18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2" name="Google Shape;3002;p18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3" name="Google Shape;3003;p18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4" name="Google Shape;3004;p18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5" name="Google Shape;3005;p18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6" name="Google Shape;3006;p18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7" name="Google Shape;3007;p18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8" name="Google Shape;3008;p18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9" name="Google Shape;3009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0" name="Google Shape;3010;p18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1" name="Google Shape;3011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2" name="Google Shape;3012;p18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3" name="Google Shape;3013;p18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4" name="Google Shape;3014;p18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5" name="Google Shape;3015;p18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6" name="Google Shape;3016;p18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7" name="Google Shape;3017;p18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8" name="Google Shape;3018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9" name="Google Shape;3019;p18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0" name="Google Shape;3020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1" name="Google Shape;3021;p18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2" name="Google Shape;3022;p18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3" name="Google Shape;3023;p18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4" name="Google Shape;3024;p18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5" name="Google Shape;3025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6" name="Google Shape;3026;p18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7" name="Google Shape;3027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8" name="Google Shape;3028;p18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9" name="Google Shape;3029;p18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0" name="Google Shape;3030;p18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1" name="Google Shape;3031;p18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2" name="Google Shape;3032;p18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3" name="Google Shape;3033;p18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4" name="Google Shape;3034;p18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5" name="Google Shape;3035;p18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6" name="Google Shape;3036;p18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7" name="Google Shape;3037;p18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8" name="Google Shape;3038;p18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9" name="Google Shape;3039;p18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0" name="Google Shape;3040;p18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1" name="Google Shape;3041;p18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2" name="Google Shape;3042;p18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3" name="Google Shape;3043;p18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4" name="Google Shape;3044;p18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5" name="Google Shape;3045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6" name="Google Shape;3046;p18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7" name="Google Shape;3047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8" name="Google Shape;3048;p18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9" name="Google Shape;3049;p18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0" name="Google Shape;3050;p18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1" name="Google Shape;3051;p18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2" name="Google Shape;3052;p18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3" name="Google Shape;3053;p18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4" name="Google Shape;3054;p18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5" name="Google Shape;3055;p18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6" name="Google Shape;3056;p18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7" name="Google Shape;3057;p18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8" name="Google Shape;3058;p18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9" name="Google Shape;3059;p18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0" name="Google Shape;3060;p18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1" name="Google Shape;3061;p18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2" name="Google Shape;3062;p18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3" name="Google Shape;3063;p18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4" name="Google Shape;3064;p18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5" name="Google Shape;3065;p18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6" name="Google Shape;3066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7" name="Google Shape;3067;p18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8" name="Google Shape;3068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9" name="Google Shape;3069;p18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0" name="Google Shape;3070;p18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1" name="Google Shape;3071;p18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2" name="Google Shape;3072;p18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3" name="Google Shape;3073;p18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4" name="Google Shape;3074;p18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5" name="Google Shape;3075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6" name="Google Shape;3076;p18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7" name="Google Shape;3077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8" name="Google Shape;3078;p18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9" name="Google Shape;3079;p18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0" name="Google Shape;3080;p18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1" name="Google Shape;3081;p18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2" name="Google Shape;3082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3" name="Google Shape;3083;p18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4" name="Google Shape;3084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5" name="Google Shape;3085;p18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6" name="Google Shape;3086;p18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7" name="Google Shape;3087;p18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8" name="Google Shape;3088;p18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9" name="Google Shape;3089;p18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0" name="Google Shape;3090;p18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1" name="Google Shape;3091;p18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2" name="Google Shape;3092;p18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3" name="Google Shape;3093;p18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4" name="Google Shape;3094;p18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5" name="Google Shape;3095;p18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6" name="Google Shape;3096;p18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7" name="Google Shape;3097;p18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8" name="Google Shape;3098;p18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9" name="Google Shape;3099;p18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0" name="Google Shape;3100;p18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1" name="Google Shape;3101;p18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2" name="Google Shape;3102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3" name="Google Shape;3103;p18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4" name="Google Shape;3104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5" name="Google Shape;3105;p18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6" name="Google Shape;3106;p18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7" name="Google Shape;3107;p18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8" name="Google Shape;3108;p18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9" name="Google Shape;3109;p18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0" name="Google Shape;3110;p18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1" name="Google Shape;3111;p18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2" name="Google Shape;3112;p18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3" name="Google Shape;3113;p18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4" name="Google Shape;3114;p18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5" name="Google Shape;3115;p18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6" name="Google Shape;3116;p18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7" name="Google Shape;3117;p18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8" name="Google Shape;3118;p18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9" name="Google Shape;3119;p18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0" name="Google Shape;3120;p18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1" name="Google Shape;3121;p18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2" name="Google Shape;3122;p18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3" name="Google Shape;3123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4" name="Google Shape;3124;p18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5" name="Google Shape;3125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6" name="Google Shape;3126;p18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7" name="Google Shape;3127;p18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8" name="Google Shape;3128;p18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9" name="Google Shape;3129;p18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0" name="Google Shape;3130;p18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1" name="Google Shape;3131;p18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2" name="Google Shape;3132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3" name="Google Shape;3133;p18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4" name="Google Shape;3134;p18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5" name="Google Shape;3135;p18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6" name="Google Shape;3136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7" name="Google Shape;3137;p18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8" name="Google Shape;3138;p18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9" name="Google Shape;3139;p18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0" name="Google Shape;3140;p18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1" name="Google Shape;3141;p18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2" name="Google Shape;3142;p18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3" name="Google Shape;3143;p18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4" name="Google Shape;3144;p18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5" name="Google Shape;3145;p18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6" name="Google Shape;3146;p18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7" name="Google Shape;3147;p18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8" name="Google Shape;3148;p18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9" name="Google Shape;3149;p18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0" name="Google Shape;3150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1" name="Google Shape;3151;p18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2" name="Google Shape;3152;p18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3" name="Google Shape;3153;p18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4" name="Google Shape;3154;p18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5" name="Google Shape;3155;p18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6" name="Google Shape;3156;p18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7" name="Google Shape;3157;p18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8" name="Google Shape;3158;p18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9" name="Google Shape;3159;p18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0" name="Google Shape;3160;p18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1" name="Google Shape;3161;p18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2" name="Google Shape;3162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3" name="Google Shape;3163;p18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164" name="Google Shape;3164;p18"/>
          <p:cNvGrpSpPr/>
          <p:nvPr/>
        </p:nvGrpSpPr>
        <p:grpSpPr>
          <a:xfrm rot="10800000" flipH="1">
            <a:off x="-1242440" y="-109095"/>
            <a:ext cx="14676879" cy="7076189"/>
            <a:chOff x="-2748400" y="-38"/>
            <a:chExt cx="13516281" cy="5143576"/>
          </a:xfrm>
        </p:grpSpPr>
        <p:sp>
          <p:nvSpPr>
            <p:cNvPr id="3165" name="Google Shape;3165;p18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6" name="Google Shape;3166;p18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167" name="Google Shape;3167;p18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02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68" name="Google Shape;3168;p18"/>
          <p:cNvSpPr txBox="1">
            <a:spLocks noGrp="1"/>
          </p:cNvSpPr>
          <p:nvPr>
            <p:ph type="body" idx="1"/>
          </p:nvPr>
        </p:nvSpPr>
        <p:spPr>
          <a:xfrm>
            <a:off x="3528000" y="2126400"/>
            <a:ext cx="5136000" cy="3763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1219170" lvl="1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754" lvl="2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2438339" lvl="3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3047924" lvl="4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3657509" lvl="5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4267093" lvl="6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4876678" lvl="7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5486263" lvl="8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4289842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0" name="Google Shape;3170;p19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3171" name="Google Shape;3171;p19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2" name="Google Shape;3172;p19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3" name="Google Shape;3173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4" name="Google Shape;3174;p19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5" name="Google Shape;3175;p19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6" name="Google Shape;3176;p1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7" name="Google Shape;3177;p19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8" name="Google Shape;3178;p19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9" name="Google Shape;3179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0" name="Google Shape;3180;p19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1" name="Google Shape;3181;p19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2" name="Google Shape;3182;p1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3" name="Google Shape;3183;p19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4" name="Google Shape;3184;p19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5" name="Google Shape;3185;p19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6" name="Google Shape;3186;p19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7" name="Google Shape;3187;p19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8" name="Google Shape;3188;p19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9" name="Google Shape;3189;p19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0" name="Google Shape;3190;p19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1" name="Google Shape;3191;p19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2" name="Google Shape;3192;p19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3" name="Google Shape;3193;p19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4" name="Google Shape;3194;p19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5" name="Google Shape;3195;p19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6" name="Google Shape;3196;p19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7" name="Google Shape;3197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8" name="Google Shape;3198;p19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9" name="Google Shape;3199;p1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0" name="Google Shape;3200;p19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1" name="Google Shape;3201;p19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2" name="Google Shape;3202;p19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3" name="Google Shape;3203;p19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4" name="Google Shape;3204;p19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5" name="Google Shape;3205;p19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6" name="Google Shape;3206;p19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7" name="Google Shape;3207;p19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8" name="Google Shape;3208;p19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9" name="Google Shape;3209;p19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0" name="Google Shape;3210;p19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1" name="Google Shape;3211;p19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2" name="Google Shape;3212;p19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3" name="Google Shape;3213;p19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4" name="Google Shape;3214;p19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5" name="Google Shape;3215;p19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6" name="Google Shape;3216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7" name="Google Shape;3217;p19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8" name="Google Shape;3218;p1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9" name="Google Shape;3219;p19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0" name="Google Shape;3220;p19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1" name="Google Shape;3221;p19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2" name="Google Shape;3222;p19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3" name="Google Shape;3223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4" name="Google Shape;3224;p1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5" name="Google Shape;3225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6" name="Google Shape;3226;p19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7" name="Google Shape;3227;p19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8" name="Google Shape;3228;p1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9" name="Google Shape;3229;p19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0" name="Google Shape;3230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1" name="Google Shape;3231;p1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2" name="Google Shape;3232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3" name="Google Shape;3233;p19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4" name="Google Shape;3234;p19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5" name="Google Shape;3235;p1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6" name="Google Shape;3236;p19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7" name="Google Shape;3237;p19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8" name="Google Shape;3238;p19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9" name="Google Shape;3239;p19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0" name="Google Shape;3240;p19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1" name="Google Shape;3241;p19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2" name="Google Shape;3242;p19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3" name="Google Shape;3243;p19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4" name="Google Shape;3244;p19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5" name="Google Shape;3245;p19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6" name="Google Shape;3246;p19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7" name="Google Shape;3247;p19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8" name="Google Shape;3248;p19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9" name="Google Shape;3249;p19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0" name="Google Shape;3250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1" name="Google Shape;3251;p1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2" name="Google Shape;3252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3" name="Google Shape;3253;p19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4" name="Google Shape;3254;p1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5" name="Google Shape;3255;p19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6" name="Google Shape;3256;p19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7" name="Google Shape;3257;p19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8" name="Google Shape;3258;p19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9" name="Google Shape;3259;p19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0" name="Google Shape;3260;p19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1" name="Google Shape;3261;p19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2" name="Google Shape;3262;p19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3" name="Google Shape;3263;p19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4" name="Google Shape;3264;p19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5" name="Google Shape;3265;p19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6" name="Google Shape;3266;p19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7" name="Google Shape;3267;p19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8" name="Google Shape;3268;p19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9" name="Google Shape;3269;p19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0" name="Google Shape;3270;p19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1" name="Google Shape;3271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2" name="Google Shape;3272;p1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3" name="Google Shape;3273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4" name="Google Shape;3274;p19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5" name="Google Shape;3275;p1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6" name="Google Shape;3276;p19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7" name="Google Shape;3277;p19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8" name="Google Shape;3278;p19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9" name="Google Shape;3279;p19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0" name="Google Shape;3280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1" name="Google Shape;3281;p1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2" name="Google Shape;3282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3" name="Google Shape;3283;p19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4" name="Google Shape;3284;p19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5" name="Google Shape;3285;p1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6" name="Google Shape;3286;p19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7" name="Google Shape;3287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8" name="Google Shape;3288;p1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9" name="Google Shape;3289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0" name="Google Shape;3290;p19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1" name="Google Shape;3291;p19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2" name="Google Shape;3292;p1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3" name="Google Shape;3293;p19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4" name="Google Shape;3294;p19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5" name="Google Shape;3295;p19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6" name="Google Shape;3296;p19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7" name="Google Shape;3297;p19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8" name="Google Shape;3298;p19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9" name="Google Shape;3299;p19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0" name="Google Shape;3300;p19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1" name="Google Shape;3301;p19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2" name="Google Shape;3302;p19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3" name="Google Shape;3303;p19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4" name="Google Shape;3304;p19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5" name="Google Shape;3305;p19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6" name="Google Shape;3306;p19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7" name="Google Shape;3307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8" name="Google Shape;3308;p1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9" name="Google Shape;3309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0" name="Google Shape;3310;p19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1" name="Google Shape;3311;p1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2" name="Google Shape;3312;p19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3" name="Google Shape;3313;p19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4" name="Google Shape;3314;p19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5" name="Google Shape;3315;p19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6" name="Google Shape;3316;p19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7" name="Google Shape;3317;p19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8" name="Google Shape;3318;p19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9" name="Google Shape;3319;p19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0" name="Google Shape;3320;p19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1" name="Google Shape;3321;p19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2" name="Google Shape;3322;p19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3" name="Google Shape;3323;p19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4" name="Google Shape;3324;p19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5" name="Google Shape;3325;p19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6" name="Google Shape;3326;p19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7" name="Google Shape;3327;p19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8" name="Google Shape;3328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9" name="Google Shape;3329;p1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0" name="Google Shape;3330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1" name="Google Shape;3331;p19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2" name="Google Shape;3332;p1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3" name="Google Shape;3333;p19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4" name="Google Shape;3334;p19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5" name="Google Shape;3335;p19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6" name="Google Shape;3336;p19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7" name="Google Shape;3337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8" name="Google Shape;3338;p1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9" name="Google Shape;3339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0" name="Google Shape;3340;p19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1" name="Google Shape;3341;p19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2" name="Google Shape;3342;p1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3" name="Google Shape;3343;p19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4" name="Google Shape;3344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5" name="Google Shape;3345;p1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6" name="Google Shape;3346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7" name="Google Shape;3347;p19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8" name="Google Shape;3348;p19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9" name="Google Shape;3349;p1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0" name="Google Shape;3350;p19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1" name="Google Shape;3351;p19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2" name="Google Shape;3352;p19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3" name="Google Shape;3353;p19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4" name="Google Shape;3354;p19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5" name="Google Shape;3355;p19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6" name="Google Shape;3356;p19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7" name="Google Shape;3357;p19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8" name="Google Shape;3358;p19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9" name="Google Shape;3359;p19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0" name="Google Shape;3360;p19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1" name="Google Shape;3361;p19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2" name="Google Shape;3362;p19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3" name="Google Shape;3363;p19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4" name="Google Shape;3364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5" name="Google Shape;3365;p1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6" name="Google Shape;3366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7" name="Google Shape;3367;p19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8" name="Google Shape;3368;p1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9" name="Google Shape;3369;p19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0" name="Google Shape;3370;p19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1" name="Google Shape;3371;p19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2" name="Google Shape;3372;p19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3" name="Google Shape;3373;p19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4" name="Google Shape;3374;p19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5" name="Google Shape;3375;p19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6" name="Google Shape;3376;p19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7" name="Google Shape;3377;p19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8" name="Google Shape;3378;p19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9" name="Google Shape;3379;p19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0" name="Google Shape;3380;p19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1" name="Google Shape;3381;p19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2" name="Google Shape;3382;p19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3" name="Google Shape;3383;p19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4" name="Google Shape;3384;p19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5" name="Google Shape;3385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6" name="Google Shape;3386;p1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7" name="Google Shape;3387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8" name="Google Shape;3388;p19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9" name="Google Shape;3389;p1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0" name="Google Shape;3390;p19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1" name="Google Shape;3391;p19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2" name="Google Shape;3392;p19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3" name="Google Shape;3393;p19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4" name="Google Shape;3394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5" name="Google Shape;3395;p1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6" name="Google Shape;3396;p19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7" name="Google Shape;3397;p19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8" name="Google Shape;3398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9" name="Google Shape;3399;p1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0" name="Google Shape;3400;p19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1" name="Google Shape;3401;p19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2" name="Google Shape;3402;p19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3" name="Google Shape;3403;p19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4" name="Google Shape;3404;p19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5" name="Google Shape;3405;p19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6" name="Google Shape;3406;p19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7" name="Google Shape;3407;p19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8" name="Google Shape;3408;p19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9" name="Google Shape;3409;p19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0" name="Google Shape;3410;p19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1" name="Google Shape;3411;p19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2" name="Google Shape;3412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3" name="Google Shape;3413;p1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4" name="Google Shape;3414;p19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5" name="Google Shape;3415;p19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6" name="Google Shape;3416;p19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7" name="Google Shape;3417;p19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8" name="Google Shape;3418;p19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9" name="Google Shape;3419;p19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0" name="Google Shape;3420;p19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1" name="Google Shape;3421;p19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2" name="Google Shape;3422;p19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3" name="Google Shape;3423;p19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4" name="Google Shape;3424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5" name="Google Shape;3425;p1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426" name="Google Shape;3426;p19"/>
          <p:cNvSpPr txBox="1">
            <a:spLocks noGrp="1"/>
          </p:cNvSpPr>
          <p:nvPr>
            <p:ph type="title" hasCustomPrompt="1"/>
          </p:nvPr>
        </p:nvSpPr>
        <p:spPr>
          <a:xfrm>
            <a:off x="5111600" y="1387792"/>
            <a:ext cx="1968800" cy="1003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67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grpSp>
        <p:nvGrpSpPr>
          <p:cNvPr id="3427" name="Google Shape;3427;p19"/>
          <p:cNvGrpSpPr/>
          <p:nvPr/>
        </p:nvGrpSpPr>
        <p:grpSpPr>
          <a:xfrm>
            <a:off x="913123" y="-67"/>
            <a:ext cx="10528728" cy="6858101"/>
            <a:chOff x="186505" y="119463"/>
            <a:chExt cx="7896546" cy="5143576"/>
          </a:xfrm>
        </p:grpSpPr>
        <p:sp>
          <p:nvSpPr>
            <p:cNvPr id="3428" name="Google Shape;3428;p19"/>
            <p:cNvSpPr/>
            <p:nvPr/>
          </p:nvSpPr>
          <p:spPr>
            <a:xfrm flipH="1">
              <a:off x="369755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9" name="Google Shape;3429;p19"/>
            <p:cNvSpPr/>
            <p:nvPr/>
          </p:nvSpPr>
          <p:spPr>
            <a:xfrm>
              <a:off x="18650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430" name="Google Shape;3430;p19"/>
          <p:cNvSpPr txBox="1">
            <a:spLocks noGrp="1"/>
          </p:cNvSpPr>
          <p:nvPr>
            <p:ph type="title" idx="2"/>
          </p:nvPr>
        </p:nvSpPr>
        <p:spPr>
          <a:xfrm>
            <a:off x="3528000" y="2396859"/>
            <a:ext cx="5136000" cy="1976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64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3431" name="Google Shape;3431;p19"/>
          <p:cNvSpPr txBox="1">
            <a:spLocks noGrp="1"/>
          </p:cNvSpPr>
          <p:nvPr>
            <p:ph type="subTitle" idx="1"/>
          </p:nvPr>
        </p:nvSpPr>
        <p:spPr>
          <a:xfrm>
            <a:off x="3835400" y="4573008"/>
            <a:ext cx="4521200" cy="897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7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85907287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3" name="Google Shape;3433;p20"/>
          <p:cNvSpPr txBox="1">
            <a:spLocks noGrp="1"/>
          </p:cNvSpPr>
          <p:nvPr>
            <p:ph type="title"/>
          </p:nvPr>
        </p:nvSpPr>
        <p:spPr>
          <a:xfrm>
            <a:off x="960000" y="770705"/>
            <a:ext cx="10272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434" name="Google Shape;3434;p20"/>
          <p:cNvSpPr txBox="1">
            <a:spLocks noGrp="1"/>
          </p:cNvSpPr>
          <p:nvPr>
            <p:ph type="subTitle" idx="1"/>
          </p:nvPr>
        </p:nvSpPr>
        <p:spPr>
          <a:xfrm>
            <a:off x="2714459" y="4766867"/>
            <a:ext cx="3156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35" name="Google Shape;3435;p20"/>
          <p:cNvSpPr txBox="1">
            <a:spLocks noGrp="1"/>
          </p:cNvSpPr>
          <p:nvPr>
            <p:ph type="subTitle" idx="2"/>
          </p:nvPr>
        </p:nvSpPr>
        <p:spPr>
          <a:xfrm>
            <a:off x="6321541" y="4766867"/>
            <a:ext cx="3156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36" name="Google Shape;3436;p20"/>
          <p:cNvSpPr txBox="1">
            <a:spLocks noGrp="1"/>
          </p:cNvSpPr>
          <p:nvPr>
            <p:ph type="title" idx="3"/>
          </p:nvPr>
        </p:nvSpPr>
        <p:spPr>
          <a:xfrm>
            <a:off x="2714667" y="4236200"/>
            <a:ext cx="3156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437" name="Google Shape;3437;p20"/>
          <p:cNvSpPr txBox="1">
            <a:spLocks noGrp="1"/>
          </p:cNvSpPr>
          <p:nvPr>
            <p:ph type="title" idx="4"/>
          </p:nvPr>
        </p:nvSpPr>
        <p:spPr>
          <a:xfrm>
            <a:off x="6321533" y="4236200"/>
            <a:ext cx="3156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438" name="Google Shape;3438;p20"/>
          <p:cNvSpPr txBox="1">
            <a:spLocks noGrp="1"/>
          </p:cNvSpPr>
          <p:nvPr>
            <p:ph type="subTitle" idx="5"/>
          </p:nvPr>
        </p:nvSpPr>
        <p:spPr>
          <a:xfrm>
            <a:off x="2714459" y="2703967"/>
            <a:ext cx="3156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39" name="Google Shape;3439;p20"/>
          <p:cNvSpPr txBox="1">
            <a:spLocks noGrp="1"/>
          </p:cNvSpPr>
          <p:nvPr>
            <p:ph type="subTitle" idx="6"/>
          </p:nvPr>
        </p:nvSpPr>
        <p:spPr>
          <a:xfrm>
            <a:off x="6321541" y="2703967"/>
            <a:ext cx="3156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40" name="Google Shape;3440;p20"/>
          <p:cNvSpPr txBox="1">
            <a:spLocks noGrp="1"/>
          </p:cNvSpPr>
          <p:nvPr>
            <p:ph type="title" idx="7"/>
          </p:nvPr>
        </p:nvSpPr>
        <p:spPr>
          <a:xfrm>
            <a:off x="2714467" y="2173300"/>
            <a:ext cx="3156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441" name="Google Shape;3441;p20"/>
          <p:cNvSpPr txBox="1">
            <a:spLocks noGrp="1"/>
          </p:cNvSpPr>
          <p:nvPr>
            <p:ph type="title" idx="8"/>
          </p:nvPr>
        </p:nvSpPr>
        <p:spPr>
          <a:xfrm>
            <a:off x="6321533" y="2173300"/>
            <a:ext cx="3156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09938261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3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7" name="Google Shape;3707;p22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708" name="Google Shape;3708;p22"/>
          <p:cNvSpPr txBox="1">
            <a:spLocks noGrp="1"/>
          </p:cNvSpPr>
          <p:nvPr>
            <p:ph type="subTitle" idx="1"/>
          </p:nvPr>
        </p:nvSpPr>
        <p:spPr>
          <a:xfrm>
            <a:off x="3628617" y="3191101"/>
            <a:ext cx="2415600" cy="2055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09" name="Google Shape;3709;p22"/>
          <p:cNvSpPr txBox="1">
            <a:spLocks noGrp="1"/>
          </p:cNvSpPr>
          <p:nvPr>
            <p:ph type="title" idx="2"/>
          </p:nvPr>
        </p:nvSpPr>
        <p:spPr>
          <a:xfrm>
            <a:off x="1004661" y="2533381"/>
            <a:ext cx="24156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710" name="Google Shape;3710;p22"/>
          <p:cNvSpPr txBox="1">
            <a:spLocks noGrp="1"/>
          </p:cNvSpPr>
          <p:nvPr>
            <p:ph type="subTitle" idx="3"/>
          </p:nvPr>
        </p:nvSpPr>
        <p:spPr>
          <a:xfrm>
            <a:off x="1098367" y="3191101"/>
            <a:ext cx="2415600" cy="2055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11" name="Google Shape;3711;p22"/>
          <p:cNvSpPr txBox="1">
            <a:spLocks noGrp="1"/>
          </p:cNvSpPr>
          <p:nvPr>
            <p:ph type="title" idx="4"/>
          </p:nvPr>
        </p:nvSpPr>
        <p:spPr>
          <a:xfrm>
            <a:off x="3606012" y="2533381"/>
            <a:ext cx="24156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712" name="Google Shape;3712;p22"/>
          <p:cNvSpPr txBox="1">
            <a:spLocks noGrp="1"/>
          </p:cNvSpPr>
          <p:nvPr>
            <p:ph type="subTitle" idx="5"/>
          </p:nvPr>
        </p:nvSpPr>
        <p:spPr>
          <a:xfrm>
            <a:off x="6217833" y="3172101"/>
            <a:ext cx="2415600" cy="2093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13" name="Google Shape;3713;p22"/>
          <p:cNvSpPr txBox="1">
            <a:spLocks noGrp="1"/>
          </p:cNvSpPr>
          <p:nvPr>
            <p:ph type="title" idx="6"/>
          </p:nvPr>
        </p:nvSpPr>
        <p:spPr>
          <a:xfrm>
            <a:off x="6183112" y="2533381"/>
            <a:ext cx="24156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714" name="Google Shape;3714;p22"/>
          <p:cNvSpPr txBox="1">
            <a:spLocks noGrp="1"/>
          </p:cNvSpPr>
          <p:nvPr>
            <p:ph type="subTitle" idx="7"/>
          </p:nvPr>
        </p:nvSpPr>
        <p:spPr>
          <a:xfrm>
            <a:off x="8806467" y="3191101"/>
            <a:ext cx="2415600" cy="2055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15" name="Google Shape;3715;p22"/>
          <p:cNvSpPr txBox="1">
            <a:spLocks noGrp="1"/>
          </p:cNvSpPr>
          <p:nvPr>
            <p:ph type="title" idx="8"/>
          </p:nvPr>
        </p:nvSpPr>
        <p:spPr>
          <a:xfrm>
            <a:off x="8771739" y="2533381"/>
            <a:ext cx="24156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4611451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7"/>
          <p:cNvSpPr txBox="1">
            <a:spLocks noGrp="1"/>
          </p:cNvSpPr>
          <p:nvPr>
            <p:ph type="body" idx="1"/>
          </p:nvPr>
        </p:nvSpPr>
        <p:spPr>
          <a:xfrm>
            <a:off x="5355551" y="2409100"/>
            <a:ext cx="5680800" cy="28488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marL="609411" lvl="0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8840" lvl="1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256" lvl="2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7678" lvl="3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088" lvl="4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6499" lvl="5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5920" lvl="6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5337" lvl="7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4766" lvl="8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63" name="Google Shape;63;p7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7"/>
          <p:cNvSpPr>
            <a:spLocks noGrp="1"/>
          </p:cNvSpPr>
          <p:nvPr>
            <p:ph type="pic" idx="2"/>
          </p:nvPr>
        </p:nvSpPr>
        <p:spPr>
          <a:xfrm>
            <a:off x="1155651" y="2200633"/>
            <a:ext cx="3392000" cy="3392000"/>
          </a:xfrm>
          <a:prstGeom prst="round2SameRect">
            <a:avLst>
              <a:gd name="adj1" fmla="val 50000"/>
              <a:gd name="adj2" fmla="val 0"/>
            </a:avLst>
          </a:prstGeom>
          <a:noFill/>
          <a:ln w="76200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  <a:effectLst>
            <a:outerShdw blurRad="114300" dist="57150" dir="4200000" algn="bl" rotWithShape="0">
              <a:srgbClr val="000000">
                <a:alpha val="30000"/>
              </a:srgbClr>
            </a:outerShdw>
          </a:effectLst>
        </p:spPr>
      </p:sp>
    </p:spTree>
    <p:extLst>
      <p:ext uri="{BB962C8B-B14F-4D97-AF65-F5344CB8AC3E}">
        <p14:creationId xmlns:p14="http://schemas.microsoft.com/office/powerpoint/2010/main" val="28410525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7" name="Google Shape;3717;p23"/>
          <p:cNvSpPr/>
          <p:nvPr/>
        </p:nvSpPr>
        <p:spPr>
          <a:xfrm>
            <a:off x="-969833" y="-25467"/>
            <a:ext cx="9669708" cy="7000008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718" name="Google Shape;3718;p23"/>
          <p:cNvSpPr txBox="1">
            <a:spLocks noGrp="1"/>
          </p:cNvSpPr>
          <p:nvPr>
            <p:ph type="title"/>
          </p:nvPr>
        </p:nvSpPr>
        <p:spPr>
          <a:xfrm>
            <a:off x="969767" y="984800"/>
            <a:ext cx="5136000" cy="4177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63321731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3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0" name="Google Shape;3720;p24"/>
          <p:cNvSpPr txBox="1">
            <a:spLocks noGrp="1"/>
          </p:cNvSpPr>
          <p:nvPr>
            <p:ph type="title"/>
          </p:nvPr>
        </p:nvSpPr>
        <p:spPr>
          <a:xfrm>
            <a:off x="5727000" y="1171965"/>
            <a:ext cx="5569600" cy="2825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4700">
                <a:solidFill>
                  <a:schemeClr val="dk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721" name="Google Shape;3721;p24"/>
          <p:cNvSpPr txBox="1">
            <a:spLocks noGrp="1"/>
          </p:cNvSpPr>
          <p:nvPr>
            <p:ph type="subTitle" idx="1"/>
          </p:nvPr>
        </p:nvSpPr>
        <p:spPr>
          <a:xfrm>
            <a:off x="5727000" y="4324159"/>
            <a:ext cx="5569600" cy="1168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22" name="Google Shape;3722;p24"/>
          <p:cNvSpPr/>
          <p:nvPr/>
        </p:nvSpPr>
        <p:spPr>
          <a:xfrm>
            <a:off x="-1671797" y="-25467"/>
            <a:ext cx="9669708" cy="7000008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9523706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idea 1">
  <p:cSld name="Main idea 1">
    <p:spTree>
      <p:nvGrpSpPr>
        <p:cNvPr id="1" name="Shape 3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4" name="Google Shape;3724;p25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3725" name="Google Shape;3725;p25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6" name="Google Shape;3726;p25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7" name="Google Shape;3727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8" name="Google Shape;3728;p25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9" name="Google Shape;3729;p25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0" name="Google Shape;3730;p2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1" name="Google Shape;3731;p25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2" name="Google Shape;3732;p25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3" name="Google Shape;3733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4" name="Google Shape;3734;p25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5" name="Google Shape;3735;p25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6" name="Google Shape;3736;p2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7" name="Google Shape;3737;p25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8" name="Google Shape;3738;p25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9" name="Google Shape;3739;p25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0" name="Google Shape;3740;p25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1" name="Google Shape;3741;p25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2" name="Google Shape;3742;p25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3" name="Google Shape;3743;p25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4" name="Google Shape;3744;p25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5" name="Google Shape;3745;p25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6" name="Google Shape;3746;p25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7" name="Google Shape;3747;p25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8" name="Google Shape;3748;p25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9" name="Google Shape;3749;p25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0" name="Google Shape;3750;p25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1" name="Google Shape;3751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2" name="Google Shape;3752;p25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3" name="Google Shape;3753;p2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4" name="Google Shape;3754;p25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5" name="Google Shape;3755;p25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6" name="Google Shape;3756;p25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7" name="Google Shape;3757;p25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8" name="Google Shape;3758;p25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9" name="Google Shape;3759;p25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0" name="Google Shape;3760;p25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1" name="Google Shape;3761;p25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2" name="Google Shape;3762;p25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3" name="Google Shape;3763;p25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4" name="Google Shape;3764;p25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5" name="Google Shape;3765;p25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6" name="Google Shape;3766;p25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7" name="Google Shape;3767;p25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8" name="Google Shape;3768;p25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9" name="Google Shape;3769;p25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0" name="Google Shape;3770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1" name="Google Shape;3771;p25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2" name="Google Shape;3772;p2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3" name="Google Shape;3773;p25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4" name="Google Shape;3774;p25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5" name="Google Shape;3775;p25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6" name="Google Shape;3776;p25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7" name="Google Shape;3777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8" name="Google Shape;3778;p2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9" name="Google Shape;3779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0" name="Google Shape;3780;p25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1" name="Google Shape;3781;p25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2" name="Google Shape;3782;p2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3" name="Google Shape;3783;p25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4" name="Google Shape;3784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5" name="Google Shape;3785;p2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6" name="Google Shape;3786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7" name="Google Shape;3787;p25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8" name="Google Shape;3788;p25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9" name="Google Shape;3789;p2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0" name="Google Shape;3790;p25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1" name="Google Shape;3791;p25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2" name="Google Shape;3792;p25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3" name="Google Shape;3793;p25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4" name="Google Shape;3794;p25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5" name="Google Shape;3795;p25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6" name="Google Shape;3796;p25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7" name="Google Shape;3797;p25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8" name="Google Shape;3798;p25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9" name="Google Shape;3799;p25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0" name="Google Shape;3800;p25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1" name="Google Shape;3801;p25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2" name="Google Shape;3802;p25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3" name="Google Shape;3803;p25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4" name="Google Shape;3804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5" name="Google Shape;3805;p2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6" name="Google Shape;3806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7" name="Google Shape;3807;p25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8" name="Google Shape;3808;p2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9" name="Google Shape;3809;p25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0" name="Google Shape;3810;p25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1" name="Google Shape;3811;p25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2" name="Google Shape;3812;p25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3" name="Google Shape;3813;p25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4" name="Google Shape;3814;p25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5" name="Google Shape;3815;p25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6" name="Google Shape;3816;p25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7" name="Google Shape;3817;p25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8" name="Google Shape;3818;p25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9" name="Google Shape;3819;p25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0" name="Google Shape;3820;p25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1" name="Google Shape;3821;p25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2" name="Google Shape;3822;p25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3" name="Google Shape;3823;p25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4" name="Google Shape;3824;p25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5" name="Google Shape;3825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6" name="Google Shape;3826;p2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7" name="Google Shape;3827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8" name="Google Shape;3828;p25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9" name="Google Shape;3829;p2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0" name="Google Shape;3830;p25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1" name="Google Shape;3831;p25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2" name="Google Shape;3832;p25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3" name="Google Shape;3833;p25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4" name="Google Shape;3834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5" name="Google Shape;3835;p2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6" name="Google Shape;3836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7" name="Google Shape;3837;p25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8" name="Google Shape;3838;p25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9" name="Google Shape;3839;p2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0" name="Google Shape;3840;p25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1" name="Google Shape;3841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2" name="Google Shape;3842;p2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3" name="Google Shape;3843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4" name="Google Shape;3844;p25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5" name="Google Shape;3845;p25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6" name="Google Shape;3846;p2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7" name="Google Shape;3847;p25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8" name="Google Shape;3848;p25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9" name="Google Shape;3849;p25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0" name="Google Shape;3850;p25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1" name="Google Shape;3851;p25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2" name="Google Shape;3852;p25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3" name="Google Shape;3853;p25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4" name="Google Shape;3854;p25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5" name="Google Shape;3855;p25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6" name="Google Shape;3856;p25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7" name="Google Shape;3857;p25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8" name="Google Shape;3858;p25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9" name="Google Shape;3859;p25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0" name="Google Shape;3860;p25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1" name="Google Shape;3861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2" name="Google Shape;3862;p2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3" name="Google Shape;3863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4" name="Google Shape;3864;p25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5" name="Google Shape;3865;p2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6" name="Google Shape;3866;p25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7" name="Google Shape;3867;p25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8" name="Google Shape;3868;p25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9" name="Google Shape;3869;p25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0" name="Google Shape;3870;p25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1" name="Google Shape;3871;p25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2" name="Google Shape;3872;p25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3" name="Google Shape;3873;p25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4" name="Google Shape;3874;p25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5" name="Google Shape;3875;p25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6" name="Google Shape;3876;p25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7" name="Google Shape;3877;p25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8" name="Google Shape;3878;p25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9" name="Google Shape;3879;p25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0" name="Google Shape;3880;p25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1" name="Google Shape;3881;p25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2" name="Google Shape;3882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3" name="Google Shape;3883;p2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4" name="Google Shape;3884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5" name="Google Shape;3885;p25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6" name="Google Shape;3886;p2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7" name="Google Shape;3887;p25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8" name="Google Shape;3888;p25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9" name="Google Shape;3889;p25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0" name="Google Shape;3890;p25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1" name="Google Shape;3891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2" name="Google Shape;3892;p2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3" name="Google Shape;3893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4" name="Google Shape;3894;p25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5" name="Google Shape;3895;p25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6" name="Google Shape;3896;p2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7" name="Google Shape;3897;p25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8" name="Google Shape;3898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9" name="Google Shape;3899;p2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0" name="Google Shape;3900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1" name="Google Shape;3901;p25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2" name="Google Shape;3902;p25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3" name="Google Shape;3903;p2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4" name="Google Shape;3904;p25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5" name="Google Shape;3905;p25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6" name="Google Shape;3906;p25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7" name="Google Shape;3907;p25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8" name="Google Shape;3908;p25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9" name="Google Shape;3909;p25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0" name="Google Shape;3910;p25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1" name="Google Shape;3911;p25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2" name="Google Shape;3912;p25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3" name="Google Shape;3913;p25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4" name="Google Shape;3914;p25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5" name="Google Shape;3915;p25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6" name="Google Shape;3916;p25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7" name="Google Shape;3917;p25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8" name="Google Shape;3918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9" name="Google Shape;3919;p2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0" name="Google Shape;3920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1" name="Google Shape;3921;p25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2" name="Google Shape;3922;p2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3" name="Google Shape;3923;p25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4" name="Google Shape;3924;p25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5" name="Google Shape;3925;p25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6" name="Google Shape;3926;p25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7" name="Google Shape;3927;p25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8" name="Google Shape;3928;p25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9" name="Google Shape;3929;p25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0" name="Google Shape;3930;p25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1" name="Google Shape;3931;p25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2" name="Google Shape;3932;p25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3" name="Google Shape;3933;p25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4" name="Google Shape;3934;p25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5" name="Google Shape;3935;p25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6" name="Google Shape;3936;p25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7" name="Google Shape;3937;p25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8" name="Google Shape;3938;p25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9" name="Google Shape;3939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0" name="Google Shape;3940;p2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1" name="Google Shape;3941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2" name="Google Shape;3942;p25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3" name="Google Shape;3943;p2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4" name="Google Shape;3944;p25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5" name="Google Shape;3945;p25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6" name="Google Shape;3946;p25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7" name="Google Shape;3947;p25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8" name="Google Shape;3948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9" name="Google Shape;3949;p2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0" name="Google Shape;3950;p25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1" name="Google Shape;3951;p25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2" name="Google Shape;3952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3" name="Google Shape;3953;p2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4" name="Google Shape;3954;p25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5" name="Google Shape;3955;p25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6" name="Google Shape;3956;p25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7" name="Google Shape;3957;p25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8" name="Google Shape;3958;p25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9" name="Google Shape;3959;p25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0" name="Google Shape;3960;p25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1" name="Google Shape;3961;p25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2" name="Google Shape;3962;p25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3" name="Google Shape;3963;p25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4" name="Google Shape;3964;p25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5" name="Google Shape;3965;p25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6" name="Google Shape;3966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7" name="Google Shape;3967;p2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8" name="Google Shape;3968;p25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9" name="Google Shape;3969;p25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0" name="Google Shape;3970;p25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1" name="Google Shape;3971;p25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2" name="Google Shape;3972;p25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3" name="Google Shape;3973;p25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4" name="Google Shape;3974;p25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5" name="Google Shape;3975;p25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6" name="Google Shape;3976;p25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7" name="Google Shape;3977;p25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8" name="Google Shape;3978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9" name="Google Shape;3979;p2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980" name="Google Shape;3980;p25"/>
          <p:cNvSpPr/>
          <p:nvPr/>
        </p:nvSpPr>
        <p:spPr>
          <a:xfrm rot="10800000" flipH="1">
            <a:off x="-1671800" y="-853267"/>
            <a:ext cx="13070176" cy="7827800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981" name="Google Shape;3981;p25"/>
          <p:cNvSpPr txBox="1">
            <a:spLocks noGrp="1"/>
          </p:cNvSpPr>
          <p:nvPr>
            <p:ph type="title"/>
          </p:nvPr>
        </p:nvSpPr>
        <p:spPr>
          <a:xfrm>
            <a:off x="969767" y="1461100"/>
            <a:ext cx="5569600" cy="2564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87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982" name="Google Shape;3982;p25"/>
          <p:cNvSpPr txBox="1">
            <a:spLocks noGrp="1"/>
          </p:cNvSpPr>
          <p:nvPr>
            <p:ph type="subTitle" idx="1"/>
          </p:nvPr>
        </p:nvSpPr>
        <p:spPr>
          <a:xfrm>
            <a:off x="969767" y="4286227"/>
            <a:ext cx="5569600" cy="1168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14059058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4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4" name="Google Shape;4254;p27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4255" name="Google Shape;4255;p27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6" name="Google Shape;4256;p27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7" name="Google Shape;4257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8" name="Google Shape;4258;p27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9" name="Google Shape;4259;p27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0" name="Google Shape;4260;p27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1" name="Google Shape;4261;p27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2" name="Google Shape;4262;p27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3" name="Google Shape;4263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4" name="Google Shape;4264;p27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5" name="Google Shape;4265;p27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6" name="Google Shape;4266;p27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7" name="Google Shape;4267;p27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8" name="Google Shape;4268;p27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9" name="Google Shape;4269;p27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0" name="Google Shape;4270;p27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1" name="Google Shape;4271;p27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2" name="Google Shape;4272;p27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3" name="Google Shape;4273;p27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4" name="Google Shape;4274;p27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5" name="Google Shape;4275;p27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6" name="Google Shape;4276;p27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7" name="Google Shape;4277;p27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8" name="Google Shape;4278;p27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9" name="Google Shape;4279;p27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0" name="Google Shape;4280;p27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1" name="Google Shape;4281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2" name="Google Shape;4282;p27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3" name="Google Shape;4283;p27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4" name="Google Shape;4284;p27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5" name="Google Shape;4285;p27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6" name="Google Shape;4286;p27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7" name="Google Shape;4287;p27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8" name="Google Shape;4288;p27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9" name="Google Shape;4289;p27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0" name="Google Shape;4290;p27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1" name="Google Shape;4291;p27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2" name="Google Shape;4292;p27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3" name="Google Shape;4293;p27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4" name="Google Shape;4294;p27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5" name="Google Shape;4295;p27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6" name="Google Shape;4296;p27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7" name="Google Shape;4297;p27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8" name="Google Shape;4298;p27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9" name="Google Shape;4299;p27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0" name="Google Shape;4300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1" name="Google Shape;4301;p27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2" name="Google Shape;4302;p27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3" name="Google Shape;4303;p27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4" name="Google Shape;4304;p27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5" name="Google Shape;4305;p27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6" name="Google Shape;4306;p27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7" name="Google Shape;4307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8" name="Google Shape;4308;p27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9" name="Google Shape;4309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0" name="Google Shape;4310;p27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1" name="Google Shape;4311;p27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2" name="Google Shape;4312;p27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3" name="Google Shape;4313;p27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4" name="Google Shape;4314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5" name="Google Shape;4315;p27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6" name="Google Shape;4316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7" name="Google Shape;4317;p27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8" name="Google Shape;4318;p27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9" name="Google Shape;4319;p27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0" name="Google Shape;4320;p27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1" name="Google Shape;4321;p27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2" name="Google Shape;4322;p27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3" name="Google Shape;4323;p27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4" name="Google Shape;4324;p27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5" name="Google Shape;4325;p27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6" name="Google Shape;4326;p27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7" name="Google Shape;4327;p27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8" name="Google Shape;4328;p27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9" name="Google Shape;4329;p27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0" name="Google Shape;4330;p27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1" name="Google Shape;4331;p27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2" name="Google Shape;4332;p27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3" name="Google Shape;4333;p27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4" name="Google Shape;4334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5" name="Google Shape;4335;p27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6" name="Google Shape;4336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7" name="Google Shape;4337;p27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8" name="Google Shape;4338;p27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9" name="Google Shape;4339;p27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0" name="Google Shape;4340;p27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1" name="Google Shape;4341;p27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2" name="Google Shape;4342;p27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3" name="Google Shape;4343;p27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4" name="Google Shape;4344;p27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5" name="Google Shape;4345;p27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6" name="Google Shape;4346;p27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7" name="Google Shape;4347;p27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8" name="Google Shape;4348;p27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9" name="Google Shape;4349;p27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0" name="Google Shape;4350;p27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1" name="Google Shape;4351;p27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2" name="Google Shape;4352;p27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3" name="Google Shape;4353;p27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4" name="Google Shape;4354;p27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5" name="Google Shape;4355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6" name="Google Shape;4356;p27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7" name="Google Shape;4357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8" name="Google Shape;4358;p27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9" name="Google Shape;4359;p27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0" name="Google Shape;4360;p27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1" name="Google Shape;4361;p27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2" name="Google Shape;4362;p27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3" name="Google Shape;4363;p27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4" name="Google Shape;4364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5" name="Google Shape;4365;p27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6" name="Google Shape;4366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7" name="Google Shape;4367;p27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8" name="Google Shape;4368;p27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9" name="Google Shape;4369;p27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0" name="Google Shape;4370;p27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1" name="Google Shape;4371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2" name="Google Shape;4372;p27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3" name="Google Shape;4373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4" name="Google Shape;4374;p27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5" name="Google Shape;4375;p27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6" name="Google Shape;4376;p27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7" name="Google Shape;4377;p27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8" name="Google Shape;4378;p27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9" name="Google Shape;4379;p27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0" name="Google Shape;4380;p27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1" name="Google Shape;4381;p27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2" name="Google Shape;4382;p27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3" name="Google Shape;4383;p27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4" name="Google Shape;4384;p27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5" name="Google Shape;4385;p27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6" name="Google Shape;4386;p27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7" name="Google Shape;4387;p27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8" name="Google Shape;4388;p27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9" name="Google Shape;4389;p27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0" name="Google Shape;4390;p27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1" name="Google Shape;4391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2" name="Google Shape;4392;p27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3" name="Google Shape;4393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4" name="Google Shape;4394;p27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5" name="Google Shape;4395;p27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6" name="Google Shape;4396;p27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7" name="Google Shape;4397;p27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8" name="Google Shape;4398;p27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9" name="Google Shape;4399;p27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0" name="Google Shape;4400;p27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1" name="Google Shape;4401;p27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2" name="Google Shape;4402;p27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3" name="Google Shape;4403;p27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4" name="Google Shape;4404;p27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5" name="Google Shape;4405;p27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6" name="Google Shape;4406;p27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7" name="Google Shape;4407;p27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8" name="Google Shape;4408;p27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9" name="Google Shape;4409;p27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0" name="Google Shape;4410;p27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1" name="Google Shape;4411;p27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2" name="Google Shape;4412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3" name="Google Shape;4413;p27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4" name="Google Shape;4414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5" name="Google Shape;4415;p27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6" name="Google Shape;4416;p27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7" name="Google Shape;4417;p27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8" name="Google Shape;4418;p27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9" name="Google Shape;4419;p27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0" name="Google Shape;4420;p27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1" name="Google Shape;4421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2" name="Google Shape;4422;p27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3" name="Google Shape;4423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4" name="Google Shape;4424;p27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5" name="Google Shape;4425;p27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6" name="Google Shape;4426;p27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7" name="Google Shape;4427;p27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8" name="Google Shape;4428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9" name="Google Shape;4429;p27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0" name="Google Shape;4430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1" name="Google Shape;4431;p27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2" name="Google Shape;4432;p27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3" name="Google Shape;4433;p27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4" name="Google Shape;4434;p27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5" name="Google Shape;4435;p27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6" name="Google Shape;4436;p27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7" name="Google Shape;4437;p27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8" name="Google Shape;4438;p27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9" name="Google Shape;4439;p27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0" name="Google Shape;4440;p27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1" name="Google Shape;4441;p27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2" name="Google Shape;4442;p27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3" name="Google Shape;4443;p27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4" name="Google Shape;4444;p27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5" name="Google Shape;4445;p27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6" name="Google Shape;4446;p27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7" name="Google Shape;4447;p27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8" name="Google Shape;4448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9" name="Google Shape;4449;p27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0" name="Google Shape;4450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1" name="Google Shape;4451;p27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2" name="Google Shape;4452;p27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3" name="Google Shape;4453;p27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4" name="Google Shape;4454;p27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5" name="Google Shape;4455;p27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6" name="Google Shape;4456;p27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7" name="Google Shape;4457;p27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8" name="Google Shape;4458;p27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9" name="Google Shape;4459;p27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0" name="Google Shape;4460;p27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1" name="Google Shape;4461;p27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2" name="Google Shape;4462;p27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3" name="Google Shape;4463;p27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4" name="Google Shape;4464;p27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5" name="Google Shape;4465;p27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6" name="Google Shape;4466;p27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7" name="Google Shape;4467;p27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8" name="Google Shape;4468;p27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9" name="Google Shape;4469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0" name="Google Shape;4470;p27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1" name="Google Shape;4471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2" name="Google Shape;4472;p27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3" name="Google Shape;4473;p27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4" name="Google Shape;4474;p27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5" name="Google Shape;4475;p27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6" name="Google Shape;4476;p27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7" name="Google Shape;4477;p27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8" name="Google Shape;4478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9" name="Google Shape;4479;p27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0" name="Google Shape;4480;p27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1" name="Google Shape;4481;p27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2" name="Google Shape;4482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3" name="Google Shape;4483;p27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4" name="Google Shape;4484;p27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5" name="Google Shape;4485;p27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6" name="Google Shape;4486;p27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7" name="Google Shape;4487;p27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8" name="Google Shape;4488;p27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9" name="Google Shape;4489;p27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0" name="Google Shape;4490;p27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1" name="Google Shape;4491;p27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2" name="Google Shape;4492;p27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3" name="Google Shape;4493;p27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4" name="Google Shape;4494;p27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5" name="Google Shape;4495;p27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6" name="Google Shape;4496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7" name="Google Shape;4497;p27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8" name="Google Shape;4498;p27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9" name="Google Shape;4499;p27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0" name="Google Shape;4500;p27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1" name="Google Shape;4501;p27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2" name="Google Shape;4502;p27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3" name="Google Shape;4503;p27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4" name="Google Shape;4504;p27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5" name="Google Shape;4505;p27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6" name="Google Shape;4506;p27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7" name="Google Shape;4507;p27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8" name="Google Shape;4508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9" name="Google Shape;4509;p27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510" name="Google Shape;4510;p27"/>
          <p:cNvGrpSpPr/>
          <p:nvPr/>
        </p:nvGrpSpPr>
        <p:grpSpPr>
          <a:xfrm rot="10800000" flipH="1">
            <a:off x="-1933431" y="-441910"/>
            <a:ext cx="16059144" cy="7742111"/>
            <a:chOff x="-2748400" y="-38"/>
            <a:chExt cx="13516281" cy="5143576"/>
          </a:xfrm>
        </p:grpSpPr>
        <p:sp>
          <p:nvSpPr>
            <p:cNvPr id="4511" name="Google Shape;4511;p27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2" name="Google Shape;4512;p27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513" name="Google Shape;4513;p2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14" name="Google Shape;4514;p27"/>
          <p:cNvSpPr txBox="1">
            <a:spLocks noGrp="1"/>
          </p:cNvSpPr>
          <p:nvPr>
            <p:ph type="subTitle" idx="1"/>
          </p:nvPr>
        </p:nvSpPr>
        <p:spPr>
          <a:xfrm>
            <a:off x="1105829" y="3039667"/>
            <a:ext cx="3156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5" name="Google Shape;4515;p27"/>
          <p:cNvSpPr txBox="1">
            <a:spLocks noGrp="1"/>
          </p:cNvSpPr>
          <p:nvPr>
            <p:ph type="subTitle" idx="2"/>
          </p:nvPr>
        </p:nvSpPr>
        <p:spPr>
          <a:xfrm>
            <a:off x="4509713" y="3039667"/>
            <a:ext cx="3156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6" name="Google Shape;4516;p27"/>
          <p:cNvSpPr txBox="1">
            <a:spLocks noGrp="1"/>
          </p:cNvSpPr>
          <p:nvPr>
            <p:ph type="subTitle" idx="3"/>
          </p:nvPr>
        </p:nvSpPr>
        <p:spPr>
          <a:xfrm>
            <a:off x="7930171" y="3039667"/>
            <a:ext cx="3156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7" name="Google Shape;4517;p27"/>
          <p:cNvSpPr txBox="1">
            <a:spLocks noGrp="1"/>
          </p:cNvSpPr>
          <p:nvPr>
            <p:ph type="subTitle" idx="4"/>
          </p:nvPr>
        </p:nvSpPr>
        <p:spPr>
          <a:xfrm>
            <a:off x="2737203" y="5341691"/>
            <a:ext cx="3156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8" name="Google Shape;4518;p27"/>
          <p:cNvSpPr txBox="1">
            <a:spLocks noGrp="1"/>
          </p:cNvSpPr>
          <p:nvPr>
            <p:ph type="subTitle" idx="5"/>
          </p:nvPr>
        </p:nvSpPr>
        <p:spPr>
          <a:xfrm>
            <a:off x="6298797" y="5331236"/>
            <a:ext cx="3156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9" name="Google Shape;4519;p27"/>
          <p:cNvSpPr txBox="1">
            <a:spLocks noGrp="1"/>
          </p:cNvSpPr>
          <p:nvPr>
            <p:ph type="title" idx="6"/>
          </p:nvPr>
        </p:nvSpPr>
        <p:spPr>
          <a:xfrm>
            <a:off x="1476029" y="2509000"/>
            <a:ext cx="24156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0" name="Google Shape;4520;p27"/>
          <p:cNvSpPr txBox="1">
            <a:spLocks noGrp="1"/>
          </p:cNvSpPr>
          <p:nvPr>
            <p:ph type="title" idx="7"/>
          </p:nvPr>
        </p:nvSpPr>
        <p:spPr>
          <a:xfrm>
            <a:off x="4879913" y="2509000"/>
            <a:ext cx="24156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1" name="Google Shape;4521;p27"/>
          <p:cNvSpPr txBox="1">
            <a:spLocks noGrp="1"/>
          </p:cNvSpPr>
          <p:nvPr>
            <p:ph type="title" idx="8"/>
          </p:nvPr>
        </p:nvSpPr>
        <p:spPr>
          <a:xfrm>
            <a:off x="8300371" y="2509000"/>
            <a:ext cx="24156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2" name="Google Shape;4522;p27"/>
          <p:cNvSpPr txBox="1">
            <a:spLocks noGrp="1"/>
          </p:cNvSpPr>
          <p:nvPr>
            <p:ph type="title" idx="9"/>
          </p:nvPr>
        </p:nvSpPr>
        <p:spPr>
          <a:xfrm>
            <a:off x="3107403" y="4792452"/>
            <a:ext cx="24156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3" name="Google Shape;4523;p27"/>
          <p:cNvSpPr txBox="1">
            <a:spLocks noGrp="1"/>
          </p:cNvSpPr>
          <p:nvPr>
            <p:ph type="title" idx="13"/>
          </p:nvPr>
        </p:nvSpPr>
        <p:spPr>
          <a:xfrm>
            <a:off x="6668997" y="4792452"/>
            <a:ext cx="24156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09944116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4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35" name="Google Shape;4535;p29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4536" name="Google Shape;4536;p29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7" name="Google Shape;4537;p29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8" name="Google Shape;4538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9" name="Google Shape;4539;p29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0" name="Google Shape;4540;p29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1" name="Google Shape;4541;p2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2" name="Google Shape;4542;p29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3" name="Google Shape;4543;p29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4" name="Google Shape;4544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5" name="Google Shape;4545;p29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6" name="Google Shape;4546;p29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7" name="Google Shape;4547;p2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8" name="Google Shape;4548;p29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9" name="Google Shape;4549;p29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0" name="Google Shape;4550;p29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1" name="Google Shape;4551;p29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2" name="Google Shape;4552;p29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3" name="Google Shape;4553;p29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4" name="Google Shape;4554;p29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5" name="Google Shape;4555;p29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6" name="Google Shape;4556;p29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7" name="Google Shape;4557;p29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8" name="Google Shape;4558;p29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9" name="Google Shape;4559;p29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0" name="Google Shape;4560;p29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1" name="Google Shape;4561;p29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2" name="Google Shape;4562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3" name="Google Shape;4563;p29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4" name="Google Shape;4564;p2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5" name="Google Shape;4565;p29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6" name="Google Shape;4566;p29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7" name="Google Shape;4567;p29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8" name="Google Shape;4568;p29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9" name="Google Shape;4569;p29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0" name="Google Shape;4570;p29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1" name="Google Shape;4571;p29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2" name="Google Shape;4572;p29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3" name="Google Shape;4573;p29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4" name="Google Shape;4574;p29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5" name="Google Shape;4575;p29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6" name="Google Shape;4576;p29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7" name="Google Shape;4577;p29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8" name="Google Shape;4578;p29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9" name="Google Shape;4579;p29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0" name="Google Shape;4580;p29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1" name="Google Shape;4581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2" name="Google Shape;4582;p29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3" name="Google Shape;4583;p2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4" name="Google Shape;4584;p29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5" name="Google Shape;4585;p29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6" name="Google Shape;4586;p29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7" name="Google Shape;4587;p29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8" name="Google Shape;4588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9" name="Google Shape;4589;p2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0" name="Google Shape;4590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1" name="Google Shape;4591;p29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2" name="Google Shape;4592;p29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3" name="Google Shape;4593;p2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4" name="Google Shape;4594;p29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5" name="Google Shape;4595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6" name="Google Shape;4596;p2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7" name="Google Shape;4597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8" name="Google Shape;4598;p29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9" name="Google Shape;4599;p29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0" name="Google Shape;4600;p2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1" name="Google Shape;4601;p29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2" name="Google Shape;4602;p29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3" name="Google Shape;4603;p29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4" name="Google Shape;4604;p29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5" name="Google Shape;4605;p29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6" name="Google Shape;4606;p29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7" name="Google Shape;4607;p29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8" name="Google Shape;4608;p29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9" name="Google Shape;4609;p29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0" name="Google Shape;4610;p29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1" name="Google Shape;4611;p29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2" name="Google Shape;4612;p29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3" name="Google Shape;4613;p29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4" name="Google Shape;4614;p29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5" name="Google Shape;4615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6" name="Google Shape;4616;p2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7" name="Google Shape;4617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8" name="Google Shape;4618;p29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9" name="Google Shape;4619;p2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0" name="Google Shape;4620;p29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1" name="Google Shape;4621;p29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2" name="Google Shape;4622;p29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3" name="Google Shape;4623;p29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4" name="Google Shape;4624;p29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5" name="Google Shape;4625;p29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6" name="Google Shape;4626;p29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7" name="Google Shape;4627;p29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8" name="Google Shape;4628;p29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9" name="Google Shape;4629;p29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0" name="Google Shape;4630;p29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1" name="Google Shape;4631;p29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2" name="Google Shape;4632;p29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3" name="Google Shape;4633;p29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4" name="Google Shape;4634;p29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5" name="Google Shape;4635;p29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6" name="Google Shape;4636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7" name="Google Shape;4637;p2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8" name="Google Shape;4638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9" name="Google Shape;4639;p29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0" name="Google Shape;4640;p2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1" name="Google Shape;4641;p29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2" name="Google Shape;4642;p29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3" name="Google Shape;4643;p29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4" name="Google Shape;4644;p29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5" name="Google Shape;4645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6" name="Google Shape;4646;p2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7" name="Google Shape;4647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8" name="Google Shape;4648;p29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9" name="Google Shape;4649;p29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0" name="Google Shape;4650;p2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1" name="Google Shape;4651;p29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2" name="Google Shape;4652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3" name="Google Shape;4653;p2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4" name="Google Shape;4654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5" name="Google Shape;4655;p29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6" name="Google Shape;4656;p29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7" name="Google Shape;4657;p2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8" name="Google Shape;4658;p29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9" name="Google Shape;4659;p29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0" name="Google Shape;4660;p29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1" name="Google Shape;4661;p29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2" name="Google Shape;4662;p29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3" name="Google Shape;4663;p29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4" name="Google Shape;4664;p29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5" name="Google Shape;4665;p29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6" name="Google Shape;4666;p29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7" name="Google Shape;4667;p29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8" name="Google Shape;4668;p29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9" name="Google Shape;4669;p29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0" name="Google Shape;4670;p29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1" name="Google Shape;4671;p29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2" name="Google Shape;4672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3" name="Google Shape;4673;p2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4" name="Google Shape;4674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5" name="Google Shape;4675;p29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6" name="Google Shape;4676;p2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7" name="Google Shape;4677;p29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8" name="Google Shape;4678;p29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9" name="Google Shape;4679;p29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0" name="Google Shape;4680;p29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1" name="Google Shape;4681;p29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2" name="Google Shape;4682;p29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3" name="Google Shape;4683;p29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4" name="Google Shape;4684;p29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5" name="Google Shape;4685;p29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6" name="Google Shape;4686;p29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7" name="Google Shape;4687;p29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8" name="Google Shape;4688;p29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9" name="Google Shape;4689;p29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0" name="Google Shape;4690;p29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1" name="Google Shape;4691;p29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2" name="Google Shape;4692;p29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3" name="Google Shape;4693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4" name="Google Shape;4694;p2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5" name="Google Shape;4695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6" name="Google Shape;4696;p29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7" name="Google Shape;4697;p2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8" name="Google Shape;4698;p29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9" name="Google Shape;4699;p29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0" name="Google Shape;4700;p29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1" name="Google Shape;4701;p29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2" name="Google Shape;4702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3" name="Google Shape;4703;p2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4" name="Google Shape;4704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5" name="Google Shape;4705;p29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6" name="Google Shape;4706;p29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7" name="Google Shape;4707;p2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8" name="Google Shape;4708;p29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9" name="Google Shape;4709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0" name="Google Shape;4710;p2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1" name="Google Shape;4711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2" name="Google Shape;4712;p29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3" name="Google Shape;4713;p29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4" name="Google Shape;4714;p2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5" name="Google Shape;4715;p29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6" name="Google Shape;4716;p29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7" name="Google Shape;4717;p29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8" name="Google Shape;4718;p29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9" name="Google Shape;4719;p29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0" name="Google Shape;4720;p29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1" name="Google Shape;4721;p29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2" name="Google Shape;4722;p29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3" name="Google Shape;4723;p29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4" name="Google Shape;4724;p29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5" name="Google Shape;4725;p29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6" name="Google Shape;4726;p29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7" name="Google Shape;4727;p29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8" name="Google Shape;4728;p29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9" name="Google Shape;4729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0" name="Google Shape;4730;p2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1" name="Google Shape;4731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2" name="Google Shape;4732;p29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3" name="Google Shape;4733;p2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4" name="Google Shape;4734;p29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5" name="Google Shape;4735;p29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6" name="Google Shape;4736;p29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7" name="Google Shape;4737;p29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8" name="Google Shape;4738;p29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9" name="Google Shape;4739;p29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0" name="Google Shape;4740;p29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1" name="Google Shape;4741;p29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2" name="Google Shape;4742;p29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3" name="Google Shape;4743;p29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4" name="Google Shape;4744;p29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5" name="Google Shape;4745;p29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6" name="Google Shape;4746;p29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7" name="Google Shape;4747;p29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8" name="Google Shape;4748;p29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9" name="Google Shape;4749;p29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0" name="Google Shape;4750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1" name="Google Shape;4751;p2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2" name="Google Shape;4752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3" name="Google Shape;4753;p29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4" name="Google Shape;4754;p2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5" name="Google Shape;4755;p29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6" name="Google Shape;4756;p29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7" name="Google Shape;4757;p29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8" name="Google Shape;4758;p29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9" name="Google Shape;4759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0" name="Google Shape;4760;p2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1" name="Google Shape;4761;p29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2" name="Google Shape;4762;p29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3" name="Google Shape;4763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4" name="Google Shape;4764;p2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5" name="Google Shape;4765;p29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6" name="Google Shape;4766;p29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7" name="Google Shape;4767;p29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8" name="Google Shape;4768;p29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9" name="Google Shape;4769;p29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0" name="Google Shape;4770;p29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1" name="Google Shape;4771;p29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2" name="Google Shape;4772;p29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3" name="Google Shape;4773;p29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4" name="Google Shape;4774;p29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5" name="Google Shape;4775;p29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6" name="Google Shape;4776;p29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7" name="Google Shape;4777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8" name="Google Shape;4778;p2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9" name="Google Shape;4779;p29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0" name="Google Shape;4780;p29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1" name="Google Shape;4781;p29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2" name="Google Shape;4782;p29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3" name="Google Shape;4783;p29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4" name="Google Shape;4784;p29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5" name="Google Shape;4785;p29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6" name="Google Shape;4786;p29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7" name="Google Shape;4787;p29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8" name="Google Shape;4788;p29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9" name="Google Shape;4789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0" name="Google Shape;4790;p2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791" name="Google Shape;4791;p2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92" name="Google Shape;4792;p29"/>
          <p:cNvSpPr txBox="1">
            <a:spLocks noGrp="1"/>
          </p:cNvSpPr>
          <p:nvPr>
            <p:ph type="subTitle" idx="1"/>
          </p:nvPr>
        </p:nvSpPr>
        <p:spPr>
          <a:xfrm>
            <a:off x="1085400" y="4146051"/>
            <a:ext cx="3092000" cy="1248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793" name="Google Shape;4793;p29"/>
          <p:cNvSpPr txBox="1">
            <a:spLocks noGrp="1"/>
          </p:cNvSpPr>
          <p:nvPr>
            <p:ph type="subTitle" idx="2"/>
          </p:nvPr>
        </p:nvSpPr>
        <p:spPr>
          <a:xfrm>
            <a:off x="4578100" y="4137833"/>
            <a:ext cx="3092000" cy="1248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794" name="Google Shape;4794;p29"/>
          <p:cNvSpPr txBox="1">
            <a:spLocks noGrp="1"/>
          </p:cNvSpPr>
          <p:nvPr>
            <p:ph type="subTitle" idx="3"/>
          </p:nvPr>
        </p:nvSpPr>
        <p:spPr>
          <a:xfrm>
            <a:off x="8070800" y="4146051"/>
            <a:ext cx="3092000" cy="1248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795" name="Google Shape;4795;p29"/>
          <p:cNvSpPr txBox="1">
            <a:spLocks noGrp="1"/>
          </p:cNvSpPr>
          <p:nvPr>
            <p:ph type="title" idx="4"/>
          </p:nvPr>
        </p:nvSpPr>
        <p:spPr>
          <a:xfrm>
            <a:off x="1085400" y="3592952"/>
            <a:ext cx="3092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rgbClr val="FBB04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796" name="Google Shape;4796;p29"/>
          <p:cNvSpPr txBox="1">
            <a:spLocks noGrp="1"/>
          </p:cNvSpPr>
          <p:nvPr>
            <p:ph type="title" idx="5"/>
          </p:nvPr>
        </p:nvSpPr>
        <p:spPr>
          <a:xfrm>
            <a:off x="4578100" y="3595951"/>
            <a:ext cx="3092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rgbClr val="3D88B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797" name="Google Shape;4797;p29"/>
          <p:cNvSpPr txBox="1">
            <a:spLocks noGrp="1"/>
          </p:cNvSpPr>
          <p:nvPr>
            <p:ph type="title" idx="6"/>
          </p:nvPr>
        </p:nvSpPr>
        <p:spPr>
          <a:xfrm>
            <a:off x="8070800" y="3592952"/>
            <a:ext cx="3092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rgbClr val="E9504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798" name="Google Shape;4798;p29"/>
          <p:cNvSpPr txBox="1">
            <a:spLocks noGrp="1"/>
          </p:cNvSpPr>
          <p:nvPr>
            <p:ph type="title" idx="7" hasCustomPrompt="1"/>
          </p:nvPr>
        </p:nvSpPr>
        <p:spPr>
          <a:xfrm>
            <a:off x="1085400" y="2112233"/>
            <a:ext cx="3092000" cy="16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FBB04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799" name="Google Shape;4799;p29"/>
          <p:cNvSpPr txBox="1">
            <a:spLocks noGrp="1"/>
          </p:cNvSpPr>
          <p:nvPr>
            <p:ph type="title" idx="8" hasCustomPrompt="1"/>
          </p:nvPr>
        </p:nvSpPr>
        <p:spPr>
          <a:xfrm>
            <a:off x="4578100" y="2092800"/>
            <a:ext cx="3092000" cy="16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3D88B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800" name="Google Shape;4800;p29"/>
          <p:cNvSpPr txBox="1">
            <a:spLocks noGrp="1"/>
          </p:cNvSpPr>
          <p:nvPr>
            <p:ph type="title" idx="9" hasCustomPrompt="1"/>
          </p:nvPr>
        </p:nvSpPr>
        <p:spPr>
          <a:xfrm>
            <a:off x="8070800" y="2112233"/>
            <a:ext cx="3092000" cy="16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E9504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992874264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4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6" name="Google Shape;4806;p32"/>
          <p:cNvSpPr/>
          <p:nvPr/>
        </p:nvSpPr>
        <p:spPr>
          <a:xfrm flipH="1">
            <a:off x="140" y="41"/>
            <a:ext cx="5847328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807" name="Google Shape;4807;p32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36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9413967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4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9" name="Google Shape;4809;p3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4810" name="Google Shape;4810;p3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1" name="Google Shape;4811;p3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2" name="Google Shape;4812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3" name="Google Shape;4813;p3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4" name="Google Shape;4814;p3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5" name="Google Shape;4815;p3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6" name="Google Shape;4816;p3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7" name="Google Shape;4817;p3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8" name="Google Shape;4818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9" name="Google Shape;4819;p3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0" name="Google Shape;4820;p3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1" name="Google Shape;4821;p3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2" name="Google Shape;4822;p3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3" name="Google Shape;4823;p3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4" name="Google Shape;4824;p3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5" name="Google Shape;4825;p3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6" name="Google Shape;4826;p3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7" name="Google Shape;4827;p3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8" name="Google Shape;4828;p3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9" name="Google Shape;4829;p3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0" name="Google Shape;4830;p3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1" name="Google Shape;4831;p3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2" name="Google Shape;4832;p3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3" name="Google Shape;4833;p3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4" name="Google Shape;4834;p3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5" name="Google Shape;4835;p3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6" name="Google Shape;4836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7" name="Google Shape;4837;p3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8" name="Google Shape;4838;p3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9" name="Google Shape;4839;p3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0" name="Google Shape;4840;p3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1" name="Google Shape;4841;p3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2" name="Google Shape;4842;p3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3" name="Google Shape;4843;p3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4" name="Google Shape;4844;p3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5" name="Google Shape;4845;p3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6" name="Google Shape;4846;p3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7" name="Google Shape;4847;p3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8" name="Google Shape;4848;p3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9" name="Google Shape;4849;p3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0" name="Google Shape;4850;p3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1" name="Google Shape;4851;p3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2" name="Google Shape;4852;p3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3" name="Google Shape;4853;p3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4" name="Google Shape;4854;p3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5" name="Google Shape;4855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6" name="Google Shape;4856;p3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7" name="Google Shape;4857;p3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8" name="Google Shape;4858;p3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9" name="Google Shape;4859;p3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0" name="Google Shape;4860;p3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1" name="Google Shape;4861;p3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2" name="Google Shape;4862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3" name="Google Shape;4863;p3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4" name="Google Shape;4864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5" name="Google Shape;4865;p3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6" name="Google Shape;4866;p3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7" name="Google Shape;4867;p3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8" name="Google Shape;4868;p3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9" name="Google Shape;4869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0" name="Google Shape;4870;p3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1" name="Google Shape;4871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2" name="Google Shape;4872;p3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3" name="Google Shape;4873;p3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4" name="Google Shape;4874;p3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5" name="Google Shape;4875;p3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6" name="Google Shape;4876;p3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7" name="Google Shape;4877;p3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8" name="Google Shape;4878;p3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9" name="Google Shape;4879;p3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0" name="Google Shape;4880;p3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1" name="Google Shape;4881;p3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2" name="Google Shape;4882;p3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3" name="Google Shape;4883;p3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4" name="Google Shape;4884;p3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5" name="Google Shape;4885;p3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6" name="Google Shape;4886;p3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7" name="Google Shape;4887;p3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8" name="Google Shape;4888;p3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9" name="Google Shape;4889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0" name="Google Shape;4890;p3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1" name="Google Shape;4891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2" name="Google Shape;4892;p3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3" name="Google Shape;4893;p3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4" name="Google Shape;4894;p3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5" name="Google Shape;4895;p3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6" name="Google Shape;4896;p3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7" name="Google Shape;4897;p3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8" name="Google Shape;4898;p3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9" name="Google Shape;4899;p3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0" name="Google Shape;4900;p3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1" name="Google Shape;4901;p3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2" name="Google Shape;4902;p3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3" name="Google Shape;4903;p3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4" name="Google Shape;4904;p3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5" name="Google Shape;4905;p3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6" name="Google Shape;4906;p3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7" name="Google Shape;4907;p3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8" name="Google Shape;4908;p3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9" name="Google Shape;4909;p3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0" name="Google Shape;4910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1" name="Google Shape;4911;p3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2" name="Google Shape;4912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3" name="Google Shape;4913;p3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4" name="Google Shape;4914;p3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5" name="Google Shape;4915;p3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6" name="Google Shape;4916;p3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7" name="Google Shape;4917;p3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8" name="Google Shape;4918;p3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9" name="Google Shape;4919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0" name="Google Shape;4920;p3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1" name="Google Shape;4921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2" name="Google Shape;4922;p3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3" name="Google Shape;4923;p3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4" name="Google Shape;4924;p3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5" name="Google Shape;4925;p3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6" name="Google Shape;4926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7" name="Google Shape;4927;p3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8" name="Google Shape;4928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9" name="Google Shape;4929;p3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0" name="Google Shape;4930;p3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1" name="Google Shape;4931;p3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2" name="Google Shape;4932;p3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3" name="Google Shape;4933;p3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4" name="Google Shape;4934;p3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5" name="Google Shape;4935;p3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6" name="Google Shape;4936;p3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7" name="Google Shape;4937;p3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8" name="Google Shape;4938;p3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9" name="Google Shape;4939;p3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0" name="Google Shape;4940;p3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1" name="Google Shape;4941;p3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2" name="Google Shape;4942;p3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3" name="Google Shape;4943;p3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4" name="Google Shape;4944;p3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5" name="Google Shape;4945;p3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6" name="Google Shape;4946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7" name="Google Shape;4947;p3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8" name="Google Shape;4948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9" name="Google Shape;4949;p3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0" name="Google Shape;4950;p3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1" name="Google Shape;4951;p3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2" name="Google Shape;4952;p3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3" name="Google Shape;4953;p3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4" name="Google Shape;4954;p3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5" name="Google Shape;4955;p3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6" name="Google Shape;4956;p3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7" name="Google Shape;4957;p3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8" name="Google Shape;4958;p3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9" name="Google Shape;4959;p3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0" name="Google Shape;4960;p3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1" name="Google Shape;4961;p3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2" name="Google Shape;4962;p3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3" name="Google Shape;4963;p3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4" name="Google Shape;4964;p3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5" name="Google Shape;4965;p3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6" name="Google Shape;4966;p3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7" name="Google Shape;4967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8" name="Google Shape;4968;p3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9" name="Google Shape;4969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0" name="Google Shape;4970;p3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1" name="Google Shape;4971;p3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2" name="Google Shape;4972;p3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3" name="Google Shape;4973;p3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4" name="Google Shape;4974;p3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5" name="Google Shape;4975;p3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6" name="Google Shape;4976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7" name="Google Shape;4977;p3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8" name="Google Shape;4978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9" name="Google Shape;4979;p3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0" name="Google Shape;4980;p3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1" name="Google Shape;4981;p3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2" name="Google Shape;4982;p3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3" name="Google Shape;4983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4" name="Google Shape;4984;p3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5" name="Google Shape;4985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6" name="Google Shape;4986;p3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7" name="Google Shape;4987;p3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8" name="Google Shape;4988;p3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9" name="Google Shape;4989;p3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0" name="Google Shape;4990;p3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1" name="Google Shape;4991;p3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2" name="Google Shape;4992;p3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3" name="Google Shape;4993;p3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4" name="Google Shape;4994;p3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5" name="Google Shape;4995;p3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6" name="Google Shape;4996;p3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7" name="Google Shape;4997;p3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8" name="Google Shape;4998;p3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9" name="Google Shape;4999;p3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0" name="Google Shape;5000;p3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1" name="Google Shape;5001;p3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2" name="Google Shape;5002;p3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3" name="Google Shape;5003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4" name="Google Shape;5004;p3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5" name="Google Shape;5005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6" name="Google Shape;5006;p3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7" name="Google Shape;5007;p3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8" name="Google Shape;5008;p3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9" name="Google Shape;5009;p3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0" name="Google Shape;5010;p3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1" name="Google Shape;5011;p3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2" name="Google Shape;5012;p3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3" name="Google Shape;5013;p3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4" name="Google Shape;5014;p3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5" name="Google Shape;5015;p3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6" name="Google Shape;5016;p3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7" name="Google Shape;5017;p3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8" name="Google Shape;5018;p3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9" name="Google Shape;5019;p3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0" name="Google Shape;5020;p3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1" name="Google Shape;5021;p3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2" name="Google Shape;5022;p3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3" name="Google Shape;5023;p3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4" name="Google Shape;5024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5" name="Google Shape;5025;p3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6" name="Google Shape;5026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7" name="Google Shape;5027;p3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8" name="Google Shape;5028;p3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9" name="Google Shape;5029;p3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0" name="Google Shape;5030;p3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1" name="Google Shape;5031;p3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2" name="Google Shape;5032;p3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3" name="Google Shape;5033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4" name="Google Shape;5034;p3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5" name="Google Shape;5035;p3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6" name="Google Shape;5036;p3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7" name="Google Shape;5037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8" name="Google Shape;5038;p3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9" name="Google Shape;5039;p3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0" name="Google Shape;5040;p3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1" name="Google Shape;5041;p3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2" name="Google Shape;5042;p3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3" name="Google Shape;5043;p3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4" name="Google Shape;5044;p3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5" name="Google Shape;5045;p3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6" name="Google Shape;5046;p3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7" name="Google Shape;5047;p3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8" name="Google Shape;5048;p3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9" name="Google Shape;5049;p3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0" name="Google Shape;5050;p3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1" name="Google Shape;5051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2" name="Google Shape;5052;p3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3" name="Google Shape;5053;p3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4" name="Google Shape;5054;p3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5" name="Google Shape;5055;p3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6" name="Google Shape;5056;p3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7" name="Google Shape;5057;p3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8" name="Google Shape;5058;p3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9" name="Google Shape;5059;p3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0" name="Google Shape;5060;p3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1" name="Google Shape;5061;p3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2" name="Google Shape;5062;p3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3" name="Google Shape;5063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4" name="Google Shape;5064;p3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065" name="Google Shape;5065;p33"/>
          <p:cNvGrpSpPr/>
          <p:nvPr/>
        </p:nvGrpSpPr>
        <p:grpSpPr>
          <a:xfrm rot="10800000" flipH="1">
            <a:off x="-1242440" y="-109095"/>
            <a:ext cx="14676879" cy="7076189"/>
            <a:chOff x="-2748400" y="-38"/>
            <a:chExt cx="13516281" cy="5143576"/>
          </a:xfrm>
        </p:grpSpPr>
        <p:sp>
          <p:nvSpPr>
            <p:cNvPr id="5066" name="Google Shape;5066;p33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7" name="Google Shape;5067;p33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068" name="Google Shape;5068;p33"/>
          <p:cNvSpPr txBox="1">
            <a:spLocks noGrp="1"/>
          </p:cNvSpPr>
          <p:nvPr>
            <p:ph type="title" hasCustomPrompt="1"/>
          </p:nvPr>
        </p:nvSpPr>
        <p:spPr>
          <a:xfrm>
            <a:off x="2288200" y="2158133"/>
            <a:ext cx="7615600" cy="16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069" name="Google Shape;5069;p33"/>
          <p:cNvSpPr txBox="1">
            <a:spLocks noGrp="1"/>
          </p:cNvSpPr>
          <p:nvPr>
            <p:ph type="body" idx="1"/>
          </p:nvPr>
        </p:nvSpPr>
        <p:spPr>
          <a:xfrm>
            <a:off x="2812400" y="3827467"/>
            <a:ext cx="6567200" cy="872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>
                <a:solidFill>
                  <a:schemeClr val="dk2"/>
                </a:solidFill>
              </a:defRPr>
            </a:lvl1pPr>
            <a:lvl2pPr marL="1219170" lvl="1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754" lvl="2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2438339" lvl="3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3047924" lvl="4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3657509" lvl="5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4267093" lvl="6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4876678" lvl="7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5486263" lvl="8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5266308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5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71" name="Google Shape;5071;p34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072" name="Google Shape;5072;p34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3" name="Google Shape;5073;p34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4" name="Google Shape;5074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5" name="Google Shape;5075;p34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6" name="Google Shape;5076;p34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7" name="Google Shape;5077;p3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8" name="Google Shape;5078;p34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9" name="Google Shape;5079;p34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0" name="Google Shape;5080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1" name="Google Shape;5081;p34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2" name="Google Shape;5082;p34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3" name="Google Shape;5083;p3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4" name="Google Shape;5084;p34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5" name="Google Shape;5085;p34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6" name="Google Shape;5086;p34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7" name="Google Shape;5087;p34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8" name="Google Shape;5088;p34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9" name="Google Shape;5089;p34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0" name="Google Shape;5090;p34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1" name="Google Shape;5091;p34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2" name="Google Shape;5092;p34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3" name="Google Shape;5093;p34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4" name="Google Shape;5094;p34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5" name="Google Shape;5095;p34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6" name="Google Shape;5096;p34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7" name="Google Shape;5097;p34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8" name="Google Shape;5098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9" name="Google Shape;5099;p34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0" name="Google Shape;5100;p3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1" name="Google Shape;5101;p34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2" name="Google Shape;5102;p34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3" name="Google Shape;5103;p34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4" name="Google Shape;5104;p34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5" name="Google Shape;5105;p34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6" name="Google Shape;5106;p34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7" name="Google Shape;5107;p34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8" name="Google Shape;5108;p34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9" name="Google Shape;5109;p34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0" name="Google Shape;5110;p34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1" name="Google Shape;5111;p34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2" name="Google Shape;5112;p34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3" name="Google Shape;5113;p34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4" name="Google Shape;5114;p34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5" name="Google Shape;5115;p34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6" name="Google Shape;5116;p34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7" name="Google Shape;5117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8" name="Google Shape;5118;p34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9" name="Google Shape;5119;p3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0" name="Google Shape;5120;p34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1" name="Google Shape;5121;p34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2" name="Google Shape;5122;p34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3" name="Google Shape;5123;p34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4" name="Google Shape;5124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5" name="Google Shape;5125;p3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6" name="Google Shape;5126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7" name="Google Shape;5127;p34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8" name="Google Shape;5128;p34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9" name="Google Shape;5129;p3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0" name="Google Shape;5130;p34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1" name="Google Shape;5131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2" name="Google Shape;5132;p3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3" name="Google Shape;5133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4" name="Google Shape;5134;p34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5" name="Google Shape;5135;p34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6" name="Google Shape;5136;p3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7" name="Google Shape;5137;p34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8" name="Google Shape;5138;p34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9" name="Google Shape;5139;p34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0" name="Google Shape;5140;p34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1" name="Google Shape;5141;p34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2" name="Google Shape;5142;p34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3" name="Google Shape;5143;p34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4" name="Google Shape;5144;p34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5" name="Google Shape;5145;p34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6" name="Google Shape;5146;p34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7" name="Google Shape;5147;p34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8" name="Google Shape;5148;p34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9" name="Google Shape;5149;p34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0" name="Google Shape;5150;p34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1" name="Google Shape;5151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2" name="Google Shape;5152;p3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3" name="Google Shape;5153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4" name="Google Shape;5154;p34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5" name="Google Shape;5155;p3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6" name="Google Shape;5156;p34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7" name="Google Shape;5157;p34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8" name="Google Shape;5158;p34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9" name="Google Shape;5159;p34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0" name="Google Shape;5160;p34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1" name="Google Shape;5161;p34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2" name="Google Shape;5162;p34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3" name="Google Shape;5163;p34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4" name="Google Shape;5164;p34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5" name="Google Shape;5165;p34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6" name="Google Shape;5166;p34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7" name="Google Shape;5167;p34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8" name="Google Shape;5168;p34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9" name="Google Shape;5169;p34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0" name="Google Shape;5170;p34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1" name="Google Shape;5171;p34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2" name="Google Shape;5172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3" name="Google Shape;5173;p3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4" name="Google Shape;5174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5" name="Google Shape;5175;p34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6" name="Google Shape;5176;p3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7" name="Google Shape;5177;p34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8" name="Google Shape;5178;p34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9" name="Google Shape;5179;p34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0" name="Google Shape;5180;p34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1" name="Google Shape;5181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2" name="Google Shape;5182;p3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3" name="Google Shape;5183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4" name="Google Shape;5184;p34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5" name="Google Shape;5185;p34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6" name="Google Shape;5186;p3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7" name="Google Shape;5187;p34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8" name="Google Shape;5188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9" name="Google Shape;5189;p3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0" name="Google Shape;5190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1" name="Google Shape;5191;p34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2" name="Google Shape;5192;p34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3" name="Google Shape;5193;p3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4" name="Google Shape;5194;p34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5" name="Google Shape;5195;p34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6" name="Google Shape;5196;p34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7" name="Google Shape;5197;p34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8" name="Google Shape;5198;p34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9" name="Google Shape;5199;p34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0" name="Google Shape;5200;p34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1" name="Google Shape;5201;p34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2" name="Google Shape;5202;p34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3" name="Google Shape;5203;p34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4" name="Google Shape;5204;p34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5" name="Google Shape;5205;p34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6" name="Google Shape;5206;p34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7" name="Google Shape;5207;p34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8" name="Google Shape;5208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9" name="Google Shape;5209;p3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0" name="Google Shape;5210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1" name="Google Shape;5211;p34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2" name="Google Shape;5212;p3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3" name="Google Shape;5213;p34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4" name="Google Shape;5214;p34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5" name="Google Shape;5215;p34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6" name="Google Shape;5216;p34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7" name="Google Shape;5217;p34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8" name="Google Shape;5218;p34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9" name="Google Shape;5219;p34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0" name="Google Shape;5220;p34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1" name="Google Shape;5221;p34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2" name="Google Shape;5222;p34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3" name="Google Shape;5223;p34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4" name="Google Shape;5224;p34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5" name="Google Shape;5225;p34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6" name="Google Shape;5226;p34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7" name="Google Shape;5227;p34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8" name="Google Shape;5228;p34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9" name="Google Shape;5229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0" name="Google Shape;5230;p3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1" name="Google Shape;5231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2" name="Google Shape;5232;p34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3" name="Google Shape;5233;p3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4" name="Google Shape;5234;p34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5" name="Google Shape;5235;p34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6" name="Google Shape;5236;p34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7" name="Google Shape;5237;p34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8" name="Google Shape;5238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9" name="Google Shape;5239;p3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0" name="Google Shape;5240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1" name="Google Shape;5241;p34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2" name="Google Shape;5242;p34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3" name="Google Shape;5243;p3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4" name="Google Shape;5244;p34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5" name="Google Shape;5245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6" name="Google Shape;5246;p3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7" name="Google Shape;5247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8" name="Google Shape;5248;p34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9" name="Google Shape;5249;p34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0" name="Google Shape;5250;p3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1" name="Google Shape;5251;p34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2" name="Google Shape;5252;p34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3" name="Google Shape;5253;p34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4" name="Google Shape;5254;p34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5" name="Google Shape;5255;p34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6" name="Google Shape;5256;p34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7" name="Google Shape;5257;p34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8" name="Google Shape;5258;p34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9" name="Google Shape;5259;p34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0" name="Google Shape;5260;p34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1" name="Google Shape;5261;p34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2" name="Google Shape;5262;p34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3" name="Google Shape;5263;p34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4" name="Google Shape;5264;p34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5" name="Google Shape;5265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6" name="Google Shape;5266;p3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7" name="Google Shape;5267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8" name="Google Shape;5268;p34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9" name="Google Shape;5269;p3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0" name="Google Shape;5270;p34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1" name="Google Shape;5271;p34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2" name="Google Shape;5272;p34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3" name="Google Shape;5273;p34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4" name="Google Shape;5274;p34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5" name="Google Shape;5275;p34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6" name="Google Shape;5276;p34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7" name="Google Shape;5277;p34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8" name="Google Shape;5278;p34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9" name="Google Shape;5279;p34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0" name="Google Shape;5280;p34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1" name="Google Shape;5281;p34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2" name="Google Shape;5282;p34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3" name="Google Shape;5283;p34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4" name="Google Shape;5284;p34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5" name="Google Shape;5285;p34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6" name="Google Shape;5286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7" name="Google Shape;5287;p3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8" name="Google Shape;5288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9" name="Google Shape;5289;p34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0" name="Google Shape;5290;p3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1" name="Google Shape;5291;p34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2" name="Google Shape;5292;p34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3" name="Google Shape;5293;p34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4" name="Google Shape;5294;p34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5" name="Google Shape;5295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6" name="Google Shape;5296;p3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7" name="Google Shape;5297;p34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8" name="Google Shape;5298;p34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9" name="Google Shape;5299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0" name="Google Shape;5300;p3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1" name="Google Shape;5301;p34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2" name="Google Shape;5302;p34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3" name="Google Shape;5303;p34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4" name="Google Shape;5304;p34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5" name="Google Shape;5305;p34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6" name="Google Shape;5306;p34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7" name="Google Shape;5307;p34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8" name="Google Shape;5308;p34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9" name="Google Shape;5309;p34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0" name="Google Shape;5310;p34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1" name="Google Shape;5311;p34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2" name="Google Shape;5312;p34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3" name="Google Shape;5313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4" name="Google Shape;5314;p3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5" name="Google Shape;5315;p34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6" name="Google Shape;5316;p34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7" name="Google Shape;5317;p34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8" name="Google Shape;5318;p34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9" name="Google Shape;5319;p34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0" name="Google Shape;5320;p34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1" name="Google Shape;5321;p34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2" name="Google Shape;5322;p34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3" name="Google Shape;5323;p34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4" name="Google Shape;5324;p34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5" name="Google Shape;5325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6" name="Google Shape;5326;p3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327" name="Google Shape;5327;p34"/>
          <p:cNvSpPr/>
          <p:nvPr/>
        </p:nvSpPr>
        <p:spPr>
          <a:xfrm rot="10800000" flipH="1">
            <a:off x="3483255" y="-51"/>
            <a:ext cx="8708785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328" name="Google Shape;5328;p34"/>
          <p:cNvSpPr txBox="1">
            <a:spLocks noGrp="1"/>
          </p:cNvSpPr>
          <p:nvPr>
            <p:ph type="title"/>
          </p:nvPr>
        </p:nvSpPr>
        <p:spPr>
          <a:xfrm>
            <a:off x="6160600" y="2312600"/>
            <a:ext cx="5136000" cy="2084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64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5329" name="Google Shape;5329;p34"/>
          <p:cNvSpPr txBox="1">
            <a:spLocks noGrp="1"/>
          </p:cNvSpPr>
          <p:nvPr>
            <p:ph type="subTitle" idx="1"/>
          </p:nvPr>
        </p:nvSpPr>
        <p:spPr>
          <a:xfrm>
            <a:off x="6468016" y="4488751"/>
            <a:ext cx="4521200" cy="897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7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5330" name="Google Shape;5330;p34"/>
          <p:cNvSpPr txBox="1">
            <a:spLocks noGrp="1"/>
          </p:cNvSpPr>
          <p:nvPr>
            <p:ph type="title" idx="2" hasCustomPrompt="1"/>
          </p:nvPr>
        </p:nvSpPr>
        <p:spPr>
          <a:xfrm>
            <a:off x="7744201" y="1309417"/>
            <a:ext cx="1968800" cy="1003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6700">
                <a:solidFill>
                  <a:schemeClr val="dk2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957271265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3">
  <p:cSld name="Title and four columns 3">
    <p:spTree>
      <p:nvGrpSpPr>
        <p:cNvPr id="1" name="Shape 5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2" name="Google Shape;5332;p35"/>
          <p:cNvSpPr txBox="1">
            <a:spLocks noGrp="1"/>
          </p:cNvSpPr>
          <p:nvPr>
            <p:ph type="title"/>
          </p:nvPr>
        </p:nvSpPr>
        <p:spPr>
          <a:xfrm>
            <a:off x="801000" y="720000"/>
            <a:ext cx="10590000" cy="659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333" name="Google Shape;5333;p35"/>
          <p:cNvSpPr txBox="1">
            <a:spLocks noGrp="1"/>
          </p:cNvSpPr>
          <p:nvPr>
            <p:ph type="subTitle" idx="1"/>
          </p:nvPr>
        </p:nvSpPr>
        <p:spPr>
          <a:xfrm>
            <a:off x="4276888" y="2709467"/>
            <a:ext cx="3156000" cy="835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4" name="Google Shape;5334;p35"/>
          <p:cNvSpPr txBox="1">
            <a:spLocks noGrp="1"/>
          </p:cNvSpPr>
          <p:nvPr>
            <p:ph type="subTitle" idx="2"/>
          </p:nvPr>
        </p:nvSpPr>
        <p:spPr>
          <a:xfrm>
            <a:off x="8060888" y="2709467"/>
            <a:ext cx="3156000" cy="835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5" name="Google Shape;5335;p35"/>
          <p:cNvSpPr txBox="1">
            <a:spLocks noGrp="1"/>
          </p:cNvSpPr>
          <p:nvPr>
            <p:ph type="subTitle" idx="3"/>
          </p:nvPr>
        </p:nvSpPr>
        <p:spPr>
          <a:xfrm>
            <a:off x="4276888" y="4490164"/>
            <a:ext cx="3156000" cy="835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6" name="Google Shape;5336;p35"/>
          <p:cNvSpPr txBox="1">
            <a:spLocks noGrp="1"/>
          </p:cNvSpPr>
          <p:nvPr>
            <p:ph type="subTitle" idx="4"/>
          </p:nvPr>
        </p:nvSpPr>
        <p:spPr>
          <a:xfrm>
            <a:off x="8060888" y="4490171"/>
            <a:ext cx="3156000" cy="835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7" name="Google Shape;5337;p35"/>
          <p:cNvSpPr txBox="1">
            <a:spLocks noGrp="1"/>
          </p:cNvSpPr>
          <p:nvPr>
            <p:ph type="title" idx="5"/>
          </p:nvPr>
        </p:nvSpPr>
        <p:spPr>
          <a:xfrm>
            <a:off x="4276888" y="2153400"/>
            <a:ext cx="3156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929A"/>
              </a:buClr>
              <a:buSzPts val="2000"/>
              <a:buNone/>
              <a:defRPr sz="2700">
                <a:solidFill>
                  <a:srgbClr val="00929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5338" name="Google Shape;5338;p35"/>
          <p:cNvSpPr txBox="1">
            <a:spLocks noGrp="1"/>
          </p:cNvSpPr>
          <p:nvPr>
            <p:ph type="title" idx="6"/>
          </p:nvPr>
        </p:nvSpPr>
        <p:spPr>
          <a:xfrm>
            <a:off x="8060888" y="2153400"/>
            <a:ext cx="3156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A4335"/>
              </a:buClr>
              <a:buSzPts val="2000"/>
              <a:buNone/>
              <a:defRPr sz="2700">
                <a:solidFill>
                  <a:srgbClr val="E9504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5339" name="Google Shape;5339;p35"/>
          <p:cNvSpPr txBox="1">
            <a:spLocks noGrp="1"/>
          </p:cNvSpPr>
          <p:nvPr>
            <p:ph type="title" idx="7"/>
          </p:nvPr>
        </p:nvSpPr>
        <p:spPr>
          <a:xfrm>
            <a:off x="4276888" y="3943284"/>
            <a:ext cx="3156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DA8D6"/>
              </a:buClr>
              <a:buSzPts val="2000"/>
              <a:buNone/>
              <a:defRPr sz="2700">
                <a:solidFill>
                  <a:srgbClr val="3D88B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5340" name="Google Shape;5340;p35"/>
          <p:cNvSpPr txBox="1">
            <a:spLocks noGrp="1"/>
          </p:cNvSpPr>
          <p:nvPr>
            <p:ph type="title" idx="8"/>
          </p:nvPr>
        </p:nvSpPr>
        <p:spPr>
          <a:xfrm>
            <a:off x="8060888" y="3943284"/>
            <a:ext cx="3156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BB04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0124386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Numbers and text 2">
    <p:spTree>
      <p:nvGrpSpPr>
        <p:cNvPr id="1" name="Shape 5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6" name="Google Shape;5606;p37"/>
          <p:cNvSpPr txBox="1">
            <a:spLocks noGrp="1"/>
          </p:cNvSpPr>
          <p:nvPr>
            <p:ph type="subTitle" idx="1"/>
          </p:nvPr>
        </p:nvSpPr>
        <p:spPr>
          <a:xfrm>
            <a:off x="2635775" y="2492803"/>
            <a:ext cx="3092000" cy="873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7" name="Google Shape;5607;p37"/>
          <p:cNvSpPr txBox="1">
            <a:spLocks noGrp="1"/>
          </p:cNvSpPr>
          <p:nvPr>
            <p:ph type="title" hasCustomPrompt="1"/>
          </p:nvPr>
        </p:nvSpPr>
        <p:spPr>
          <a:xfrm>
            <a:off x="2635759" y="878115"/>
            <a:ext cx="3092000" cy="16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FBB04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8" name="Google Shape;5608;p37"/>
          <p:cNvSpPr txBox="1">
            <a:spLocks noGrp="1"/>
          </p:cNvSpPr>
          <p:nvPr>
            <p:ph type="subTitle" idx="2"/>
          </p:nvPr>
        </p:nvSpPr>
        <p:spPr>
          <a:xfrm>
            <a:off x="6464241" y="2492791"/>
            <a:ext cx="3092000" cy="873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9" name="Google Shape;5609;p37"/>
          <p:cNvSpPr txBox="1">
            <a:spLocks noGrp="1"/>
          </p:cNvSpPr>
          <p:nvPr>
            <p:ph type="title" idx="3" hasCustomPrompt="1"/>
          </p:nvPr>
        </p:nvSpPr>
        <p:spPr>
          <a:xfrm>
            <a:off x="6464225" y="878097"/>
            <a:ext cx="3092000" cy="16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DF3C4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10" name="Google Shape;5610;p37"/>
          <p:cNvSpPr txBox="1">
            <a:spLocks noGrp="1"/>
          </p:cNvSpPr>
          <p:nvPr>
            <p:ph type="subTitle" idx="4"/>
          </p:nvPr>
        </p:nvSpPr>
        <p:spPr>
          <a:xfrm>
            <a:off x="2635775" y="5106703"/>
            <a:ext cx="3092000" cy="873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11" name="Google Shape;5611;p37"/>
          <p:cNvSpPr txBox="1">
            <a:spLocks noGrp="1"/>
          </p:cNvSpPr>
          <p:nvPr>
            <p:ph type="title" idx="5" hasCustomPrompt="1"/>
          </p:nvPr>
        </p:nvSpPr>
        <p:spPr>
          <a:xfrm>
            <a:off x="2635759" y="3492015"/>
            <a:ext cx="3092000" cy="16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008A8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12" name="Google Shape;5612;p37"/>
          <p:cNvSpPr txBox="1">
            <a:spLocks noGrp="1"/>
          </p:cNvSpPr>
          <p:nvPr>
            <p:ph type="subTitle" idx="6"/>
          </p:nvPr>
        </p:nvSpPr>
        <p:spPr>
          <a:xfrm>
            <a:off x="6464241" y="5106691"/>
            <a:ext cx="3092000" cy="873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13" name="Google Shape;5613;p37"/>
          <p:cNvSpPr txBox="1">
            <a:spLocks noGrp="1"/>
          </p:cNvSpPr>
          <p:nvPr>
            <p:ph type="title" idx="7" hasCustomPrompt="1"/>
          </p:nvPr>
        </p:nvSpPr>
        <p:spPr>
          <a:xfrm>
            <a:off x="6464225" y="3491997"/>
            <a:ext cx="3092000" cy="16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3D88B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61777401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8"/>
          <p:cNvSpPr txBox="1">
            <a:spLocks noGrp="1"/>
          </p:cNvSpPr>
          <p:nvPr>
            <p:ph type="title"/>
          </p:nvPr>
        </p:nvSpPr>
        <p:spPr>
          <a:xfrm>
            <a:off x="5296633" y="2169300"/>
            <a:ext cx="5788800" cy="2956400"/>
          </a:xfrm>
          <a:prstGeom prst="rect">
            <a:avLst/>
          </a:prstGeom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67" name="Google Shape;67;p8"/>
          <p:cNvGrpSpPr/>
          <p:nvPr/>
        </p:nvGrpSpPr>
        <p:grpSpPr>
          <a:xfrm flipH="1">
            <a:off x="-476209" y="411267"/>
            <a:ext cx="4965521" cy="6446728"/>
            <a:chOff x="5624775" y="308450"/>
            <a:chExt cx="3724141" cy="4835046"/>
          </a:xfrm>
        </p:grpSpPr>
        <p:sp>
          <p:nvSpPr>
            <p:cNvPr id="68" name="Google Shape;68;p8"/>
            <p:cNvSpPr/>
            <p:nvPr/>
          </p:nvSpPr>
          <p:spPr>
            <a:xfrm flipH="1">
              <a:off x="7181983" y="308450"/>
              <a:ext cx="2166933" cy="4835046"/>
            </a:xfrm>
            <a:custGeom>
              <a:avLst/>
              <a:gdLst/>
              <a:ahLst/>
              <a:cxnLst/>
              <a:rect l="l" t="t" r="r" b="b"/>
              <a:pathLst>
                <a:path w="71310" h="159113" extrusionOk="0">
                  <a:moveTo>
                    <a:pt x="60351" y="1"/>
                  </a:moveTo>
                  <a:lnTo>
                    <a:pt x="52896" y="7411"/>
                  </a:lnTo>
                  <a:cubicBezTo>
                    <a:pt x="52896" y="7411"/>
                    <a:pt x="56846" y="24328"/>
                    <a:pt x="55641" y="29551"/>
                  </a:cubicBezTo>
                  <a:cubicBezTo>
                    <a:pt x="54458" y="34774"/>
                    <a:pt x="51111" y="33702"/>
                    <a:pt x="44950" y="39416"/>
                  </a:cubicBezTo>
                  <a:cubicBezTo>
                    <a:pt x="41067" y="42965"/>
                    <a:pt x="36983" y="46268"/>
                    <a:pt x="32697" y="49303"/>
                  </a:cubicBezTo>
                  <a:cubicBezTo>
                    <a:pt x="32697" y="49303"/>
                    <a:pt x="27318" y="41625"/>
                    <a:pt x="22765" y="33680"/>
                  </a:cubicBezTo>
                  <a:cubicBezTo>
                    <a:pt x="18212" y="25757"/>
                    <a:pt x="5223" y="1139"/>
                    <a:pt x="5223" y="1139"/>
                  </a:cubicBezTo>
                  <a:cubicBezTo>
                    <a:pt x="5223" y="1139"/>
                    <a:pt x="0" y="18793"/>
                    <a:pt x="4776" y="25556"/>
                  </a:cubicBezTo>
                  <a:cubicBezTo>
                    <a:pt x="14240" y="39036"/>
                    <a:pt x="20645" y="43456"/>
                    <a:pt x="24551" y="51781"/>
                  </a:cubicBezTo>
                  <a:cubicBezTo>
                    <a:pt x="28479" y="60128"/>
                    <a:pt x="14128" y="159112"/>
                    <a:pt x="14128" y="159112"/>
                  </a:cubicBezTo>
                  <a:lnTo>
                    <a:pt x="42317" y="159112"/>
                  </a:lnTo>
                  <a:cubicBezTo>
                    <a:pt x="42317" y="159112"/>
                    <a:pt x="35420" y="63520"/>
                    <a:pt x="42317" y="51714"/>
                  </a:cubicBezTo>
                  <a:cubicBezTo>
                    <a:pt x="69925" y="35555"/>
                    <a:pt x="71309" y="14329"/>
                    <a:pt x="71309" y="14329"/>
                  </a:cubicBezTo>
                  <a:lnTo>
                    <a:pt x="69167" y="2880"/>
                  </a:lnTo>
                  <a:cubicBezTo>
                    <a:pt x="69167" y="2880"/>
                    <a:pt x="67649" y="11205"/>
                    <a:pt x="64993" y="18302"/>
                  </a:cubicBezTo>
                  <a:cubicBezTo>
                    <a:pt x="63211" y="23064"/>
                    <a:pt x="61731" y="23847"/>
                    <a:pt x="60949" y="23847"/>
                  </a:cubicBezTo>
                  <a:cubicBezTo>
                    <a:pt x="60566" y="23847"/>
                    <a:pt x="60351" y="23659"/>
                    <a:pt x="60351" y="23659"/>
                  </a:cubicBezTo>
                  <a:lnTo>
                    <a:pt x="62627" y="3996"/>
                  </a:lnTo>
                  <a:lnTo>
                    <a:pt x="603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69" name="Google Shape;69;p8"/>
            <p:cNvSpPr/>
            <p:nvPr/>
          </p:nvSpPr>
          <p:spPr>
            <a:xfrm flipH="1">
              <a:off x="5624775" y="564519"/>
              <a:ext cx="2571816" cy="2603723"/>
            </a:xfrm>
            <a:custGeom>
              <a:avLst/>
              <a:gdLst/>
              <a:ahLst/>
              <a:cxnLst/>
              <a:rect l="l" t="t" r="r" b="b"/>
              <a:pathLst>
                <a:path w="84634" h="85684" extrusionOk="0">
                  <a:moveTo>
                    <a:pt x="79590" y="1"/>
                  </a:moveTo>
                  <a:cubicBezTo>
                    <a:pt x="79724" y="135"/>
                    <a:pt x="79947" y="1295"/>
                    <a:pt x="75059" y="12499"/>
                  </a:cubicBezTo>
                  <a:cubicBezTo>
                    <a:pt x="69568" y="25154"/>
                    <a:pt x="65261" y="31895"/>
                    <a:pt x="56378" y="34305"/>
                  </a:cubicBezTo>
                  <a:cubicBezTo>
                    <a:pt x="47495" y="36738"/>
                    <a:pt x="37295" y="39416"/>
                    <a:pt x="31358" y="44259"/>
                  </a:cubicBezTo>
                  <a:cubicBezTo>
                    <a:pt x="25444" y="49080"/>
                    <a:pt x="19261" y="67382"/>
                    <a:pt x="10646" y="69814"/>
                  </a:cubicBezTo>
                  <a:cubicBezTo>
                    <a:pt x="7973" y="70562"/>
                    <a:pt x="5933" y="70820"/>
                    <a:pt x="4392" y="70820"/>
                  </a:cubicBezTo>
                  <a:cubicBezTo>
                    <a:pt x="966" y="70820"/>
                    <a:pt x="0" y="69547"/>
                    <a:pt x="0" y="69547"/>
                  </a:cubicBezTo>
                  <a:lnTo>
                    <a:pt x="0" y="69547"/>
                  </a:lnTo>
                  <a:lnTo>
                    <a:pt x="156" y="85683"/>
                  </a:lnTo>
                  <a:cubicBezTo>
                    <a:pt x="156" y="85683"/>
                    <a:pt x="24640" y="75193"/>
                    <a:pt x="29751" y="64436"/>
                  </a:cubicBezTo>
                  <a:cubicBezTo>
                    <a:pt x="34862" y="53678"/>
                    <a:pt x="27341" y="54481"/>
                    <a:pt x="40509" y="46960"/>
                  </a:cubicBezTo>
                  <a:cubicBezTo>
                    <a:pt x="53700" y="39416"/>
                    <a:pt x="71711" y="42117"/>
                    <a:pt x="78183" y="27855"/>
                  </a:cubicBezTo>
                  <a:cubicBezTo>
                    <a:pt x="84634" y="13593"/>
                    <a:pt x="83719" y="2054"/>
                    <a:pt x="83719" y="2054"/>
                  </a:cubicBezTo>
                  <a:lnTo>
                    <a:pt x="795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70" name="Google Shape;70;p8"/>
          <p:cNvSpPr/>
          <p:nvPr/>
        </p:nvSpPr>
        <p:spPr>
          <a:xfrm flipH="1">
            <a:off x="3552055" y="33451"/>
            <a:ext cx="6148508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71" name="Google Shape;71;p8"/>
          <p:cNvSpPr/>
          <p:nvPr/>
        </p:nvSpPr>
        <p:spPr>
          <a:xfrm flipH="1">
            <a:off x="2819904" y="-454299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72" name="Google Shape;72;p8"/>
          <p:cNvSpPr/>
          <p:nvPr/>
        </p:nvSpPr>
        <p:spPr>
          <a:xfrm flipH="1">
            <a:off x="-468355" y="-249570"/>
            <a:ext cx="5534067" cy="139167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73" name="Google Shape;73;p8"/>
          <p:cNvSpPr/>
          <p:nvPr/>
        </p:nvSpPr>
        <p:spPr>
          <a:xfrm rot="-920261" flipH="1">
            <a:off x="7613813" y="-949323"/>
            <a:ext cx="5088304" cy="2203717"/>
          </a:xfrm>
          <a:custGeom>
            <a:avLst/>
            <a:gdLst/>
            <a:ahLst/>
            <a:cxnLst/>
            <a:rect l="l" t="t" r="r" b="b"/>
            <a:pathLst>
              <a:path w="89567" h="38791" extrusionOk="0">
                <a:moveTo>
                  <a:pt x="89566" y="0"/>
                </a:moveTo>
                <a:lnTo>
                  <a:pt x="7879" y="23904"/>
                </a:lnTo>
                <a:lnTo>
                  <a:pt x="7879" y="23904"/>
                </a:lnTo>
                <a:cubicBezTo>
                  <a:pt x="7879" y="23904"/>
                  <a:pt x="402" y="28300"/>
                  <a:pt x="0" y="34929"/>
                </a:cubicBezTo>
                <a:cubicBezTo>
                  <a:pt x="0" y="34929"/>
                  <a:pt x="883" y="35268"/>
                  <a:pt x="2443" y="35268"/>
                </a:cubicBezTo>
                <a:cubicBezTo>
                  <a:pt x="3797" y="35268"/>
                  <a:pt x="5661" y="35013"/>
                  <a:pt x="7901" y="34059"/>
                </a:cubicBezTo>
                <a:lnTo>
                  <a:pt x="12722" y="31983"/>
                </a:lnTo>
                <a:lnTo>
                  <a:pt x="12722" y="31983"/>
                </a:lnTo>
                <a:cubicBezTo>
                  <a:pt x="12231" y="34282"/>
                  <a:pt x="12521" y="36670"/>
                  <a:pt x="13548" y="38790"/>
                </a:cubicBezTo>
                <a:cubicBezTo>
                  <a:pt x="13548" y="38790"/>
                  <a:pt x="16717" y="36224"/>
                  <a:pt x="17588" y="34036"/>
                </a:cubicBezTo>
                <a:lnTo>
                  <a:pt x="18458" y="31871"/>
                </a:lnTo>
                <a:cubicBezTo>
                  <a:pt x="18458" y="31871"/>
                  <a:pt x="21002" y="35509"/>
                  <a:pt x="22877" y="37987"/>
                </a:cubicBezTo>
                <a:cubicBezTo>
                  <a:pt x="22877" y="37987"/>
                  <a:pt x="26604" y="32586"/>
                  <a:pt x="27966" y="29506"/>
                </a:cubicBezTo>
                <a:lnTo>
                  <a:pt x="29327" y="26403"/>
                </a:lnTo>
                <a:cubicBezTo>
                  <a:pt x="29327" y="26403"/>
                  <a:pt x="29327" y="33902"/>
                  <a:pt x="32407" y="37786"/>
                </a:cubicBezTo>
                <a:cubicBezTo>
                  <a:pt x="32407" y="37786"/>
                  <a:pt x="35800" y="33612"/>
                  <a:pt x="36559" y="31090"/>
                </a:cubicBezTo>
                <a:lnTo>
                  <a:pt x="37094" y="29378"/>
                </a:lnTo>
                <a:lnTo>
                  <a:pt x="37094" y="29378"/>
                </a:lnTo>
                <a:cubicBezTo>
                  <a:pt x="37223" y="29900"/>
                  <a:pt x="37869" y="30669"/>
                  <a:pt x="39951" y="31648"/>
                </a:cubicBezTo>
                <a:cubicBezTo>
                  <a:pt x="41768" y="32512"/>
                  <a:pt x="42556" y="32754"/>
                  <a:pt x="42870" y="32754"/>
                </a:cubicBezTo>
                <a:cubicBezTo>
                  <a:pt x="43268" y="32754"/>
                  <a:pt x="42897" y="32362"/>
                  <a:pt x="42897" y="32362"/>
                </a:cubicBezTo>
                <a:cubicBezTo>
                  <a:pt x="42897" y="32362"/>
                  <a:pt x="45397" y="29707"/>
                  <a:pt x="44839" y="27742"/>
                </a:cubicBezTo>
                <a:cubicBezTo>
                  <a:pt x="44281" y="25801"/>
                  <a:pt x="43455" y="21672"/>
                  <a:pt x="43455" y="21672"/>
                </a:cubicBezTo>
                <a:lnTo>
                  <a:pt x="43455" y="21672"/>
                </a:lnTo>
                <a:cubicBezTo>
                  <a:pt x="43455" y="21672"/>
                  <a:pt x="45442" y="24663"/>
                  <a:pt x="49526" y="28122"/>
                </a:cubicBezTo>
                <a:cubicBezTo>
                  <a:pt x="53610" y="31604"/>
                  <a:pt x="54146" y="31715"/>
                  <a:pt x="54146" y="31715"/>
                </a:cubicBezTo>
                <a:cubicBezTo>
                  <a:pt x="54146" y="31715"/>
                  <a:pt x="58766" y="24283"/>
                  <a:pt x="58163" y="20846"/>
                </a:cubicBezTo>
                <a:lnTo>
                  <a:pt x="57672" y="17967"/>
                </a:lnTo>
                <a:lnTo>
                  <a:pt x="57583" y="17409"/>
                </a:lnTo>
                <a:lnTo>
                  <a:pt x="57583" y="17409"/>
                </a:lnTo>
                <a:cubicBezTo>
                  <a:pt x="57583" y="17409"/>
                  <a:pt x="63275" y="23591"/>
                  <a:pt x="66533" y="24171"/>
                </a:cubicBezTo>
                <a:lnTo>
                  <a:pt x="69792" y="24729"/>
                </a:lnTo>
                <a:cubicBezTo>
                  <a:pt x="69792" y="24729"/>
                  <a:pt x="70461" y="21225"/>
                  <a:pt x="71488" y="19306"/>
                </a:cubicBezTo>
                <a:lnTo>
                  <a:pt x="72515" y="17386"/>
                </a:lnTo>
                <a:cubicBezTo>
                  <a:pt x="72515" y="17386"/>
                  <a:pt x="72916" y="24886"/>
                  <a:pt x="75081" y="27899"/>
                </a:cubicBezTo>
                <a:cubicBezTo>
                  <a:pt x="75081" y="27899"/>
                  <a:pt x="79612" y="25310"/>
                  <a:pt x="82000" y="22163"/>
                </a:cubicBezTo>
                <a:cubicBezTo>
                  <a:pt x="84411" y="19038"/>
                  <a:pt x="87044" y="16204"/>
                  <a:pt x="88294" y="8102"/>
                </a:cubicBezTo>
                <a:lnTo>
                  <a:pt x="8956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74" name="Google Shape;74;p8"/>
          <p:cNvSpPr/>
          <p:nvPr/>
        </p:nvSpPr>
        <p:spPr>
          <a:xfrm flipH="1">
            <a:off x="593215" y="-290904"/>
            <a:ext cx="6148508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75" name="Google Shape;75;p8"/>
          <p:cNvGrpSpPr/>
          <p:nvPr/>
        </p:nvGrpSpPr>
        <p:grpSpPr>
          <a:xfrm rot="-1087474">
            <a:off x="11303069" y="2961367"/>
            <a:ext cx="1403723" cy="2716356"/>
            <a:chOff x="109100" y="81525"/>
            <a:chExt cx="929625" cy="1798925"/>
          </a:xfrm>
        </p:grpSpPr>
        <p:sp>
          <p:nvSpPr>
            <p:cNvPr id="76" name="Google Shape;76;p8"/>
            <p:cNvSpPr/>
            <p:nvPr/>
          </p:nvSpPr>
          <p:spPr>
            <a:xfrm>
              <a:off x="109100" y="81525"/>
              <a:ext cx="929625" cy="1798925"/>
            </a:xfrm>
            <a:custGeom>
              <a:avLst/>
              <a:gdLst/>
              <a:ahLst/>
              <a:cxnLst/>
              <a:rect l="l" t="t" r="r" b="b"/>
              <a:pathLst>
                <a:path w="37185" h="71957" extrusionOk="0">
                  <a:moveTo>
                    <a:pt x="7009" y="0"/>
                  </a:moveTo>
                  <a:lnTo>
                    <a:pt x="1" y="13079"/>
                  </a:lnTo>
                  <a:cubicBezTo>
                    <a:pt x="1" y="13079"/>
                    <a:pt x="358" y="14909"/>
                    <a:pt x="938" y="17945"/>
                  </a:cubicBezTo>
                  <a:lnTo>
                    <a:pt x="4264" y="18101"/>
                  </a:lnTo>
                  <a:lnTo>
                    <a:pt x="1362" y="20042"/>
                  </a:lnTo>
                  <a:cubicBezTo>
                    <a:pt x="1987" y="23189"/>
                    <a:pt x="2791" y="27162"/>
                    <a:pt x="3706" y="31537"/>
                  </a:cubicBezTo>
                  <a:lnTo>
                    <a:pt x="6072" y="29015"/>
                  </a:lnTo>
                  <a:lnTo>
                    <a:pt x="5402" y="34751"/>
                  </a:lnTo>
                  <a:lnTo>
                    <a:pt x="4420" y="34885"/>
                  </a:lnTo>
                  <a:cubicBezTo>
                    <a:pt x="7388" y="48834"/>
                    <a:pt x="11294" y="65462"/>
                    <a:pt x="14218" y="71956"/>
                  </a:cubicBezTo>
                  <a:lnTo>
                    <a:pt x="25869" y="70751"/>
                  </a:lnTo>
                  <a:lnTo>
                    <a:pt x="31672" y="70149"/>
                  </a:lnTo>
                  <a:lnTo>
                    <a:pt x="37184" y="51334"/>
                  </a:lnTo>
                  <a:lnTo>
                    <a:pt x="26203" y="28345"/>
                  </a:lnTo>
                  <a:lnTo>
                    <a:pt x="22119" y="26180"/>
                  </a:lnTo>
                  <a:lnTo>
                    <a:pt x="24954" y="25734"/>
                  </a:lnTo>
                  <a:lnTo>
                    <a:pt x="21650" y="18815"/>
                  </a:lnTo>
                  <a:lnTo>
                    <a:pt x="15780" y="15690"/>
                  </a:lnTo>
                  <a:lnTo>
                    <a:pt x="19865" y="15088"/>
                  </a:lnTo>
                  <a:lnTo>
                    <a:pt x="17655" y="10445"/>
                  </a:lnTo>
                  <a:lnTo>
                    <a:pt x="70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77" name="Google Shape;77;p8"/>
            <p:cNvSpPr/>
            <p:nvPr/>
          </p:nvSpPr>
          <p:spPr>
            <a:xfrm>
              <a:off x="284325" y="81525"/>
              <a:ext cx="754400" cy="1768800"/>
            </a:xfrm>
            <a:custGeom>
              <a:avLst/>
              <a:gdLst/>
              <a:ahLst/>
              <a:cxnLst/>
              <a:rect l="l" t="t" r="r" b="b"/>
              <a:pathLst>
                <a:path w="30176" h="70752" extrusionOk="0">
                  <a:moveTo>
                    <a:pt x="0" y="0"/>
                  </a:moveTo>
                  <a:lnTo>
                    <a:pt x="18860" y="70751"/>
                  </a:lnTo>
                  <a:lnTo>
                    <a:pt x="24663" y="70149"/>
                  </a:lnTo>
                  <a:lnTo>
                    <a:pt x="30175" y="51334"/>
                  </a:lnTo>
                  <a:lnTo>
                    <a:pt x="19194" y="28345"/>
                  </a:lnTo>
                  <a:lnTo>
                    <a:pt x="15110" y="26180"/>
                  </a:lnTo>
                  <a:lnTo>
                    <a:pt x="17945" y="25734"/>
                  </a:lnTo>
                  <a:lnTo>
                    <a:pt x="14641" y="18815"/>
                  </a:lnTo>
                  <a:lnTo>
                    <a:pt x="8771" y="15690"/>
                  </a:lnTo>
                  <a:lnTo>
                    <a:pt x="12856" y="15088"/>
                  </a:lnTo>
                  <a:lnTo>
                    <a:pt x="10646" y="104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78" name="Google Shape;78;p8"/>
          <p:cNvGrpSpPr/>
          <p:nvPr/>
        </p:nvGrpSpPr>
        <p:grpSpPr>
          <a:xfrm>
            <a:off x="10085637" y="4457310"/>
            <a:ext cx="2409696" cy="2132497"/>
            <a:chOff x="-1486725" y="976600"/>
            <a:chExt cx="1595825" cy="1412250"/>
          </a:xfrm>
        </p:grpSpPr>
        <p:sp>
          <p:nvSpPr>
            <p:cNvPr id="79" name="Google Shape;79;p8"/>
            <p:cNvSpPr/>
            <p:nvPr/>
          </p:nvSpPr>
          <p:spPr>
            <a:xfrm>
              <a:off x="-1486725" y="976600"/>
              <a:ext cx="1595825" cy="1412250"/>
            </a:xfrm>
            <a:custGeom>
              <a:avLst/>
              <a:gdLst/>
              <a:ahLst/>
              <a:cxnLst/>
              <a:rect l="l" t="t" r="r" b="b"/>
              <a:pathLst>
                <a:path w="63833" h="56490" extrusionOk="0">
                  <a:moveTo>
                    <a:pt x="15065" y="0"/>
                  </a:moveTo>
                  <a:lnTo>
                    <a:pt x="0" y="4576"/>
                  </a:lnTo>
                  <a:lnTo>
                    <a:pt x="17029" y="14954"/>
                  </a:lnTo>
                  <a:lnTo>
                    <a:pt x="22944" y="11896"/>
                  </a:lnTo>
                  <a:lnTo>
                    <a:pt x="21315" y="16918"/>
                  </a:lnTo>
                  <a:lnTo>
                    <a:pt x="29171" y="24439"/>
                  </a:lnTo>
                  <a:lnTo>
                    <a:pt x="34505" y="22208"/>
                  </a:lnTo>
                  <a:lnTo>
                    <a:pt x="32921" y="26448"/>
                  </a:lnTo>
                  <a:lnTo>
                    <a:pt x="42049" y="36090"/>
                  </a:lnTo>
                  <a:lnTo>
                    <a:pt x="46848" y="33523"/>
                  </a:lnTo>
                  <a:lnTo>
                    <a:pt x="45888" y="38657"/>
                  </a:lnTo>
                  <a:lnTo>
                    <a:pt x="61578" y="56489"/>
                  </a:lnTo>
                  <a:lnTo>
                    <a:pt x="62583" y="43991"/>
                  </a:lnTo>
                  <a:lnTo>
                    <a:pt x="63832" y="28524"/>
                  </a:lnTo>
                  <a:cubicBezTo>
                    <a:pt x="63832" y="28524"/>
                    <a:pt x="41000" y="8816"/>
                    <a:pt x="17766" y="871"/>
                  </a:cubicBezTo>
                  <a:cubicBezTo>
                    <a:pt x="16873" y="558"/>
                    <a:pt x="15980" y="268"/>
                    <a:pt x="15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0" name="Google Shape;80;p8"/>
            <p:cNvSpPr/>
            <p:nvPr/>
          </p:nvSpPr>
          <p:spPr>
            <a:xfrm>
              <a:off x="-1042575" y="998350"/>
              <a:ext cx="1151675" cy="1078025"/>
            </a:xfrm>
            <a:custGeom>
              <a:avLst/>
              <a:gdLst/>
              <a:ahLst/>
              <a:cxnLst/>
              <a:rect l="l" t="t" r="r" b="b"/>
              <a:pathLst>
                <a:path w="46067" h="43121" extrusionOk="0">
                  <a:moveTo>
                    <a:pt x="0" y="1"/>
                  </a:moveTo>
                  <a:lnTo>
                    <a:pt x="0" y="1"/>
                  </a:lnTo>
                  <a:cubicBezTo>
                    <a:pt x="19998" y="11406"/>
                    <a:pt x="40018" y="36827"/>
                    <a:pt x="44817" y="43121"/>
                  </a:cubicBezTo>
                  <a:lnTo>
                    <a:pt x="46066" y="27654"/>
                  </a:lnTo>
                  <a:cubicBezTo>
                    <a:pt x="46066" y="27654"/>
                    <a:pt x="23234" y="794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81" name="Google Shape;81;p8"/>
          <p:cNvSpPr/>
          <p:nvPr/>
        </p:nvSpPr>
        <p:spPr>
          <a:xfrm>
            <a:off x="9269668" y="5662303"/>
            <a:ext cx="2922333" cy="1820500"/>
          </a:xfrm>
          <a:custGeom>
            <a:avLst/>
            <a:gdLst/>
            <a:ahLst/>
            <a:cxnLst/>
            <a:rect l="l" t="t" r="r" b="b"/>
            <a:pathLst>
              <a:path w="87670" h="54615" extrusionOk="0">
                <a:moveTo>
                  <a:pt x="18592" y="1"/>
                </a:moveTo>
                <a:lnTo>
                  <a:pt x="18592" y="1"/>
                </a:lnTo>
                <a:cubicBezTo>
                  <a:pt x="15267" y="12678"/>
                  <a:pt x="16695" y="22610"/>
                  <a:pt x="19820" y="30109"/>
                </a:cubicBezTo>
                <a:cubicBezTo>
                  <a:pt x="9977" y="20757"/>
                  <a:pt x="1" y="18347"/>
                  <a:pt x="0" y="18347"/>
                </a:cubicBezTo>
                <a:lnTo>
                  <a:pt x="0" y="18347"/>
                </a:lnTo>
                <a:cubicBezTo>
                  <a:pt x="5982" y="52673"/>
                  <a:pt x="34974" y="54615"/>
                  <a:pt x="34974" y="54615"/>
                </a:cubicBezTo>
                <a:cubicBezTo>
                  <a:pt x="34506" y="53209"/>
                  <a:pt x="34015" y="51847"/>
                  <a:pt x="33501" y="50553"/>
                </a:cubicBezTo>
                <a:cubicBezTo>
                  <a:pt x="34082" y="49839"/>
                  <a:pt x="34639" y="49147"/>
                  <a:pt x="35175" y="48433"/>
                </a:cubicBezTo>
                <a:cubicBezTo>
                  <a:pt x="35577" y="48700"/>
                  <a:pt x="35800" y="48834"/>
                  <a:pt x="35822" y="48834"/>
                </a:cubicBezTo>
                <a:cubicBezTo>
                  <a:pt x="35867" y="48656"/>
                  <a:pt x="35867" y="48455"/>
                  <a:pt x="35889" y="48276"/>
                </a:cubicBezTo>
                <a:cubicBezTo>
                  <a:pt x="35934" y="47964"/>
                  <a:pt x="35956" y="47651"/>
                  <a:pt x="35979" y="47339"/>
                </a:cubicBezTo>
                <a:cubicBezTo>
                  <a:pt x="36470" y="46692"/>
                  <a:pt x="36916" y="46045"/>
                  <a:pt x="37362" y="45397"/>
                </a:cubicBezTo>
                <a:lnTo>
                  <a:pt x="37362" y="45397"/>
                </a:lnTo>
                <a:cubicBezTo>
                  <a:pt x="37295" y="46580"/>
                  <a:pt x="37295" y="47763"/>
                  <a:pt x="37385" y="48946"/>
                </a:cubicBezTo>
                <a:cubicBezTo>
                  <a:pt x="38858" y="48187"/>
                  <a:pt x="40242" y="47384"/>
                  <a:pt x="41558" y="46558"/>
                </a:cubicBezTo>
                <a:cubicBezTo>
                  <a:pt x="44244" y="46886"/>
                  <a:pt x="46818" y="47036"/>
                  <a:pt x="49277" y="47036"/>
                </a:cubicBezTo>
                <a:cubicBezTo>
                  <a:pt x="74411" y="47036"/>
                  <a:pt x="87669" y="31426"/>
                  <a:pt x="87669" y="31426"/>
                </a:cubicBezTo>
                <a:cubicBezTo>
                  <a:pt x="82027" y="29709"/>
                  <a:pt x="76917" y="28995"/>
                  <a:pt x="72322" y="28995"/>
                </a:cubicBezTo>
                <a:cubicBezTo>
                  <a:pt x="66703" y="28995"/>
                  <a:pt x="61853" y="30063"/>
                  <a:pt x="57740" y="31671"/>
                </a:cubicBezTo>
                <a:cubicBezTo>
                  <a:pt x="66466" y="19708"/>
                  <a:pt x="67248" y="8370"/>
                  <a:pt x="67248" y="8370"/>
                </a:cubicBezTo>
                <a:lnTo>
                  <a:pt x="67248" y="8370"/>
                </a:lnTo>
                <a:cubicBezTo>
                  <a:pt x="57561" y="11807"/>
                  <a:pt x="50999" y="16762"/>
                  <a:pt x="46536" y="22007"/>
                </a:cubicBezTo>
                <a:cubicBezTo>
                  <a:pt x="48209" y="10557"/>
                  <a:pt x="45598" y="2478"/>
                  <a:pt x="45598" y="2478"/>
                </a:cubicBezTo>
                <a:cubicBezTo>
                  <a:pt x="38902" y="8370"/>
                  <a:pt x="34818" y="14441"/>
                  <a:pt x="32408" y="20222"/>
                </a:cubicBezTo>
                <a:cubicBezTo>
                  <a:pt x="31939" y="19016"/>
                  <a:pt x="31448" y="17856"/>
                  <a:pt x="30935" y="16762"/>
                </a:cubicBezTo>
                <a:cubicBezTo>
                  <a:pt x="30868" y="16584"/>
                  <a:pt x="30778" y="16427"/>
                  <a:pt x="30711" y="16271"/>
                </a:cubicBezTo>
                <a:cubicBezTo>
                  <a:pt x="25578" y="5580"/>
                  <a:pt x="18748" y="134"/>
                  <a:pt x="1859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82" name="Google Shape;82;p8"/>
          <p:cNvGrpSpPr/>
          <p:nvPr/>
        </p:nvGrpSpPr>
        <p:grpSpPr>
          <a:xfrm rot="1103742" flipH="1">
            <a:off x="2843257" y="4437846"/>
            <a:ext cx="1518883" cy="2634967"/>
            <a:chOff x="-1610600" y="3648550"/>
            <a:chExt cx="851075" cy="1476450"/>
          </a:xfrm>
        </p:grpSpPr>
        <p:sp>
          <p:nvSpPr>
            <p:cNvPr id="83" name="Google Shape;83;p8"/>
            <p:cNvSpPr/>
            <p:nvPr/>
          </p:nvSpPr>
          <p:spPr>
            <a:xfrm>
              <a:off x="-1206450" y="4775125"/>
              <a:ext cx="436325" cy="253950"/>
            </a:xfrm>
            <a:custGeom>
              <a:avLst/>
              <a:gdLst/>
              <a:ahLst/>
              <a:cxnLst/>
              <a:rect l="l" t="t" r="r" b="b"/>
              <a:pathLst>
                <a:path w="17453" h="10158" extrusionOk="0">
                  <a:moveTo>
                    <a:pt x="16978" y="0"/>
                  </a:moveTo>
                  <a:cubicBezTo>
                    <a:pt x="16935" y="0"/>
                    <a:pt x="16891" y="8"/>
                    <a:pt x="16846" y="23"/>
                  </a:cubicBezTo>
                  <a:lnTo>
                    <a:pt x="8588" y="2925"/>
                  </a:lnTo>
                  <a:cubicBezTo>
                    <a:pt x="2897" y="4956"/>
                    <a:pt x="777" y="8259"/>
                    <a:pt x="152" y="9598"/>
                  </a:cubicBezTo>
                  <a:cubicBezTo>
                    <a:pt x="1" y="9857"/>
                    <a:pt x="204" y="10157"/>
                    <a:pt x="480" y="10157"/>
                  </a:cubicBezTo>
                  <a:cubicBezTo>
                    <a:pt x="489" y="10157"/>
                    <a:pt x="499" y="10157"/>
                    <a:pt x="509" y="10156"/>
                  </a:cubicBezTo>
                  <a:cubicBezTo>
                    <a:pt x="2384" y="10022"/>
                    <a:pt x="7986" y="9554"/>
                    <a:pt x="11244" y="8192"/>
                  </a:cubicBezTo>
                  <a:cubicBezTo>
                    <a:pt x="14347" y="6898"/>
                    <a:pt x="16534" y="2389"/>
                    <a:pt x="17337" y="537"/>
                  </a:cubicBezTo>
                  <a:cubicBezTo>
                    <a:pt x="17452" y="268"/>
                    <a:pt x="17238" y="0"/>
                    <a:pt x="16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4" name="Google Shape;84;p8"/>
            <p:cNvSpPr/>
            <p:nvPr/>
          </p:nvSpPr>
          <p:spPr>
            <a:xfrm>
              <a:off x="-1195300" y="4543000"/>
              <a:ext cx="435775" cy="253950"/>
            </a:xfrm>
            <a:custGeom>
              <a:avLst/>
              <a:gdLst/>
              <a:ahLst/>
              <a:cxnLst/>
              <a:rect l="l" t="t" r="r" b="b"/>
              <a:pathLst>
                <a:path w="17431" h="10158" extrusionOk="0">
                  <a:moveTo>
                    <a:pt x="16977" y="1"/>
                  </a:moveTo>
                  <a:cubicBezTo>
                    <a:pt x="16935" y="1"/>
                    <a:pt x="16891" y="8"/>
                    <a:pt x="16847" y="24"/>
                  </a:cubicBezTo>
                  <a:lnTo>
                    <a:pt x="8589" y="2947"/>
                  </a:lnTo>
                  <a:cubicBezTo>
                    <a:pt x="2897" y="4956"/>
                    <a:pt x="777" y="8259"/>
                    <a:pt x="130" y="9598"/>
                  </a:cubicBezTo>
                  <a:cubicBezTo>
                    <a:pt x="1" y="9857"/>
                    <a:pt x="184" y="10158"/>
                    <a:pt x="478" y="10158"/>
                  </a:cubicBezTo>
                  <a:cubicBezTo>
                    <a:pt x="488" y="10158"/>
                    <a:pt x="499" y="10157"/>
                    <a:pt x="509" y="10156"/>
                  </a:cubicBezTo>
                  <a:cubicBezTo>
                    <a:pt x="2362" y="10045"/>
                    <a:pt x="7986" y="9554"/>
                    <a:pt x="11222" y="8215"/>
                  </a:cubicBezTo>
                  <a:cubicBezTo>
                    <a:pt x="14347" y="6920"/>
                    <a:pt x="16534" y="2389"/>
                    <a:pt x="17316" y="537"/>
                  </a:cubicBezTo>
                  <a:cubicBezTo>
                    <a:pt x="17430" y="269"/>
                    <a:pt x="17233" y="1"/>
                    <a:pt x="16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5" name="Google Shape;85;p8"/>
            <p:cNvSpPr/>
            <p:nvPr/>
          </p:nvSpPr>
          <p:spPr>
            <a:xfrm>
              <a:off x="-1195775" y="4255900"/>
              <a:ext cx="408425" cy="295075"/>
            </a:xfrm>
            <a:custGeom>
              <a:avLst/>
              <a:gdLst/>
              <a:ahLst/>
              <a:cxnLst/>
              <a:rect l="l" t="t" r="r" b="b"/>
              <a:pathLst>
                <a:path w="16337" h="11803" extrusionOk="0">
                  <a:moveTo>
                    <a:pt x="15887" y="0"/>
                  </a:moveTo>
                  <a:cubicBezTo>
                    <a:pt x="15834" y="0"/>
                    <a:pt x="15780" y="11"/>
                    <a:pt x="15728" y="36"/>
                  </a:cubicBezTo>
                  <a:lnTo>
                    <a:pt x="7827" y="3785"/>
                  </a:lnTo>
                  <a:cubicBezTo>
                    <a:pt x="2358" y="6374"/>
                    <a:pt x="595" y="9878"/>
                    <a:pt x="104" y="11284"/>
                  </a:cubicBezTo>
                  <a:cubicBezTo>
                    <a:pt x="0" y="11534"/>
                    <a:pt x="206" y="11802"/>
                    <a:pt x="469" y="11802"/>
                  </a:cubicBezTo>
                  <a:cubicBezTo>
                    <a:pt x="488" y="11802"/>
                    <a:pt x="508" y="11801"/>
                    <a:pt x="528" y="11798"/>
                  </a:cubicBezTo>
                  <a:cubicBezTo>
                    <a:pt x="2358" y="11485"/>
                    <a:pt x="7894" y="10436"/>
                    <a:pt x="10996" y="8740"/>
                  </a:cubicBezTo>
                  <a:cubicBezTo>
                    <a:pt x="13942" y="7155"/>
                    <a:pt x="15661" y="2424"/>
                    <a:pt x="16263" y="482"/>
                  </a:cubicBezTo>
                  <a:cubicBezTo>
                    <a:pt x="16336" y="226"/>
                    <a:pt x="16125" y="0"/>
                    <a:pt x="158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6" name="Google Shape;86;p8"/>
            <p:cNvSpPr/>
            <p:nvPr/>
          </p:nvSpPr>
          <p:spPr>
            <a:xfrm>
              <a:off x="-1167525" y="3931275"/>
              <a:ext cx="289625" cy="411475"/>
            </a:xfrm>
            <a:custGeom>
              <a:avLst/>
              <a:gdLst/>
              <a:ahLst/>
              <a:cxnLst/>
              <a:rect l="l" t="t" r="r" b="b"/>
              <a:pathLst>
                <a:path w="11585" h="16459" extrusionOk="0">
                  <a:moveTo>
                    <a:pt x="11046" y="0"/>
                  </a:moveTo>
                  <a:cubicBezTo>
                    <a:pt x="10952" y="0"/>
                    <a:pt x="10856" y="38"/>
                    <a:pt x="10781" y="120"/>
                  </a:cubicBezTo>
                  <a:lnTo>
                    <a:pt x="4666" y="6370"/>
                  </a:lnTo>
                  <a:cubicBezTo>
                    <a:pt x="447" y="10677"/>
                    <a:pt x="1" y="14583"/>
                    <a:pt x="1" y="16056"/>
                  </a:cubicBezTo>
                  <a:cubicBezTo>
                    <a:pt x="1" y="16297"/>
                    <a:pt x="187" y="16458"/>
                    <a:pt x="394" y="16458"/>
                  </a:cubicBezTo>
                  <a:cubicBezTo>
                    <a:pt x="456" y="16458"/>
                    <a:pt x="520" y="16444"/>
                    <a:pt x="581" y="16413"/>
                  </a:cubicBezTo>
                  <a:cubicBezTo>
                    <a:pt x="2211" y="15476"/>
                    <a:pt x="7031" y="12574"/>
                    <a:pt x="9353" y="9941"/>
                  </a:cubicBezTo>
                  <a:cubicBezTo>
                    <a:pt x="11584" y="7396"/>
                    <a:pt x="11540" y="2375"/>
                    <a:pt x="11428" y="366"/>
                  </a:cubicBezTo>
                  <a:cubicBezTo>
                    <a:pt x="11413" y="144"/>
                    <a:pt x="11232" y="0"/>
                    <a:pt x="11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7" name="Google Shape;87;p8"/>
            <p:cNvSpPr/>
            <p:nvPr/>
          </p:nvSpPr>
          <p:spPr>
            <a:xfrm>
              <a:off x="-1260150" y="3648550"/>
              <a:ext cx="162975" cy="1476450"/>
            </a:xfrm>
            <a:custGeom>
              <a:avLst/>
              <a:gdLst/>
              <a:ahLst/>
              <a:cxnLst/>
              <a:rect l="l" t="t" r="r" b="b"/>
              <a:pathLst>
                <a:path w="6519" h="59058" extrusionOk="0">
                  <a:moveTo>
                    <a:pt x="1681" y="0"/>
                  </a:moveTo>
                  <a:cubicBezTo>
                    <a:pt x="1493" y="0"/>
                    <a:pt x="1310" y="142"/>
                    <a:pt x="1295" y="359"/>
                  </a:cubicBezTo>
                  <a:cubicBezTo>
                    <a:pt x="1184" y="1520"/>
                    <a:pt x="961" y="4064"/>
                    <a:pt x="514" y="9064"/>
                  </a:cubicBezTo>
                  <a:cubicBezTo>
                    <a:pt x="1" y="15067"/>
                    <a:pt x="2121" y="18371"/>
                    <a:pt x="3059" y="19509"/>
                  </a:cubicBezTo>
                  <a:cubicBezTo>
                    <a:pt x="3148" y="19598"/>
                    <a:pt x="3260" y="19643"/>
                    <a:pt x="3371" y="19643"/>
                  </a:cubicBezTo>
                  <a:lnTo>
                    <a:pt x="2121" y="59058"/>
                  </a:lnTo>
                  <a:lnTo>
                    <a:pt x="4152" y="22165"/>
                  </a:lnTo>
                  <a:lnTo>
                    <a:pt x="3527" y="19598"/>
                  </a:lnTo>
                  <a:cubicBezTo>
                    <a:pt x="3617" y="19553"/>
                    <a:pt x="3684" y="19486"/>
                    <a:pt x="3728" y="19397"/>
                  </a:cubicBezTo>
                  <a:cubicBezTo>
                    <a:pt x="4376" y="17656"/>
                    <a:pt x="6295" y="12367"/>
                    <a:pt x="6407" y="8840"/>
                  </a:cubicBezTo>
                  <a:cubicBezTo>
                    <a:pt x="6518" y="5493"/>
                    <a:pt x="3327" y="1609"/>
                    <a:pt x="1965" y="136"/>
                  </a:cubicBezTo>
                  <a:cubicBezTo>
                    <a:pt x="1887" y="42"/>
                    <a:pt x="1783" y="0"/>
                    <a:pt x="1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8" name="Google Shape;88;p8"/>
            <p:cNvSpPr/>
            <p:nvPr/>
          </p:nvSpPr>
          <p:spPr>
            <a:xfrm>
              <a:off x="-1610600" y="4743975"/>
              <a:ext cx="414500" cy="285725"/>
            </a:xfrm>
            <a:custGeom>
              <a:avLst/>
              <a:gdLst/>
              <a:ahLst/>
              <a:cxnLst/>
              <a:rect l="l" t="t" r="r" b="b"/>
              <a:pathLst>
                <a:path w="16580" h="11429" extrusionOk="0">
                  <a:moveTo>
                    <a:pt x="436" y="0"/>
                  </a:moveTo>
                  <a:cubicBezTo>
                    <a:pt x="192" y="0"/>
                    <a:pt x="1" y="255"/>
                    <a:pt x="92" y="510"/>
                  </a:cubicBezTo>
                  <a:cubicBezTo>
                    <a:pt x="717" y="2408"/>
                    <a:pt x="2547" y="7095"/>
                    <a:pt x="5538" y="8635"/>
                  </a:cubicBezTo>
                  <a:cubicBezTo>
                    <a:pt x="8685" y="10242"/>
                    <a:pt x="14220" y="11157"/>
                    <a:pt x="16072" y="11424"/>
                  </a:cubicBezTo>
                  <a:cubicBezTo>
                    <a:pt x="16092" y="11428"/>
                    <a:pt x="16112" y="11429"/>
                    <a:pt x="16132" y="11429"/>
                  </a:cubicBezTo>
                  <a:cubicBezTo>
                    <a:pt x="16392" y="11429"/>
                    <a:pt x="16579" y="11160"/>
                    <a:pt x="16496" y="10911"/>
                  </a:cubicBezTo>
                  <a:cubicBezTo>
                    <a:pt x="15961" y="9527"/>
                    <a:pt x="14108" y="6068"/>
                    <a:pt x="8595" y="3590"/>
                  </a:cubicBezTo>
                  <a:lnTo>
                    <a:pt x="605" y="42"/>
                  </a:lnTo>
                  <a:cubicBezTo>
                    <a:pt x="548" y="13"/>
                    <a:pt x="491" y="0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9" name="Google Shape;89;p8"/>
            <p:cNvSpPr/>
            <p:nvPr/>
          </p:nvSpPr>
          <p:spPr>
            <a:xfrm>
              <a:off x="-1602350" y="4512050"/>
              <a:ext cx="414575" cy="286100"/>
            </a:xfrm>
            <a:custGeom>
              <a:avLst/>
              <a:gdLst/>
              <a:ahLst/>
              <a:cxnLst/>
              <a:rect l="l" t="t" r="r" b="b"/>
              <a:pathLst>
                <a:path w="16583" h="11444" extrusionOk="0">
                  <a:moveTo>
                    <a:pt x="451" y="1"/>
                  </a:moveTo>
                  <a:cubicBezTo>
                    <a:pt x="202" y="1"/>
                    <a:pt x="0" y="244"/>
                    <a:pt x="74" y="503"/>
                  </a:cubicBezTo>
                  <a:cubicBezTo>
                    <a:pt x="722" y="2422"/>
                    <a:pt x="2552" y="7132"/>
                    <a:pt x="5543" y="8649"/>
                  </a:cubicBezTo>
                  <a:cubicBezTo>
                    <a:pt x="8667" y="10234"/>
                    <a:pt x="14225" y="11149"/>
                    <a:pt x="16077" y="11439"/>
                  </a:cubicBezTo>
                  <a:cubicBezTo>
                    <a:pt x="16097" y="11442"/>
                    <a:pt x="16117" y="11444"/>
                    <a:pt x="16136" y="11444"/>
                  </a:cubicBezTo>
                  <a:cubicBezTo>
                    <a:pt x="16396" y="11444"/>
                    <a:pt x="16583" y="11174"/>
                    <a:pt x="16479" y="10903"/>
                  </a:cubicBezTo>
                  <a:cubicBezTo>
                    <a:pt x="15943" y="9520"/>
                    <a:pt x="14113" y="6060"/>
                    <a:pt x="8600" y="3605"/>
                  </a:cubicBezTo>
                  <a:lnTo>
                    <a:pt x="610" y="34"/>
                  </a:lnTo>
                  <a:cubicBezTo>
                    <a:pt x="556" y="11"/>
                    <a:pt x="503" y="1"/>
                    <a:pt x="4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90" name="Google Shape;90;p8"/>
            <p:cNvSpPr/>
            <p:nvPr/>
          </p:nvSpPr>
          <p:spPr>
            <a:xfrm>
              <a:off x="-1568900" y="4229900"/>
              <a:ext cx="383925" cy="324575"/>
            </a:xfrm>
            <a:custGeom>
              <a:avLst/>
              <a:gdLst/>
              <a:ahLst/>
              <a:cxnLst/>
              <a:rect l="l" t="t" r="r" b="b"/>
              <a:pathLst>
                <a:path w="15357" h="12983" extrusionOk="0">
                  <a:moveTo>
                    <a:pt x="425" y="1"/>
                  </a:moveTo>
                  <a:cubicBezTo>
                    <a:pt x="197" y="1"/>
                    <a:pt x="0" y="209"/>
                    <a:pt x="53" y="473"/>
                  </a:cubicBezTo>
                  <a:cubicBezTo>
                    <a:pt x="477" y="2437"/>
                    <a:pt x="1816" y="7280"/>
                    <a:pt x="4629" y="9111"/>
                  </a:cubicBezTo>
                  <a:cubicBezTo>
                    <a:pt x="7575" y="11030"/>
                    <a:pt x="12998" y="12525"/>
                    <a:pt x="14828" y="12972"/>
                  </a:cubicBezTo>
                  <a:cubicBezTo>
                    <a:pt x="14859" y="12979"/>
                    <a:pt x="14889" y="12983"/>
                    <a:pt x="14918" y="12983"/>
                  </a:cubicBezTo>
                  <a:cubicBezTo>
                    <a:pt x="15152" y="12983"/>
                    <a:pt x="15357" y="12760"/>
                    <a:pt x="15297" y="12503"/>
                  </a:cubicBezTo>
                  <a:cubicBezTo>
                    <a:pt x="14895" y="11075"/>
                    <a:pt x="13422" y="7437"/>
                    <a:pt x="8200" y="4424"/>
                  </a:cubicBezTo>
                  <a:lnTo>
                    <a:pt x="611" y="49"/>
                  </a:lnTo>
                  <a:cubicBezTo>
                    <a:pt x="550" y="16"/>
                    <a:pt x="486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91" name="Google Shape;91;p8"/>
            <p:cNvSpPr/>
            <p:nvPr/>
          </p:nvSpPr>
          <p:spPr>
            <a:xfrm>
              <a:off x="-1493925" y="3832150"/>
              <a:ext cx="319175" cy="502650"/>
            </a:xfrm>
            <a:custGeom>
              <a:avLst/>
              <a:gdLst/>
              <a:ahLst/>
              <a:cxnLst/>
              <a:rect l="l" t="t" r="r" b="b"/>
              <a:pathLst>
                <a:path w="12767" h="20106" extrusionOk="0">
                  <a:moveTo>
                    <a:pt x="1268" y="0"/>
                  </a:moveTo>
                  <a:cubicBezTo>
                    <a:pt x="1059" y="0"/>
                    <a:pt x="854" y="142"/>
                    <a:pt x="826" y="380"/>
                  </a:cubicBezTo>
                  <a:cubicBezTo>
                    <a:pt x="491" y="2702"/>
                    <a:pt x="0" y="8549"/>
                    <a:pt x="2344" y="11696"/>
                  </a:cubicBezTo>
                  <a:cubicBezTo>
                    <a:pt x="4777" y="14977"/>
                    <a:pt x="10133" y="18794"/>
                    <a:pt x="11919" y="20021"/>
                  </a:cubicBezTo>
                  <a:cubicBezTo>
                    <a:pt x="11996" y="20079"/>
                    <a:pt x="12085" y="20106"/>
                    <a:pt x="12172" y="20106"/>
                  </a:cubicBezTo>
                  <a:cubicBezTo>
                    <a:pt x="12387" y="20106"/>
                    <a:pt x="12595" y="19947"/>
                    <a:pt x="12611" y="19709"/>
                  </a:cubicBezTo>
                  <a:cubicBezTo>
                    <a:pt x="12767" y="17968"/>
                    <a:pt x="12611" y="13415"/>
                    <a:pt x="8124" y="7991"/>
                  </a:cubicBezTo>
                  <a:cubicBezTo>
                    <a:pt x="4375" y="3505"/>
                    <a:pt x="2478" y="1206"/>
                    <a:pt x="1607" y="157"/>
                  </a:cubicBezTo>
                  <a:cubicBezTo>
                    <a:pt x="1516" y="50"/>
                    <a:pt x="1391" y="0"/>
                    <a:pt x="1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5568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5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81" name="Google Shape;5881;p39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882" name="Google Shape;5882;p39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3" name="Google Shape;5883;p39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4" name="Google Shape;5884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5" name="Google Shape;5885;p39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6" name="Google Shape;5886;p39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7" name="Google Shape;5887;p3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8" name="Google Shape;5888;p39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9" name="Google Shape;5889;p39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0" name="Google Shape;5890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1" name="Google Shape;5891;p39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2" name="Google Shape;5892;p39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3" name="Google Shape;5893;p3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4" name="Google Shape;5894;p39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5" name="Google Shape;5895;p39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6" name="Google Shape;5896;p39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7" name="Google Shape;5897;p39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8" name="Google Shape;5898;p39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9" name="Google Shape;5899;p39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0" name="Google Shape;5900;p39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1" name="Google Shape;5901;p39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2" name="Google Shape;5902;p39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3" name="Google Shape;5903;p39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4" name="Google Shape;5904;p39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5" name="Google Shape;5905;p39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6" name="Google Shape;5906;p39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7" name="Google Shape;5907;p39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8" name="Google Shape;5908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9" name="Google Shape;5909;p39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0" name="Google Shape;5910;p3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1" name="Google Shape;5911;p39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2" name="Google Shape;5912;p39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3" name="Google Shape;5913;p39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4" name="Google Shape;5914;p39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5" name="Google Shape;5915;p39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6" name="Google Shape;5916;p39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7" name="Google Shape;5917;p39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8" name="Google Shape;5918;p39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9" name="Google Shape;5919;p39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0" name="Google Shape;5920;p39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1" name="Google Shape;5921;p39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2" name="Google Shape;5922;p39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3" name="Google Shape;5923;p39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4" name="Google Shape;5924;p39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5" name="Google Shape;5925;p39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6" name="Google Shape;5926;p39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7" name="Google Shape;5927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8" name="Google Shape;5928;p39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9" name="Google Shape;5929;p3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0" name="Google Shape;5930;p39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1" name="Google Shape;5931;p39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2" name="Google Shape;5932;p39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3" name="Google Shape;5933;p39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4" name="Google Shape;5934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5" name="Google Shape;5935;p3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6" name="Google Shape;5936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7" name="Google Shape;5937;p39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8" name="Google Shape;5938;p39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9" name="Google Shape;5939;p3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0" name="Google Shape;5940;p39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1" name="Google Shape;5941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2" name="Google Shape;5942;p3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3" name="Google Shape;5943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4" name="Google Shape;5944;p39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5" name="Google Shape;5945;p39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6" name="Google Shape;5946;p3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7" name="Google Shape;5947;p39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8" name="Google Shape;5948;p39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9" name="Google Shape;5949;p39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0" name="Google Shape;5950;p39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1" name="Google Shape;5951;p39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2" name="Google Shape;5952;p39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3" name="Google Shape;5953;p39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4" name="Google Shape;5954;p39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5" name="Google Shape;5955;p39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6" name="Google Shape;5956;p39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7" name="Google Shape;5957;p39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8" name="Google Shape;5958;p39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9" name="Google Shape;5959;p39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0" name="Google Shape;5960;p39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1" name="Google Shape;5961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2" name="Google Shape;5962;p3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3" name="Google Shape;5963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4" name="Google Shape;5964;p39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5" name="Google Shape;5965;p3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6" name="Google Shape;5966;p39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7" name="Google Shape;5967;p39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8" name="Google Shape;5968;p39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9" name="Google Shape;5969;p39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0" name="Google Shape;5970;p39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1" name="Google Shape;5971;p39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2" name="Google Shape;5972;p39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3" name="Google Shape;5973;p39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4" name="Google Shape;5974;p39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5" name="Google Shape;5975;p39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6" name="Google Shape;5976;p39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7" name="Google Shape;5977;p39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8" name="Google Shape;5978;p39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9" name="Google Shape;5979;p39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0" name="Google Shape;5980;p39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1" name="Google Shape;5981;p39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2" name="Google Shape;5982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3" name="Google Shape;5983;p3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4" name="Google Shape;5984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5" name="Google Shape;5985;p39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6" name="Google Shape;5986;p3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7" name="Google Shape;5987;p39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8" name="Google Shape;5988;p39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9" name="Google Shape;5989;p39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0" name="Google Shape;5990;p39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1" name="Google Shape;5991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2" name="Google Shape;5992;p3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3" name="Google Shape;5993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4" name="Google Shape;5994;p39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5" name="Google Shape;5995;p39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6" name="Google Shape;5996;p3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7" name="Google Shape;5997;p39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8" name="Google Shape;5998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9" name="Google Shape;5999;p3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0" name="Google Shape;6000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1" name="Google Shape;6001;p39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2" name="Google Shape;6002;p39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3" name="Google Shape;6003;p3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4" name="Google Shape;6004;p39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5" name="Google Shape;6005;p39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6" name="Google Shape;6006;p39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7" name="Google Shape;6007;p39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8" name="Google Shape;6008;p39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9" name="Google Shape;6009;p39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0" name="Google Shape;6010;p39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1" name="Google Shape;6011;p39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2" name="Google Shape;6012;p39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3" name="Google Shape;6013;p39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4" name="Google Shape;6014;p39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5" name="Google Shape;6015;p39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6" name="Google Shape;6016;p39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7" name="Google Shape;6017;p39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8" name="Google Shape;6018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9" name="Google Shape;6019;p3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0" name="Google Shape;6020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1" name="Google Shape;6021;p39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2" name="Google Shape;6022;p3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3" name="Google Shape;6023;p39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4" name="Google Shape;6024;p39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5" name="Google Shape;6025;p39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6" name="Google Shape;6026;p39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7" name="Google Shape;6027;p39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8" name="Google Shape;6028;p39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9" name="Google Shape;6029;p39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0" name="Google Shape;6030;p39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1" name="Google Shape;6031;p39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2" name="Google Shape;6032;p39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3" name="Google Shape;6033;p39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4" name="Google Shape;6034;p39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5" name="Google Shape;6035;p39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6" name="Google Shape;6036;p39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7" name="Google Shape;6037;p39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8" name="Google Shape;6038;p39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9" name="Google Shape;6039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0" name="Google Shape;6040;p3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1" name="Google Shape;6041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2" name="Google Shape;6042;p39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3" name="Google Shape;6043;p3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4" name="Google Shape;6044;p39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5" name="Google Shape;6045;p39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6" name="Google Shape;6046;p39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7" name="Google Shape;6047;p39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8" name="Google Shape;6048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9" name="Google Shape;6049;p3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0" name="Google Shape;6050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1" name="Google Shape;6051;p39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2" name="Google Shape;6052;p39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3" name="Google Shape;6053;p3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4" name="Google Shape;6054;p39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5" name="Google Shape;6055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6" name="Google Shape;6056;p3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7" name="Google Shape;6057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8" name="Google Shape;6058;p39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9" name="Google Shape;6059;p39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0" name="Google Shape;6060;p3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1" name="Google Shape;6061;p39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2" name="Google Shape;6062;p39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3" name="Google Shape;6063;p39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4" name="Google Shape;6064;p39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5" name="Google Shape;6065;p39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6" name="Google Shape;6066;p39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7" name="Google Shape;6067;p39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8" name="Google Shape;6068;p39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9" name="Google Shape;6069;p39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0" name="Google Shape;6070;p39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1" name="Google Shape;6071;p39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2" name="Google Shape;6072;p39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3" name="Google Shape;6073;p39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4" name="Google Shape;6074;p39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5" name="Google Shape;6075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6" name="Google Shape;6076;p3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7" name="Google Shape;6077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8" name="Google Shape;6078;p39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9" name="Google Shape;6079;p3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0" name="Google Shape;6080;p39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1" name="Google Shape;6081;p39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2" name="Google Shape;6082;p39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3" name="Google Shape;6083;p39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4" name="Google Shape;6084;p39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5" name="Google Shape;6085;p39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6" name="Google Shape;6086;p39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7" name="Google Shape;6087;p39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8" name="Google Shape;6088;p39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9" name="Google Shape;6089;p39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0" name="Google Shape;6090;p39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1" name="Google Shape;6091;p39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2" name="Google Shape;6092;p39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3" name="Google Shape;6093;p39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4" name="Google Shape;6094;p39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5" name="Google Shape;6095;p39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6" name="Google Shape;6096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7" name="Google Shape;6097;p3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8" name="Google Shape;6098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9" name="Google Shape;6099;p39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0" name="Google Shape;6100;p3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1" name="Google Shape;6101;p39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2" name="Google Shape;6102;p39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3" name="Google Shape;6103;p39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4" name="Google Shape;6104;p39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5" name="Google Shape;6105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6" name="Google Shape;6106;p3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7" name="Google Shape;6107;p39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8" name="Google Shape;6108;p39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9" name="Google Shape;6109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0" name="Google Shape;6110;p3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1" name="Google Shape;6111;p39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2" name="Google Shape;6112;p39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3" name="Google Shape;6113;p39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4" name="Google Shape;6114;p39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5" name="Google Shape;6115;p39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6" name="Google Shape;6116;p39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7" name="Google Shape;6117;p39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8" name="Google Shape;6118;p39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9" name="Google Shape;6119;p39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0" name="Google Shape;6120;p39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1" name="Google Shape;6121;p39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2" name="Google Shape;6122;p39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3" name="Google Shape;6123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4" name="Google Shape;6124;p3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5" name="Google Shape;6125;p39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6" name="Google Shape;6126;p39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7" name="Google Shape;6127;p39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8" name="Google Shape;6128;p39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9" name="Google Shape;6129;p39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0" name="Google Shape;6130;p39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1" name="Google Shape;6131;p39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2" name="Google Shape;6132;p39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3" name="Google Shape;6133;p39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4" name="Google Shape;6134;p39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5" name="Google Shape;6135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6" name="Google Shape;6136;p3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137" name="Google Shape;6137;p39"/>
          <p:cNvSpPr/>
          <p:nvPr/>
        </p:nvSpPr>
        <p:spPr>
          <a:xfrm rot="5400000">
            <a:off x="1888462" y="-2105140"/>
            <a:ext cx="8150373" cy="14924655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138" name="Google Shape;6138;p3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39" name="Google Shape;6139;p39"/>
          <p:cNvSpPr txBox="1">
            <a:spLocks noGrp="1"/>
          </p:cNvSpPr>
          <p:nvPr>
            <p:ph type="subTitle" idx="1"/>
          </p:nvPr>
        </p:nvSpPr>
        <p:spPr>
          <a:xfrm>
            <a:off x="2511167" y="4275000"/>
            <a:ext cx="3156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140" name="Google Shape;6140;p39"/>
          <p:cNvSpPr txBox="1">
            <a:spLocks noGrp="1"/>
          </p:cNvSpPr>
          <p:nvPr>
            <p:ph type="subTitle" idx="2"/>
          </p:nvPr>
        </p:nvSpPr>
        <p:spPr>
          <a:xfrm>
            <a:off x="6524741" y="4275000"/>
            <a:ext cx="3156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141" name="Google Shape;6141;p39"/>
          <p:cNvSpPr txBox="1">
            <a:spLocks noGrp="1"/>
          </p:cNvSpPr>
          <p:nvPr>
            <p:ph type="title" idx="3"/>
          </p:nvPr>
        </p:nvSpPr>
        <p:spPr>
          <a:xfrm>
            <a:off x="2511167" y="3744333"/>
            <a:ext cx="3156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6142" name="Google Shape;6142;p39"/>
          <p:cNvSpPr txBox="1">
            <a:spLocks noGrp="1"/>
          </p:cNvSpPr>
          <p:nvPr>
            <p:ph type="title" idx="4"/>
          </p:nvPr>
        </p:nvSpPr>
        <p:spPr>
          <a:xfrm>
            <a:off x="6524741" y="3744333"/>
            <a:ext cx="3156000" cy="53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02200096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6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0" name="Google Shape;6410;p41"/>
          <p:cNvSpPr/>
          <p:nvPr/>
        </p:nvSpPr>
        <p:spPr>
          <a:xfrm rot="5400172" flipH="1">
            <a:off x="2492800" y="-6873631"/>
            <a:ext cx="7206501" cy="13463259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411" name="Google Shape;6411;p4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412" name="Google Shape;6412;p41"/>
          <p:cNvSpPr txBox="1">
            <a:spLocks noGrp="1"/>
          </p:cNvSpPr>
          <p:nvPr>
            <p:ph type="subTitle" idx="1"/>
          </p:nvPr>
        </p:nvSpPr>
        <p:spPr>
          <a:xfrm>
            <a:off x="4685197" y="3170043"/>
            <a:ext cx="2821600" cy="125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413" name="Google Shape;6413;p41"/>
          <p:cNvSpPr txBox="1">
            <a:spLocks noGrp="1"/>
          </p:cNvSpPr>
          <p:nvPr>
            <p:ph type="title" idx="2"/>
          </p:nvPr>
        </p:nvSpPr>
        <p:spPr>
          <a:xfrm>
            <a:off x="5531952" y="2442884"/>
            <a:ext cx="1128400" cy="550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6414" name="Google Shape;6414;p41"/>
          <p:cNvSpPr txBox="1">
            <a:spLocks noGrp="1"/>
          </p:cNvSpPr>
          <p:nvPr>
            <p:ph type="subTitle" idx="3"/>
          </p:nvPr>
        </p:nvSpPr>
        <p:spPr>
          <a:xfrm>
            <a:off x="1366467" y="3170043"/>
            <a:ext cx="2821600" cy="125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415" name="Google Shape;6415;p41"/>
          <p:cNvSpPr txBox="1">
            <a:spLocks noGrp="1"/>
          </p:cNvSpPr>
          <p:nvPr>
            <p:ph type="title" idx="4"/>
          </p:nvPr>
        </p:nvSpPr>
        <p:spPr>
          <a:xfrm>
            <a:off x="2213229" y="2442884"/>
            <a:ext cx="1128400" cy="550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6416" name="Google Shape;6416;p41"/>
          <p:cNvSpPr txBox="1">
            <a:spLocks noGrp="1"/>
          </p:cNvSpPr>
          <p:nvPr>
            <p:ph type="subTitle" idx="5"/>
          </p:nvPr>
        </p:nvSpPr>
        <p:spPr>
          <a:xfrm>
            <a:off x="8003927" y="3170031"/>
            <a:ext cx="2821600" cy="125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417" name="Google Shape;6417;p41"/>
          <p:cNvSpPr txBox="1">
            <a:spLocks noGrp="1"/>
          </p:cNvSpPr>
          <p:nvPr>
            <p:ph type="title" idx="6"/>
          </p:nvPr>
        </p:nvSpPr>
        <p:spPr>
          <a:xfrm>
            <a:off x="8850675" y="2442867"/>
            <a:ext cx="1128400" cy="550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38187282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6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78" name="Google Shape;6678;p4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6679" name="Google Shape;6679;p4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0" name="Google Shape;6680;p4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1" name="Google Shape;6681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2" name="Google Shape;6682;p4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3" name="Google Shape;6683;p4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4" name="Google Shape;6684;p4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5" name="Google Shape;6685;p4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6" name="Google Shape;6686;p4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7" name="Google Shape;6687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8" name="Google Shape;6688;p4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9" name="Google Shape;6689;p4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0" name="Google Shape;6690;p4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1" name="Google Shape;6691;p4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2" name="Google Shape;6692;p4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3" name="Google Shape;6693;p4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4" name="Google Shape;6694;p4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5" name="Google Shape;6695;p4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6" name="Google Shape;6696;p4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7" name="Google Shape;6697;p4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8" name="Google Shape;6698;p4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9" name="Google Shape;6699;p4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0" name="Google Shape;6700;p4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1" name="Google Shape;6701;p4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2" name="Google Shape;6702;p4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3" name="Google Shape;6703;p4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4" name="Google Shape;6704;p4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5" name="Google Shape;6705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6" name="Google Shape;6706;p4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7" name="Google Shape;6707;p4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8" name="Google Shape;6708;p4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9" name="Google Shape;6709;p4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0" name="Google Shape;6710;p4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1" name="Google Shape;6711;p4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2" name="Google Shape;6712;p4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3" name="Google Shape;6713;p4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4" name="Google Shape;6714;p4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5" name="Google Shape;6715;p4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6" name="Google Shape;6716;p4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7" name="Google Shape;6717;p4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8" name="Google Shape;6718;p4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9" name="Google Shape;6719;p4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0" name="Google Shape;6720;p4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1" name="Google Shape;6721;p4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2" name="Google Shape;6722;p4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3" name="Google Shape;6723;p4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4" name="Google Shape;6724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5" name="Google Shape;6725;p4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6" name="Google Shape;6726;p4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7" name="Google Shape;6727;p4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8" name="Google Shape;6728;p4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9" name="Google Shape;6729;p4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0" name="Google Shape;6730;p4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1" name="Google Shape;6731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2" name="Google Shape;6732;p4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3" name="Google Shape;6733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4" name="Google Shape;6734;p4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5" name="Google Shape;6735;p4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6" name="Google Shape;6736;p4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7" name="Google Shape;6737;p4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8" name="Google Shape;6738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9" name="Google Shape;6739;p4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0" name="Google Shape;6740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1" name="Google Shape;6741;p4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2" name="Google Shape;6742;p4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3" name="Google Shape;6743;p4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4" name="Google Shape;6744;p4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5" name="Google Shape;6745;p4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6" name="Google Shape;6746;p4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7" name="Google Shape;6747;p4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8" name="Google Shape;6748;p4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9" name="Google Shape;6749;p4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0" name="Google Shape;6750;p4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1" name="Google Shape;6751;p4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2" name="Google Shape;6752;p4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3" name="Google Shape;6753;p4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4" name="Google Shape;6754;p4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5" name="Google Shape;6755;p4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6" name="Google Shape;6756;p4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7" name="Google Shape;6757;p4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8" name="Google Shape;6758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9" name="Google Shape;6759;p4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0" name="Google Shape;6760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1" name="Google Shape;6761;p4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2" name="Google Shape;6762;p4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3" name="Google Shape;6763;p4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4" name="Google Shape;6764;p4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5" name="Google Shape;6765;p4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6" name="Google Shape;6766;p4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7" name="Google Shape;6767;p4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8" name="Google Shape;6768;p4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9" name="Google Shape;6769;p4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0" name="Google Shape;6770;p4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1" name="Google Shape;6771;p4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2" name="Google Shape;6772;p4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3" name="Google Shape;6773;p4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4" name="Google Shape;6774;p4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5" name="Google Shape;6775;p4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6" name="Google Shape;6776;p4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7" name="Google Shape;6777;p4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8" name="Google Shape;6778;p4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9" name="Google Shape;6779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0" name="Google Shape;6780;p4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1" name="Google Shape;6781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2" name="Google Shape;6782;p4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3" name="Google Shape;6783;p4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4" name="Google Shape;6784;p4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5" name="Google Shape;6785;p4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6" name="Google Shape;6786;p4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7" name="Google Shape;6787;p4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8" name="Google Shape;6788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9" name="Google Shape;6789;p4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0" name="Google Shape;6790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1" name="Google Shape;6791;p4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2" name="Google Shape;6792;p4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3" name="Google Shape;6793;p4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4" name="Google Shape;6794;p4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5" name="Google Shape;6795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6" name="Google Shape;6796;p4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7" name="Google Shape;6797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8" name="Google Shape;6798;p4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9" name="Google Shape;6799;p4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0" name="Google Shape;6800;p4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1" name="Google Shape;6801;p4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2" name="Google Shape;6802;p4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3" name="Google Shape;6803;p4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4" name="Google Shape;6804;p4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5" name="Google Shape;6805;p4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6" name="Google Shape;6806;p4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7" name="Google Shape;6807;p4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8" name="Google Shape;6808;p4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9" name="Google Shape;6809;p4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0" name="Google Shape;6810;p4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1" name="Google Shape;6811;p4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2" name="Google Shape;6812;p4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3" name="Google Shape;6813;p4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4" name="Google Shape;6814;p4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5" name="Google Shape;6815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6" name="Google Shape;6816;p4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7" name="Google Shape;6817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8" name="Google Shape;6818;p4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9" name="Google Shape;6819;p4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0" name="Google Shape;6820;p4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1" name="Google Shape;6821;p4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2" name="Google Shape;6822;p4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3" name="Google Shape;6823;p4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4" name="Google Shape;6824;p4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5" name="Google Shape;6825;p4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6" name="Google Shape;6826;p4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7" name="Google Shape;6827;p4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8" name="Google Shape;6828;p4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9" name="Google Shape;6829;p4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0" name="Google Shape;6830;p4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1" name="Google Shape;6831;p4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2" name="Google Shape;6832;p4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3" name="Google Shape;6833;p4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4" name="Google Shape;6834;p4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5" name="Google Shape;6835;p4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6" name="Google Shape;6836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7" name="Google Shape;6837;p4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8" name="Google Shape;6838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9" name="Google Shape;6839;p4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0" name="Google Shape;6840;p4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1" name="Google Shape;6841;p4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2" name="Google Shape;6842;p4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3" name="Google Shape;6843;p4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4" name="Google Shape;6844;p4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5" name="Google Shape;6845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6" name="Google Shape;6846;p4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7" name="Google Shape;6847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8" name="Google Shape;6848;p4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9" name="Google Shape;6849;p4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0" name="Google Shape;6850;p4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1" name="Google Shape;6851;p4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2" name="Google Shape;6852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3" name="Google Shape;6853;p4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4" name="Google Shape;6854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5" name="Google Shape;6855;p4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6" name="Google Shape;6856;p4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7" name="Google Shape;6857;p4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8" name="Google Shape;6858;p4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9" name="Google Shape;6859;p4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0" name="Google Shape;6860;p4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1" name="Google Shape;6861;p4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2" name="Google Shape;6862;p4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3" name="Google Shape;6863;p4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4" name="Google Shape;6864;p4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5" name="Google Shape;6865;p4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6" name="Google Shape;6866;p4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7" name="Google Shape;6867;p4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8" name="Google Shape;6868;p4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9" name="Google Shape;6869;p4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0" name="Google Shape;6870;p4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1" name="Google Shape;6871;p4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2" name="Google Shape;6872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3" name="Google Shape;6873;p4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4" name="Google Shape;6874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5" name="Google Shape;6875;p4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6" name="Google Shape;6876;p4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7" name="Google Shape;6877;p4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8" name="Google Shape;6878;p4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9" name="Google Shape;6879;p4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0" name="Google Shape;6880;p4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1" name="Google Shape;6881;p4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2" name="Google Shape;6882;p4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3" name="Google Shape;6883;p4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4" name="Google Shape;6884;p4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5" name="Google Shape;6885;p4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6" name="Google Shape;6886;p4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7" name="Google Shape;6887;p4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8" name="Google Shape;6888;p4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9" name="Google Shape;6889;p4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0" name="Google Shape;6890;p4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1" name="Google Shape;6891;p4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2" name="Google Shape;6892;p4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3" name="Google Shape;6893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4" name="Google Shape;6894;p4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5" name="Google Shape;6895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6" name="Google Shape;6896;p4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7" name="Google Shape;6897;p4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8" name="Google Shape;6898;p4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9" name="Google Shape;6899;p4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0" name="Google Shape;6900;p4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1" name="Google Shape;6901;p4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2" name="Google Shape;6902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3" name="Google Shape;6903;p4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4" name="Google Shape;6904;p4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5" name="Google Shape;6905;p4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6" name="Google Shape;6906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7" name="Google Shape;6907;p4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8" name="Google Shape;6908;p4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9" name="Google Shape;6909;p4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0" name="Google Shape;6910;p4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1" name="Google Shape;6911;p4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2" name="Google Shape;6912;p4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3" name="Google Shape;6913;p4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4" name="Google Shape;6914;p4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5" name="Google Shape;6915;p4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6" name="Google Shape;6916;p4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7" name="Google Shape;6917;p4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8" name="Google Shape;6918;p4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9" name="Google Shape;6919;p4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0" name="Google Shape;6920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1" name="Google Shape;6921;p4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2" name="Google Shape;6922;p4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3" name="Google Shape;6923;p4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4" name="Google Shape;6924;p4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5" name="Google Shape;6925;p4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6" name="Google Shape;6926;p4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7" name="Google Shape;6927;p4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8" name="Google Shape;6928;p4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9" name="Google Shape;6929;p4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0" name="Google Shape;6930;p4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1" name="Google Shape;6931;p4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2" name="Google Shape;6932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3" name="Google Shape;6933;p4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934" name="Google Shape;6934;p43"/>
          <p:cNvSpPr txBox="1">
            <a:spLocks noGrp="1"/>
          </p:cNvSpPr>
          <p:nvPr>
            <p:ph type="subTitle" idx="1"/>
          </p:nvPr>
        </p:nvSpPr>
        <p:spPr>
          <a:xfrm flipH="1">
            <a:off x="1184932" y="2222167"/>
            <a:ext cx="4473600" cy="3359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9pPr>
          </a:lstStyle>
          <a:p>
            <a:endParaRPr/>
          </a:p>
        </p:txBody>
      </p:sp>
      <p:sp>
        <p:nvSpPr>
          <p:cNvPr id="6935" name="Google Shape;6935;p43"/>
          <p:cNvSpPr txBox="1">
            <a:spLocks noGrp="1"/>
          </p:cNvSpPr>
          <p:nvPr>
            <p:ph type="subTitle" idx="2"/>
          </p:nvPr>
        </p:nvSpPr>
        <p:spPr>
          <a:xfrm flipH="1">
            <a:off x="6613900" y="2222167"/>
            <a:ext cx="4473600" cy="3359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9pPr>
          </a:lstStyle>
          <a:p>
            <a:endParaRPr/>
          </a:p>
        </p:txBody>
      </p:sp>
      <p:sp>
        <p:nvSpPr>
          <p:cNvPr id="6936" name="Google Shape;6936;p4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37" name="Google Shape;6937;p43"/>
          <p:cNvSpPr/>
          <p:nvPr/>
        </p:nvSpPr>
        <p:spPr>
          <a:xfrm rot="3216869">
            <a:off x="9943776" y="5006811"/>
            <a:ext cx="2254225" cy="4210459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938" name="Google Shape;6938;p43"/>
          <p:cNvSpPr/>
          <p:nvPr/>
        </p:nvSpPr>
        <p:spPr>
          <a:xfrm rot="4116253" flipH="1">
            <a:off x="-190765" y="-1907437"/>
            <a:ext cx="2254161" cy="4210476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22911911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Background ">
    <p:spTree>
      <p:nvGrpSpPr>
        <p:cNvPr id="1" name="Shape 8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90" name="Google Shape;8590;p50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8591" name="Google Shape;8591;p50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2" name="Google Shape;8592;p50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3" name="Google Shape;8593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4" name="Google Shape;8594;p50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5" name="Google Shape;8595;p50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6" name="Google Shape;8596;p50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7" name="Google Shape;8597;p50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8" name="Google Shape;8598;p50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9" name="Google Shape;8599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0" name="Google Shape;8600;p50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1" name="Google Shape;8601;p50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2" name="Google Shape;8602;p50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3" name="Google Shape;8603;p50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4" name="Google Shape;8604;p50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5" name="Google Shape;8605;p50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6" name="Google Shape;8606;p50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7" name="Google Shape;8607;p50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8" name="Google Shape;8608;p50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9" name="Google Shape;8609;p50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0" name="Google Shape;8610;p50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1" name="Google Shape;8611;p50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2" name="Google Shape;8612;p50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3" name="Google Shape;8613;p50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4" name="Google Shape;8614;p50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5" name="Google Shape;8615;p50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6" name="Google Shape;8616;p50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7" name="Google Shape;8617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8" name="Google Shape;8618;p50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9" name="Google Shape;8619;p50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0" name="Google Shape;8620;p50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1" name="Google Shape;8621;p50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2" name="Google Shape;8622;p50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3" name="Google Shape;8623;p50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4" name="Google Shape;8624;p50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5" name="Google Shape;8625;p50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6" name="Google Shape;8626;p50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7" name="Google Shape;8627;p50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8" name="Google Shape;8628;p50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9" name="Google Shape;8629;p50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0" name="Google Shape;8630;p50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1" name="Google Shape;8631;p50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2" name="Google Shape;8632;p50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3" name="Google Shape;8633;p50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4" name="Google Shape;8634;p50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5" name="Google Shape;8635;p50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6" name="Google Shape;8636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7" name="Google Shape;8637;p50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8" name="Google Shape;8638;p50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9" name="Google Shape;8639;p50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0" name="Google Shape;8640;p50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1" name="Google Shape;8641;p50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2" name="Google Shape;8642;p50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3" name="Google Shape;8643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4" name="Google Shape;8644;p50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5" name="Google Shape;8645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6" name="Google Shape;8646;p50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7" name="Google Shape;8647;p50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8" name="Google Shape;8648;p50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9" name="Google Shape;8649;p50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0" name="Google Shape;8650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1" name="Google Shape;8651;p50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2" name="Google Shape;8652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3" name="Google Shape;8653;p50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4" name="Google Shape;8654;p50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5" name="Google Shape;8655;p50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6" name="Google Shape;8656;p50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7" name="Google Shape;8657;p50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8" name="Google Shape;8658;p50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9" name="Google Shape;8659;p50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0" name="Google Shape;8660;p50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1" name="Google Shape;8661;p50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2" name="Google Shape;8662;p50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3" name="Google Shape;8663;p50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4" name="Google Shape;8664;p50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5" name="Google Shape;8665;p50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6" name="Google Shape;8666;p50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7" name="Google Shape;8667;p50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8" name="Google Shape;8668;p50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9" name="Google Shape;8669;p50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0" name="Google Shape;8670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1" name="Google Shape;8671;p50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2" name="Google Shape;8672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3" name="Google Shape;8673;p50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4" name="Google Shape;8674;p50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5" name="Google Shape;8675;p50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6" name="Google Shape;8676;p50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7" name="Google Shape;8677;p50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8" name="Google Shape;8678;p50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9" name="Google Shape;8679;p50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0" name="Google Shape;8680;p50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1" name="Google Shape;8681;p50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2" name="Google Shape;8682;p50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3" name="Google Shape;8683;p50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4" name="Google Shape;8684;p50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5" name="Google Shape;8685;p50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6" name="Google Shape;8686;p50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7" name="Google Shape;8687;p50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8" name="Google Shape;8688;p50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9" name="Google Shape;8689;p50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0" name="Google Shape;8690;p50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1" name="Google Shape;8691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2" name="Google Shape;8692;p50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3" name="Google Shape;8693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4" name="Google Shape;8694;p50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5" name="Google Shape;8695;p50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6" name="Google Shape;8696;p50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7" name="Google Shape;8697;p50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8" name="Google Shape;8698;p50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9" name="Google Shape;8699;p50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0" name="Google Shape;8700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1" name="Google Shape;8701;p50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2" name="Google Shape;8702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3" name="Google Shape;8703;p50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4" name="Google Shape;8704;p50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5" name="Google Shape;8705;p50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6" name="Google Shape;8706;p50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7" name="Google Shape;8707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8" name="Google Shape;8708;p50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9" name="Google Shape;8709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0" name="Google Shape;8710;p50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1" name="Google Shape;8711;p50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2" name="Google Shape;8712;p50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3" name="Google Shape;8713;p50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4" name="Google Shape;8714;p50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5" name="Google Shape;8715;p50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6" name="Google Shape;8716;p50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7" name="Google Shape;8717;p50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8" name="Google Shape;8718;p50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9" name="Google Shape;8719;p50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0" name="Google Shape;8720;p50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1" name="Google Shape;8721;p50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2" name="Google Shape;8722;p50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3" name="Google Shape;8723;p50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4" name="Google Shape;8724;p50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5" name="Google Shape;8725;p50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6" name="Google Shape;8726;p50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7" name="Google Shape;8727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8" name="Google Shape;8728;p50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9" name="Google Shape;8729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0" name="Google Shape;8730;p50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1" name="Google Shape;8731;p50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2" name="Google Shape;8732;p50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3" name="Google Shape;8733;p50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4" name="Google Shape;8734;p50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5" name="Google Shape;8735;p50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6" name="Google Shape;8736;p50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7" name="Google Shape;8737;p50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8" name="Google Shape;8738;p50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9" name="Google Shape;8739;p50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0" name="Google Shape;8740;p50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1" name="Google Shape;8741;p50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2" name="Google Shape;8742;p50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3" name="Google Shape;8743;p50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4" name="Google Shape;8744;p50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5" name="Google Shape;8745;p50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6" name="Google Shape;8746;p50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7" name="Google Shape;8747;p50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8" name="Google Shape;8748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9" name="Google Shape;8749;p50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0" name="Google Shape;8750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1" name="Google Shape;8751;p50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2" name="Google Shape;8752;p50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3" name="Google Shape;8753;p50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4" name="Google Shape;8754;p50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5" name="Google Shape;8755;p50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6" name="Google Shape;8756;p50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7" name="Google Shape;8757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8" name="Google Shape;8758;p50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9" name="Google Shape;8759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0" name="Google Shape;8760;p50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1" name="Google Shape;8761;p50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2" name="Google Shape;8762;p50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3" name="Google Shape;8763;p50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4" name="Google Shape;8764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5" name="Google Shape;8765;p50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6" name="Google Shape;8766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7" name="Google Shape;8767;p50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8" name="Google Shape;8768;p50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9" name="Google Shape;8769;p50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0" name="Google Shape;8770;p50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1" name="Google Shape;8771;p50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2" name="Google Shape;8772;p50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3" name="Google Shape;8773;p50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4" name="Google Shape;8774;p50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5" name="Google Shape;8775;p50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6" name="Google Shape;8776;p50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7" name="Google Shape;8777;p50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8" name="Google Shape;8778;p50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9" name="Google Shape;8779;p50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0" name="Google Shape;8780;p50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1" name="Google Shape;8781;p50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2" name="Google Shape;8782;p50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3" name="Google Shape;8783;p50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4" name="Google Shape;8784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5" name="Google Shape;8785;p50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6" name="Google Shape;8786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7" name="Google Shape;8787;p50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8" name="Google Shape;8788;p50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9" name="Google Shape;8789;p50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0" name="Google Shape;8790;p50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1" name="Google Shape;8791;p50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2" name="Google Shape;8792;p50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3" name="Google Shape;8793;p50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4" name="Google Shape;8794;p50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5" name="Google Shape;8795;p50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6" name="Google Shape;8796;p50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7" name="Google Shape;8797;p50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8" name="Google Shape;8798;p50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9" name="Google Shape;8799;p50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0" name="Google Shape;8800;p50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1" name="Google Shape;8801;p50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2" name="Google Shape;8802;p50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3" name="Google Shape;8803;p50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4" name="Google Shape;8804;p50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5" name="Google Shape;8805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6" name="Google Shape;8806;p50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7" name="Google Shape;8807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8" name="Google Shape;8808;p50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9" name="Google Shape;8809;p50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0" name="Google Shape;8810;p50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1" name="Google Shape;8811;p50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2" name="Google Shape;8812;p50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3" name="Google Shape;8813;p50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4" name="Google Shape;8814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5" name="Google Shape;8815;p50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6" name="Google Shape;8816;p50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7" name="Google Shape;8817;p50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8" name="Google Shape;8818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9" name="Google Shape;8819;p50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0" name="Google Shape;8820;p50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1" name="Google Shape;8821;p50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2" name="Google Shape;8822;p50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3" name="Google Shape;8823;p50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4" name="Google Shape;8824;p50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5" name="Google Shape;8825;p50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6" name="Google Shape;8826;p50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7" name="Google Shape;8827;p50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8" name="Google Shape;8828;p50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9" name="Google Shape;8829;p50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0" name="Google Shape;8830;p50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1" name="Google Shape;8831;p50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2" name="Google Shape;8832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3" name="Google Shape;8833;p50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4" name="Google Shape;8834;p50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5" name="Google Shape;8835;p50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6" name="Google Shape;8836;p50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7" name="Google Shape;8837;p50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8" name="Google Shape;8838;p50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9" name="Google Shape;8839;p50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0" name="Google Shape;8840;p50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1" name="Google Shape;8841;p50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2" name="Google Shape;8842;p50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3" name="Google Shape;8843;p50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4" name="Google Shape;8844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5" name="Google Shape;8845;p50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8846" name="Google Shape;8846;p50"/>
          <p:cNvSpPr/>
          <p:nvPr/>
        </p:nvSpPr>
        <p:spPr>
          <a:xfrm rot="10800000" flipH="1">
            <a:off x="3483255" y="-51"/>
            <a:ext cx="8708785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3717737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8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48" name="Google Shape;8848;p51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8849" name="Google Shape;8849;p51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0" name="Google Shape;8850;p51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1" name="Google Shape;8851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2" name="Google Shape;8852;p51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3" name="Google Shape;8853;p51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4" name="Google Shape;8854;p5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5" name="Google Shape;8855;p51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6" name="Google Shape;8856;p51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7" name="Google Shape;8857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8" name="Google Shape;8858;p51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9" name="Google Shape;8859;p51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0" name="Google Shape;8860;p5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1" name="Google Shape;8861;p51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2" name="Google Shape;8862;p51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3" name="Google Shape;8863;p51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4" name="Google Shape;8864;p51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5" name="Google Shape;8865;p51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6" name="Google Shape;8866;p51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7" name="Google Shape;8867;p51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8" name="Google Shape;8868;p51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9" name="Google Shape;8869;p51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0" name="Google Shape;8870;p51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1" name="Google Shape;8871;p51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2" name="Google Shape;8872;p51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3" name="Google Shape;8873;p51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4" name="Google Shape;8874;p51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5" name="Google Shape;8875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6" name="Google Shape;8876;p51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7" name="Google Shape;8877;p5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8" name="Google Shape;8878;p51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9" name="Google Shape;8879;p51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0" name="Google Shape;8880;p51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1" name="Google Shape;8881;p51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2" name="Google Shape;8882;p51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3" name="Google Shape;8883;p51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4" name="Google Shape;8884;p51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5" name="Google Shape;8885;p51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6" name="Google Shape;8886;p51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7" name="Google Shape;8887;p51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8" name="Google Shape;8888;p51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9" name="Google Shape;8889;p51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0" name="Google Shape;8890;p51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1" name="Google Shape;8891;p51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2" name="Google Shape;8892;p51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3" name="Google Shape;8893;p51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4" name="Google Shape;8894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5" name="Google Shape;8895;p51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6" name="Google Shape;8896;p5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7" name="Google Shape;8897;p51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8" name="Google Shape;8898;p51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9" name="Google Shape;8899;p51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0" name="Google Shape;8900;p51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1" name="Google Shape;8901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2" name="Google Shape;8902;p5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3" name="Google Shape;8903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4" name="Google Shape;8904;p51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5" name="Google Shape;8905;p51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6" name="Google Shape;8906;p5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7" name="Google Shape;8907;p51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8" name="Google Shape;8908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9" name="Google Shape;8909;p5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0" name="Google Shape;8910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1" name="Google Shape;8911;p51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2" name="Google Shape;8912;p51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3" name="Google Shape;8913;p5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4" name="Google Shape;8914;p51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5" name="Google Shape;8915;p51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6" name="Google Shape;8916;p51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7" name="Google Shape;8917;p51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8" name="Google Shape;8918;p51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9" name="Google Shape;8919;p51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0" name="Google Shape;8920;p51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1" name="Google Shape;8921;p51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2" name="Google Shape;8922;p51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3" name="Google Shape;8923;p51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4" name="Google Shape;8924;p51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5" name="Google Shape;8925;p51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6" name="Google Shape;8926;p51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7" name="Google Shape;8927;p51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8" name="Google Shape;8928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9" name="Google Shape;8929;p5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0" name="Google Shape;8930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1" name="Google Shape;8931;p51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2" name="Google Shape;8932;p5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3" name="Google Shape;8933;p51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4" name="Google Shape;8934;p51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5" name="Google Shape;8935;p51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6" name="Google Shape;8936;p51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7" name="Google Shape;8937;p51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8" name="Google Shape;8938;p51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9" name="Google Shape;8939;p51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0" name="Google Shape;8940;p51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1" name="Google Shape;8941;p51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2" name="Google Shape;8942;p51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3" name="Google Shape;8943;p51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4" name="Google Shape;8944;p51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5" name="Google Shape;8945;p51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6" name="Google Shape;8946;p51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7" name="Google Shape;8947;p51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8" name="Google Shape;8948;p51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9" name="Google Shape;8949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0" name="Google Shape;8950;p5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1" name="Google Shape;8951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2" name="Google Shape;8952;p51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3" name="Google Shape;8953;p5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4" name="Google Shape;8954;p51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5" name="Google Shape;8955;p51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6" name="Google Shape;8956;p51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7" name="Google Shape;8957;p51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8" name="Google Shape;8958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9" name="Google Shape;8959;p5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0" name="Google Shape;8960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1" name="Google Shape;8961;p51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2" name="Google Shape;8962;p51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3" name="Google Shape;8963;p5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4" name="Google Shape;8964;p51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5" name="Google Shape;8965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6" name="Google Shape;8966;p5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7" name="Google Shape;8967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8" name="Google Shape;8968;p51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9" name="Google Shape;8969;p51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0" name="Google Shape;8970;p5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1" name="Google Shape;8971;p51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2" name="Google Shape;8972;p51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3" name="Google Shape;8973;p51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4" name="Google Shape;8974;p51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5" name="Google Shape;8975;p51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6" name="Google Shape;8976;p51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7" name="Google Shape;8977;p51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8" name="Google Shape;8978;p51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9" name="Google Shape;8979;p51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0" name="Google Shape;8980;p51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1" name="Google Shape;8981;p51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2" name="Google Shape;8982;p51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3" name="Google Shape;8983;p51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4" name="Google Shape;8984;p51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5" name="Google Shape;8985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6" name="Google Shape;8986;p5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7" name="Google Shape;8987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8" name="Google Shape;8988;p51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9" name="Google Shape;8989;p5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0" name="Google Shape;8990;p51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1" name="Google Shape;8991;p51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2" name="Google Shape;8992;p51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3" name="Google Shape;8993;p51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4" name="Google Shape;8994;p51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5" name="Google Shape;8995;p51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6" name="Google Shape;8996;p51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7" name="Google Shape;8997;p51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8" name="Google Shape;8998;p51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9" name="Google Shape;8999;p51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0" name="Google Shape;9000;p51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1" name="Google Shape;9001;p51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2" name="Google Shape;9002;p51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3" name="Google Shape;9003;p51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4" name="Google Shape;9004;p51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5" name="Google Shape;9005;p51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6" name="Google Shape;9006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7" name="Google Shape;9007;p5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8" name="Google Shape;9008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9" name="Google Shape;9009;p51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0" name="Google Shape;9010;p5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1" name="Google Shape;9011;p51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2" name="Google Shape;9012;p51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3" name="Google Shape;9013;p51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4" name="Google Shape;9014;p51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5" name="Google Shape;9015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6" name="Google Shape;9016;p5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7" name="Google Shape;9017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8" name="Google Shape;9018;p51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9" name="Google Shape;9019;p51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0" name="Google Shape;9020;p5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1" name="Google Shape;9021;p51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2" name="Google Shape;9022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3" name="Google Shape;9023;p5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4" name="Google Shape;9024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5" name="Google Shape;9025;p51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6" name="Google Shape;9026;p51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7" name="Google Shape;9027;p5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8" name="Google Shape;9028;p51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9" name="Google Shape;9029;p51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0" name="Google Shape;9030;p51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1" name="Google Shape;9031;p51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2" name="Google Shape;9032;p51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3" name="Google Shape;9033;p51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4" name="Google Shape;9034;p51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5" name="Google Shape;9035;p51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6" name="Google Shape;9036;p51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7" name="Google Shape;9037;p51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8" name="Google Shape;9038;p51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9" name="Google Shape;9039;p51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0" name="Google Shape;9040;p51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1" name="Google Shape;9041;p51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2" name="Google Shape;9042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3" name="Google Shape;9043;p5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4" name="Google Shape;9044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5" name="Google Shape;9045;p51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6" name="Google Shape;9046;p5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7" name="Google Shape;9047;p51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8" name="Google Shape;9048;p51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9" name="Google Shape;9049;p51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0" name="Google Shape;9050;p51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1" name="Google Shape;9051;p51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2" name="Google Shape;9052;p51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3" name="Google Shape;9053;p51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4" name="Google Shape;9054;p51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5" name="Google Shape;9055;p51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6" name="Google Shape;9056;p51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7" name="Google Shape;9057;p51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8" name="Google Shape;9058;p51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9" name="Google Shape;9059;p51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0" name="Google Shape;9060;p51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1" name="Google Shape;9061;p51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2" name="Google Shape;9062;p51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3" name="Google Shape;9063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4" name="Google Shape;9064;p5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5" name="Google Shape;9065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6" name="Google Shape;9066;p51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7" name="Google Shape;9067;p5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8" name="Google Shape;9068;p51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9" name="Google Shape;9069;p51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0" name="Google Shape;9070;p51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1" name="Google Shape;9071;p51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2" name="Google Shape;9072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3" name="Google Shape;9073;p5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4" name="Google Shape;9074;p51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5" name="Google Shape;9075;p51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6" name="Google Shape;9076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7" name="Google Shape;9077;p5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8" name="Google Shape;9078;p51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9" name="Google Shape;9079;p51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0" name="Google Shape;9080;p51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1" name="Google Shape;9081;p51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2" name="Google Shape;9082;p51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3" name="Google Shape;9083;p51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4" name="Google Shape;9084;p51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5" name="Google Shape;9085;p51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6" name="Google Shape;9086;p51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7" name="Google Shape;9087;p51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8" name="Google Shape;9088;p51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9" name="Google Shape;9089;p51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0" name="Google Shape;9090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1" name="Google Shape;9091;p5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2" name="Google Shape;9092;p51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3" name="Google Shape;9093;p51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4" name="Google Shape;9094;p51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5" name="Google Shape;9095;p51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6" name="Google Shape;9096;p51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7" name="Google Shape;9097;p51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8" name="Google Shape;9098;p51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9" name="Google Shape;9099;p51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0" name="Google Shape;9100;p51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1" name="Google Shape;9101;p51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2" name="Google Shape;9102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3" name="Google Shape;9103;p5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104" name="Google Shape;9104;p51"/>
          <p:cNvSpPr/>
          <p:nvPr/>
        </p:nvSpPr>
        <p:spPr>
          <a:xfrm>
            <a:off x="960000" y="1600533"/>
            <a:ext cx="10272000" cy="48376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38617288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9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06" name="Google Shape;9106;p52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9107" name="Google Shape;9107;p52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8" name="Google Shape;9108;p52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9" name="Google Shape;9109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0" name="Google Shape;9110;p52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1" name="Google Shape;9111;p52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2" name="Google Shape;9112;p52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3" name="Google Shape;9113;p52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4" name="Google Shape;9114;p52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5" name="Google Shape;9115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6" name="Google Shape;9116;p52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7" name="Google Shape;9117;p52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8" name="Google Shape;9118;p52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9" name="Google Shape;9119;p52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0" name="Google Shape;9120;p52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1" name="Google Shape;9121;p52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2" name="Google Shape;9122;p52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3" name="Google Shape;9123;p52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4" name="Google Shape;9124;p52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5" name="Google Shape;9125;p52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6" name="Google Shape;9126;p52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7" name="Google Shape;9127;p52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8" name="Google Shape;9128;p52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9" name="Google Shape;9129;p52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0" name="Google Shape;9130;p52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1" name="Google Shape;9131;p52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2" name="Google Shape;9132;p52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3" name="Google Shape;9133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4" name="Google Shape;9134;p52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5" name="Google Shape;9135;p52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6" name="Google Shape;9136;p52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7" name="Google Shape;9137;p52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8" name="Google Shape;9138;p52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9" name="Google Shape;9139;p52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0" name="Google Shape;9140;p52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1" name="Google Shape;9141;p52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2" name="Google Shape;9142;p52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3" name="Google Shape;9143;p52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4" name="Google Shape;9144;p52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5" name="Google Shape;9145;p52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6" name="Google Shape;9146;p52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7" name="Google Shape;9147;p52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8" name="Google Shape;9148;p52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9" name="Google Shape;9149;p52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0" name="Google Shape;9150;p52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1" name="Google Shape;9151;p52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2" name="Google Shape;9152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3" name="Google Shape;9153;p52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4" name="Google Shape;9154;p52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5" name="Google Shape;9155;p52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6" name="Google Shape;9156;p52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7" name="Google Shape;9157;p52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8" name="Google Shape;9158;p52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9" name="Google Shape;9159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0" name="Google Shape;9160;p52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1" name="Google Shape;9161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2" name="Google Shape;9162;p52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3" name="Google Shape;9163;p52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4" name="Google Shape;9164;p52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5" name="Google Shape;9165;p52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6" name="Google Shape;9166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7" name="Google Shape;9167;p52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8" name="Google Shape;9168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9" name="Google Shape;9169;p52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0" name="Google Shape;9170;p52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1" name="Google Shape;9171;p52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2" name="Google Shape;9172;p52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3" name="Google Shape;9173;p52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4" name="Google Shape;9174;p52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5" name="Google Shape;9175;p52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6" name="Google Shape;9176;p52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7" name="Google Shape;9177;p52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8" name="Google Shape;9178;p52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9" name="Google Shape;9179;p52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0" name="Google Shape;9180;p52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1" name="Google Shape;9181;p52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2" name="Google Shape;9182;p52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3" name="Google Shape;9183;p52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4" name="Google Shape;9184;p52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5" name="Google Shape;9185;p52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6" name="Google Shape;9186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7" name="Google Shape;9187;p52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8" name="Google Shape;9188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9" name="Google Shape;9189;p52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0" name="Google Shape;9190;p52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1" name="Google Shape;9191;p52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2" name="Google Shape;9192;p52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3" name="Google Shape;9193;p52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4" name="Google Shape;9194;p52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5" name="Google Shape;9195;p52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6" name="Google Shape;9196;p52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7" name="Google Shape;9197;p52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8" name="Google Shape;9198;p52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9" name="Google Shape;9199;p52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0" name="Google Shape;9200;p52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1" name="Google Shape;9201;p52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2" name="Google Shape;9202;p52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3" name="Google Shape;9203;p52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4" name="Google Shape;9204;p52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5" name="Google Shape;9205;p52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6" name="Google Shape;9206;p52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7" name="Google Shape;9207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8" name="Google Shape;9208;p52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9" name="Google Shape;9209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0" name="Google Shape;9210;p52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1" name="Google Shape;9211;p52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2" name="Google Shape;9212;p52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3" name="Google Shape;9213;p52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4" name="Google Shape;9214;p52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5" name="Google Shape;9215;p52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6" name="Google Shape;9216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7" name="Google Shape;9217;p52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8" name="Google Shape;9218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9" name="Google Shape;9219;p52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0" name="Google Shape;9220;p52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1" name="Google Shape;9221;p52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2" name="Google Shape;9222;p52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3" name="Google Shape;9223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4" name="Google Shape;9224;p52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5" name="Google Shape;9225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6" name="Google Shape;9226;p52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7" name="Google Shape;9227;p52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8" name="Google Shape;9228;p52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9" name="Google Shape;9229;p52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0" name="Google Shape;9230;p52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1" name="Google Shape;9231;p52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2" name="Google Shape;9232;p52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3" name="Google Shape;9233;p52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4" name="Google Shape;9234;p52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5" name="Google Shape;9235;p52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6" name="Google Shape;9236;p52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7" name="Google Shape;9237;p52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8" name="Google Shape;9238;p52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9" name="Google Shape;9239;p52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0" name="Google Shape;9240;p52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1" name="Google Shape;9241;p52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2" name="Google Shape;9242;p52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3" name="Google Shape;9243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4" name="Google Shape;9244;p52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5" name="Google Shape;9245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6" name="Google Shape;9246;p52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7" name="Google Shape;9247;p52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8" name="Google Shape;9248;p52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9" name="Google Shape;9249;p52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0" name="Google Shape;9250;p52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1" name="Google Shape;9251;p52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2" name="Google Shape;9252;p52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3" name="Google Shape;9253;p52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4" name="Google Shape;9254;p52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5" name="Google Shape;9255;p52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6" name="Google Shape;9256;p52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7" name="Google Shape;9257;p52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8" name="Google Shape;9258;p52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9" name="Google Shape;9259;p52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0" name="Google Shape;9260;p52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1" name="Google Shape;9261;p52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2" name="Google Shape;9262;p52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3" name="Google Shape;9263;p52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4" name="Google Shape;9264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5" name="Google Shape;9265;p52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6" name="Google Shape;9266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7" name="Google Shape;9267;p52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8" name="Google Shape;9268;p52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9" name="Google Shape;9269;p52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0" name="Google Shape;9270;p52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1" name="Google Shape;9271;p52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2" name="Google Shape;9272;p52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3" name="Google Shape;9273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4" name="Google Shape;9274;p52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5" name="Google Shape;9275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6" name="Google Shape;9276;p52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7" name="Google Shape;9277;p52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8" name="Google Shape;9278;p52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9" name="Google Shape;9279;p52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0" name="Google Shape;9280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1" name="Google Shape;9281;p52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2" name="Google Shape;9282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3" name="Google Shape;9283;p52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4" name="Google Shape;9284;p52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5" name="Google Shape;9285;p52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6" name="Google Shape;9286;p52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7" name="Google Shape;9287;p52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8" name="Google Shape;9288;p52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9" name="Google Shape;9289;p52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0" name="Google Shape;9290;p52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1" name="Google Shape;9291;p52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2" name="Google Shape;9292;p52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3" name="Google Shape;9293;p52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4" name="Google Shape;9294;p52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5" name="Google Shape;9295;p52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6" name="Google Shape;9296;p52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7" name="Google Shape;9297;p52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8" name="Google Shape;9298;p52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9" name="Google Shape;9299;p52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0" name="Google Shape;9300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1" name="Google Shape;9301;p52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2" name="Google Shape;9302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3" name="Google Shape;9303;p52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4" name="Google Shape;9304;p52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5" name="Google Shape;9305;p52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6" name="Google Shape;9306;p52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7" name="Google Shape;9307;p52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8" name="Google Shape;9308;p52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9" name="Google Shape;9309;p52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0" name="Google Shape;9310;p52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1" name="Google Shape;9311;p52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2" name="Google Shape;9312;p52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3" name="Google Shape;9313;p52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4" name="Google Shape;9314;p52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5" name="Google Shape;9315;p52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6" name="Google Shape;9316;p52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7" name="Google Shape;9317;p52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8" name="Google Shape;9318;p52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9" name="Google Shape;9319;p52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0" name="Google Shape;9320;p52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1" name="Google Shape;9321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2" name="Google Shape;9322;p52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3" name="Google Shape;9323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4" name="Google Shape;9324;p52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5" name="Google Shape;9325;p52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6" name="Google Shape;9326;p52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7" name="Google Shape;9327;p52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8" name="Google Shape;9328;p52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9" name="Google Shape;9329;p52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0" name="Google Shape;9330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1" name="Google Shape;9331;p52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2" name="Google Shape;9332;p52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3" name="Google Shape;9333;p52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4" name="Google Shape;9334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5" name="Google Shape;9335;p52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6" name="Google Shape;9336;p52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7" name="Google Shape;9337;p52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8" name="Google Shape;9338;p52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9" name="Google Shape;9339;p52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0" name="Google Shape;9340;p52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1" name="Google Shape;9341;p52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2" name="Google Shape;9342;p52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3" name="Google Shape;9343;p52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4" name="Google Shape;9344;p52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5" name="Google Shape;9345;p52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6" name="Google Shape;9346;p52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7" name="Google Shape;9347;p52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8" name="Google Shape;9348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9" name="Google Shape;9349;p52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0" name="Google Shape;9350;p52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1" name="Google Shape;9351;p52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2" name="Google Shape;9352;p52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3" name="Google Shape;9353;p52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4" name="Google Shape;9354;p52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5" name="Google Shape;9355;p52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6" name="Google Shape;9356;p52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7" name="Google Shape;9357;p52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8" name="Google Shape;9358;p52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9" name="Google Shape;9359;p52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0" name="Google Shape;9360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1" name="Google Shape;9361;p52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362" name="Google Shape;9362;p52"/>
          <p:cNvGrpSpPr/>
          <p:nvPr/>
        </p:nvGrpSpPr>
        <p:grpSpPr>
          <a:xfrm rot="10800000" flipH="1">
            <a:off x="-1242440" y="-109095"/>
            <a:ext cx="14676879" cy="7076189"/>
            <a:chOff x="-2748400" y="-38"/>
            <a:chExt cx="13516281" cy="5143576"/>
          </a:xfrm>
        </p:grpSpPr>
        <p:sp>
          <p:nvSpPr>
            <p:cNvPr id="9363" name="Google Shape;9363;p52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4" name="Google Shape;9364;p52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26548579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5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42" name="Google Shape;5342;p36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343" name="Google Shape;5343;p36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4" name="Google Shape;5344;p36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5" name="Google Shape;5345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6" name="Google Shape;5346;p36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7" name="Google Shape;5347;p36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8" name="Google Shape;5348;p3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9" name="Google Shape;5349;p36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0" name="Google Shape;5350;p36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1" name="Google Shape;5351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2" name="Google Shape;5352;p36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3" name="Google Shape;5353;p36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4" name="Google Shape;5354;p3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5" name="Google Shape;5355;p36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6" name="Google Shape;5356;p36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7" name="Google Shape;5357;p36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8" name="Google Shape;5358;p36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9" name="Google Shape;5359;p36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0" name="Google Shape;5360;p36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1" name="Google Shape;5361;p36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2" name="Google Shape;5362;p36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3" name="Google Shape;5363;p36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4" name="Google Shape;5364;p36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5" name="Google Shape;5365;p36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6" name="Google Shape;5366;p36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7" name="Google Shape;5367;p36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8" name="Google Shape;5368;p36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9" name="Google Shape;5369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0" name="Google Shape;5370;p36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1" name="Google Shape;5371;p3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2" name="Google Shape;5372;p36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3" name="Google Shape;5373;p36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4" name="Google Shape;5374;p36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5" name="Google Shape;5375;p36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6" name="Google Shape;5376;p36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7" name="Google Shape;5377;p36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8" name="Google Shape;5378;p36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9" name="Google Shape;5379;p36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0" name="Google Shape;5380;p36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1" name="Google Shape;5381;p36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2" name="Google Shape;5382;p36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3" name="Google Shape;5383;p36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4" name="Google Shape;5384;p36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5" name="Google Shape;5385;p36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6" name="Google Shape;5386;p36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7" name="Google Shape;5387;p36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8" name="Google Shape;5388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9" name="Google Shape;5389;p36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0" name="Google Shape;5390;p3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1" name="Google Shape;5391;p36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2" name="Google Shape;5392;p36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3" name="Google Shape;5393;p36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4" name="Google Shape;5394;p36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5" name="Google Shape;5395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6" name="Google Shape;5396;p3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7" name="Google Shape;5397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8" name="Google Shape;5398;p36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9" name="Google Shape;5399;p36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0" name="Google Shape;5400;p3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1" name="Google Shape;5401;p36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2" name="Google Shape;5402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3" name="Google Shape;5403;p3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4" name="Google Shape;5404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5" name="Google Shape;5405;p36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6" name="Google Shape;5406;p36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7" name="Google Shape;5407;p3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8" name="Google Shape;5408;p36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9" name="Google Shape;5409;p36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0" name="Google Shape;5410;p36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1" name="Google Shape;5411;p36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2" name="Google Shape;5412;p36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3" name="Google Shape;5413;p36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4" name="Google Shape;5414;p36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5" name="Google Shape;5415;p36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6" name="Google Shape;5416;p36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7" name="Google Shape;5417;p36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8" name="Google Shape;5418;p36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9" name="Google Shape;5419;p36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0" name="Google Shape;5420;p36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1" name="Google Shape;5421;p36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2" name="Google Shape;5422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3" name="Google Shape;5423;p3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4" name="Google Shape;5424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5" name="Google Shape;5425;p36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6" name="Google Shape;5426;p3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7" name="Google Shape;5427;p36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8" name="Google Shape;5428;p36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9" name="Google Shape;5429;p36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0" name="Google Shape;5430;p36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1" name="Google Shape;5431;p36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2" name="Google Shape;5432;p36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3" name="Google Shape;5433;p36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4" name="Google Shape;5434;p36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5" name="Google Shape;5435;p36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6" name="Google Shape;5436;p36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7" name="Google Shape;5437;p36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8" name="Google Shape;5438;p36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9" name="Google Shape;5439;p36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0" name="Google Shape;5440;p36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1" name="Google Shape;5441;p36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2" name="Google Shape;5442;p36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3" name="Google Shape;5443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4" name="Google Shape;5444;p3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5" name="Google Shape;5445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6" name="Google Shape;5446;p36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7" name="Google Shape;5447;p3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8" name="Google Shape;5448;p36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9" name="Google Shape;5449;p36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0" name="Google Shape;5450;p36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1" name="Google Shape;5451;p36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2" name="Google Shape;5452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3" name="Google Shape;5453;p3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4" name="Google Shape;5454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5" name="Google Shape;5455;p36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6" name="Google Shape;5456;p36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7" name="Google Shape;5457;p3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8" name="Google Shape;5458;p36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9" name="Google Shape;5459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0" name="Google Shape;5460;p3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1" name="Google Shape;5461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2" name="Google Shape;5462;p36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3" name="Google Shape;5463;p36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4" name="Google Shape;5464;p3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5" name="Google Shape;5465;p36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6" name="Google Shape;5466;p36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7" name="Google Shape;5467;p36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8" name="Google Shape;5468;p36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9" name="Google Shape;5469;p36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0" name="Google Shape;5470;p36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1" name="Google Shape;5471;p36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2" name="Google Shape;5472;p36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3" name="Google Shape;5473;p36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4" name="Google Shape;5474;p36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5" name="Google Shape;5475;p36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6" name="Google Shape;5476;p36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7" name="Google Shape;5477;p36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8" name="Google Shape;5478;p36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9" name="Google Shape;5479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0" name="Google Shape;5480;p3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1" name="Google Shape;5481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2" name="Google Shape;5482;p36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3" name="Google Shape;5483;p3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4" name="Google Shape;5484;p36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5" name="Google Shape;5485;p36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6" name="Google Shape;5486;p36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7" name="Google Shape;5487;p36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8" name="Google Shape;5488;p36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9" name="Google Shape;5489;p36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0" name="Google Shape;5490;p36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1" name="Google Shape;5491;p36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2" name="Google Shape;5492;p36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3" name="Google Shape;5493;p36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4" name="Google Shape;5494;p36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5" name="Google Shape;5495;p36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6" name="Google Shape;5496;p36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7" name="Google Shape;5497;p36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8" name="Google Shape;5498;p36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9" name="Google Shape;5499;p36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0" name="Google Shape;5500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1" name="Google Shape;5501;p3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2" name="Google Shape;5502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3" name="Google Shape;5503;p36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4" name="Google Shape;5504;p3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5" name="Google Shape;5505;p36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6" name="Google Shape;5506;p36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7" name="Google Shape;5507;p36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8" name="Google Shape;5508;p36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9" name="Google Shape;5509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0" name="Google Shape;5510;p3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1" name="Google Shape;5511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2" name="Google Shape;5512;p36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3" name="Google Shape;5513;p36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4" name="Google Shape;5514;p3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5" name="Google Shape;5515;p36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6" name="Google Shape;5516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7" name="Google Shape;5517;p3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8" name="Google Shape;5518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9" name="Google Shape;5519;p36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0" name="Google Shape;5520;p36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1" name="Google Shape;5521;p3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2" name="Google Shape;5522;p36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3" name="Google Shape;5523;p36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4" name="Google Shape;5524;p36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5" name="Google Shape;5525;p36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6" name="Google Shape;5526;p36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7" name="Google Shape;5527;p36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8" name="Google Shape;5528;p36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9" name="Google Shape;5529;p36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0" name="Google Shape;5530;p36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1" name="Google Shape;5531;p36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2" name="Google Shape;5532;p36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3" name="Google Shape;5533;p36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4" name="Google Shape;5534;p36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5" name="Google Shape;5535;p36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6" name="Google Shape;5536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7" name="Google Shape;5537;p3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8" name="Google Shape;5538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9" name="Google Shape;5539;p36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0" name="Google Shape;5540;p3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1" name="Google Shape;5541;p36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2" name="Google Shape;5542;p36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3" name="Google Shape;5543;p36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4" name="Google Shape;5544;p36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5" name="Google Shape;5545;p36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6" name="Google Shape;5546;p36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7" name="Google Shape;5547;p36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8" name="Google Shape;5548;p36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9" name="Google Shape;5549;p36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0" name="Google Shape;5550;p36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1" name="Google Shape;5551;p36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2" name="Google Shape;5552;p36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3" name="Google Shape;5553;p36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4" name="Google Shape;5554;p36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5" name="Google Shape;5555;p36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6" name="Google Shape;5556;p36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7" name="Google Shape;5557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8" name="Google Shape;5558;p3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9" name="Google Shape;5559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0" name="Google Shape;5560;p36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1" name="Google Shape;5561;p3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2" name="Google Shape;5562;p36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3" name="Google Shape;5563;p36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4" name="Google Shape;5564;p36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5" name="Google Shape;5565;p36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6" name="Google Shape;5566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7" name="Google Shape;5567;p3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8" name="Google Shape;5568;p36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9" name="Google Shape;5569;p36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0" name="Google Shape;5570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1" name="Google Shape;5571;p3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2" name="Google Shape;5572;p36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3" name="Google Shape;5573;p36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4" name="Google Shape;5574;p36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5" name="Google Shape;5575;p36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6" name="Google Shape;5576;p36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7" name="Google Shape;5577;p36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8" name="Google Shape;5578;p36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9" name="Google Shape;5579;p36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0" name="Google Shape;5580;p36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1" name="Google Shape;5581;p36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2" name="Google Shape;5582;p36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3" name="Google Shape;5583;p36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4" name="Google Shape;5584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5" name="Google Shape;5585;p3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6" name="Google Shape;5586;p36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7" name="Google Shape;5587;p36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8" name="Google Shape;5588;p36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9" name="Google Shape;5589;p36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0" name="Google Shape;5590;p36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1" name="Google Shape;5591;p36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2" name="Google Shape;5592;p36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3" name="Google Shape;5593;p36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4" name="Google Shape;5594;p36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5" name="Google Shape;5595;p36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6" name="Google Shape;5596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7" name="Google Shape;5597;p3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598" name="Google Shape;5598;p36"/>
          <p:cNvSpPr/>
          <p:nvPr/>
        </p:nvSpPr>
        <p:spPr>
          <a:xfrm>
            <a:off x="4042104" y="-100"/>
            <a:ext cx="8150373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599" name="Google Shape;5599;p36"/>
          <p:cNvSpPr txBox="1">
            <a:spLocks noGrp="1"/>
          </p:cNvSpPr>
          <p:nvPr>
            <p:ph type="title" hasCustomPrompt="1"/>
          </p:nvPr>
        </p:nvSpPr>
        <p:spPr>
          <a:xfrm>
            <a:off x="6096000" y="2502151"/>
            <a:ext cx="5136000" cy="1201600"/>
          </a:xfrm>
          <a:prstGeom prst="rect">
            <a:avLst/>
          </a:prstGeom>
        </p:spPr>
        <p:txBody>
          <a:bodyPr spcFirstLastPara="1" wrap="square" lIns="121897" tIns="121897" rIns="121897" bIns="121897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0" name="Google Shape;5600;p36"/>
          <p:cNvSpPr txBox="1">
            <a:spLocks noGrp="1"/>
          </p:cNvSpPr>
          <p:nvPr>
            <p:ph type="title" idx="2" hasCustomPrompt="1"/>
          </p:nvPr>
        </p:nvSpPr>
        <p:spPr>
          <a:xfrm>
            <a:off x="6096000" y="623400"/>
            <a:ext cx="5136000" cy="1201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1" name="Google Shape;5601;p36"/>
          <p:cNvSpPr txBox="1">
            <a:spLocks noGrp="1"/>
          </p:cNvSpPr>
          <p:nvPr>
            <p:ph type="title" idx="3" hasCustomPrompt="1"/>
          </p:nvPr>
        </p:nvSpPr>
        <p:spPr>
          <a:xfrm>
            <a:off x="6096000" y="4306400"/>
            <a:ext cx="5136000" cy="1201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2" name="Google Shape;5602;p36"/>
          <p:cNvSpPr txBox="1">
            <a:spLocks noGrp="1"/>
          </p:cNvSpPr>
          <p:nvPr>
            <p:ph type="subTitle" idx="1"/>
          </p:nvPr>
        </p:nvSpPr>
        <p:spPr>
          <a:xfrm>
            <a:off x="6096000" y="3703767"/>
            <a:ext cx="5136000" cy="630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3" name="Google Shape;5603;p36"/>
          <p:cNvSpPr txBox="1">
            <a:spLocks noGrp="1"/>
          </p:cNvSpPr>
          <p:nvPr>
            <p:ph type="subTitle" idx="4"/>
          </p:nvPr>
        </p:nvSpPr>
        <p:spPr>
          <a:xfrm>
            <a:off x="6096000" y="1825000"/>
            <a:ext cx="5136000" cy="630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4" name="Google Shape;5604;p36"/>
          <p:cNvSpPr txBox="1">
            <a:spLocks noGrp="1"/>
          </p:cNvSpPr>
          <p:nvPr>
            <p:ph type="subTitle" idx="5"/>
          </p:nvPr>
        </p:nvSpPr>
        <p:spPr>
          <a:xfrm>
            <a:off x="6096000" y="5508004"/>
            <a:ext cx="5136000" cy="630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85461519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5" name="Google Shape;1335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>
                <a:buClr>
                  <a:srgbClr val="000000"/>
                </a:buClr>
                <a:buFont typeface="Arial"/>
                <a:buNone/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336" name="Google Shape;1336;p11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1337" name="Google Shape;1337;p11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" name="Google Shape;1338;p11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" name="Google Shape;1339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" name="Google Shape;1340;p11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" name="Google Shape;1341;p11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" name="Google Shape;1342;p1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" name="Google Shape;1343;p11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" name="Google Shape;1344;p11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" name="Google Shape;1345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" name="Google Shape;1346;p11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" name="Google Shape;1347;p11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" name="Google Shape;1348;p1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" name="Google Shape;1349;p11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" name="Google Shape;1350;p11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" name="Google Shape;1351;p11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" name="Google Shape;1352;p11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" name="Google Shape;1353;p11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" name="Google Shape;1354;p11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" name="Google Shape;1355;p11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" name="Google Shape;1356;p11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" name="Google Shape;1357;p11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" name="Google Shape;1358;p11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" name="Google Shape;1359;p11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" name="Google Shape;1360;p11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" name="Google Shape;1361;p11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" name="Google Shape;1362;p11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" name="Google Shape;1363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" name="Google Shape;1364;p11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" name="Google Shape;1365;p1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" name="Google Shape;1366;p11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" name="Google Shape;1367;p11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" name="Google Shape;1368;p11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" name="Google Shape;1369;p11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" name="Google Shape;1370;p11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" name="Google Shape;1371;p11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" name="Google Shape;1372;p11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" name="Google Shape;1373;p11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" name="Google Shape;1374;p11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" name="Google Shape;1375;p11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" name="Google Shape;1376;p11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" name="Google Shape;1377;p11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" name="Google Shape;1378;p11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" name="Google Shape;1379;p11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" name="Google Shape;1380;p11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" name="Google Shape;1381;p11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" name="Google Shape;1382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" name="Google Shape;1383;p11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" name="Google Shape;1384;p1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" name="Google Shape;1385;p11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" name="Google Shape;1386;p11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" name="Google Shape;1387;p11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" name="Google Shape;1388;p11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" name="Google Shape;1389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" name="Google Shape;1390;p1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" name="Google Shape;1391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" name="Google Shape;1392;p11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" name="Google Shape;1393;p11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" name="Google Shape;1394;p1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" name="Google Shape;1395;p11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" name="Google Shape;1396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" name="Google Shape;1397;p1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" name="Google Shape;1398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" name="Google Shape;1399;p11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" name="Google Shape;1400;p11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" name="Google Shape;1401;p1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" name="Google Shape;1402;p11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" name="Google Shape;1403;p11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" name="Google Shape;1404;p11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" name="Google Shape;1405;p11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" name="Google Shape;1406;p11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" name="Google Shape;1407;p11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" name="Google Shape;1408;p11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" name="Google Shape;1409;p11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" name="Google Shape;1410;p11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" name="Google Shape;1411;p11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" name="Google Shape;1412;p11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" name="Google Shape;1413;p11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" name="Google Shape;1414;p11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" name="Google Shape;1415;p11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" name="Google Shape;1416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" name="Google Shape;1417;p1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" name="Google Shape;1418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" name="Google Shape;1419;p11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" name="Google Shape;1420;p1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" name="Google Shape;1421;p11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" name="Google Shape;1422;p11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" name="Google Shape;1423;p11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" name="Google Shape;1424;p11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" name="Google Shape;1425;p11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" name="Google Shape;1426;p11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" name="Google Shape;1427;p11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" name="Google Shape;1428;p11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" name="Google Shape;1429;p11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" name="Google Shape;1430;p11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" name="Google Shape;1431;p11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" name="Google Shape;1432;p11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" name="Google Shape;1433;p11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" name="Google Shape;1434;p11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" name="Google Shape;1435;p11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" name="Google Shape;1436;p11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" name="Google Shape;1437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" name="Google Shape;1438;p1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" name="Google Shape;1439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" name="Google Shape;1440;p11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" name="Google Shape;1441;p1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" name="Google Shape;1442;p11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" name="Google Shape;1443;p11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" name="Google Shape;1444;p11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" name="Google Shape;1445;p11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" name="Google Shape;1446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" name="Google Shape;1447;p1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" name="Google Shape;1448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" name="Google Shape;1449;p11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" name="Google Shape;1450;p11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" name="Google Shape;1451;p1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" name="Google Shape;1452;p11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" name="Google Shape;1453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" name="Google Shape;1454;p1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" name="Google Shape;1455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" name="Google Shape;1456;p11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" name="Google Shape;1457;p11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" name="Google Shape;1458;p1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" name="Google Shape;1459;p11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" name="Google Shape;1460;p11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" name="Google Shape;1461;p11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" name="Google Shape;1462;p11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" name="Google Shape;1463;p11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" name="Google Shape;1464;p11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" name="Google Shape;1465;p11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" name="Google Shape;1466;p11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" name="Google Shape;1467;p11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" name="Google Shape;1468;p11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" name="Google Shape;1469;p11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" name="Google Shape;1470;p11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" name="Google Shape;1471;p11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" name="Google Shape;1472;p11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" name="Google Shape;1473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" name="Google Shape;1474;p1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" name="Google Shape;1475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" name="Google Shape;1476;p11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" name="Google Shape;1477;p1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" name="Google Shape;1478;p11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" name="Google Shape;1479;p11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" name="Google Shape;1480;p11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" name="Google Shape;1481;p11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" name="Google Shape;1482;p11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" name="Google Shape;1483;p11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" name="Google Shape;1484;p11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" name="Google Shape;1485;p11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" name="Google Shape;1486;p11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" name="Google Shape;1487;p11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" name="Google Shape;1488;p11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" name="Google Shape;1489;p11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" name="Google Shape;1490;p11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" name="Google Shape;1491;p11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" name="Google Shape;1492;p11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" name="Google Shape;1493;p11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" name="Google Shape;1494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" name="Google Shape;1495;p1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" name="Google Shape;1496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" name="Google Shape;1497;p11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" name="Google Shape;1498;p1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" name="Google Shape;1499;p11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" name="Google Shape;1500;p11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" name="Google Shape;1501;p11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" name="Google Shape;1502;p11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" name="Google Shape;1503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" name="Google Shape;1504;p1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" name="Google Shape;1505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" name="Google Shape;1506;p11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" name="Google Shape;1507;p11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" name="Google Shape;1508;p1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" name="Google Shape;1509;p11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" name="Google Shape;1510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" name="Google Shape;1511;p1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" name="Google Shape;1512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" name="Google Shape;1513;p11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" name="Google Shape;1514;p11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5" name="Google Shape;1515;p1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" name="Google Shape;1516;p11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" name="Google Shape;1517;p11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" name="Google Shape;1518;p11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" name="Google Shape;1519;p11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" name="Google Shape;1520;p11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" name="Google Shape;1521;p11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" name="Google Shape;1522;p11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" name="Google Shape;1523;p11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" name="Google Shape;1524;p11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" name="Google Shape;1525;p11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" name="Google Shape;1526;p11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" name="Google Shape;1527;p11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" name="Google Shape;1528;p11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" name="Google Shape;1529;p11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" name="Google Shape;1530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" name="Google Shape;1531;p1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" name="Google Shape;1532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" name="Google Shape;1533;p11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" name="Google Shape;1534;p1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" name="Google Shape;1535;p11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" name="Google Shape;1536;p11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" name="Google Shape;1537;p11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" name="Google Shape;1538;p11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" name="Google Shape;1539;p11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" name="Google Shape;1540;p11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" name="Google Shape;1541;p11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" name="Google Shape;1542;p11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" name="Google Shape;1543;p11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" name="Google Shape;1544;p11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" name="Google Shape;1545;p11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" name="Google Shape;1546;p11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" name="Google Shape;1547;p11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" name="Google Shape;1548;p11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" name="Google Shape;1549;p11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" name="Google Shape;1550;p11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" name="Google Shape;1551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" name="Google Shape;1552;p1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" name="Google Shape;1553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" name="Google Shape;1554;p11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" name="Google Shape;1555;p1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" name="Google Shape;1556;p11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" name="Google Shape;1557;p11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" name="Google Shape;1558;p11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" name="Google Shape;1559;p11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" name="Google Shape;1560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" name="Google Shape;1561;p1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" name="Google Shape;1562;p11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" name="Google Shape;1563;p11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" name="Google Shape;1564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" name="Google Shape;1565;p1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" name="Google Shape;1566;p11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" name="Google Shape;1567;p11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" name="Google Shape;1568;p11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" name="Google Shape;1569;p11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" name="Google Shape;1570;p11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" name="Google Shape;1571;p11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" name="Google Shape;1572;p11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" name="Google Shape;1573;p11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" name="Google Shape;1574;p11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" name="Google Shape;1575;p11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" name="Google Shape;1576;p11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" name="Google Shape;1577;p11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" name="Google Shape;1578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" name="Google Shape;1579;p1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" name="Google Shape;1580;p11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" name="Google Shape;1581;p11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" name="Google Shape;1582;p11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" name="Google Shape;1583;p11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" name="Google Shape;1584;p11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" name="Google Shape;1585;p11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" name="Google Shape;1586;p11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" name="Google Shape;1587;p11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" name="Google Shape;1588;p11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" name="Google Shape;1589;p11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" name="Google Shape;1590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" name="Google Shape;1591;p1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592" name="Google Shape;1592;p11"/>
          <p:cNvSpPr/>
          <p:nvPr/>
        </p:nvSpPr>
        <p:spPr>
          <a:xfrm>
            <a:off x="48" y="-100"/>
            <a:ext cx="12761887" cy="6858101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93" name="Google Shape;1593;p11"/>
          <p:cNvSpPr txBox="1">
            <a:spLocks noGrp="1"/>
          </p:cNvSpPr>
          <p:nvPr>
            <p:ph type="title" hasCustomPrompt="1"/>
          </p:nvPr>
        </p:nvSpPr>
        <p:spPr>
          <a:xfrm>
            <a:off x="960000" y="2158133"/>
            <a:ext cx="7615600" cy="16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94" name="Google Shape;1594;p11"/>
          <p:cNvSpPr txBox="1">
            <a:spLocks noGrp="1"/>
          </p:cNvSpPr>
          <p:nvPr>
            <p:ph type="body" idx="1"/>
          </p:nvPr>
        </p:nvSpPr>
        <p:spPr>
          <a:xfrm>
            <a:off x="960000" y="3827467"/>
            <a:ext cx="6567200" cy="872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>
                <a:solidFill>
                  <a:schemeClr val="dk2"/>
                </a:solidFill>
              </a:defRPr>
            </a:lvl1pPr>
            <a:lvl2pPr marL="1219170" lvl="1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754" lvl="2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2438339" lvl="3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3047924" lvl="4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3657509" lvl="5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4267093" lvl="6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4876678" lvl="7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5486263" lvl="8" indent="-440256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4682003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Title and text 6">
    <p:spTree>
      <p:nvGrpSpPr>
        <p:cNvPr id="1" name="Shape 7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00" name="Google Shape;7200;p45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7201" name="Google Shape;7201;p45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2" name="Google Shape;7202;p45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3" name="Google Shape;7203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4" name="Google Shape;7204;p45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5" name="Google Shape;7205;p45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6" name="Google Shape;7206;p4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7" name="Google Shape;7207;p45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8" name="Google Shape;7208;p45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9" name="Google Shape;7209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0" name="Google Shape;7210;p45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1" name="Google Shape;7211;p45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2" name="Google Shape;7212;p4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3" name="Google Shape;7213;p45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4" name="Google Shape;7214;p45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5" name="Google Shape;7215;p45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6" name="Google Shape;7216;p45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7" name="Google Shape;7217;p45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8" name="Google Shape;7218;p45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9" name="Google Shape;7219;p45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0" name="Google Shape;7220;p45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1" name="Google Shape;7221;p45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2" name="Google Shape;7222;p45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3" name="Google Shape;7223;p45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4" name="Google Shape;7224;p45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5" name="Google Shape;7225;p45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6" name="Google Shape;7226;p45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7" name="Google Shape;7227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8" name="Google Shape;7228;p45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9" name="Google Shape;7229;p4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0" name="Google Shape;7230;p45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1" name="Google Shape;7231;p45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2" name="Google Shape;7232;p45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3" name="Google Shape;7233;p45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4" name="Google Shape;7234;p45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5" name="Google Shape;7235;p45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6" name="Google Shape;7236;p45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7" name="Google Shape;7237;p45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8" name="Google Shape;7238;p45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9" name="Google Shape;7239;p45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0" name="Google Shape;7240;p45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1" name="Google Shape;7241;p45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2" name="Google Shape;7242;p45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3" name="Google Shape;7243;p45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4" name="Google Shape;7244;p45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5" name="Google Shape;7245;p45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6" name="Google Shape;7246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7" name="Google Shape;7247;p45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8" name="Google Shape;7248;p4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9" name="Google Shape;7249;p45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0" name="Google Shape;7250;p45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1" name="Google Shape;7251;p45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2" name="Google Shape;7252;p45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3" name="Google Shape;7253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4" name="Google Shape;7254;p4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5" name="Google Shape;7255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6" name="Google Shape;7256;p45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7" name="Google Shape;7257;p45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8" name="Google Shape;7258;p4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9" name="Google Shape;7259;p45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0" name="Google Shape;7260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1" name="Google Shape;7261;p4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2" name="Google Shape;7262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3" name="Google Shape;7263;p45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4" name="Google Shape;7264;p45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5" name="Google Shape;7265;p4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6" name="Google Shape;7266;p45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7" name="Google Shape;7267;p45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8" name="Google Shape;7268;p45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9" name="Google Shape;7269;p45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0" name="Google Shape;7270;p45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1" name="Google Shape;7271;p45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2" name="Google Shape;7272;p45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3" name="Google Shape;7273;p45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4" name="Google Shape;7274;p45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5" name="Google Shape;7275;p45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6" name="Google Shape;7276;p45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7" name="Google Shape;7277;p45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8" name="Google Shape;7278;p45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9" name="Google Shape;7279;p45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0" name="Google Shape;7280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1" name="Google Shape;7281;p4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2" name="Google Shape;7282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3" name="Google Shape;7283;p45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4" name="Google Shape;7284;p4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5" name="Google Shape;7285;p45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6" name="Google Shape;7286;p45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7" name="Google Shape;7287;p45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8" name="Google Shape;7288;p45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9" name="Google Shape;7289;p45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0" name="Google Shape;7290;p45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1" name="Google Shape;7291;p45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2" name="Google Shape;7292;p45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3" name="Google Shape;7293;p45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4" name="Google Shape;7294;p45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5" name="Google Shape;7295;p45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6" name="Google Shape;7296;p45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7" name="Google Shape;7297;p45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8" name="Google Shape;7298;p45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9" name="Google Shape;7299;p45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0" name="Google Shape;7300;p45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1" name="Google Shape;7301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2" name="Google Shape;7302;p4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3" name="Google Shape;7303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4" name="Google Shape;7304;p45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5" name="Google Shape;7305;p4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6" name="Google Shape;7306;p45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7" name="Google Shape;7307;p45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8" name="Google Shape;7308;p45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9" name="Google Shape;7309;p45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0" name="Google Shape;7310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1" name="Google Shape;7311;p4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2" name="Google Shape;7312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3" name="Google Shape;7313;p45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4" name="Google Shape;7314;p45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5" name="Google Shape;7315;p4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6" name="Google Shape;7316;p45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7" name="Google Shape;7317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8" name="Google Shape;7318;p4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9" name="Google Shape;7319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0" name="Google Shape;7320;p45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1" name="Google Shape;7321;p45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2" name="Google Shape;7322;p4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3" name="Google Shape;7323;p45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4" name="Google Shape;7324;p45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5" name="Google Shape;7325;p45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6" name="Google Shape;7326;p45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7" name="Google Shape;7327;p45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8" name="Google Shape;7328;p45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9" name="Google Shape;7329;p45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0" name="Google Shape;7330;p45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1" name="Google Shape;7331;p45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2" name="Google Shape;7332;p45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3" name="Google Shape;7333;p45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4" name="Google Shape;7334;p45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5" name="Google Shape;7335;p45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6" name="Google Shape;7336;p45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7" name="Google Shape;7337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8" name="Google Shape;7338;p4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9" name="Google Shape;7339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0" name="Google Shape;7340;p45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1" name="Google Shape;7341;p4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2" name="Google Shape;7342;p45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3" name="Google Shape;7343;p45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4" name="Google Shape;7344;p45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5" name="Google Shape;7345;p45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6" name="Google Shape;7346;p45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7" name="Google Shape;7347;p45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8" name="Google Shape;7348;p45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9" name="Google Shape;7349;p45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0" name="Google Shape;7350;p45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1" name="Google Shape;7351;p45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2" name="Google Shape;7352;p45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3" name="Google Shape;7353;p45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4" name="Google Shape;7354;p45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5" name="Google Shape;7355;p45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6" name="Google Shape;7356;p45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7" name="Google Shape;7357;p45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8" name="Google Shape;7358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9" name="Google Shape;7359;p4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0" name="Google Shape;7360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1" name="Google Shape;7361;p45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2" name="Google Shape;7362;p4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3" name="Google Shape;7363;p45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4" name="Google Shape;7364;p45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5" name="Google Shape;7365;p45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6" name="Google Shape;7366;p45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7" name="Google Shape;7367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8" name="Google Shape;7368;p4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9" name="Google Shape;7369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0" name="Google Shape;7370;p45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1" name="Google Shape;7371;p45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2" name="Google Shape;7372;p4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3" name="Google Shape;7373;p45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4" name="Google Shape;7374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5" name="Google Shape;7375;p4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6" name="Google Shape;7376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7" name="Google Shape;7377;p45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8" name="Google Shape;7378;p45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9" name="Google Shape;7379;p4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0" name="Google Shape;7380;p45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1" name="Google Shape;7381;p45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2" name="Google Shape;7382;p45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3" name="Google Shape;7383;p45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4" name="Google Shape;7384;p45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5" name="Google Shape;7385;p45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6" name="Google Shape;7386;p45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7" name="Google Shape;7387;p45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8" name="Google Shape;7388;p45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9" name="Google Shape;7389;p45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0" name="Google Shape;7390;p45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1" name="Google Shape;7391;p45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2" name="Google Shape;7392;p45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3" name="Google Shape;7393;p45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4" name="Google Shape;7394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5" name="Google Shape;7395;p4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6" name="Google Shape;7396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7" name="Google Shape;7397;p45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8" name="Google Shape;7398;p4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9" name="Google Shape;7399;p45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0" name="Google Shape;7400;p45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1" name="Google Shape;7401;p45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2" name="Google Shape;7402;p45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3" name="Google Shape;7403;p45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4" name="Google Shape;7404;p45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5" name="Google Shape;7405;p45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6" name="Google Shape;7406;p45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7" name="Google Shape;7407;p45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8" name="Google Shape;7408;p45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9" name="Google Shape;7409;p45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0" name="Google Shape;7410;p45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1" name="Google Shape;7411;p45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2" name="Google Shape;7412;p45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3" name="Google Shape;7413;p45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4" name="Google Shape;7414;p45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5" name="Google Shape;7415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6" name="Google Shape;7416;p4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7" name="Google Shape;7417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8" name="Google Shape;7418;p45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9" name="Google Shape;7419;p4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0" name="Google Shape;7420;p45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1" name="Google Shape;7421;p45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2" name="Google Shape;7422;p45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3" name="Google Shape;7423;p45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4" name="Google Shape;7424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5" name="Google Shape;7425;p4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6" name="Google Shape;7426;p45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7" name="Google Shape;7427;p45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8" name="Google Shape;7428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9" name="Google Shape;7429;p4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0" name="Google Shape;7430;p45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1" name="Google Shape;7431;p45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2" name="Google Shape;7432;p45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3" name="Google Shape;7433;p45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4" name="Google Shape;7434;p45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5" name="Google Shape;7435;p45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6" name="Google Shape;7436;p45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7" name="Google Shape;7437;p45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8" name="Google Shape;7438;p45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9" name="Google Shape;7439;p45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0" name="Google Shape;7440;p45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1" name="Google Shape;7441;p45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2" name="Google Shape;7442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3" name="Google Shape;7443;p4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4" name="Google Shape;7444;p45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5" name="Google Shape;7445;p45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6" name="Google Shape;7446;p45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7" name="Google Shape;7447;p45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8" name="Google Shape;7448;p45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9" name="Google Shape;7449;p45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0" name="Google Shape;7450;p45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1" name="Google Shape;7451;p45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2" name="Google Shape;7452;p45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3" name="Google Shape;7453;p45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4" name="Google Shape;7454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5" name="Google Shape;7455;p4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456" name="Google Shape;7456;p45"/>
          <p:cNvSpPr/>
          <p:nvPr/>
        </p:nvSpPr>
        <p:spPr>
          <a:xfrm>
            <a:off x="4985500" y="2"/>
            <a:ext cx="7206501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97" tIns="121897" rIns="121897" bIns="121897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457" name="Google Shape;7457;p45"/>
          <p:cNvSpPr txBox="1">
            <a:spLocks noGrp="1"/>
          </p:cNvSpPr>
          <p:nvPr>
            <p:ph type="subTitle" idx="1"/>
          </p:nvPr>
        </p:nvSpPr>
        <p:spPr>
          <a:xfrm>
            <a:off x="6812681" y="3429000"/>
            <a:ext cx="4141600" cy="2154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7458" name="Google Shape;7458;p45"/>
          <p:cNvSpPr txBox="1">
            <a:spLocks noGrp="1"/>
          </p:cNvSpPr>
          <p:nvPr>
            <p:ph type="title"/>
          </p:nvPr>
        </p:nvSpPr>
        <p:spPr>
          <a:xfrm>
            <a:off x="8216248" y="1888200"/>
            <a:ext cx="2738000" cy="1202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51441235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90"/>
            <a:ext cx="103632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ACE38F-7B16-4703-8BF5-C23BECC210A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13298D-7749-4A48-A964-23A962BC9E6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511595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10"/>
          <p:cNvSpPr txBox="1">
            <a:spLocks noGrp="1"/>
          </p:cNvSpPr>
          <p:nvPr>
            <p:ph type="body" idx="1"/>
          </p:nvPr>
        </p:nvSpPr>
        <p:spPr>
          <a:xfrm>
            <a:off x="828133" y="4471567"/>
            <a:ext cx="5742800" cy="16732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ctr" anchorCtr="0">
            <a:noAutofit/>
          </a:bodyPr>
          <a:lstStyle>
            <a:lvl1pPr marL="609411" lvl="0" indent="-30470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4700" b="1">
                <a:solidFill>
                  <a:srgbClr val="FFFFFF"/>
                </a:solidFill>
                <a:latin typeface="Mukta"/>
                <a:ea typeface="Mukta"/>
                <a:cs typeface="Mukta"/>
                <a:sym typeface="Mukta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137350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ACE38F-7B16-4703-8BF5-C23BECC210A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13298D-7749-4A48-A964-23A962BC9E6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7530486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65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ACE38F-7B16-4703-8BF5-C23BECC210A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13298D-7749-4A48-A964-23A962BC9E6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3163431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6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6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ACE38F-7B16-4703-8BF5-C23BECC210A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13298D-7749-4A48-A964-23A962BC9E6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0269469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410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410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ACE38F-7B16-4703-8BF5-C23BECC210A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13298D-7749-4A48-A964-23A962BC9E6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0449288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ACE38F-7B16-4703-8BF5-C23BECC210A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13298D-7749-4A48-A964-23A962BC9E6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7333160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ACE38F-7B16-4703-8BF5-C23BECC210A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13298D-7749-4A48-A964-23A962BC9E6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634798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3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115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3" y="1435103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ACE38F-7B16-4703-8BF5-C23BECC210A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13298D-7749-4A48-A964-23A962BC9E6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843463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ACE38F-7B16-4703-8BF5-C23BECC210A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13298D-7749-4A48-A964-23A962BC9E6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9134823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ACE38F-7B16-4703-8BF5-C23BECC210A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13298D-7749-4A48-A964-23A962BC9E6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7104545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703"/>
            <a:ext cx="27432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703"/>
            <a:ext cx="80264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ACE38F-7B16-4703-8BF5-C23BECC210A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C13298D-7749-4A48-A964-23A962BC9E6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605511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11"/>
          <p:cNvSpPr txBox="1">
            <a:spLocks noGrp="1"/>
          </p:cNvSpPr>
          <p:nvPr>
            <p:ph type="title" hasCustomPrompt="1"/>
          </p:nvPr>
        </p:nvSpPr>
        <p:spPr>
          <a:xfrm>
            <a:off x="2070533" y="2046205"/>
            <a:ext cx="7634000" cy="19628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7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99" name="Google Shape;99;p11"/>
          <p:cNvSpPr txBox="1">
            <a:spLocks noGrp="1"/>
          </p:cNvSpPr>
          <p:nvPr>
            <p:ph type="subTitle" idx="1"/>
          </p:nvPr>
        </p:nvSpPr>
        <p:spPr>
          <a:xfrm>
            <a:off x="2070533" y="4240984"/>
            <a:ext cx="7634000" cy="570800"/>
          </a:xfrm>
          <a:prstGeom prst="rect">
            <a:avLst/>
          </a:prstGeom>
          <a:noFill/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283210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3221014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5707094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5379805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9262535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9907145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6810197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4352829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8226838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5971635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36605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13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3" name="Google Shape;103;p13"/>
          <p:cNvSpPr txBox="1">
            <a:spLocks noGrp="1"/>
          </p:cNvSpPr>
          <p:nvPr>
            <p:ph type="subTitle" idx="1"/>
          </p:nvPr>
        </p:nvSpPr>
        <p:spPr>
          <a:xfrm>
            <a:off x="7086007" y="2366767"/>
            <a:ext cx="3375200" cy="668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4" name="Google Shape;104;p13"/>
          <p:cNvSpPr txBox="1">
            <a:spLocks noGrp="1"/>
          </p:cNvSpPr>
          <p:nvPr>
            <p:ph type="subTitle" idx="2"/>
          </p:nvPr>
        </p:nvSpPr>
        <p:spPr>
          <a:xfrm>
            <a:off x="7085984" y="2897767"/>
            <a:ext cx="3375200" cy="8248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" name="Google Shape;105;p13"/>
          <p:cNvSpPr txBox="1">
            <a:spLocks noGrp="1"/>
          </p:cNvSpPr>
          <p:nvPr>
            <p:ph type="subTitle" idx="3"/>
          </p:nvPr>
        </p:nvSpPr>
        <p:spPr>
          <a:xfrm>
            <a:off x="2213733" y="2366767"/>
            <a:ext cx="3375200" cy="668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6" name="Google Shape;106;p13"/>
          <p:cNvSpPr txBox="1">
            <a:spLocks noGrp="1"/>
          </p:cNvSpPr>
          <p:nvPr>
            <p:ph type="subTitle" idx="4"/>
          </p:nvPr>
        </p:nvSpPr>
        <p:spPr>
          <a:xfrm>
            <a:off x="2213717" y="2897767"/>
            <a:ext cx="3375200" cy="8248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" name="Google Shape;107;p13"/>
          <p:cNvSpPr txBox="1">
            <a:spLocks noGrp="1"/>
          </p:cNvSpPr>
          <p:nvPr>
            <p:ph type="subTitle" idx="5"/>
          </p:nvPr>
        </p:nvSpPr>
        <p:spPr>
          <a:xfrm>
            <a:off x="7086007" y="4190867"/>
            <a:ext cx="3375200" cy="668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8" name="Google Shape;108;p13"/>
          <p:cNvSpPr txBox="1">
            <a:spLocks noGrp="1"/>
          </p:cNvSpPr>
          <p:nvPr>
            <p:ph type="subTitle" idx="6"/>
          </p:nvPr>
        </p:nvSpPr>
        <p:spPr>
          <a:xfrm>
            <a:off x="7085984" y="4721933"/>
            <a:ext cx="3375200" cy="8248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" name="Google Shape;109;p13"/>
          <p:cNvSpPr txBox="1">
            <a:spLocks noGrp="1"/>
          </p:cNvSpPr>
          <p:nvPr>
            <p:ph type="subTitle" idx="7"/>
          </p:nvPr>
        </p:nvSpPr>
        <p:spPr>
          <a:xfrm>
            <a:off x="2213733" y="4190867"/>
            <a:ext cx="3375200" cy="668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0" name="Google Shape;110;p13"/>
          <p:cNvSpPr txBox="1">
            <a:spLocks noGrp="1"/>
          </p:cNvSpPr>
          <p:nvPr>
            <p:ph type="subTitle" idx="8"/>
          </p:nvPr>
        </p:nvSpPr>
        <p:spPr>
          <a:xfrm>
            <a:off x="2213717" y="4721933"/>
            <a:ext cx="3375200" cy="8248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" name="Google Shape;111;p13"/>
          <p:cNvSpPr txBox="1">
            <a:spLocks noGrp="1"/>
          </p:cNvSpPr>
          <p:nvPr>
            <p:ph type="title" idx="9" hasCustomPrompt="1"/>
          </p:nvPr>
        </p:nvSpPr>
        <p:spPr>
          <a:xfrm>
            <a:off x="1029833" y="2357917"/>
            <a:ext cx="1136000" cy="8248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7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9pPr>
          </a:lstStyle>
          <a:p>
            <a:r>
              <a:t>xx%</a:t>
            </a:r>
          </a:p>
        </p:txBody>
      </p:sp>
      <p:sp>
        <p:nvSpPr>
          <p:cNvPr id="112" name="Google Shape;112;p13"/>
          <p:cNvSpPr txBox="1">
            <a:spLocks noGrp="1"/>
          </p:cNvSpPr>
          <p:nvPr>
            <p:ph type="title" idx="13" hasCustomPrompt="1"/>
          </p:nvPr>
        </p:nvSpPr>
        <p:spPr>
          <a:xfrm>
            <a:off x="5950000" y="2248200"/>
            <a:ext cx="1136000" cy="8248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7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9pPr>
          </a:lstStyle>
          <a:p>
            <a:r>
              <a:t>xx%</a:t>
            </a:r>
          </a:p>
        </p:txBody>
      </p:sp>
      <p:sp>
        <p:nvSpPr>
          <p:cNvPr id="113" name="Google Shape;113;p13"/>
          <p:cNvSpPr txBox="1">
            <a:spLocks noGrp="1"/>
          </p:cNvSpPr>
          <p:nvPr>
            <p:ph type="title" idx="14" hasCustomPrompt="1"/>
          </p:nvPr>
        </p:nvSpPr>
        <p:spPr>
          <a:xfrm>
            <a:off x="1029733" y="4058267"/>
            <a:ext cx="1136000" cy="8248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7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9pPr>
          </a:lstStyle>
          <a:p>
            <a:r>
              <a:t>xx%</a:t>
            </a:r>
          </a:p>
        </p:txBody>
      </p:sp>
      <p:sp>
        <p:nvSpPr>
          <p:cNvPr id="114" name="Google Shape;114;p13"/>
          <p:cNvSpPr txBox="1">
            <a:spLocks noGrp="1"/>
          </p:cNvSpPr>
          <p:nvPr>
            <p:ph type="title" idx="15" hasCustomPrompt="1"/>
          </p:nvPr>
        </p:nvSpPr>
        <p:spPr>
          <a:xfrm>
            <a:off x="5950000" y="4058299"/>
            <a:ext cx="1136000" cy="8248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7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9pPr>
          </a:lstStyle>
          <a:p>
            <a:r>
              <a:t>xx%</a:t>
            </a:r>
          </a:p>
        </p:txBody>
      </p:sp>
      <p:sp>
        <p:nvSpPr>
          <p:cNvPr id="115" name="Google Shape;115;p13"/>
          <p:cNvSpPr/>
          <p:nvPr/>
        </p:nvSpPr>
        <p:spPr>
          <a:xfrm>
            <a:off x="8023331" y="-454299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116" name="Google Shape;116;p13"/>
          <p:cNvSpPr/>
          <p:nvPr/>
        </p:nvSpPr>
        <p:spPr>
          <a:xfrm>
            <a:off x="6767867" y="-179098"/>
            <a:ext cx="5485356" cy="1578948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117" name="Google Shape;117;p13"/>
          <p:cNvSpPr/>
          <p:nvPr/>
        </p:nvSpPr>
        <p:spPr>
          <a:xfrm rot="-538858" flipH="1">
            <a:off x="-311769" y="3860296"/>
            <a:ext cx="984993" cy="2062216"/>
          </a:xfrm>
          <a:custGeom>
            <a:avLst/>
            <a:gdLst/>
            <a:ahLst/>
            <a:cxnLst/>
            <a:rect l="l" t="t" r="r" b="b"/>
            <a:pathLst>
              <a:path w="29551" h="61869" extrusionOk="0">
                <a:moveTo>
                  <a:pt x="14664" y="0"/>
                </a:moveTo>
                <a:cubicBezTo>
                  <a:pt x="14664" y="2"/>
                  <a:pt x="14486" y="18904"/>
                  <a:pt x="16092" y="23881"/>
                </a:cubicBezTo>
                <a:lnTo>
                  <a:pt x="17699" y="28881"/>
                </a:lnTo>
                <a:cubicBezTo>
                  <a:pt x="17699" y="28881"/>
                  <a:pt x="9263" y="15958"/>
                  <a:pt x="9620" y="10602"/>
                </a:cubicBezTo>
                <a:lnTo>
                  <a:pt x="9977" y="5223"/>
                </a:lnTo>
                <a:lnTo>
                  <a:pt x="9977" y="5223"/>
                </a:lnTo>
                <a:cubicBezTo>
                  <a:pt x="9977" y="5224"/>
                  <a:pt x="6384" y="20221"/>
                  <a:pt x="11963" y="26961"/>
                </a:cubicBezTo>
                <a:cubicBezTo>
                  <a:pt x="15393" y="31118"/>
                  <a:pt x="15829" y="31919"/>
                  <a:pt x="15656" y="31919"/>
                </a:cubicBezTo>
                <a:cubicBezTo>
                  <a:pt x="15548" y="31919"/>
                  <a:pt x="15200" y="31604"/>
                  <a:pt x="15200" y="31604"/>
                </a:cubicBezTo>
                <a:lnTo>
                  <a:pt x="0" y="26359"/>
                </a:lnTo>
                <a:lnTo>
                  <a:pt x="0" y="26359"/>
                </a:lnTo>
                <a:lnTo>
                  <a:pt x="12321" y="41067"/>
                </a:lnTo>
                <a:lnTo>
                  <a:pt x="7410" y="39415"/>
                </a:lnTo>
                <a:lnTo>
                  <a:pt x="7410" y="39415"/>
                </a:lnTo>
                <a:cubicBezTo>
                  <a:pt x="7410" y="39416"/>
                  <a:pt x="8192" y="43366"/>
                  <a:pt x="13749" y="48588"/>
                </a:cubicBezTo>
                <a:cubicBezTo>
                  <a:pt x="19329" y="53811"/>
                  <a:pt x="29551" y="61868"/>
                  <a:pt x="29551" y="61868"/>
                </a:cubicBezTo>
                <a:cubicBezTo>
                  <a:pt x="29551" y="61868"/>
                  <a:pt x="17164" y="17029"/>
                  <a:pt x="15914" y="8504"/>
                </a:cubicBezTo>
                <a:lnTo>
                  <a:pt x="1466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118" name="Google Shape;118;p13"/>
          <p:cNvSpPr/>
          <p:nvPr/>
        </p:nvSpPr>
        <p:spPr>
          <a:xfrm>
            <a:off x="10461203" y="5617664"/>
            <a:ext cx="1136100" cy="1392733"/>
          </a:xfrm>
          <a:custGeom>
            <a:avLst/>
            <a:gdLst/>
            <a:ahLst/>
            <a:cxnLst/>
            <a:rect l="l" t="t" r="r" b="b"/>
            <a:pathLst>
              <a:path w="34083" h="41782" extrusionOk="0">
                <a:moveTo>
                  <a:pt x="12343" y="2456"/>
                </a:moveTo>
                <a:cubicBezTo>
                  <a:pt x="12331" y="2490"/>
                  <a:pt x="12320" y="2527"/>
                  <a:pt x="12310" y="2564"/>
                </a:cubicBezTo>
                <a:lnTo>
                  <a:pt x="12310" y="2564"/>
                </a:lnTo>
                <a:cubicBezTo>
                  <a:pt x="12331" y="2492"/>
                  <a:pt x="12343" y="2456"/>
                  <a:pt x="12343" y="2456"/>
                </a:cubicBezTo>
                <a:close/>
                <a:moveTo>
                  <a:pt x="34082" y="1"/>
                </a:moveTo>
                <a:lnTo>
                  <a:pt x="34082" y="1"/>
                </a:lnTo>
                <a:cubicBezTo>
                  <a:pt x="34081" y="1"/>
                  <a:pt x="23592" y="7054"/>
                  <a:pt x="20959" y="20623"/>
                </a:cubicBezTo>
                <a:lnTo>
                  <a:pt x="20959" y="20623"/>
                </a:lnTo>
                <a:cubicBezTo>
                  <a:pt x="20959" y="20623"/>
                  <a:pt x="21159" y="12499"/>
                  <a:pt x="18414" y="7745"/>
                </a:cubicBezTo>
                <a:cubicBezTo>
                  <a:pt x="18414" y="7745"/>
                  <a:pt x="16405" y="13637"/>
                  <a:pt x="17075" y="15445"/>
                </a:cubicBezTo>
                <a:cubicBezTo>
                  <a:pt x="17075" y="15445"/>
                  <a:pt x="11579" y="5322"/>
                  <a:pt x="12310" y="2564"/>
                </a:cubicBezTo>
                <a:lnTo>
                  <a:pt x="12310" y="2564"/>
                </a:lnTo>
                <a:cubicBezTo>
                  <a:pt x="12098" y="3281"/>
                  <a:pt x="10964" y="7558"/>
                  <a:pt x="11451" y="15445"/>
                </a:cubicBezTo>
                <a:lnTo>
                  <a:pt x="11964" y="24172"/>
                </a:lnTo>
                <a:cubicBezTo>
                  <a:pt x="11964" y="24172"/>
                  <a:pt x="6116" y="18481"/>
                  <a:pt x="3059" y="11629"/>
                </a:cubicBezTo>
                <a:lnTo>
                  <a:pt x="1" y="4799"/>
                </a:lnTo>
                <a:lnTo>
                  <a:pt x="1" y="4799"/>
                </a:lnTo>
                <a:cubicBezTo>
                  <a:pt x="1" y="4800"/>
                  <a:pt x="1184" y="22320"/>
                  <a:pt x="2523" y="25935"/>
                </a:cubicBezTo>
                <a:cubicBezTo>
                  <a:pt x="3862" y="29529"/>
                  <a:pt x="6630" y="41782"/>
                  <a:pt x="6630" y="41782"/>
                </a:cubicBezTo>
                <a:lnTo>
                  <a:pt x="24887" y="38858"/>
                </a:lnTo>
                <a:lnTo>
                  <a:pt x="24396" y="38255"/>
                </a:lnTo>
                <a:cubicBezTo>
                  <a:pt x="24396" y="38255"/>
                  <a:pt x="23436" y="9799"/>
                  <a:pt x="340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119" name="Google Shape;119;p13"/>
          <p:cNvGrpSpPr/>
          <p:nvPr/>
        </p:nvGrpSpPr>
        <p:grpSpPr>
          <a:xfrm>
            <a:off x="16" y="5892393"/>
            <a:ext cx="1713367" cy="1171833"/>
            <a:chOff x="-824250" y="4460825"/>
            <a:chExt cx="1285025" cy="878875"/>
          </a:xfrm>
        </p:grpSpPr>
        <p:sp>
          <p:nvSpPr>
            <p:cNvPr id="120" name="Google Shape;120;p13"/>
            <p:cNvSpPr/>
            <p:nvPr/>
          </p:nvSpPr>
          <p:spPr>
            <a:xfrm>
              <a:off x="-824250" y="4460825"/>
              <a:ext cx="1285025" cy="878875"/>
            </a:xfrm>
            <a:custGeom>
              <a:avLst/>
              <a:gdLst/>
              <a:ahLst/>
              <a:cxnLst/>
              <a:rect l="l" t="t" r="r" b="b"/>
              <a:pathLst>
                <a:path w="51401" h="35155" extrusionOk="0">
                  <a:moveTo>
                    <a:pt x="28041" y="34381"/>
                  </a:moveTo>
                  <a:lnTo>
                    <a:pt x="28041" y="34381"/>
                  </a:lnTo>
                  <a:cubicBezTo>
                    <a:pt x="28028" y="34400"/>
                    <a:pt x="28055" y="34408"/>
                    <a:pt x="28055" y="34408"/>
                  </a:cubicBezTo>
                  <a:lnTo>
                    <a:pt x="28041" y="34381"/>
                  </a:lnTo>
                  <a:close/>
                  <a:moveTo>
                    <a:pt x="24596" y="0"/>
                  </a:moveTo>
                  <a:cubicBezTo>
                    <a:pt x="22612" y="0"/>
                    <a:pt x="21270" y="148"/>
                    <a:pt x="21270" y="148"/>
                  </a:cubicBezTo>
                  <a:lnTo>
                    <a:pt x="20333" y="15526"/>
                  </a:lnTo>
                  <a:lnTo>
                    <a:pt x="15400" y="952"/>
                  </a:lnTo>
                  <a:cubicBezTo>
                    <a:pt x="6830" y="1822"/>
                    <a:pt x="3036" y="7871"/>
                    <a:pt x="3036" y="7871"/>
                  </a:cubicBezTo>
                  <a:lnTo>
                    <a:pt x="12030" y="16352"/>
                  </a:lnTo>
                  <a:lnTo>
                    <a:pt x="1161" y="13250"/>
                  </a:lnTo>
                  <a:lnTo>
                    <a:pt x="580" y="15816"/>
                  </a:lnTo>
                  <a:cubicBezTo>
                    <a:pt x="0" y="18383"/>
                    <a:pt x="580" y="22713"/>
                    <a:pt x="580" y="22713"/>
                  </a:cubicBezTo>
                  <a:lnTo>
                    <a:pt x="10736" y="25570"/>
                  </a:lnTo>
                  <a:lnTo>
                    <a:pt x="1853" y="27556"/>
                  </a:lnTo>
                  <a:cubicBezTo>
                    <a:pt x="8555" y="33832"/>
                    <a:pt x="15496" y="35154"/>
                    <a:pt x="20156" y="35154"/>
                  </a:cubicBezTo>
                  <a:cubicBezTo>
                    <a:pt x="23550" y="35154"/>
                    <a:pt x="25734" y="34453"/>
                    <a:pt x="25734" y="34453"/>
                  </a:cubicBezTo>
                  <a:lnTo>
                    <a:pt x="26649" y="31819"/>
                  </a:lnTo>
                  <a:lnTo>
                    <a:pt x="28041" y="34381"/>
                  </a:lnTo>
                  <a:lnTo>
                    <a:pt x="28041" y="34381"/>
                  </a:lnTo>
                  <a:cubicBezTo>
                    <a:pt x="28082" y="34319"/>
                    <a:pt x="28544" y="34132"/>
                    <a:pt x="31715" y="33671"/>
                  </a:cubicBezTo>
                  <a:cubicBezTo>
                    <a:pt x="34260" y="33292"/>
                    <a:pt x="36715" y="32622"/>
                    <a:pt x="39103" y="31663"/>
                  </a:cubicBezTo>
                  <a:lnTo>
                    <a:pt x="37117" y="25882"/>
                  </a:lnTo>
                  <a:lnTo>
                    <a:pt x="43433" y="29230"/>
                  </a:lnTo>
                  <a:cubicBezTo>
                    <a:pt x="46736" y="27199"/>
                    <a:pt x="51088" y="21664"/>
                    <a:pt x="51088" y="21664"/>
                  </a:cubicBezTo>
                  <a:lnTo>
                    <a:pt x="44348" y="19164"/>
                  </a:lnTo>
                  <a:lnTo>
                    <a:pt x="51401" y="14656"/>
                  </a:lnTo>
                  <a:cubicBezTo>
                    <a:pt x="48745" y="6465"/>
                    <a:pt x="39371" y="3519"/>
                    <a:pt x="39371" y="3519"/>
                  </a:cubicBezTo>
                  <a:lnTo>
                    <a:pt x="30733" y="14656"/>
                  </a:lnTo>
                  <a:lnTo>
                    <a:pt x="34952" y="1755"/>
                  </a:lnTo>
                  <a:cubicBezTo>
                    <a:pt x="31544" y="300"/>
                    <a:pt x="27420" y="0"/>
                    <a:pt x="245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21" name="Google Shape;121;p13"/>
            <p:cNvSpPr/>
            <p:nvPr/>
          </p:nvSpPr>
          <p:spPr>
            <a:xfrm>
              <a:off x="-257350" y="4462300"/>
              <a:ext cx="598175" cy="705300"/>
            </a:xfrm>
            <a:custGeom>
              <a:avLst/>
              <a:gdLst/>
              <a:ahLst/>
              <a:cxnLst/>
              <a:rect l="l" t="t" r="r" b="b"/>
              <a:pathLst>
                <a:path w="23927" h="28212" extrusionOk="0">
                  <a:moveTo>
                    <a:pt x="3393" y="0"/>
                  </a:moveTo>
                  <a:lnTo>
                    <a:pt x="0" y="28211"/>
                  </a:lnTo>
                  <a:lnTo>
                    <a:pt x="23926" y="8504"/>
                  </a:lnTo>
                  <a:lnTo>
                    <a:pt x="23748" y="8303"/>
                  </a:lnTo>
                  <a:lnTo>
                    <a:pt x="357" y="27542"/>
                  </a:lnTo>
                  <a:lnTo>
                    <a:pt x="3661" y="22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22" name="Google Shape;122;p13"/>
            <p:cNvSpPr/>
            <p:nvPr/>
          </p:nvSpPr>
          <p:spPr>
            <a:xfrm>
              <a:off x="-811425" y="4533700"/>
              <a:ext cx="567475" cy="633325"/>
            </a:xfrm>
            <a:custGeom>
              <a:avLst/>
              <a:gdLst/>
              <a:ahLst/>
              <a:cxnLst/>
              <a:rect l="l" t="t" r="r" b="b"/>
              <a:pathLst>
                <a:path w="22699" h="25333" extrusionOk="0">
                  <a:moveTo>
                    <a:pt x="8281" y="1"/>
                  </a:moveTo>
                  <a:lnTo>
                    <a:pt x="8035" y="135"/>
                  </a:lnTo>
                  <a:lnTo>
                    <a:pt x="22007" y="24708"/>
                  </a:lnTo>
                  <a:lnTo>
                    <a:pt x="134" y="14352"/>
                  </a:lnTo>
                  <a:lnTo>
                    <a:pt x="1" y="14620"/>
                  </a:lnTo>
                  <a:lnTo>
                    <a:pt x="22699" y="25333"/>
                  </a:lnTo>
                  <a:lnTo>
                    <a:pt x="22699" y="25333"/>
                  </a:lnTo>
                  <a:lnTo>
                    <a:pt x="82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23" name="Google Shape;123;p13"/>
            <p:cNvSpPr/>
            <p:nvPr/>
          </p:nvSpPr>
          <p:spPr>
            <a:xfrm>
              <a:off x="-686450" y="4576675"/>
              <a:ext cx="923475" cy="653975"/>
            </a:xfrm>
            <a:custGeom>
              <a:avLst/>
              <a:gdLst/>
              <a:ahLst/>
              <a:cxnLst/>
              <a:rect l="l" t="t" r="r" b="b"/>
              <a:pathLst>
                <a:path w="36939" h="26159" extrusionOk="0">
                  <a:moveTo>
                    <a:pt x="36716" y="0"/>
                  </a:moveTo>
                  <a:lnTo>
                    <a:pt x="17276" y="23168"/>
                  </a:lnTo>
                  <a:lnTo>
                    <a:pt x="1" y="25868"/>
                  </a:lnTo>
                  <a:lnTo>
                    <a:pt x="46" y="26158"/>
                  </a:lnTo>
                  <a:lnTo>
                    <a:pt x="17365" y="23435"/>
                  </a:lnTo>
                  <a:lnTo>
                    <a:pt x="17432" y="23435"/>
                  </a:lnTo>
                  <a:lnTo>
                    <a:pt x="36939" y="179"/>
                  </a:lnTo>
                  <a:lnTo>
                    <a:pt x="367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24" name="Google Shape;124;p13"/>
            <p:cNvSpPr/>
            <p:nvPr/>
          </p:nvSpPr>
          <p:spPr>
            <a:xfrm>
              <a:off x="-255675" y="5158650"/>
              <a:ext cx="19000" cy="170200"/>
            </a:xfrm>
            <a:custGeom>
              <a:avLst/>
              <a:gdLst/>
              <a:ahLst/>
              <a:cxnLst/>
              <a:rect l="l" t="t" r="r" b="b"/>
              <a:pathLst>
                <a:path w="760" h="6808" extrusionOk="0">
                  <a:moveTo>
                    <a:pt x="268" y="0"/>
                  </a:moveTo>
                  <a:lnTo>
                    <a:pt x="0" y="22"/>
                  </a:lnTo>
                  <a:lnTo>
                    <a:pt x="469" y="6807"/>
                  </a:lnTo>
                  <a:lnTo>
                    <a:pt x="759" y="678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53712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59113283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EB5DF6D5-AB93-4721-A16E-C3BED53122D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3153" t="25279" r="13619" b="15484"/>
          <a:stretch/>
        </p:blipFill>
        <p:spPr>
          <a:xfrm>
            <a:off x="1" y="0"/>
            <a:ext cx="12192000" cy="6858000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4F158D66-D5D6-403E-B91A-FC71421DCD8C}"/>
              </a:ext>
            </a:extLst>
          </p:cNvPr>
          <p:cNvSpPr/>
          <p:nvPr userDrawn="1"/>
        </p:nvSpPr>
        <p:spPr>
          <a:xfrm>
            <a:off x="295277" y="295035"/>
            <a:ext cx="11601451" cy="6267932"/>
          </a:xfrm>
          <a:prstGeom prst="rect">
            <a:avLst/>
          </a:prstGeom>
          <a:solidFill>
            <a:schemeClr val="bg1"/>
          </a:solidFill>
          <a:ln>
            <a:solidFill>
              <a:srgbClr val="FFDE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8" tIns="45718" rIns="91418" bIns="45718" rtlCol="0" anchor="ctr"/>
          <a:lstStyle/>
          <a:p>
            <a:pPr algn="ctr" defTabSz="914150"/>
            <a:endParaRPr lang="zh-CN" altLang="en-US" sz="19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5037457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bg" descr="F:\1-原创素材\1_mm1102\PPT\PPT_014\materaials\contents_1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balloon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37369" y="261018"/>
            <a:ext cx="2872889" cy="3953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balloon_2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28631" flipH="1">
            <a:off x="562828" y="191032"/>
            <a:ext cx="4983709" cy="648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shape" descr="F:\1-原创素材\1_mm1102\PPT\PPT_014\materaials\contents_2.png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1477" y="1019679"/>
            <a:ext cx="9178075" cy="47881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grassland" descr="F:\1-原创素材\1_mm1102\PPT\PPT_014\materaials\contents_5.png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34257"/>
            <a:ext cx="12192000" cy="1924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9" name="kite" descr="F:\1-原创素材\1_mm1102\PPT\PPT_014\materaials\contents_4.png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97039" y="3034859"/>
            <a:ext cx="900740" cy="758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组合 2"/>
          <p:cNvGrpSpPr/>
          <p:nvPr userDrawn="1"/>
        </p:nvGrpSpPr>
        <p:grpSpPr>
          <a:xfrm>
            <a:off x="595137" y="4965480"/>
            <a:ext cx="11001731" cy="1920213"/>
            <a:chOff x="-4251670" y="1149350"/>
            <a:chExt cx="16299090" cy="2844800"/>
          </a:xfrm>
        </p:grpSpPr>
        <p:pic>
          <p:nvPicPr>
            <p:cNvPr id="3080" name="children_1" descr="F:\1-原创素材\1_mm1102\PPT\PPT_014\materaials\children_1.png"/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251670" y="1339850"/>
              <a:ext cx="1790700" cy="2463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1" name="children_2" descr="F:\1-原创素材\1_mm1102\PPT\PPT_014\materaials\children_2.png"/>
            <p:cNvPicPr>
              <a:picLocks noChangeAspect="1" noChangeArrowheads="1"/>
            </p:cNvPicPr>
            <p:nvPr userDrawn="1"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58950" y="1308100"/>
              <a:ext cx="1574800" cy="2527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2" name="children_3" descr="F:\1-原创素材\1_mm1102\PPT\PPT_014\materaials\children_3.png"/>
            <p:cNvPicPr>
              <a:picLocks noChangeAspect="1" noChangeArrowheads="1"/>
            </p:cNvPicPr>
            <p:nvPr userDrawn="1"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225" y="1295400"/>
              <a:ext cx="1790700" cy="25527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3" name="children_4" descr="F:\1-原创素材\1_mm1102\PPT\PPT_014\materaials\children_4.png"/>
            <p:cNvPicPr>
              <a:picLocks noChangeAspect="1" noChangeArrowheads="1"/>
            </p:cNvPicPr>
            <p:nvPr userDrawn="1"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00350" y="1149350"/>
              <a:ext cx="1600200" cy="2844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4" name="children_5" descr="F:\1-原创素材\1_mm1102\PPT\PPT_014\materaials\children_5.png"/>
            <p:cNvPicPr>
              <a:picLocks noChangeAspect="1" noChangeArrowheads="1"/>
            </p:cNvPicPr>
            <p:nvPr userDrawn="1"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7361" y="1244600"/>
              <a:ext cx="2006600" cy="2654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5" name="children_6" descr="F:\1-原创素材\1_mm1102\PPT\PPT_014\materaials\children_6.png"/>
            <p:cNvPicPr>
              <a:picLocks noChangeAspect="1" noChangeArrowheads="1"/>
            </p:cNvPicPr>
            <p:nvPr userDrawn="1"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6951" y="1219200"/>
              <a:ext cx="1689100" cy="2705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6" name="children_7" descr="F:\1-原创素材\1_mm1102\PPT\PPT_014\materaials\children_7.png"/>
            <p:cNvPicPr>
              <a:picLocks noChangeAspect="1" noChangeArrowheads="1"/>
            </p:cNvPicPr>
            <p:nvPr userDrawn="1"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38835" y="1346200"/>
              <a:ext cx="2019300" cy="2451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7" name="children_8" descr="F:\1-原创素材\1_mm1102\PPT\PPT_014\materaials\children_8.png"/>
            <p:cNvPicPr>
              <a:picLocks noChangeAspect="1" noChangeArrowheads="1"/>
            </p:cNvPicPr>
            <p:nvPr userDrawn="1"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69420" y="1327150"/>
              <a:ext cx="1778000" cy="2489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" name="TextBox 3"/>
          <p:cNvSpPr txBox="1"/>
          <p:nvPr userDrawn="1"/>
        </p:nvSpPr>
        <p:spPr>
          <a:xfrm>
            <a:off x="-3889105" y="7845513"/>
            <a:ext cx="1162453" cy="384717"/>
          </a:xfrm>
          <a:prstGeom prst="rect">
            <a:avLst/>
          </a:prstGeom>
          <a:noFill/>
        </p:spPr>
        <p:txBody>
          <a:bodyPr wrap="none" lIns="91418" tIns="45718" rIns="91418" bIns="45718" rtlCol="0">
            <a:spAutoFit/>
          </a:bodyPr>
          <a:lstStyle/>
          <a:p>
            <a:pPr defTabSz="914150"/>
            <a:r>
              <a:rPr lang="en-US" altLang="zh-CN" sz="1900" dirty="0">
                <a:solidFill>
                  <a:prstClr val="white"/>
                </a:solidFill>
              </a:rPr>
              <a:t>Contents</a:t>
            </a:r>
            <a:endParaRPr lang="zh-CN" altLang="en-US" sz="19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1865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split orient="vert"/>
      </p:transition>
    </mc:Choice>
    <mc:Fallback xmlns="">
      <p:transition spd="slow" advTm="1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30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93827E-7 L -0.64809 -0.37593 " pathEditMode="relative" rAng="0" ptsTypes="AA">
                                      <p:cBhvr>
                                        <p:cTn id="11" dur="12000" fill="hold"/>
                                        <p:tgtEl>
                                          <p:spTgt spid="30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413" y="-18796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3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6000"/>
                                  </p:stCondLst>
                                  <p:childTnLst>
                                    <p:animRot by="300000">
                                      <p:cBhvr>
                                        <p:cTn id="26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-300000">
                                      <p:cBhvr>
                                        <p:cTn id="28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300000">
                                      <p:cBhvr>
                                        <p:cTn id="30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600000">
                                      <p:cBhvr>
                                        <p:cTn id="3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-600000">
                                      <p:cBhvr>
                                        <p:cTn id="39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5142557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586504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0777055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6381017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0887225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8656593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474027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261C097-7098-4FCF-8F56-8E3DB986DD51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9AF0AD-BAC1-4DEA-AE81-A7D14EE1FA59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862319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143;p15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4" name="Google Shape;144;p15"/>
          <p:cNvSpPr txBox="1">
            <a:spLocks noGrp="1"/>
          </p:cNvSpPr>
          <p:nvPr>
            <p:ph type="subTitle" idx="1"/>
          </p:nvPr>
        </p:nvSpPr>
        <p:spPr>
          <a:xfrm>
            <a:off x="4699897" y="2561000"/>
            <a:ext cx="27924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5" name="Google Shape;145;p15"/>
          <p:cNvSpPr txBox="1">
            <a:spLocks noGrp="1"/>
          </p:cNvSpPr>
          <p:nvPr>
            <p:ph type="subTitle" idx="2"/>
          </p:nvPr>
        </p:nvSpPr>
        <p:spPr>
          <a:xfrm>
            <a:off x="4699867" y="3072548"/>
            <a:ext cx="27924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146" name="Google Shape;146;p15"/>
          <p:cNvSpPr txBox="1">
            <a:spLocks noGrp="1"/>
          </p:cNvSpPr>
          <p:nvPr>
            <p:ph type="subTitle" idx="3"/>
          </p:nvPr>
        </p:nvSpPr>
        <p:spPr>
          <a:xfrm>
            <a:off x="1474916" y="2561000"/>
            <a:ext cx="27924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7" name="Google Shape;147;p15"/>
          <p:cNvSpPr txBox="1">
            <a:spLocks noGrp="1"/>
          </p:cNvSpPr>
          <p:nvPr>
            <p:ph type="subTitle" idx="4"/>
          </p:nvPr>
        </p:nvSpPr>
        <p:spPr>
          <a:xfrm>
            <a:off x="1474916" y="3072548"/>
            <a:ext cx="27924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148" name="Google Shape;148;p15"/>
          <p:cNvSpPr txBox="1">
            <a:spLocks noGrp="1"/>
          </p:cNvSpPr>
          <p:nvPr>
            <p:ph type="subTitle" idx="5"/>
          </p:nvPr>
        </p:nvSpPr>
        <p:spPr>
          <a:xfrm>
            <a:off x="7924848" y="2561000"/>
            <a:ext cx="27924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9" name="Google Shape;149;p15"/>
          <p:cNvSpPr txBox="1">
            <a:spLocks noGrp="1"/>
          </p:cNvSpPr>
          <p:nvPr>
            <p:ph type="subTitle" idx="6"/>
          </p:nvPr>
        </p:nvSpPr>
        <p:spPr>
          <a:xfrm>
            <a:off x="7924817" y="3072548"/>
            <a:ext cx="27924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150" name="Google Shape;150;p15"/>
          <p:cNvSpPr txBox="1">
            <a:spLocks noGrp="1"/>
          </p:cNvSpPr>
          <p:nvPr>
            <p:ph type="subTitle" idx="7"/>
          </p:nvPr>
        </p:nvSpPr>
        <p:spPr>
          <a:xfrm>
            <a:off x="4699897" y="4869705"/>
            <a:ext cx="27924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51" name="Google Shape;151;p15"/>
          <p:cNvSpPr txBox="1">
            <a:spLocks noGrp="1"/>
          </p:cNvSpPr>
          <p:nvPr>
            <p:ph type="subTitle" idx="8"/>
          </p:nvPr>
        </p:nvSpPr>
        <p:spPr>
          <a:xfrm>
            <a:off x="4699929" y="5381171"/>
            <a:ext cx="27924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152" name="Google Shape;152;p15"/>
          <p:cNvSpPr txBox="1">
            <a:spLocks noGrp="1"/>
          </p:cNvSpPr>
          <p:nvPr>
            <p:ph type="subTitle" idx="9"/>
          </p:nvPr>
        </p:nvSpPr>
        <p:spPr>
          <a:xfrm>
            <a:off x="1474931" y="4869705"/>
            <a:ext cx="27924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53" name="Google Shape;153;p15"/>
          <p:cNvSpPr txBox="1">
            <a:spLocks noGrp="1"/>
          </p:cNvSpPr>
          <p:nvPr>
            <p:ph type="subTitle" idx="13"/>
          </p:nvPr>
        </p:nvSpPr>
        <p:spPr>
          <a:xfrm>
            <a:off x="1474900" y="5381171"/>
            <a:ext cx="27924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154" name="Google Shape;154;p15"/>
          <p:cNvSpPr txBox="1">
            <a:spLocks noGrp="1"/>
          </p:cNvSpPr>
          <p:nvPr>
            <p:ph type="subTitle" idx="14"/>
          </p:nvPr>
        </p:nvSpPr>
        <p:spPr>
          <a:xfrm>
            <a:off x="7924848" y="4869705"/>
            <a:ext cx="27924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55" name="Google Shape;155;p15"/>
          <p:cNvSpPr txBox="1">
            <a:spLocks noGrp="1"/>
          </p:cNvSpPr>
          <p:nvPr>
            <p:ph type="subTitle" idx="15"/>
          </p:nvPr>
        </p:nvSpPr>
        <p:spPr>
          <a:xfrm>
            <a:off x="7924817" y="5381171"/>
            <a:ext cx="27924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069272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7471382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9876420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5361941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671297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EB5DF6D5-AB93-4721-A16E-C3BED53122D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3153" t="25279" r="13619" b="15484"/>
          <a:stretch/>
        </p:blipFill>
        <p:spPr>
          <a:xfrm>
            <a:off x="1" y="0"/>
            <a:ext cx="12192000" cy="6858000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4F158D66-D5D6-403E-B91A-FC71421DCD8C}"/>
              </a:ext>
            </a:extLst>
          </p:cNvPr>
          <p:cNvSpPr/>
          <p:nvPr userDrawn="1"/>
        </p:nvSpPr>
        <p:spPr>
          <a:xfrm>
            <a:off x="295277" y="295035"/>
            <a:ext cx="11601451" cy="6267932"/>
          </a:xfrm>
          <a:prstGeom prst="rect">
            <a:avLst/>
          </a:prstGeom>
          <a:solidFill>
            <a:schemeClr val="bg1"/>
          </a:solidFill>
          <a:ln>
            <a:solidFill>
              <a:srgbClr val="FFDE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8" tIns="45718" rIns="91418" bIns="45718" rtlCol="0" anchor="ctr"/>
          <a:lstStyle/>
          <a:p>
            <a:pPr algn="ctr" defTabSz="914150"/>
            <a:endParaRPr lang="zh-CN" altLang="en-US" sz="19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2229003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bg" descr="F:\1-原创素材\1_mm1102\PPT\PPT_014\materaials\contents_1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balloon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37368" y="261016"/>
            <a:ext cx="2872889" cy="3953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balloon_2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28631" flipH="1">
            <a:off x="562828" y="191032"/>
            <a:ext cx="4983709" cy="648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shape" descr="F:\1-原创素材\1_mm1102\PPT\PPT_014\materaials\contents_2.png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1477" y="1019679"/>
            <a:ext cx="9178075" cy="47881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grassland" descr="F:\1-原创素材\1_mm1102\PPT\PPT_014\materaials\contents_5.png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34255"/>
            <a:ext cx="12192000" cy="1924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9" name="kite" descr="F:\1-原创素材\1_mm1102\PPT\PPT_014\materaials\contents_4.png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97039" y="3034857"/>
            <a:ext cx="900740" cy="758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组合 2"/>
          <p:cNvGrpSpPr/>
          <p:nvPr userDrawn="1"/>
        </p:nvGrpSpPr>
        <p:grpSpPr>
          <a:xfrm>
            <a:off x="595137" y="4965478"/>
            <a:ext cx="11001731" cy="1920213"/>
            <a:chOff x="-4251670" y="1149350"/>
            <a:chExt cx="16299090" cy="2844800"/>
          </a:xfrm>
        </p:grpSpPr>
        <p:pic>
          <p:nvPicPr>
            <p:cNvPr id="3080" name="children_1" descr="F:\1-原创素材\1_mm1102\PPT\PPT_014\materaials\children_1.png"/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251670" y="1339850"/>
              <a:ext cx="1790700" cy="2463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1" name="children_2" descr="F:\1-原创素材\1_mm1102\PPT\PPT_014\materaials\children_2.png"/>
            <p:cNvPicPr>
              <a:picLocks noChangeAspect="1" noChangeArrowheads="1"/>
            </p:cNvPicPr>
            <p:nvPr userDrawn="1"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58950" y="1308100"/>
              <a:ext cx="1574800" cy="2527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2" name="children_3" descr="F:\1-原创素材\1_mm1102\PPT\PPT_014\materaials\children_3.png"/>
            <p:cNvPicPr>
              <a:picLocks noChangeAspect="1" noChangeArrowheads="1"/>
            </p:cNvPicPr>
            <p:nvPr userDrawn="1"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225" y="1295400"/>
              <a:ext cx="1790700" cy="25527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3" name="children_4" descr="F:\1-原创素材\1_mm1102\PPT\PPT_014\materaials\children_4.png"/>
            <p:cNvPicPr>
              <a:picLocks noChangeAspect="1" noChangeArrowheads="1"/>
            </p:cNvPicPr>
            <p:nvPr userDrawn="1"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00350" y="1149350"/>
              <a:ext cx="1600200" cy="2844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4" name="children_5" descr="F:\1-原创素材\1_mm1102\PPT\PPT_014\materaials\children_5.png"/>
            <p:cNvPicPr>
              <a:picLocks noChangeAspect="1" noChangeArrowheads="1"/>
            </p:cNvPicPr>
            <p:nvPr userDrawn="1"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7361" y="1244600"/>
              <a:ext cx="2006600" cy="2654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5" name="children_6" descr="F:\1-原创素材\1_mm1102\PPT\PPT_014\materaials\children_6.png"/>
            <p:cNvPicPr>
              <a:picLocks noChangeAspect="1" noChangeArrowheads="1"/>
            </p:cNvPicPr>
            <p:nvPr userDrawn="1"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6951" y="1219200"/>
              <a:ext cx="1689100" cy="2705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6" name="children_7" descr="F:\1-原创素材\1_mm1102\PPT\PPT_014\materaials\children_7.png"/>
            <p:cNvPicPr>
              <a:picLocks noChangeAspect="1" noChangeArrowheads="1"/>
            </p:cNvPicPr>
            <p:nvPr userDrawn="1"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38835" y="1346200"/>
              <a:ext cx="2019300" cy="2451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7" name="children_8" descr="F:\1-原创素材\1_mm1102\PPT\PPT_014\materaials\children_8.png"/>
            <p:cNvPicPr>
              <a:picLocks noChangeAspect="1" noChangeArrowheads="1"/>
            </p:cNvPicPr>
            <p:nvPr userDrawn="1"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69420" y="1327150"/>
              <a:ext cx="1778000" cy="2489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" name="TextBox 3"/>
          <p:cNvSpPr txBox="1"/>
          <p:nvPr userDrawn="1"/>
        </p:nvSpPr>
        <p:spPr>
          <a:xfrm>
            <a:off x="-3889105" y="7845513"/>
            <a:ext cx="1162453" cy="384717"/>
          </a:xfrm>
          <a:prstGeom prst="rect">
            <a:avLst/>
          </a:prstGeom>
          <a:noFill/>
        </p:spPr>
        <p:txBody>
          <a:bodyPr wrap="none" lIns="91418" tIns="45718" rIns="91418" bIns="45718" rtlCol="0">
            <a:spAutoFit/>
          </a:bodyPr>
          <a:lstStyle/>
          <a:p>
            <a:pPr defTabSz="914150"/>
            <a:r>
              <a:rPr lang="en-US" altLang="zh-CN" sz="1900" dirty="0">
                <a:solidFill>
                  <a:prstClr val="white"/>
                </a:solidFill>
              </a:rPr>
              <a:t>Contents</a:t>
            </a:r>
            <a:endParaRPr lang="zh-CN" altLang="en-US" sz="19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68871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split orient="vert"/>
      </p:transition>
    </mc:Choice>
    <mc:Fallback xmlns="">
      <p:transition spd="slow" advTm="1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30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93827E-7 L -0.64809 -0.37593 " pathEditMode="relative" rAng="0" ptsTypes="AA">
                                      <p:cBhvr>
                                        <p:cTn id="11" dur="12000" fill="hold"/>
                                        <p:tgtEl>
                                          <p:spTgt spid="30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413" y="-18796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3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6000"/>
                                  </p:stCondLst>
                                  <p:childTnLst>
                                    <p:animRot by="300000">
                                      <p:cBhvr>
                                        <p:cTn id="26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-300000">
                                      <p:cBhvr>
                                        <p:cTn id="28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300000">
                                      <p:cBhvr>
                                        <p:cTn id="30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600000">
                                      <p:cBhvr>
                                        <p:cTn id="3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-600000">
                                      <p:cBhvr>
                                        <p:cTn id="39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827790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8640047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3192757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945779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16"/>
          <p:cNvSpPr txBox="1">
            <a:spLocks noGrp="1"/>
          </p:cNvSpPr>
          <p:nvPr>
            <p:ph type="title"/>
          </p:nvPr>
        </p:nvSpPr>
        <p:spPr>
          <a:xfrm>
            <a:off x="945800" y="2303567"/>
            <a:ext cx="4108800" cy="935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8" name="Google Shape;158;p16"/>
          <p:cNvSpPr txBox="1">
            <a:spLocks noGrp="1"/>
          </p:cNvSpPr>
          <p:nvPr>
            <p:ph type="body" idx="1"/>
          </p:nvPr>
        </p:nvSpPr>
        <p:spPr>
          <a:xfrm>
            <a:off x="945800" y="3337833"/>
            <a:ext cx="4108800" cy="13584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marL="609411" lvl="0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8840" lvl="1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256" lvl="2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7678" lvl="3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088" lvl="4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6499" lvl="5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5920" lvl="6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5337" lvl="7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4766" lvl="8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159" name="Google Shape;159;p16"/>
          <p:cNvSpPr/>
          <p:nvPr/>
        </p:nvSpPr>
        <p:spPr>
          <a:xfrm>
            <a:off x="6097645" y="-46167"/>
            <a:ext cx="5298143" cy="1525059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160" name="Google Shape;160;p16"/>
          <p:cNvGrpSpPr/>
          <p:nvPr/>
        </p:nvGrpSpPr>
        <p:grpSpPr>
          <a:xfrm>
            <a:off x="7499878" y="411267"/>
            <a:ext cx="4965521" cy="6446728"/>
            <a:chOff x="5624775" y="308450"/>
            <a:chExt cx="3724141" cy="4835046"/>
          </a:xfrm>
        </p:grpSpPr>
        <p:sp>
          <p:nvSpPr>
            <p:cNvPr id="161" name="Google Shape;161;p16"/>
            <p:cNvSpPr/>
            <p:nvPr/>
          </p:nvSpPr>
          <p:spPr>
            <a:xfrm flipH="1">
              <a:off x="7181983" y="308450"/>
              <a:ext cx="2166933" cy="4835046"/>
            </a:xfrm>
            <a:custGeom>
              <a:avLst/>
              <a:gdLst/>
              <a:ahLst/>
              <a:cxnLst/>
              <a:rect l="l" t="t" r="r" b="b"/>
              <a:pathLst>
                <a:path w="71310" h="159113" extrusionOk="0">
                  <a:moveTo>
                    <a:pt x="60351" y="1"/>
                  </a:moveTo>
                  <a:lnTo>
                    <a:pt x="52896" y="7411"/>
                  </a:lnTo>
                  <a:cubicBezTo>
                    <a:pt x="52896" y="7411"/>
                    <a:pt x="56846" y="24328"/>
                    <a:pt x="55641" y="29551"/>
                  </a:cubicBezTo>
                  <a:cubicBezTo>
                    <a:pt x="54458" y="34774"/>
                    <a:pt x="51111" y="33702"/>
                    <a:pt x="44950" y="39416"/>
                  </a:cubicBezTo>
                  <a:cubicBezTo>
                    <a:pt x="41067" y="42965"/>
                    <a:pt x="36983" y="46268"/>
                    <a:pt x="32697" y="49303"/>
                  </a:cubicBezTo>
                  <a:cubicBezTo>
                    <a:pt x="32697" y="49303"/>
                    <a:pt x="27318" y="41625"/>
                    <a:pt x="22765" y="33680"/>
                  </a:cubicBezTo>
                  <a:cubicBezTo>
                    <a:pt x="18212" y="25757"/>
                    <a:pt x="5223" y="1139"/>
                    <a:pt x="5223" y="1139"/>
                  </a:cubicBezTo>
                  <a:cubicBezTo>
                    <a:pt x="5223" y="1139"/>
                    <a:pt x="0" y="18793"/>
                    <a:pt x="4776" y="25556"/>
                  </a:cubicBezTo>
                  <a:cubicBezTo>
                    <a:pt x="14240" y="39036"/>
                    <a:pt x="20645" y="43456"/>
                    <a:pt x="24551" y="51781"/>
                  </a:cubicBezTo>
                  <a:cubicBezTo>
                    <a:pt x="28479" y="60128"/>
                    <a:pt x="14128" y="159112"/>
                    <a:pt x="14128" y="159112"/>
                  </a:cubicBezTo>
                  <a:lnTo>
                    <a:pt x="42317" y="159112"/>
                  </a:lnTo>
                  <a:cubicBezTo>
                    <a:pt x="42317" y="159112"/>
                    <a:pt x="35420" y="63520"/>
                    <a:pt x="42317" y="51714"/>
                  </a:cubicBezTo>
                  <a:cubicBezTo>
                    <a:pt x="69925" y="35555"/>
                    <a:pt x="71309" y="14329"/>
                    <a:pt x="71309" y="14329"/>
                  </a:cubicBezTo>
                  <a:lnTo>
                    <a:pt x="69167" y="2880"/>
                  </a:lnTo>
                  <a:cubicBezTo>
                    <a:pt x="69167" y="2880"/>
                    <a:pt x="67649" y="11205"/>
                    <a:pt x="64993" y="18302"/>
                  </a:cubicBezTo>
                  <a:cubicBezTo>
                    <a:pt x="63211" y="23064"/>
                    <a:pt x="61731" y="23847"/>
                    <a:pt x="60949" y="23847"/>
                  </a:cubicBezTo>
                  <a:cubicBezTo>
                    <a:pt x="60566" y="23847"/>
                    <a:pt x="60351" y="23659"/>
                    <a:pt x="60351" y="23659"/>
                  </a:cubicBezTo>
                  <a:lnTo>
                    <a:pt x="62627" y="3996"/>
                  </a:lnTo>
                  <a:lnTo>
                    <a:pt x="603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62" name="Google Shape;162;p16"/>
            <p:cNvSpPr/>
            <p:nvPr/>
          </p:nvSpPr>
          <p:spPr>
            <a:xfrm flipH="1">
              <a:off x="5624775" y="564519"/>
              <a:ext cx="2571816" cy="2603723"/>
            </a:xfrm>
            <a:custGeom>
              <a:avLst/>
              <a:gdLst/>
              <a:ahLst/>
              <a:cxnLst/>
              <a:rect l="l" t="t" r="r" b="b"/>
              <a:pathLst>
                <a:path w="84634" h="85684" extrusionOk="0">
                  <a:moveTo>
                    <a:pt x="79590" y="1"/>
                  </a:moveTo>
                  <a:cubicBezTo>
                    <a:pt x="79724" y="135"/>
                    <a:pt x="79947" y="1295"/>
                    <a:pt x="75059" y="12499"/>
                  </a:cubicBezTo>
                  <a:cubicBezTo>
                    <a:pt x="69568" y="25154"/>
                    <a:pt x="65261" y="31895"/>
                    <a:pt x="56378" y="34305"/>
                  </a:cubicBezTo>
                  <a:cubicBezTo>
                    <a:pt x="47495" y="36738"/>
                    <a:pt x="37295" y="39416"/>
                    <a:pt x="31358" y="44259"/>
                  </a:cubicBezTo>
                  <a:cubicBezTo>
                    <a:pt x="25444" y="49080"/>
                    <a:pt x="19261" y="67382"/>
                    <a:pt x="10646" y="69814"/>
                  </a:cubicBezTo>
                  <a:cubicBezTo>
                    <a:pt x="7973" y="70562"/>
                    <a:pt x="5933" y="70820"/>
                    <a:pt x="4392" y="70820"/>
                  </a:cubicBezTo>
                  <a:cubicBezTo>
                    <a:pt x="966" y="70820"/>
                    <a:pt x="0" y="69547"/>
                    <a:pt x="0" y="69547"/>
                  </a:cubicBezTo>
                  <a:lnTo>
                    <a:pt x="0" y="69547"/>
                  </a:lnTo>
                  <a:lnTo>
                    <a:pt x="156" y="85683"/>
                  </a:lnTo>
                  <a:cubicBezTo>
                    <a:pt x="156" y="85683"/>
                    <a:pt x="24640" y="75193"/>
                    <a:pt x="29751" y="64436"/>
                  </a:cubicBezTo>
                  <a:cubicBezTo>
                    <a:pt x="34862" y="53678"/>
                    <a:pt x="27341" y="54481"/>
                    <a:pt x="40509" y="46960"/>
                  </a:cubicBezTo>
                  <a:cubicBezTo>
                    <a:pt x="53700" y="39416"/>
                    <a:pt x="71711" y="42117"/>
                    <a:pt x="78183" y="27855"/>
                  </a:cubicBezTo>
                  <a:cubicBezTo>
                    <a:pt x="84634" y="13593"/>
                    <a:pt x="83719" y="2054"/>
                    <a:pt x="83719" y="2054"/>
                  </a:cubicBezTo>
                  <a:lnTo>
                    <a:pt x="795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163" name="Google Shape;163;p16"/>
          <p:cNvSpPr/>
          <p:nvPr/>
        </p:nvSpPr>
        <p:spPr>
          <a:xfrm rot="126340">
            <a:off x="4838424" y="-232872"/>
            <a:ext cx="6273925" cy="1576723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164" name="Google Shape;164;p16"/>
          <p:cNvSpPr/>
          <p:nvPr/>
        </p:nvSpPr>
        <p:spPr>
          <a:xfrm>
            <a:off x="7435267" y="-164133"/>
            <a:ext cx="5029788" cy="1264861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1848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0591710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8631620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0212292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9290057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5808746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9588332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2342385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EB5DF6D5-AB93-4721-A16E-C3BED53122D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3153" t="25279" r="13619" b="15484"/>
          <a:stretch/>
        </p:blipFill>
        <p:spPr>
          <a:xfrm>
            <a:off x="1" y="0"/>
            <a:ext cx="12192000" cy="6858000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4F158D66-D5D6-403E-B91A-FC71421DCD8C}"/>
              </a:ext>
            </a:extLst>
          </p:cNvPr>
          <p:cNvSpPr/>
          <p:nvPr userDrawn="1"/>
        </p:nvSpPr>
        <p:spPr>
          <a:xfrm>
            <a:off x="295277" y="295035"/>
            <a:ext cx="11601451" cy="6267932"/>
          </a:xfrm>
          <a:prstGeom prst="rect">
            <a:avLst/>
          </a:prstGeom>
          <a:solidFill>
            <a:schemeClr val="bg1"/>
          </a:solidFill>
          <a:ln>
            <a:solidFill>
              <a:srgbClr val="FFDE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8" tIns="45718" rIns="91418" bIns="45718" rtlCol="0" anchor="ctr"/>
          <a:lstStyle/>
          <a:p>
            <a:pPr algn="ctr" defTabSz="914150"/>
            <a:endParaRPr lang="zh-CN" altLang="en-US" sz="19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791302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bg" descr="F:\1-原创素材\1_mm1102\PPT\PPT_014\materaials\contents_1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balloon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37365" y="261012"/>
            <a:ext cx="2872889" cy="3953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balloon_2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28631" flipH="1">
            <a:off x="562828" y="191032"/>
            <a:ext cx="4983709" cy="648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shape" descr="F:\1-原创素材\1_mm1102\PPT\PPT_014\materaials\contents_2.png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1477" y="1019679"/>
            <a:ext cx="9178075" cy="47881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grassland" descr="F:\1-原创素材\1_mm1102\PPT\PPT_014\materaials\contents_5.png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34251"/>
            <a:ext cx="12192000" cy="1924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9" name="kite" descr="F:\1-原创素材\1_mm1102\PPT\PPT_014\materaials\contents_4.png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97039" y="3034853"/>
            <a:ext cx="900740" cy="758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组合 2"/>
          <p:cNvGrpSpPr/>
          <p:nvPr userDrawn="1"/>
        </p:nvGrpSpPr>
        <p:grpSpPr>
          <a:xfrm>
            <a:off x="595137" y="4965474"/>
            <a:ext cx="11001731" cy="1920213"/>
            <a:chOff x="-4251670" y="1149350"/>
            <a:chExt cx="16299090" cy="2844800"/>
          </a:xfrm>
        </p:grpSpPr>
        <p:pic>
          <p:nvPicPr>
            <p:cNvPr id="3080" name="children_1" descr="F:\1-原创素材\1_mm1102\PPT\PPT_014\materaials\children_1.png"/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251670" y="1339850"/>
              <a:ext cx="1790700" cy="2463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1" name="children_2" descr="F:\1-原创素材\1_mm1102\PPT\PPT_014\materaials\children_2.png"/>
            <p:cNvPicPr>
              <a:picLocks noChangeAspect="1" noChangeArrowheads="1"/>
            </p:cNvPicPr>
            <p:nvPr userDrawn="1"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58950" y="1308100"/>
              <a:ext cx="1574800" cy="2527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2" name="children_3" descr="F:\1-原创素材\1_mm1102\PPT\PPT_014\materaials\children_3.png"/>
            <p:cNvPicPr>
              <a:picLocks noChangeAspect="1" noChangeArrowheads="1"/>
            </p:cNvPicPr>
            <p:nvPr userDrawn="1"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225" y="1295400"/>
              <a:ext cx="1790700" cy="25527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3" name="children_4" descr="F:\1-原创素材\1_mm1102\PPT\PPT_014\materaials\children_4.png"/>
            <p:cNvPicPr>
              <a:picLocks noChangeAspect="1" noChangeArrowheads="1"/>
            </p:cNvPicPr>
            <p:nvPr userDrawn="1"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00350" y="1149350"/>
              <a:ext cx="1600200" cy="2844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4" name="children_5" descr="F:\1-原创素材\1_mm1102\PPT\PPT_014\materaials\children_5.png"/>
            <p:cNvPicPr>
              <a:picLocks noChangeAspect="1" noChangeArrowheads="1"/>
            </p:cNvPicPr>
            <p:nvPr userDrawn="1"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7361" y="1244600"/>
              <a:ext cx="2006600" cy="2654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5" name="children_6" descr="F:\1-原创素材\1_mm1102\PPT\PPT_014\materaials\children_6.png"/>
            <p:cNvPicPr>
              <a:picLocks noChangeAspect="1" noChangeArrowheads="1"/>
            </p:cNvPicPr>
            <p:nvPr userDrawn="1"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6951" y="1219200"/>
              <a:ext cx="1689100" cy="2705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6" name="children_7" descr="F:\1-原创素材\1_mm1102\PPT\PPT_014\materaials\children_7.png"/>
            <p:cNvPicPr>
              <a:picLocks noChangeAspect="1" noChangeArrowheads="1"/>
            </p:cNvPicPr>
            <p:nvPr userDrawn="1"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38835" y="1346200"/>
              <a:ext cx="2019300" cy="2451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7" name="children_8" descr="F:\1-原创素材\1_mm1102\PPT\PPT_014\materaials\children_8.png"/>
            <p:cNvPicPr>
              <a:picLocks noChangeAspect="1" noChangeArrowheads="1"/>
            </p:cNvPicPr>
            <p:nvPr userDrawn="1"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69420" y="1327150"/>
              <a:ext cx="1778000" cy="2489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" name="TextBox 3"/>
          <p:cNvSpPr txBox="1"/>
          <p:nvPr userDrawn="1"/>
        </p:nvSpPr>
        <p:spPr>
          <a:xfrm>
            <a:off x="-3889105" y="7845513"/>
            <a:ext cx="1162453" cy="384717"/>
          </a:xfrm>
          <a:prstGeom prst="rect">
            <a:avLst/>
          </a:prstGeom>
          <a:noFill/>
        </p:spPr>
        <p:txBody>
          <a:bodyPr wrap="none" lIns="91418" tIns="45718" rIns="91418" bIns="45718" rtlCol="0">
            <a:spAutoFit/>
          </a:bodyPr>
          <a:lstStyle/>
          <a:p>
            <a:pPr defTabSz="914150"/>
            <a:r>
              <a:rPr lang="en-US" altLang="zh-CN" sz="1900" dirty="0">
                <a:solidFill>
                  <a:prstClr val="white"/>
                </a:solidFill>
              </a:rPr>
              <a:t>Contents</a:t>
            </a:r>
            <a:endParaRPr lang="zh-CN" altLang="en-US" sz="19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4078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split orient="vert"/>
      </p:transition>
    </mc:Choice>
    <mc:Fallback xmlns="">
      <p:transition spd="slow" advTm="1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30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93827E-7 L -0.64809 -0.37593 " pathEditMode="relative" rAng="0" ptsTypes="AA">
                                      <p:cBhvr>
                                        <p:cTn id="11" dur="12000" fill="hold"/>
                                        <p:tgtEl>
                                          <p:spTgt spid="30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413" y="-18796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3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6000"/>
                                  </p:stCondLst>
                                  <p:childTnLst>
                                    <p:animRot by="300000">
                                      <p:cBhvr>
                                        <p:cTn id="26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-300000">
                                      <p:cBhvr>
                                        <p:cTn id="28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300000">
                                      <p:cBhvr>
                                        <p:cTn id="30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600000">
                                      <p:cBhvr>
                                        <p:cTn id="3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-600000">
                                      <p:cBhvr>
                                        <p:cTn id="39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248366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17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9pPr>
          </a:lstStyle>
          <a:p>
            <a:endParaRPr/>
          </a:p>
        </p:txBody>
      </p:sp>
      <p:sp>
        <p:nvSpPr>
          <p:cNvPr id="167" name="Google Shape;167;p17"/>
          <p:cNvSpPr/>
          <p:nvPr/>
        </p:nvSpPr>
        <p:spPr>
          <a:xfrm flipH="1">
            <a:off x="9360210" y="-165633"/>
            <a:ext cx="5009001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168" name="Google Shape;168;p17"/>
          <p:cNvSpPr/>
          <p:nvPr/>
        </p:nvSpPr>
        <p:spPr>
          <a:xfrm rot="1404734">
            <a:off x="8276619" y="-1002047"/>
            <a:ext cx="5088352" cy="2203739"/>
          </a:xfrm>
          <a:custGeom>
            <a:avLst/>
            <a:gdLst/>
            <a:ahLst/>
            <a:cxnLst/>
            <a:rect l="l" t="t" r="r" b="b"/>
            <a:pathLst>
              <a:path w="89567" h="38791" extrusionOk="0">
                <a:moveTo>
                  <a:pt x="89566" y="0"/>
                </a:moveTo>
                <a:lnTo>
                  <a:pt x="7879" y="23904"/>
                </a:lnTo>
                <a:lnTo>
                  <a:pt x="7879" y="23904"/>
                </a:lnTo>
                <a:cubicBezTo>
                  <a:pt x="7879" y="23904"/>
                  <a:pt x="402" y="28300"/>
                  <a:pt x="0" y="34929"/>
                </a:cubicBezTo>
                <a:cubicBezTo>
                  <a:pt x="0" y="34929"/>
                  <a:pt x="883" y="35268"/>
                  <a:pt x="2443" y="35268"/>
                </a:cubicBezTo>
                <a:cubicBezTo>
                  <a:pt x="3797" y="35268"/>
                  <a:pt x="5661" y="35013"/>
                  <a:pt x="7901" y="34059"/>
                </a:cubicBezTo>
                <a:lnTo>
                  <a:pt x="12722" y="31983"/>
                </a:lnTo>
                <a:lnTo>
                  <a:pt x="12722" y="31983"/>
                </a:lnTo>
                <a:cubicBezTo>
                  <a:pt x="12231" y="34282"/>
                  <a:pt x="12521" y="36670"/>
                  <a:pt x="13548" y="38790"/>
                </a:cubicBezTo>
                <a:cubicBezTo>
                  <a:pt x="13548" y="38790"/>
                  <a:pt x="16717" y="36224"/>
                  <a:pt x="17588" y="34036"/>
                </a:cubicBezTo>
                <a:lnTo>
                  <a:pt x="18458" y="31871"/>
                </a:lnTo>
                <a:cubicBezTo>
                  <a:pt x="18458" y="31871"/>
                  <a:pt x="21002" y="35509"/>
                  <a:pt x="22877" y="37987"/>
                </a:cubicBezTo>
                <a:cubicBezTo>
                  <a:pt x="22877" y="37987"/>
                  <a:pt x="26604" y="32586"/>
                  <a:pt x="27966" y="29506"/>
                </a:cubicBezTo>
                <a:lnTo>
                  <a:pt x="29327" y="26403"/>
                </a:lnTo>
                <a:cubicBezTo>
                  <a:pt x="29327" y="26403"/>
                  <a:pt x="29327" y="33902"/>
                  <a:pt x="32407" y="37786"/>
                </a:cubicBezTo>
                <a:cubicBezTo>
                  <a:pt x="32407" y="37786"/>
                  <a:pt x="35800" y="33612"/>
                  <a:pt x="36559" y="31090"/>
                </a:cubicBezTo>
                <a:lnTo>
                  <a:pt x="37094" y="29378"/>
                </a:lnTo>
                <a:lnTo>
                  <a:pt x="37094" y="29378"/>
                </a:lnTo>
                <a:cubicBezTo>
                  <a:pt x="37223" y="29900"/>
                  <a:pt x="37869" y="30669"/>
                  <a:pt x="39951" y="31648"/>
                </a:cubicBezTo>
                <a:cubicBezTo>
                  <a:pt x="41768" y="32512"/>
                  <a:pt x="42556" y="32754"/>
                  <a:pt x="42870" y="32754"/>
                </a:cubicBezTo>
                <a:cubicBezTo>
                  <a:pt x="43268" y="32754"/>
                  <a:pt x="42897" y="32362"/>
                  <a:pt x="42897" y="32362"/>
                </a:cubicBezTo>
                <a:cubicBezTo>
                  <a:pt x="42897" y="32362"/>
                  <a:pt x="45397" y="29707"/>
                  <a:pt x="44839" y="27742"/>
                </a:cubicBezTo>
                <a:cubicBezTo>
                  <a:pt x="44281" y="25801"/>
                  <a:pt x="43455" y="21672"/>
                  <a:pt x="43455" y="21672"/>
                </a:cubicBezTo>
                <a:lnTo>
                  <a:pt x="43455" y="21672"/>
                </a:lnTo>
                <a:cubicBezTo>
                  <a:pt x="43455" y="21672"/>
                  <a:pt x="45442" y="24663"/>
                  <a:pt x="49526" y="28122"/>
                </a:cubicBezTo>
                <a:cubicBezTo>
                  <a:pt x="53610" y="31604"/>
                  <a:pt x="54146" y="31715"/>
                  <a:pt x="54146" y="31715"/>
                </a:cubicBezTo>
                <a:cubicBezTo>
                  <a:pt x="54146" y="31715"/>
                  <a:pt x="58766" y="24283"/>
                  <a:pt x="58163" y="20846"/>
                </a:cubicBezTo>
                <a:lnTo>
                  <a:pt x="57672" y="17967"/>
                </a:lnTo>
                <a:lnTo>
                  <a:pt x="57583" y="17409"/>
                </a:lnTo>
                <a:lnTo>
                  <a:pt x="57583" y="17409"/>
                </a:lnTo>
                <a:cubicBezTo>
                  <a:pt x="57583" y="17409"/>
                  <a:pt x="63275" y="23591"/>
                  <a:pt x="66533" y="24171"/>
                </a:cubicBezTo>
                <a:lnTo>
                  <a:pt x="69792" y="24729"/>
                </a:lnTo>
                <a:cubicBezTo>
                  <a:pt x="69792" y="24729"/>
                  <a:pt x="70461" y="21225"/>
                  <a:pt x="71488" y="19306"/>
                </a:cubicBezTo>
                <a:lnTo>
                  <a:pt x="72515" y="17386"/>
                </a:lnTo>
                <a:cubicBezTo>
                  <a:pt x="72515" y="17386"/>
                  <a:pt x="72916" y="24886"/>
                  <a:pt x="75081" y="27899"/>
                </a:cubicBezTo>
                <a:cubicBezTo>
                  <a:pt x="75081" y="27899"/>
                  <a:pt x="79612" y="25310"/>
                  <a:pt x="82000" y="22163"/>
                </a:cubicBezTo>
                <a:cubicBezTo>
                  <a:pt x="84411" y="19038"/>
                  <a:pt x="87044" y="16204"/>
                  <a:pt x="88294" y="8102"/>
                </a:cubicBezTo>
                <a:lnTo>
                  <a:pt x="8956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169" name="Google Shape;169;p17"/>
          <p:cNvGrpSpPr/>
          <p:nvPr/>
        </p:nvGrpSpPr>
        <p:grpSpPr>
          <a:xfrm rot="-489070">
            <a:off x="11457675" y="4762698"/>
            <a:ext cx="1239628" cy="2398815"/>
            <a:chOff x="109100" y="81525"/>
            <a:chExt cx="929625" cy="1798925"/>
          </a:xfrm>
        </p:grpSpPr>
        <p:sp>
          <p:nvSpPr>
            <p:cNvPr id="170" name="Google Shape;170;p17"/>
            <p:cNvSpPr/>
            <p:nvPr/>
          </p:nvSpPr>
          <p:spPr>
            <a:xfrm>
              <a:off x="109100" y="81525"/>
              <a:ext cx="929625" cy="1798925"/>
            </a:xfrm>
            <a:custGeom>
              <a:avLst/>
              <a:gdLst/>
              <a:ahLst/>
              <a:cxnLst/>
              <a:rect l="l" t="t" r="r" b="b"/>
              <a:pathLst>
                <a:path w="37185" h="71957" extrusionOk="0">
                  <a:moveTo>
                    <a:pt x="7009" y="0"/>
                  </a:moveTo>
                  <a:lnTo>
                    <a:pt x="1" y="13079"/>
                  </a:lnTo>
                  <a:cubicBezTo>
                    <a:pt x="1" y="13079"/>
                    <a:pt x="358" y="14909"/>
                    <a:pt x="938" y="17945"/>
                  </a:cubicBezTo>
                  <a:lnTo>
                    <a:pt x="4264" y="18101"/>
                  </a:lnTo>
                  <a:lnTo>
                    <a:pt x="1362" y="20042"/>
                  </a:lnTo>
                  <a:cubicBezTo>
                    <a:pt x="1987" y="23189"/>
                    <a:pt x="2791" y="27162"/>
                    <a:pt x="3706" y="31537"/>
                  </a:cubicBezTo>
                  <a:lnTo>
                    <a:pt x="6072" y="29015"/>
                  </a:lnTo>
                  <a:lnTo>
                    <a:pt x="5402" y="34751"/>
                  </a:lnTo>
                  <a:lnTo>
                    <a:pt x="4420" y="34885"/>
                  </a:lnTo>
                  <a:cubicBezTo>
                    <a:pt x="7388" y="48834"/>
                    <a:pt x="11294" y="65462"/>
                    <a:pt x="14218" y="71956"/>
                  </a:cubicBezTo>
                  <a:lnTo>
                    <a:pt x="25869" y="70751"/>
                  </a:lnTo>
                  <a:lnTo>
                    <a:pt x="31672" y="70149"/>
                  </a:lnTo>
                  <a:lnTo>
                    <a:pt x="37184" y="51334"/>
                  </a:lnTo>
                  <a:lnTo>
                    <a:pt x="26203" y="28345"/>
                  </a:lnTo>
                  <a:lnTo>
                    <a:pt x="22119" y="26180"/>
                  </a:lnTo>
                  <a:lnTo>
                    <a:pt x="24954" y="25734"/>
                  </a:lnTo>
                  <a:lnTo>
                    <a:pt x="21650" y="18815"/>
                  </a:lnTo>
                  <a:lnTo>
                    <a:pt x="15780" y="15690"/>
                  </a:lnTo>
                  <a:lnTo>
                    <a:pt x="19865" y="15088"/>
                  </a:lnTo>
                  <a:lnTo>
                    <a:pt x="17655" y="10445"/>
                  </a:lnTo>
                  <a:lnTo>
                    <a:pt x="70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71" name="Google Shape;171;p17"/>
            <p:cNvSpPr/>
            <p:nvPr/>
          </p:nvSpPr>
          <p:spPr>
            <a:xfrm>
              <a:off x="284325" y="81525"/>
              <a:ext cx="754400" cy="1768800"/>
            </a:xfrm>
            <a:custGeom>
              <a:avLst/>
              <a:gdLst/>
              <a:ahLst/>
              <a:cxnLst/>
              <a:rect l="l" t="t" r="r" b="b"/>
              <a:pathLst>
                <a:path w="30176" h="70752" extrusionOk="0">
                  <a:moveTo>
                    <a:pt x="0" y="0"/>
                  </a:moveTo>
                  <a:lnTo>
                    <a:pt x="18860" y="70751"/>
                  </a:lnTo>
                  <a:lnTo>
                    <a:pt x="24663" y="70149"/>
                  </a:lnTo>
                  <a:lnTo>
                    <a:pt x="30175" y="51334"/>
                  </a:lnTo>
                  <a:lnTo>
                    <a:pt x="19194" y="28345"/>
                  </a:lnTo>
                  <a:lnTo>
                    <a:pt x="15110" y="26180"/>
                  </a:lnTo>
                  <a:lnTo>
                    <a:pt x="17945" y="25734"/>
                  </a:lnTo>
                  <a:lnTo>
                    <a:pt x="14641" y="18815"/>
                  </a:lnTo>
                  <a:lnTo>
                    <a:pt x="8771" y="15690"/>
                  </a:lnTo>
                  <a:lnTo>
                    <a:pt x="12856" y="15088"/>
                  </a:lnTo>
                  <a:lnTo>
                    <a:pt x="10646" y="104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172" name="Google Shape;172;p17"/>
          <p:cNvGrpSpPr/>
          <p:nvPr/>
        </p:nvGrpSpPr>
        <p:grpSpPr>
          <a:xfrm>
            <a:off x="10233718" y="5533600"/>
            <a:ext cx="2127767" cy="1883000"/>
            <a:chOff x="-1486725" y="976600"/>
            <a:chExt cx="1595825" cy="1412250"/>
          </a:xfrm>
        </p:grpSpPr>
        <p:sp>
          <p:nvSpPr>
            <p:cNvPr id="173" name="Google Shape;173;p17"/>
            <p:cNvSpPr/>
            <p:nvPr/>
          </p:nvSpPr>
          <p:spPr>
            <a:xfrm>
              <a:off x="-1486725" y="976600"/>
              <a:ext cx="1595825" cy="1412250"/>
            </a:xfrm>
            <a:custGeom>
              <a:avLst/>
              <a:gdLst/>
              <a:ahLst/>
              <a:cxnLst/>
              <a:rect l="l" t="t" r="r" b="b"/>
              <a:pathLst>
                <a:path w="63833" h="56490" extrusionOk="0">
                  <a:moveTo>
                    <a:pt x="15065" y="0"/>
                  </a:moveTo>
                  <a:lnTo>
                    <a:pt x="0" y="4576"/>
                  </a:lnTo>
                  <a:lnTo>
                    <a:pt x="17029" y="14954"/>
                  </a:lnTo>
                  <a:lnTo>
                    <a:pt x="22944" y="11896"/>
                  </a:lnTo>
                  <a:lnTo>
                    <a:pt x="21315" y="16918"/>
                  </a:lnTo>
                  <a:lnTo>
                    <a:pt x="29171" y="24439"/>
                  </a:lnTo>
                  <a:lnTo>
                    <a:pt x="34505" y="22208"/>
                  </a:lnTo>
                  <a:lnTo>
                    <a:pt x="32921" y="26448"/>
                  </a:lnTo>
                  <a:lnTo>
                    <a:pt x="42049" y="36090"/>
                  </a:lnTo>
                  <a:lnTo>
                    <a:pt x="46848" y="33523"/>
                  </a:lnTo>
                  <a:lnTo>
                    <a:pt x="45888" y="38657"/>
                  </a:lnTo>
                  <a:lnTo>
                    <a:pt x="61578" y="56489"/>
                  </a:lnTo>
                  <a:lnTo>
                    <a:pt x="62583" y="43991"/>
                  </a:lnTo>
                  <a:lnTo>
                    <a:pt x="63832" y="28524"/>
                  </a:lnTo>
                  <a:cubicBezTo>
                    <a:pt x="63832" y="28524"/>
                    <a:pt x="41000" y="8816"/>
                    <a:pt x="17766" y="871"/>
                  </a:cubicBezTo>
                  <a:cubicBezTo>
                    <a:pt x="16873" y="558"/>
                    <a:pt x="15980" y="268"/>
                    <a:pt x="15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74" name="Google Shape;174;p17"/>
            <p:cNvSpPr/>
            <p:nvPr/>
          </p:nvSpPr>
          <p:spPr>
            <a:xfrm>
              <a:off x="-1042575" y="998350"/>
              <a:ext cx="1151675" cy="1078025"/>
            </a:xfrm>
            <a:custGeom>
              <a:avLst/>
              <a:gdLst/>
              <a:ahLst/>
              <a:cxnLst/>
              <a:rect l="l" t="t" r="r" b="b"/>
              <a:pathLst>
                <a:path w="46067" h="43121" extrusionOk="0">
                  <a:moveTo>
                    <a:pt x="0" y="1"/>
                  </a:moveTo>
                  <a:lnTo>
                    <a:pt x="0" y="1"/>
                  </a:lnTo>
                  <a:cubicBezTo>
                    <a:pt x="19998" y="11406"/>
                    <a:pt x="40018" y="36827"/>
                    <a:pt x="44817" y="43121"/>
                  </a:cubicBezTo>
                  <a:lnTo>
                    <a:pt x="46066" y="27654"/>
                  </a:lnTo>
                  <a:cubicBezTo>
                    <a:pt x="46066" y="27654"/>
                    <a:pt x="23234" y="7946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621983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0384762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9742046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7486458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295386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4574362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1028693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2551802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1972861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302441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85086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s and text">
  <p:cSld name="Numbes and text">
    <p:spTree>
      <p:nvGrpSpPr>
        <p:cNvPr id="1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p19"/>
          <p:cNvSpPr/>
          <p:nvPr/>
        </p:nvSpPr>
        <p:spPr>
          <a:xfrm>
            <a:off x="5247291" y="-290904"/>
            <a:ext cx="6148508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199" name="Google Shape;199;p19"/>
          <p:cNvSpPr/>
          <p:nvPr/>
        </p:nvSpPr>
        <p:spPr>
          <a:xfrm>
            <a:off x="346491" y="428109"/>
            <a:ext cx="6148508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00" name="Google Shape;200;p19"/>
          <p:cNvSpPr txBox="1">
            <a:spLocks noGrp="1"/>
          </p:cNvSpPr>
          <p:nvPr>
            <p:ph type="title" hasCustomPrompt="1"/>
          </p:nvPr>
        </p:nvSpPr>
        <p:spPr>
          <a:xfrm>
            <a:off x="1488067" y="916884"/>
            <a:ext cx="5813600" cy="16976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1" name="Google Shape;201;p19"/>
          <p:cNvSpPr txBox="1">
            <a:spLocks noGrp="1"/>
          </p:cNvSpPr>
          <p:nvPr>
            <p:ph type="subTitle" idx="1"/>
          </p:nvPr>
        </p:nvSpPr>
        <p:spPr>
          <a:xfrm>
            <a:off x="1488067" y="2614483"/>
            <a:ext cx="5813600" cy="538000"/>
          </a:xfrm>
          <a:prstGeom prst="rect">
            <a:avLst/>
          </a:prstGeom>
          <a:noFill/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2" name="Google Shape;202;p19"/>
          <p:cNvSpPr txBox="1">
            <a:spLocks noGrp="1"/>
          </p:cNvSpPr>
          <p:nvPr>
            <p:ph type="title" idx="2" hasCustomPrompt="1"/>
          </p:nvPr>
        </p:nvSpPr>
        <p:spPr>
          <a:xfrm>
            <a:off x="1488067" y="3705349"/>
            <a:ext cx="5813600" cy="16976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3" name="Google Shape;203;p19"/>
          <p:cNvSpPr txBox="1">
            <a:spLocks noGrp="1"/>
          </p:cNvSpPr>
          <p:nvPr>
            <p:ph type="subTitle" idx="3"/>
          </p:nvPr>
        </p:nvSpPr>
        <p:spPr>
          <a:xfrm>
            <a:off x="1488067" y="5403116"/>
            <a:ext cx="5813600" cy="538000"/>
          </a:xfrm>
          <a:prstGeom prst="rect">
            <a:avLst/>
          </a:prstGeom>
          <a:noFill/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4" name="Google Shape;204;p19"/>
          <p:cNvSpPr/>
          <p:nvPr/>
        </p:nvSpPr>
        <p:spPr>
          <a:xfrm>
            <a:off x="-761297" y="-238333"/>
            <a:ext cx="4127161" cy="7087716"/>
          </a:xfrm>
          <a:custGeom>
            <a:avLst/>
            <a:gdLst/>
            <a:ahLst/>
            <a:cxnLst/>
            <a:rect l="l" t="t" r="r" b="b"/>
            <a:pathLst>
              <a:path w="82670" h="141972" extrusionOk="0">
                <a:moveTo>
                  <a:pt x="71711" y="0"/>
                </a:moveTo>
                <a:lnTo>
                  <a:pt x="64279" y="6629"/>
                </a:lnTo>
                <a:cubicBezTo>
                  <a:pt x="64279" y="6629"/>
                  <a:pt x="68229" y="21717"/>
                  <a:pt x="67024" y="26381"/>
                </a:cubicBezTo>
                <a:cubicBezTo>
                  <a:pt x="65841" y="31046"/>
                  <a:pt x="62493" y="30086"/>
                  <a:pt x="56333" y="35175"/>
                </a:cubicBezTo>
                <a:cubicBezTo>
                  <a:pt x="52427" y="38367"/>
                  <a:pt x="48321" y="41313"/>
                  <a:pt x="44080" y="44013"/>
                </a:cubicBezTo>
                <a:cubicBezTo>
                  <a:pt x="44080" y="44013"/>
                  <a:pt x="38701" y="37161"/>
                  <a:pt x="34148" y="30086"/>
                </a:cubicBezTo>
                <a:cubicBezTo>
                  <a:pt x="29595" y="22989"/>
                  <a:pt x="23145" y="16583"/>
                  <a:pt x="23145" y="16583"/>
                </a:cubicBezTo>
                <a:cubicBezTo>
                  <a:pt x="23145" y="16583"/>
                  <a:pt x="0" y="19953"/>
                  <a:pt x="16159" y="22833"/>
                </a:cubicBezTo>
                <a:cubicBezTo>
                  <a:pt x="32296" y="25689"/>
                  <a:pt x="32028" y="38791"/>
                  <a:pt x="35934" y="46223"/>
                </a:cubicBezTo>
                <a:cubicBezTo>
                  <a:pt x="39862" y="53633"/>
                  <a:pt x="25511" y="141971"/>
                  <a:pt x="25511" y="141971"/>
                </a:cubicBezTo>
                <a:lnTo>
                  <a:pt x="53700" y="141971"/>
                </a:lnTo>
                <a:cubicBezTo>
                  <a:pt x="53700" y="141971"/>
                  <a:pt x="46803" y="56690"/>
                  <a:pt x="53700" y="46156"/>
                </a:cubicBezTo>
                <a:cubicBezTo>
                  <a:pt x="81286" y="31738"/>
                  <a:pt x="82670" y="12811"/>
                  <a:pt x="82670" y="12811"/>
                </a:cubicBezTo>
                <a:lnTo>
                  <a:pt x="80549" y="2567"/>
                </a:lnTo>
                <a:cubicBezTo>
                  <a:pt x="80549" y="2567"/>
                  <a:pt x="79009" y="9999"/>
                  <a:pt x="76353" y="16338"/>
                </a:cubicBezTo>
                <a:cubicBezTo>
                  <a:pt x="74574" y="20583"/>
                  <a:pt x="73096" y="21284"/>
                  <a:pt x="72313" y="21284"/>
                </a:cubicBezTo>
                <a:cubicBezTo>
                  <a:pt x="71928" y="21284"/>
                  <a:pt x="71711" y="21114"/>
                  <a:pt x="71711" y="21114"/>
                </a:cubicBezTo>
                <a:lnTo>
                  <a:pt x="73988" y="3571"/>
                </a:lnTo>
                <a:lnTo>
                  <a:pt x="7171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05" name="Google Shape;205;p19"/>
          <p:cNvSpPr/>
          <p:nvPr/>
        </p:nvSpPr>
        <p:spPr>
          <a:xfrm flipH="1">
            <a:off x="-913946" y="-249567"/>
            <a:ext cx="6370092" cy="1601912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06" name="Google Shape;206;p19"/>
          <p:cNvSpPr/>
          <p:nvPr/>
        </p:nvSpPr>
        <p:spPr>
          <a:xfrm flipH="1">
            <a:off x="2387017" y="-249565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207" name="Google Shape;207;p19"/>
          <p:cNvGrpSpPr/>
          <p:nvPr/>
        </p:nvGrpSpPr>
        <p:grpSpPr>
          <a:xfrm rot="-6335569">
            <a:off x="11062785" y="-975549"/>
            <a:ext cx="523803" cy="1925708"/>
            <a:chOff x="4439650" y="3704000"/>
            <a:chExt cx="392850" cy="1444275"/>
          </a:xfrm>
        </p:grpSpPr>
        <p:sp>
          <p:nvSpPr>
            <p:cNvPr id="208" name="Google Shape;208;p19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09" name="Google Shape;209;p19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10" name="Google Shape;210;p19"/>
          <p:cNvGrpSpPr/>
          <p:nvPr/>
        </p:nvGrpSpPr>
        <p:grpSpPr>
          <a:xfrm rot="-7906635">
            <a:off x="11254647" y="-564414"/>
            <a:ext cx="523772" cy="1925595"/>
            <a:chOff x="4439650" y="3704000"/>
            <a:chExt cx="392850" cy="1444275"/>
          </a:xfrm>
        </p:grpSpPr>
        <p:sp>
          <p:nvSpPr>
            <p:cNvPr id="211" name="Google Shape;211;p19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12" name="Google Shape;212;p19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13" name="Google Shape;213;p19"/>
          <p:cNvGrpSpPr/>
          <p:nvPr/>
        </p:nvGrpSpPr>
        <p:grpSpPr>
          <a:xfrm rot="-9474936">
            <a:off x="11548703" y="-238930"/>
            <a:ext cx="523839" cy="1925844"/>
            <a:chOff x="4439650" y="3704000"/>
            <a:chExt cx="392850" cy="1444275"/>
          </a:xfrm>
        </p:grpSpPr>
        <p:sp>
          <p:nvSpPr>
            <p:cNvPr id="214" name="Google Shape;214;p19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15" name="Google Shape;215;p19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16" name="Google Shape;216;p19"/>
          <p:cNvGrpSpPr/>
          <p:nvPr/>
        </p:nvGrpSpPr>
        <p:grpSpPr>
          <a:xfrm rot="9860843">
            <a:off x="12096428" y="-171841"/>
            <a:ext cx="523792" cy="1925669"/>
            <a:chOff x="4439650" y="3704000"/>
            <a:chExt cx="392850" cy="1444275"/>
          </a:xfrm>
        </p:grpSpPr>
        <p:sp>
          <p:nvSpPr>
            <p:cNvPr id="217" name="Google Shape;217;p19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18" name="Google Shape;218;p19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19" name="Google Shape;219;p19"/>
          <p:cNvGrpSpPr/>
          <p:nvPr/>
        </p:nvGrpSpPr>
        <p:grpSpPr>
          <a:xfrm rot="-9385361">
            <a:off x="10225626" y="6439052"/>
            <a:ext cx="2381497" cy="890887"/>
            <a:chOff x="2504050" y="4080225"/>
            <a:chExt cx="1248775" cy="467150"/>
          </a:xfrm>
        </p:grpSpPr>
        <p:sp>
          <p:nvSpPr>
            <p:cNvPr id="220" name="Google Shape;220;p19"/>
            <p:cNvSpPr/>
            <p:nvPr/>
          </p:nvSpPr>
          <p:spPr>
            <a:xfrm>
              <a:off x="2505175" y="4080225"/>
              <a:ext cx="1246525" cy="467150"/>
            </a:xfrm>
            <a:custGeom>
              <a:avLst/>
              <a:gdLst/>
              <a:ahLst/>
              <a:cxnLst/>
              <a:rect l="l" t="t" r="r" b="b"/>
              <a:pathLst>
                <a:path w="49861" h="18686" extrusionOk="0">
                  <a:moveTo>
                    <a:pt x="34019" y="1"/>
                  </a:moveTo>
                  <a:cubicBezTo>
                    <a:pt x="10587" y="1"/>
                    <a:pt x="0" y="17903"/>
                    <a:pt x="0" y="17903"/>
                  </a:cubicBezTo>
                  <a:cubicBezTo>
                    <a:pt x="3542" y="18444"/>
                    <a:pt x="6903" y="18686"/>
                    <a:pt x="10081" y="18686"/>
                  </a:cubicBezTo>
                  <a:cubicBezTo>
                    <a:pt x="36106" y="18686"/>
                    <a:pt x="49861" y="2503"/>
                    <a:pt x="49861" y="2503"/>
                  </a:cubicBezTo>
                  <a:cubicBezTo>
                    <a:pt x="44040" y="736"/>
                    <a:pt x="38766" y="1"/>
                    <a:pt x="340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21" name="Google Shape;221;p19"/>
            <p:cNvSpPr/>
            <p:nvPr/>
          </p:nvSpPr>
          <p:spPr>
            <a:xfrm>
              <a:off x="2504050" y="4139425"/>
              <a:ext cx="1248775" cy="391725"/>
            </a:xfrm>
            <a:custGeom>
              <a:avLst/>
              <a:gdLst/>
              <a:ahLst/>
              <a:cxnLst/>
              <a:rect l="l" t="t" r="r" b="b"/>
              <a:pathLst>
                <a:path w="49951" h="15669" extrusionOk="0">
                  <a:moveTo>
                    <a:pt x="49861" y="1"/>
                  </a:moveTo>
                  <a:lnTo>
                    <a:pt x="0" y="15401"/>
                  </a:lnTo>
                  <a:lnTo>
                    <a:pt x="90" y="15669"/>
                  </a:lnTo>
                  <a:lnTo>
                    <a:pt x="49950" y="269"/>
                  </a:lnTo>
                  <a:lnTo>
                    <a:pt x="49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22" name="Google Shape;222;p19"/>
            <p:cNvSpPr/>
            <p:nvPr/>
          </p:nvSpPr>
          <p:spPr>
            <a:xfrm>
              <a:off x="3120050" y="4140550"/>
              <a:ext cx="271200" cy="229350"/>
            </a:xfrm>
            <a:custGeom>
              <a:avLst/>
              <a:gdLst/>
              <a:ahLst/>
              <a:cxnLst/>
              <a:rect l="l" t="t" r="r" b="b"/>
              <a:pathLst>
                <a:path w="10848" h="9174" extrusionOk="0">
                  <a:moveTo>
                    <a:pt x="8772" y="0"/>
                  </a:moveTo>
                  <a:lnTo>
                    <a:pt x="1" y="7901"/>
                  </a:lnTo>
                  <a:lnTo>
                    <a:pt x="10803" y="9174"/>
                  </a:lnTo>
                  <a:lnTo>
                    <a:pt x="10848" y="8906"/>
                  </a:lnTo>
                  <a:lnTo>
                    <a:pt x="648" y="7700"/>
                  </a:lnTo>
                  <a:lnTo>
                    <a:pt x="8950" y="201"/>
                  </a:lnTo>
                  <a:lnTo>
                    <a:pt x="87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23" name="Google Shape;223;p19"/>
            <p:cNvSpPr/>
            <p:nvPr/>
          </p:nvSpPr>
          <p:spPr>
            <a:xfrm>
              <a:off x="2793625" y="4245450"/>
              <a:ext cx="270650" cy="229350"/>
            </a:xfrm>
            <a:custGeom>
              <a:avLst/>
              <a:gdLst/>
              <a:ahLst/>
              <a:cxnLst/>
              <a:rect l="l" t="t" r="r" b="b"/>
              <a:pathLst>
                <a:path w="10826" h="9174" extrusionOk="0">
                  <a:moveTo>
                    <a:pt x="8750" y="0"/>
                  </a:moveTo>
                  <a:lnTo>
                    <a:pt x="1" y="7901"/>
                  </a:lnTo>
                  <a:lnTo>
                    <a:pt x="10803" y="9173"/>
                  </a:lnTo>
                  <a:lnTo>
                    <a:pt x="10826" y="8906"/>
                  </a:lnTo>
                  <a:lnTo>
                    <a:pt x="648" y="7700"/>
                  </a:lnTo>
                  <a:lnTo>
                    <a:pt x="8929" y="201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24" name="Google Shape;224;p19"/>
          <p:cNvGrpSpPr/>
          <p:nvPr/>
        </p:nvGrpSpPr>
        <p:grpSpPr>
          <a:xfrm rot="-8172916">
            <a:off x="10138411" y="5884975"/>
            <a:ext cx="2381504" cy="890888"/>
            <a:chOff x="2504050" y="4080225"/>
            <a:chExt cx="1248775" cy="467150"/>
          </a:xfrm>
        </p:grpSpPr>
        <p:sp>
          <p:nvSpPr>
            <p:cNvPr id="225" name="Google Shape;225;p19"/>
            <p:cNvSpPr/>
            <p:nvPr/>
          </p:nvSpPr>
          <p:spPr>
            <a:xfrm>
              <a:off x="2505175" y="4080225"/>
              <a:ext cx="1246525" cy="467150"/>
            </a:xfrm>
            <a:custGeom>
              <a:avLst/>
              <a:gdLst/>
              <a:ahLst/>
              <a:cxnLst/>
              <a:rect l="l" t="t" r="r" b="b"/>
              <a:pathLst>
                <a:path w="49861" h="18686" extrusionOk="0">
                  <a:moveTo>
                    <a:pt x="34019" y="1"/>
                  </a:moveTo>
                  <a:cubicBezTo>
                    <a:pt x="10587" y="1"/>
                    <a:pt x="0" y="17903"/>
                    <a:pt x="0" y="17903"/>
                  </a:cubicBezTo>
                  <a:cubicBezTo>
                    <a:pt x="3542" y="18444"/>
                    <a:pt x="6903" y="18686"/>
                    <a:pt x="10081" y="18686"/>
                  </a:cubicBezTo>
                  <a:cubicBezTo>
                    <a:pt x="36106" y="18686"/>
                    <a:pt x="49861" y="2503"/>
                    <a:pt x="49861" y="2503"/>
                  </a:cubicBezTo>
                  <a:cubicBezTo>
                    <a:pt x="44040" y="736"/>
                    <a:pt x="38766" y="1"/>
                    <a:pt x="340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26" name="Google Shape;226;p19"/>
            <p:cNvSpPr/>
            <p:nvPr/>
          </p:nvSpPr>
          <p:spPr>
            <a:xfrm>
              <a:off x="2504050" y="4139425"/>
              <a:ext cx="1248775" cy="391725"/>
            </a:xfrm>
            <a:custGeom>
              <a:avLst/>
              <a:gdLst/>
              <a:ahLst/>
              <a:cxnLst/>
              <a:rect l="l" t="t" r="r" b="b"/>
              <a:pathLst>
                <a:path w="49951" h="15669" extrusionOk="0">
                  <a:moveTo>
                    <a:pt x="49861" y="1"/>
                  </a:moveTo>
                  <a:lnTo>
                    <a:pt x="0" y="15401"/>
                  </a:lnTo>
                  <a:lnTo>
                    <a:pt x="90" y="15669"/>
                  </a:lnTo>
                  <a:lnTo>
                    <a:pt x="49950" y="269"/>
                  </a:lnTo>
                  <a:lnTo>
                    <a:pt x="49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27" name="Google Shape;227;p19"/>
            <p:cNvSpPr/>
            <p:nvPr/>
          </p:nvSpPr>
          <p:spPr>
            <a:xfrm>
              <a:off x="3120050" y="4140550"/>
              <a:ext cx="271200" cy="229350"/>
            </a:xfrm>
            <a:custGeom>
              <a:avLst/>
              <a:gdLst/>
              <a:ahLst/>
              <a:cxnLst/>
              <a:rect l="l" t="t" r="r" b="b"/>
              <a:pathLst>
                <a:path w="10848" h="9174" extrusionOk="0">
                  <a:moveTo>
                    <a:pt x="8772" y="0"/>
                  </a:moveTo>
                  <a:lnTo>
                    <a:pt x="1" y="7901"/>
                  </a:lnTo>
                  <a:lnTo>
                    <a:pt x="10803" y="9174"/>
                  </a:lnTo>
                  <a:lnTo>
                    <a:pt x="10848" y="8906"/>
                  </a:lnTo>
                  <a:lnTo>
                    <a:pt x="648" y="7700"/>
                  </a:lnTo>
                  <a:lnTo>
                    <a:pt x="8950" y="201"/>
                  </a:lnTo>
                  <a:lnTo>
                    <a:pt x="87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28" name="Google Shape;228;p19"/>
            <p:cNvSpPr/>
            <p:nvPr/>
          </p:nvSpPr>
          <p:spPr>
            <a:xfrm>
              <a:off x="2793625" y="4245450"/>
              <a:ext cx="270650" cy="229350"/>
            </a:xfrm>
            <a:custGeom>
              <a:avLst/>
              <a:gdLst/>
              <a:ahLst/>
              <a:cxnLst/>
              <a:rect l="l" t="t" r="r" b="b"/>
              <a:pathLst>
                <a:path w="10826" h="9174" extrusionOk="0">
                  <a:moveTo>
                    <a:pt x="8750" y="0"/>
                  </a:moveTo>
                  <a:lnTo>
                    <a:pt x="1" y="7901"/>
                  </a:lnTo>
                  <a:lnTo>
                    <a:pt x="10803" y="9173"/>
                  </a:lnTo>
                  <a:lnTo>
                    <a:pt x="10826" y="8906"/>
                  </a:lnTo>
                  <a:lnTo>
                    <a:pt x="648" y="7700"/>
                  </a:lnTo>
                  <a:lnTo>
                    <a:pt x="8929" y="201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29" name="Google Shape;229;p19"/>
          <p:cNvGrpSpPr/>
          <p:nvPr/>
        </p:nvGrpSpPr>
        <p:grpSpPr>
          <a:xfrm rot="-6615640">
            <a:off x="10789955" y="5627923"/>
            <a:ext cx="2381492" cy="890884"/>
            <a:chOff x="2504050" y="4080225"/>
            <a:chExt cx="1248775" cy="467150"/>
          </a:xfrm>
        </p:grpSpPr>
        <p:sp>
          <p:nvSpPr>
            <p:cNvPr id="230" name="Google Shape;230;p19"/>
            <p:cNvSpPr/>
            <p:nvPr/>
          </p:nvSpPr>
          <p:spPr>
            <a:xfrm>
              <a:off x="2505175" y="4080225"/>
              <a:ext cx="1246525" cy="467150"/>
            </a:xfrm>
            <a:custGeom>
              <a:avLst/>
              <a:gdLst/>
              <a:ahLst/>
              <a:cxnLst/>
              <a:rect l="l" t="t" r="r" b="b"/>
              <a:pathLst>
                <a:path w="49861" h="18686" extrusionOk="0">
                  <a:moveTo>
                    <a:pt x="34019" y="1"/>
                  </a:moveTo>
                  <a:cubicBezTo>
                    <a:pt x="10587" y="1"/>
                    <a:pt x="0" y="17903"/>
                    <a:pt x="0" y="17903"/>
                  </a:cubicBezTo>
                  <a:cubicBezTo>
                    <a:pt x="3542" y="18444"/>
                    <a:pt x="6903" y="18686"/>
                    <a:pt x="10081" y="18686"/>
                  </a:cubicBezTo>
                  <a:cubicBezTo>
                    <a:pt x="36106" y="18686"/>
                    <a:pt x="49861" y="2503"/>
                    <a:pt x="49861" y="2503"/>
                  </a:cubicBezTo>
                  <a:cubicBezTo>
                    <a:pt x="44040" y="736"/>
                    <a:pt x="38766" y="1"/>
                    <a:pt x="340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31" name="Google Shape;231;p19"/>
            <p:cNvSpPr/>
            <p:nvPr/>
          </p:nvSpPr>
          <p:spPr>
            <a:xfrm>
              <a:off x="2504050" y="4139425"/>
              <a:ext cx="1248775" cy="391725"/>
            </a:xfrm>
            <a:custGeom>
              <a:avLst/>
              <a:gdLst/>
              <a:ahLst/>
              <a:cxnLst/>
              <a:rect l="l" t="t" r="r" b="b"/>
              <a:pathLst>
                <a:path w="49951" h="15669" extrusionOk="0">
                  <a:moveTo>
                    <a:pt x="49861" y="1"/>
                  </a:moveTo>
                  <a:lnTo>
                    <a:pt x="0" y="15401"/>
                  </a:lnTo>
                  <a:lnTo>
                    <a:pt x="90" y="15669"/>
                  </a:lnTo>
                  <a:lnTo>
                    <a:pt x="49950" y="269"/>
                  </a:lnTo>
                  <a:lnTo>
                    <a:pt x="49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32" name="Google Shape;232;p19"/>
            <p:cNvSpPr/>
            <p:nvPr/>
          </p:nvSpPr>
          <p:spPr>
            <a:xfrm>
              <a:off x="3120050" y="4140550"/>
              <a:ext cx="271200" cy="229350"/>
            </a:xfrm>
            <a:custGeom>
              <a:avLst/>
              <a:gdLst/>
              <a:ahLst/>
              <a:cxnLst/>
              <a:rect l="l" t="t" r="r" b="b"/>
              <a:pathLst>
                <a:path w="10848" h="9174" extrusionOk="0">
                  <a:moveTo>
                    <a:pt x="8772" y="0"/>
                  </a:moveTo>
                  <a:lnTo>
                    <a:pt x="1" y="7901"/>
                  </a:lnTo>
                  <a:lnTo>
                    <a:pt x="10803" y="9174"/>
                  </a:lnTo>
                  <a:lnTo>
                    <a:pt x="10848" y="8906"/>
                  </a:lnTo>
                  <a:lnTo>
                    <a:pt x="648" y="7700"/>
                  </a:lnTo>
                  <a:lnTo>
                    <a:pt x="8950" y="201"/>
                  </a:lnTo>
                  <a:lnTo>
                    <a:pt x="87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33" name="Google Shape;233;p19"/>
            <p:cNvSpPr/>
            <p:nvPr/>
          </p:nvSpPr>
          <p:spPr>
            <a:xfrm>
              <a:off x="2793625" y="4245450"/>
              <a:ext cx="270650" cy="229350"/>
            </a:xfrm>
            <a:custGeom>
              <a:avLst/>
              <a:gdLst/>
              <a:ahLst/>
              <a:cxnLst/>
              <a:rect l="l" t="t" r="r" b="b"/>
              <a:pathLst>
                <a:path w="10826" h="9174" extrusionOk="0">
                  <a:moveTo>
                    <a:pt x="8750" y="0"/>
                  </a:moveTo>
                  <a:lnTo>
                    <a:pt x="1" y="7901"/>
                  </a:lnTo>
                  <a:lnTo>
                    <a:pt x="10803" y="9173"/>
                  </a:lnTo>
                  <a:lnTo>
                    <a:pt x="10826" y="8906"/>
                  </a:lnTo>
                  <a:lnTo>
                    <a:pt x="648" y="7700"/>
                  </a:lnTo>
                  <a:lnTo>
                    <a:pt x="8929" y="201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50870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EB5DF6D5-AB93-4721-A16E-C3BED53122D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3153" t="25279" r="13619" b="15484"/>
          <a:stretch/>
        </p:blipFill>
        <p:spPr>
          <a:xfrm>
            <a:off x="1" y="0"/>
            <a:ext cx="12192000" cy="6858000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4F158D66-D5D6-403E-B91A-FC71421DCD8C}"/>
              </a:ext>
            </a:extLst>
          </p:cNvPr>
          <p:cNvSpPr/>
          <p:nvPr userDrawn="1"/>
        </p:nvSpPr>
        <p:spPr>
          <a:xfrm>
            <a:off x="295277" y="295035"/>
            <a:ext cx="11601451" cy="6267932"/>
          </a:xfrm>
          <a:prstGeom prst="rect">
            <a:avLst/>
          </a:prstGeom>
          <a:solidFill>
            <a:schemeClr val="bg1"/>
          </a:solidFill>
          <a:ln>
            <a:solidFill>
              <a:srgbClr val="FFDE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8" tIns="45718" rIns="91418" bIns="45718" rtlCol="0" anchor="ctr"/>
          <a:lstStyle/>
          <a:p>
            <a:pPr algn="ctr" defTabSz="914150"/>
            <a:endParaRPr lang="zh-CN" altLang="en-US" sz="19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1460819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bg" descr="F:\1-原创素材\1_mm1102\PPT\PPT_014\materaials\contents_1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balloon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37361" y="261006"/>
            <a:ext cx="2872889" cy="3953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balloon_2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28631" flipH="1">
            <a:off x="562828" y="191032"/>
            <a:ext cx="4983709" cy="648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shape" descr="F:\1-原创素材\1_mm1102\PPT\PPT_014\materaials\contents_2.png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1477" y="1019679"/>
            <a:ext cx="9178075" cy="47881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grassland" descr="F:\1-原创素材\1_mm1102\PPT\PPT_014\materaials\contents_5.png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34245"/>
            <a:ext cx="12192000" cy="1924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9" name="kite" descr="F:\1-原创素材\1_mm1102\PPT\PPT_014\materaials\contents_4.png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97039" y="3034847"/>
            <a:ext cx="900740" cy="758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组合 2"/>
          <p:cNvGrpSpPr/>
          <p:nvPr userDrawn="1"/>
        </p:nvGrpSpPr>
        <p:grpSpPr>
          <a:xfrm>
            <a:off x="595137" y="4965468"/>
            <a:ext cx="11001731" cy="1920213"/>
            <a:chOff x="-4251670" y="1149350"/>
            <a:chExt cx="16299090" cy="2844800"/>
          </a:xfrm>
        </p:grpSpPr>
        <p:pic>
          <p:nvPicPr>
            <p:cNvPr id="3080" name="children_1" descr="F:\1-原创素材\1_mm1102\PPT\PPT_014\materaials\children_1.png"/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251670" y="1339850"/>
              <a:ext cx="1790700" cy="2463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1" name="children_2" descr="F:\1-原创素材\1_mm1102\PPT\PPT_014\materaials\children_2.png"/>
            <p:cNvPicPr>
              <a:picLocks noChangeAspect="1" noChangeArrowheads="1"/>
            </p:cNvPicPr>
            <p:nvPr userDrawn="1"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58950" y="1308100"/>
              <a:ext cx="1574800" cy="2527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2" name="children_3" descr="F:\1-原创素材\1_mm1102\PPT\PPT_014\materaials\children_3.png"/>
            <p:cNvPicPr>
              <a:picLocks noChangeAspect="1" noChangeArrowheads="1"/>
            </p:cNvPicPr>
            <p:nvPr userDrawn="1"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225" y="1295400"/>
              <a:ext cx="1790700" cy="25527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3" name="children_4" descr="F:\1-原创素材\1_mm1102\PPT\PPT_014\materaials\children_4.png"/>
            <p:cNvPicPr>
              <a:picLocks noChangeAspect="1" noChangeArrowheads="1"/>
            </p:cNvPicPr>
            <p:nvPr userDrawn="1"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00350" y="1149350"/>
              <a:ext cx="1600200" cy="2844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4" name="children_5" descr="F:\1-原创素材\1_mm1102\PPT\PPT_014\materaials\children_5.png"/>
            <p:cNvPicPr>
              <a:picLocks noChangeAspect="1" noChangeArrowheads="1"/>
            </p:cNvPicPr>
            <p:nvPr userDrawn="1"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7361" y="1244600"/>
              <a:ext cx="2006600" cy="2654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5" name="children_6" descr="F:\1-原创素材\1_mm1102\PPT\PPT_014\materaials\children_6.png"/>
            <p:cNvPicPr>
              <a:picLocks noChangeAspect="1" noChangeArrowheads="1"/>
            </p:cNvPicPr>
            <p:nvPr userDrawn="1"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6951" y="1219200"/>
              <a:ext cx="1689100" cy="2705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6" name="children_7" descr="F:\1-原创素材\1_mm1102\PPT\PPT_014\materaials\children_7.png"/>
            <p:cNvPicPr>
              <a:picLocks noChangeAspect="1" noChangeArrowheads="1"/>
            </p:cNvPicPr>
            <p:nvPr userDrawn="1"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38835" y="1346200"/>
              <a:ext cx="2019300" cy="2451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7" name="children_8" descr="F:\1-原创素材\1_mm1102\PPT\PPT_014\materaials\children_8.png"/>
            <p:cNvPicPr>
              <a:picLocks noChangeAspect="1" noChangeArrowheads="1"/>
            </p:cNvPicPr>
            <p:nvPr userDrawn="1"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69420" y="1327150"/>
              <a:ext cx="1778000" cy="2489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" name="TextBox 3"/>
          <p:cNvSpPr txBox="1"/>
          <p:nvPr userDrawn="1"/>
        </p:nvSpPr>
        <p:spPr>
          <a:xfrm>
            <a:off x="-3889105" y="7845513"/>
            <a:ext cx="1162453" cy="384717"/>
          </a:xfrm>
          <a:prstGeom prst="rect">
            <a:avLst/>
          </a:prstGeom>
          <a:noFill/>
        </p:spPr>
        <p:txBody>
          <a:bodyPr wrap="none" lIns="91418" tIns="45718" rIns="91418" bIns="45718" rtlCol="0">
            <a:spAutoFit/>
          </a:bodyPr>
          <a:lstStyle/>
          <a:p>
            <a:pPr defTabSz="914150"/>
            <a:r>
              <a:rPr lang="en-US" altLang="zh-CN" sz="1900" dirty="0">
                <a:solidFill>
                  <a:prstClr val="white"/>
                </a:solidFill>
              </a:rPr>
              <a:t>Contents</a:t>
            </a:r>
            <a:endParaRPr lang="zh-CN" altLang="en-US" sz="19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5616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split orient="vert"/>
      </p:transition>
    </mc:Choice>
    <mc:Fallback xmlns="">
      <p:transition spd="slow" advTm="1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30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93827E-7 L -0.64809 -0.37593 " pathEditMode="relative" rAng="0" ptsTypes="AA">
                                      <p:cBhvr>
                                        <p:cTn id="11" dur="12000" fill="hold"/>
                                        <p:tgtEl>
                                          <p:spTgt spid="30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413" y="-18796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3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6000"/>
                                  </p:stCondLst>
                                  <p:childTnLst>
                                    <p:animRot by="300000">
                                      <p:cBhvr>
                                        <p:cTn id="26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-300000">
                                      <p:cBhvr>
                                        <p:cTn id="28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300000">
                                      <p:cBhvr>
                                        <p:cTn id="30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600000">
                                      <p:cBhvr>
                                        <p:cTn id="3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-600000">
                                      <p:cBhvr>
                                        <p:cTn id="39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8506709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3904172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2868927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3735596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9752586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9541947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374981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058792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p20"/>
          <p:cNvSpPr txBox="1">
            <a:spLocks noGrp="1"/>
          </p:cNvSpPr>
          <p:nvPr>
            <p:ph type="title"/>
          </p:nvPr>
        </p:nvSpPr>
        <p:spPr>
          <a:xfrm>
            <a:off x="3954200" y="1022133"/>
            <a:ext cx="4283600" cy="900400"/>
          </a:xfrm>
          <a:prstGeom prst="rect">
            <a:avLst/>
          </a:prstGeom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0"/>
          <p:cNvSpPr txBox="1">
            <a:spLocks noGrp="1"/>
          </p:cNvSpPr>
          <p:nvPr>
            <p:ph type="subTitle" idx="1"/>
          </p:nvPr>
        </p:nvSpPr>
        <p:spPr>
          <a:xfrm>
            <a:off x="3806200" y="2050667"/>
            <a:ext cx="4579600" cy="1512400"/>
          </a:xfrm>
          <a:prstGeom prst="rect">
            <a:avLst/>
          </a:prstGeom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" name="Google Shape;237;p20"/>
          <p:cNvSpPr txBox="1"/>
          <p:nvPr/>
        </p:nvSpPr>
        <p:spPr>
          <a:xfrm>
            <a:off x="3754533" y="4574500"/>
            <a:ext cx="46828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0" tIns="121870" rIns="121870" bIns="121870" anchor="b" anchorCtr="0">
            <a:noAutofit/>
          </a:bodyPr>
          <a:lstStyle/>
          <a:p>
            <a:pPr algn="ctr" defTabSz="914150">
              <a:spcBef>
                <a:spcPts val="400"/>
              </a:spcBef>
            </a:pPr>
            <a:r>
              <a:rPr lang="en" sz="1600">
                <a:solidFill>
                  <a:srgbClr val="522E17"/>
                </a:solidFill>
                <a:latin typeface="Mukta Medium"/>
                <a:ea typeface="Mukta Medium"/>
                <a:cs typeface="Mukta Medium"/>
                <a:sym typeface="Mukta Medium"/>
              </a:rPr>
              <a:t>CREDITS: This presentation template was created by </a:t>
            </a:r>
            <a:r>
              <a:rPr lang="en" sz="1600" b="1">
                <a:solidFill>
                  <a:srgbClr val="522E17"/>
                </a:solidFill>
                <a:uFill>
                  <a:noFill/>
                </a:uFill>
                <a:latin typeface="Mukta"/>
                <a:ea typeface="Mukta"/>
                <a:cs typeface="Mukta"/>
                <a:sym typeface="Mukta"/>
                <a:hlinkClick r:id="rId2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>
                <a:solidFill>
                  <a:srgbClr val="522E17"/>
                </a:solidFill>
                <a:latin typeface="Mukta Medium"/>
                <a:ea typeface="Mukta Medium"/>
                <a:cs typeface="Mukta Medium"/>
                <a:sym typeface="Mukta Medium"/>
              </a:rPr>
              <a:t>, including icons by </a:t>
            </a:r>
            <a:r>
              <a:rPr lang="en" sz="1600" b="1">
                <a:solidFill>
                  <a:srgbClr val="522E17"/>
                </a:solidFill>
                <a:uFill>
                  <a:noFill/>
                </a:uFill>
                <a:latin typeface="Mukta"/>
                <a:ea typeface="Mukta"/>
                <a:cs typeface="Mukta"/>
                <a:sym typeface="Mukta"/>
                <a:hlinkClick r:id="rId3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>
                <a:solidFill>
                  <a:srgbClr val="522E17"/>
                </a:solidFill>
                <a:latin typeface="Mukta Medium"/>
                <a:ea typeface="Mukta Medium"/>
                <a:cs typeface="Mukta Medium"/>
                <a:sym typeface="Mukta Medium"/>
              </a:rPr>
              <a:t>, infographics &amp; images by </a:t>
            </a:r>
            <a:r>
              <a:rPr lang="en" sz="1600" b="1">
                <a:solidFill>
                  <a:srgbClr val="522E17"/>
                </a:solidFill>
                <a:uFill>
                  <a:noFill/>
                </a:uFill>
                <a:latin typeface="Mukta"/>
                <a:ea typeface="Mukta"/>
                <a:cs typeface="Mukta"/>
                <a:sym typeface="Mukta"/>
                <a:hlinkClick r:id="rId4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600" b="1">
              <a:solidFill>
                <a:srgbClr val="522E17"/>
              </a:solidFill>
              <a:latin typeface="Mukta"/>
              <a:ea typeface="Mukta"/>
              <a:cs typeface="Mukta"/>
              <a:sym typeface="Mukta"/>
            </a:endParaRPr>
          </a:p>
        </p:txBody>
      </p:sp>
    </p:spTree>
    <p:extLst>
      <p:ext uri="{BB962C8B-B14F-4D97-AF65-F5344CB8AC3E}">
        <p14:creationId xmlns:p14="http://schemas.microsoft.com/office/powerpoint/2010/main" val="21150961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6505819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3776489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0540967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EB5DF6D5-AB93-4721-A16E-C3BED53122D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3153" t="25279" r="13619" b="15484"/>
          <a:stretch/>
        </p:blipFill>
        <p:spPr>
          <a:xfrm>
            <a:off x="1" y="0"/>
            <a:ext cx="12192000" cy="6858000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4F158D66-D5D6-403E-B91A-FC71421DCD8C}"/>
              </a:ext>
            </a:extLst>
          </p:cNvPr>
          <p:cNvSpPr/>
          <p:nvPr userDrawn="1"/>
        </p:nvSpPr>
        <p:spPr>
          <a:xfrm>
            <a:off x="295277" y="295035"/>
            <a:ext cx="11601451" cy="6267932"/>
          </a:xfrm>
          <a:prstGeom prst="rect">
            <a:avLst/>
          </a:prstGeom>
          <a:solidFill>
            <a:schemeClr val="bg1"/>
          </a:solidFill>
          <a:ln>
            <a:solidFill>
              <a:srgbClr val="FFDE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8" tIns="45718" rIns="91418" bIns="45718" rtlCol="0" anchor="ctr"/>
          <a:lstStyle/>
          <a:p>
            <a:pPr algn="ctr" defTabSz="914150"/>
            <a:endParaRPr lang="zh-CN" altLang="en-US" sz="19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1426107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bg" descr="F:\1-原创素材\1_mm1102\PPT\PPT_014\materaials\contents_1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balloon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37356" y="260998"/>
            <a:ext cx="2872889" cy="3953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balloon_2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28631" flipH="1">
            <a:off x="562828" y="191032"/>
            <a:ext cx="4983709" cy="648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shape" descr="F:\1-原创素材\1_mm1102\PPT\PPT_014\materaials\contents_2.png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1477" y="1019679"/>
            <a:ext cx="9178075" cy="47881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grassland" descr="F:\1-原创素材\1_mm1102\PPT\PPT_014\materaials\contents_5.png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34237"/>
            <a:ext cx="12192000" cy="1924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9" name="kite" descr="F:\1-原创素材\1_mm1102\PPT\PPT_014\materaials\contents_4.png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97039" y="3034839"/>
            <a:ext cx="900740" cy="758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组合 2"/>
          <p:cNvGrpSpPr/>
          <p:nvPr userDrawn="1"/>
        </p:nvGrpSpPr>
        <p:grpSpPr>
          <a:xfrm>
            <a:off x="595137" y="4965460"/>
            <a:ext cx="11001731" cy="1920213"/>
            <a:chOff x="-4251670" y="1149350"/>
            <a:chExt cx="16299090" cy="2844800"/>
          </a:xfrm>
        </p:grpSpPr>
        <p:pic>
          <p:nvPicPr>
            <p:cNvPr id="3080" name="children_1" descr="F:\1-原创素材\1_mm1102\PPT\PPT_014\materaials\children_1.png"/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251670" y="1339850"/>
              <a:ext cx="1790700" cy="2463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1" name="children_2" descr="F:\1-原创素材\1_mm1102\PPT\PPT_014\materaials\children_2.png"/>
            <p:cNvPicPr>
              <a:picLocks noChangeAspect="1" noChangeArrowheads="1"/>
            </p:cNvPicPr>
            <p:nvPr userDrawn="1"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58950" y="1308100"/>
              <a:ext cx="1574800" cy="2527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2" name="children_3" descr="F:\1-原创素材\1_mm1102\PPT\PPT_014\materaials\children_3.png"/>
            <p:cNvPicPr>
              <a:picLocks noChangeAspect="1" noChangeArrowheads="1"/>
            </p:cNvPicPr>
            <p:nvPr userDrawn="1"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225" y="1295400"/>
              <a:ext cx="1790700" cy="25527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3" name="children_4" descr="F:\1-原创素材\1_mm1102\PPT\PPT_014\materaials\children_4.png"/>
            <p:cNvPicPr>
              <a:picLocks noChangeAspect="1" noChangeArrowheads="1"/>
            </p:cNvPicPr>
            <p:nvPr userDrawn="1"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00350" y="1149350"/>
              <a:ext cx="1600200" cy="2844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4" name="children_5" descr="F:\1-原创素材\1_mm1102\PPT\PPT_014\materaials\children_5.png"/>
            <p:cNvPicPr>
              <a:picLocks noChangeAspect="1" noChangeArrowheads="1"/>
            </p:cNvPicPr>
            <p:nvPr userDrawn="1"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7361" y="1244600"/>
              <a:ext cx="2006600" cy="2654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5" name="children_6" descr="F:\1-原创素材\1_mm1102\PPT\PPT_014\materaials\children_6.png"/>
            <p:cNvPicPr>
              <a:picLocks noChangeAspect="1" noChangeArrowheads="1"/>
            </p:cNvPicPr>
            <p:nvPr userDrawn="1"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6951" y="1219200"/>
              <a:ext cx="1689100" cy="2705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6" name="children_7" descr="F:\1-原创素材\1_mm1102\PPT\PPT_014\materaials\children_7.png"/>
            <p:cNvPicPr>
              <a:picLocks noChangeAspect="1" noChangeArrowheads="1"/>
            </p:cNvPicPr>
            <p:nvPr userDrawn="1"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38835" y="1346200"/>
              <a:ext cx="2019300" cy="2451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7" name="children_8" descr="F:\1-原创素材\1_mm1102\PPT\PPT_014\materaials\children_8.png"/>
            <p:cNvPicPr>
              <a:picLocks noChangeAspect="1" noChangeArrowheads="1"/>
            </p:cNvPicPr>
            <p:nvPr userDrawn="1"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69420" y="1327150"/>
              <a:ext cx="1778000" cy="2489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" name="TextBox 3"/>
          <p:cNvSpPr txBox="1"/>
          <p:nvPr userDrawn="1"/>
        </p:nvSpPr>
        <p:spPr>
          <a:xfrm>
            <a:off x="-3889105" y="7845513"/>
            <a:ext cx="1162453" cy="384717"/>
          </a:xfrm>
          <a:prstGeom prst="rect">
            <a:avLst/>
          </a:prstGeom>
          <a:noFill/>
        </p:spPr>
        <p:txBody>
          <a:bodyPr wrap="none" lIns="91418" tIns="45718" rIns="91418" bIns="45718" rtlCol="0">
            <a:spAutoFit/>
          </a:bodyPr>
          <a:lstStyle/>
          <a:p>
            <a:pPr defTabSz="914150"/>
            <a:r>
              <a:rPr lang="en-US" altLang="zh-CN" sz="1900" dirty="0">
                <a:solidFill>
                  <a:prstClr val="white"/>
                </a:solidFill>
              </a:rPr>
              <a:t>Contents</a:t>
            </a:r>
            <a:endParaRPr lang="zh-CN" altLang="en-US" sz="19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0796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split orient="vert"/>
      </p:transition>
    </mc:Choice>
    <mc:Fallback xmlns="">
      <p:transition spd="slow" advTm="1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30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93827E-7 L -0.64809 -0.37593 " pathEditMode="relative" rAng="0" ptsTypes="AA">
                                      <p:cBhvr>
                                        <p:cTn id="11" dur="12000" fill="hold"/>
                                        <p:tgtEl>
                                          <p:spTgt spid="30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413" y="-18796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3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6000"/>
                                  </p:stCondLst>
                                  <p:childTnLst>
                                    <p:animRot by="300000">
                                      <p:cBhvr>
                                        <p:cTn id="26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-300000">
                                      <p:cBhvr>
                                        <p:cTn id="28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300000">
                                      <p:cBhvr>
                                        <p:cTn id="30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600000">
                                      <p:cBhvr>
                                        <p:cTn id="3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-600000">
                                      <p:cBhvr>
                                        <p:cTn id="39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2510294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8328262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6748340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5068025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032287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21"/>
          <p:cNvSpPr/>
          <p:nvPr/>
        </p:nvSpPr>
        <p:spPr>
          <a:xfrm>
            <a:off x="6097645" y="-46167"/>
            <a:ext cx="5298143" cy="1525059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40" name="Google Shape;240;p21"/>
          <p:cNvSpPr/>
          <p:nvPr/>
        </p:nvSpPr>
        <p:spPr>
          <a:xfrm rot="126340">
            <a:off x="4838424" y="-232872"/>
            <a:ext cx="6273925" cy="1576723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41" name="Google Shape;241;p21"/>
          <p:cNvSpPr/>
          <p:nvPr/>
        </p:nvSpPr>
        <p:spPr>
          <a:xfrm>
            <a:off x="7435267" y="-164133"/>
            <a:ext cx="5029788" cy="1264861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42" name="Google Shape;242;p21"/>
          <p:cNvSpPr/>
          <p:nvPr/>
        </p:nvSpPr>
        <p:spPr>
          <a:xfrm flipH="1">
            <a:off x="8555710" y="33436"/>
            <a:ext cx="5009001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43" name="Google Shape;243;p21"/>
          <p:cNvSpPr/>
          <p:nvPr/>
        </p:nvSpPr>
        <p:spPr>
          <a:xfrm rot="538858">
            <a:off x="11518974" y="2831629"/>
            <a:ext cx="984993" cy="2062216"/>
          </a:xfrm>
          <a:custGeom>
            <a:avLst/>
            <a:gdLst/>
            <a:ahLst/>
            <a:cxnLst/>
            <a:rect l="l" t="t" r="r" b="b"/>
            <a:pathLst>
              <a:path w="29551" h="61869" extrusionOk="0">
                <a:moveTo>
                  <a:pt x="14664" y="0"/>
                </a:moveTo>
                <a:cubicBezTo>
                  <a:pt x="14664" y="2"/>
                  <a:pt x="14486" y="18904"/>
                  <a:pt x="16092" y="23881"/>
                </a:cubicBezTo>
                <a:lnTo>
                  <a:pt x="17699" y="28881"/>
                </a:lnTo>
                <a:cubicBezTo>
                  <a:pt x="17699" y="28881"/>
                  <a:pt x="9263" y="15958"/>
                  <a:pt x="9620" y="10602"/>
                </a:cubicBezTo>
                <a:lnTo>
                  <a:pt x="9977" y="5223"/>
                </a:lnTo>
                <a:lnTo>
                  <a:pt x="9977" y="5223"/>
                </a:lnTo>
                <a:cubicBezTo>
                  <a:pt x="9977" y="5224"/>
                  <a:pt x="6384" y="20221"/>
                  <a:pt x="11963" y="26961"/>
                </a:cubicBezTo>
                <a:cubicBezTo>
                  <a:pt x="15393" y="31118"/>
                  <a:pt x="15829" y="31919"/>
                  <a:pt x="15656" y="31919"/>
                </a:cubicBezTo>
                <a:cubicBezTo>
                  <a:pt x="15548" y="31919"/>
                  <a:pt x="15200" y="31604"/>
                  <a:pt x="15200" y="31604"/>
                </a:cubicBezTo>
                <a:lnTo>
                  <a:pt x="0" y="26359"/>
                </a:lnTo>
                <a:lnTo>
                  <a:pt x="0" y="26359"/>
                </a:lnTo>
                <a:lnTo>
                  <a:pt x="12321" y="41067"/>
                </a:lnTo>
                <a:lnTo>
                  <a:pt x="7410" y="39415"/>
                </a:lnTo>
                <a:lnTo>
                  <a:pt x="7410" y="39415"/>
                </a:lnTo>
                <a:cubicBezTo>
                  <a:pt x="7410" y="39416"/>
                  <a:pt x="8192" y="43366"/>
                  <a:pt x="13749" y="48588"/>
                </a:cubicBezTo>
                <a:cubicBezTo>
                  <a:pt x="19329" y="53811"/>
                  <a:pt x="29551" y="61868"/>
                  <a:pt x="29551" y="61868"/>
                </a:cubicBezTo>
                <a:cubicBezTo>
                  <a:pt x="29551" y="61868"/>
                  <a:pt x="17164" y="17029"/>
                  <a:pt x="15914" y="8504"/>
                </a:cubicBezTo>
                <a:lnTo>
                  <a:pt x="1466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244" name="Google Shape;244;p21"/>
          <p:cNvGrpSpPr/>
          <p:nvPr/>
        </p:nvGrpSpPr>
        <p:grpSpPr>
          <a:xfrm>
            <a:off x="10592556" y="5330873"/>
            <a:ext cx="2278264" cy="1558187"/>
            <a:chOff x="-824250" y="4460825"/>
            <a:chExt cx="1285025" cy="878875"/>
          </a:xfrm>
        </p:grpSpPr>
        <p:sp>
          <p:nvSpPr>
            <p:cNvPr id="245" name="Google Shape;245;p21"/>
            <p:cNvSpPr/>
            <p:nvPr/>
          </p:nvSpPr>
          <p:spPr>
            <a:xfrm>
              <a:off x="-824250" y="4460825"/>
              <a:ext cx="1285025" cy="878875"/>
            </a:xfrm>
            <a:custGeom>
              <a:avLst/>
              <a:gdLst/>
              <a:ahLst/>
              <a:cxnLst/>
              <a:rect l="l" t="t" r="r" b="b"/>
              <a:pathLst>
                <a:path w="51401" h="35155" extrusionOk="0">
                  <a:moveTo>
                    <a:pt x="28041" y="34381"/>
                  </a:moveTo>
                  <a:lnTo>
                    <a:pt x="28041" y="34381"/>
                  </a:lnTo>
                  <a:cubicBezTo>
                    <a:pt x="28028" y="34400"/>
                    <a:pt x="28055" y="34408"/>
                    <a:pt x="28055" y="34408"/>
                  </a:cubicBezTo>
                  <a:lnTo>
                    <a:pt x="28041" y="34381"/>
                  </a:lnTo>
                  <a:close/>
                  <a:moveTo>
                    <a:pt x="24596" y="0"/>
                  </a:moveTo>
                  <a:cubicBezTo>
                    <a:pt x="22612" y="0"/>
                    <a:pt x="21270" y="148"/>
                    <a:pt x="21270" y="148"/>
                  </a:cubicBezTo>
                  <a:lnTo>
                    <a:pt x="20333" y="15526"/>
                  </a:lnTo>
                  <a:lnTo>
                    <a:pt x="15400" y="952"/>
                  </a:lnTo>
                  <a:cubicBezTo>
                    <a:pt x="6830" y="1822"/>
                    <a:pt x="3036" y="7871"/>
                    <a:pt x="3036" y="7871"/>
                  </a:cubicBezTo>
                  <a:lnTo>
                    <a:pt x="12030" y="16352"/>
                  </a:lnTo>
                  <a:lnTo>
                    <a:pt x="1161" y="13250"/>
                  </a:lnTo>
                  <a:lnTo>
                    <a:pt x="580" y="15816"/>
                  </a:lnTo>
                  <a:cubicBezTo>
                    <a:pt x="0" y="18383"/>
                    <a:pt x="580" y="22713"/>
                    <a:pt x="580" y="22713"/>
                  </a:cubicBezTo>
                  <a:lnTo>
                    <a:pt x="10736" y="25570"/>
                  </a:lnTo>
                  <a:lnTo>
                    <a:pt x="1853" y="27556"/>
                  </a:lnTo>
                  <a:cubicBezTo>
                    <a:pt x="8555" y="33832"/>
                    <a:pt x="15496" y="35154"/>
                    <a:pt x="20156" y="35154"/>
                  </a:cubicBezTo>
                  <a:cubicBezTo>
                    <a:pt x="23550" y="35154"/>
                    <a:pt x="25734" y="34453"/>
                    <a:pt x="25734" y="34453"/>
                  </a:cubicBezTo>
                  <a:lnTo>
                    <a:pt x="26649" y="31819"/>
                  </a:lnTo>
                  <a:lnTo>
                    <a:pt x="28041" y="34381"/>
                  </a:lnTo>
                  <a:lnTo>
                    <a:pt x="28041" y="34381"/>
                  </a:lnTo>
                  <a:cubicBezTo>
                    <a:pt x="28082" y="34319"/>
                    <a:pt x="28544" y="34132"/>
                    <a:pt x="31715" y="33671"/>
                  </a:cubicBezTo>
                  <a:cubicBezTo>
                    <a:pt x="34260" y="33292"/>
                    <a:pt x="36715" y="32622"/>
                    <a:pt x="39103" y="31663"/>
                  </a:cubicBezTo>
                  <a:lnTo>
                    <a:pt x="37117" y="25882"/>
                  </a:lnTo>
                  <a:lnTo>
                    <a:pt x="43433" y="29230"/>
                  </a:lnTo>
                  <a:cubicBezTo>
                    <a:pt x="46736" y="27199"/>
                    <a:pt x="51088" y="21664"/>
                    <a:pt x="51088" y="21664"/>
                  </a:cubicBezTo>
                  <a:lnTo>
                    <a:pt x="44348" y="19164"/>
                  </a:lnTo>
                  <a:lnTo>
                    <a:pt x="51401" y="14656"/>
                  </a:lnTo>
                  <a:cubicBezTo>
                    <a:pt x="48745" y="6465"/>
                    <a:pt x="39371" y="3519"/>
                    <a:pt x="39371" y="3519"/>
                  </a:cubicBezTo>
                  <a:lnTo>
                    <a:pt x="30733" y="14656"/>
                  </a:lnTo>
                  <a:lnTo>
                    <a:pt x="34952" y="1755"/>
                  </a:lnTo>
                  <a:cubicBezTo>
                    <a:pt x="31544" y="300"/>
                    <a:pt x="27420" y="0"/>
                    <a:pt x="245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46" name="Google Shape;246;p21"/>
            <p:cNvSpPr/>
            <p:nvPr/>
          </p:nvSpPr>
          <p:spPr>
            <a:xfrm>
              <a:off x="-811425" y="4533700"/>
              <a:ext cx="567475" cy="633325"/>
            </a:xfrm>
            <a:custGeom>
              <a:avLst/>
              <a:gdLst/>
              <a:ahLst/>
              <a:cxnLst/>
              <a:rect l="l" t="t" r="r" b="b"/>
              <a:pathLst>
                <a:path w="22699" h="25333" extrusionOk="0">
                  <a:moveTo>
                    <a:pt x="8281" y="1"/>
                  </a:moveTo>
                  <a:lnTo>
                    <a:pt x="8035" y="135"/>
                  </a:lnTo>
                  <a:lnTo>
                    <a:pt x="22007" y="24708"/>
                  </a:lnTo>
                  <a:lnTo>
                    <a:pt x="134" y="14352"/>
                  </a:lnTo>
                  <a:lnTo>
                    <a:pt x="1" y="14620"/>
                  </a:lnTo>
                  <a:lnTo>
                    <a:pt x="22699" y="25333"/>
                  </a:lnTo>
                  <a:lnTo>
                    <a:pt x="22699" y="25333"/>
                  </a:lnTo>
                  <a:lnTo>
                    <a:pt x="82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47" name="Google Shape;247;p21"/>
            <p:cNvSpPr/>
            <p:nvPr/>
          </p:nvSpPr>
          <p:spPr>
            <a:xfrm>
              <a:off x="-257350" y="4462300"/>
              <a:ext cx="598175" cy="705300"/>
            </a:xfrm>
            <a:custGeom>
              <a:avLst/>
              <a:gdLst/>
              <a:ahLst/>
              <a:cxnLst/>
              <a:rect l="l" t="t" r="r" b="b"/>
              <a:pathLst>
                <a:path w="23927" h="28212" extrusionOk="0">
                  <a:moveTo>
                    <a:pt x="3393" y="0"/>
                  </a:moveTo>
                  <a:lnTo>
                    <a:pt x="0" y="28211"/>
                  </a:lnTo>
                  <a:lnTo>
                    <a:pt x="23926" y="8504"/>
                  </a:lnTo>
                  <a:lnTo>
                    <a:pt x="23748" y="8303"/>
                  </a:lnTo>
                  <a:lnTo>
                    <a:pt x="357" y="27542"/>
                  </a:lnTo>
                  <a:lnTo>
                    <a:pt x="3661" y="22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48" name="Google Shape;248;p21"/>
            <p:cNvSpPr/>
            <p:nvPr/>
          </p:nvSpPr>
          <p:spPr>
            <a:xfrm>
              <a:off x="-686450" y="4576675"/>
              <a:ext cx="923475" cy="653975"/>
            </a:xfrm>
            <a:custGeom>
              <a:avLst/>
              <a:gdLst/>
              <a:ahLst/>
              <a:cxnLst/>
              <a:rect l="l" t="t" r="r" b="b"/>
              <a:pathLst>
                <a:path w="36939" h="26159" extrusionOk="0">
                  <a:moveTo>
                    <a:pt x="36716" y="0"/>
                  </a:moveTo>
                  <a:lnTo>
                    <a:pt x="17276" y="23168"/>
                  </a:lnTo>
                  <a:lnTo>
                    <a:pt x="1" y="25868"/>
                  </a:lnTo>
                  <a:lnTo>
                    <a:pt x="46" y="26158"/>
                  </a:lnTo>
                  <a:lnTo>
                    <a:pt x="17365" y="23435"/>
                  </a:lnTo>
                  <a:lnTo>
                    <a:pt x="17432" y="23435"/>
                  </a:lnTo>
                  <a:lnTo>
                    <a:pt x="36939" y="179"/>
                  </a:lnTo>
                  <a:lnTo>
                    <a:pt x="367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49" name="Google Shape;249;p21"/>
            <p:cNvSpPr/>
            <p:nvPr/>
          </p:nvSpPr>
          <p:spPr>
            <a:xfrm>
              <a:off x="-255675" y="5158650"/>
              <a:ext cx="19000" cy="170200"/>
            </a:xfrm>
            <a:custGeom>
              <a:avLst/>
              <a:gdLst/>
              <a:ahLst/>
              <a:cxnLst/>
              <a:rect l="l" t="t" r="r" b="b"/>
              <a:pathLst>
                <a:path w="760" h="6808" extrusionOk="0">
                  <a:moveTo>
                    <a:pt x="268" y="0"/>
                  </a:moveTo>
                  <a:lnTo>
                    <a:pt x="0" y="22"/>
                  </a:lnTo>
                  <a:lnTo>
                    <a:pt x="469" y="6807"/>
                  </a:lnTo>
                  <a:lnTo>
                    <a:pt x="759" y="678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250" name="Google Shape;250;p21"/>
          <p:cNvSpPr/>
          <p:nvPr/>
        </p:nvSpPr>
        <p:spPr>
          <a:xfrm>
            <a:off x="-551300" y="274733"/>
            <a:ext cx="2964119" cy="6614328"/>
          </a:xfrm>
          <a:custGeom>
            <a:avLst/>
            <a:gdLst/>
            <a:ahLst/>
            <a:cxnLst/>
            <a:rect l="l" t="t" r="r" b="b"/>
            <a:pathLst>
              <a:path w="71310" h="159113" extrusionOk="0">
                <a:moveTo>
                  <a:pt x="60351" y="1"/>
                </a:moveTo>
                <a:lnTo>
                  <a:pt x="52896" y="7411"/>
                </a:lnTo>
                <a:cubicBezTo>
                  <a:pt x="52896" y="7411"/>
                  <a:pt x="56846" y="24328"/>
                  <a:pt x="55641" y="29551"/>
                </a:cubicBezTo>
                <a:cubicBezTo>
                  <a:pt x="54458" y="34774"/>
                  <a:pt x="51111" y="33702"/>
                  <a:pt x="44950" y="39416"/>
                </a:cubicBezTo>
                <a:cubicBezTo>
                  <a:pt x="41067" y="42965"/>
                  <a:pt x="36983" y="46268"/>
                  <a:pt x="32697" y="49303"/>
                </a:cubicBezTo>
                <a:cubicBezTo>
                  <a:pt x="32697" y="49303"/>
                  <a:pt x="27318" y="41625"/>
                  <a:pt x="22765" y="33680"/>
                </a:cubicBezTo>
                <a:cubicBezTo>
                  <a:pt x="18212" y="25757"/>
                  <a:pt x="5223" y="1139"/>
                  <a:pt x="5223" y="1139"/>
                </a:cubicBezTo>
                <a:cubicBezTo>
                  <a:pt x="5223" y="1139"/>
                  <a:pt x="0" y="18793"/>
                  <a:pt x="4776" y="25556"/>
                </a:cubicBezTo>
                <a:cubicBezTo>
                  <a:pt x="14240" y="39036"/>
                  <a:pt x="20645" y="43456"/>
                  <a:pt x="24551" y="51781"/>
                </a:cubicBezTo>
                <a:cubicBezTo>
                  <a:pt x="28479" y="60128"/>
                  <a:pt x="14128" y="159112"/>
                  <a:pt x="14128" y="159112"/>
                </a:cubicBezTo>
                <a:lnTo>
                  <a:pt x="42317" y="159112"/>
                </a:lnTo>
                <a:cubicBezTo>
                  <a:pt x="42317" y="159112"/>
                  <a:pt x="35420" y="63520"/>
                  <a:pt x="42317" y="51714"/>
                </a:cubicBezTo>
                <a:cubicBezTo>
                  <a:pt x="69925" y="35555"/>
                  <a:pt x="71309" y="14329"/>
                  <a:pt x="71309" y="14329"/>
                </a:cubicBezTo>
                <a:lnTo>
                  <a:pt x="69167" y="2880"/>
                </a:lnTo>
                <a:cubicBezTo>
                  <a:pt x="69167" y="2880"/>
                  <a:pt x="67649" y="11205"/>
                  <a:pt x="64993" y="18302"/>
                </a:cubicBezTo>
                <a:cubicBezTo>
                  <a:pt x="63211" y="23064"/>
                  <a:pt x="61731" y="23847"/>
                  <a:pt x="60949" y="23847"/>
                </a:cubicBezTo>
                <a:cubicBezTo>
                  <a:pt x="60566" y="23847"/>
                  <a:pt x="60351" y="23659"/>
                  <a:pt x="60351" y="23659"/>
                </a:cubicBezTo>
                <a:lnTo>
                  <a:pt x="62627" y="3996"/>
                </a:lnTo>
                <a:lnTo>
                  <a:pt x="60351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51" name="Google Shape;251;p21"/>
          <p:cNvSpPr/>
          <p:nvPr/>
        </p:nvSpPr>
        <p:spPr>
          <a:xfrm flipH="1">
            <a:off x="-366125" y="-310800"/>
            <a:ext cx="6196289" cy="155820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52" name="Google Shape;252;p21"/>
          <p:cNvSpPr/>
          <p:nvPr/>
        </p:nvSpPr>
        <p:spPr>
          <a:xfrm>
            <a:off x="1667600" y="5518967"/>
            <a:ext cx="2922333" cy="1820500"/>
          </a:xfrm>
          <a:custGeom>
            <a:avLst/>
            <a:gdLst/>
            <a:ahLst/>
            <a:cxnLst/>
            <a:rect l="l" t="t" r="r" b="b"/>
            <a:pathLst>
              <a:path w="87670" h="54615" extrusionOk="0">
                <a:moveTo>
                  <a:pt x="18592" y="1"/>
                </a:moveTo>
                <a:lnTo>
                  <a:pt x="18592" y="1"/>
                </a:lnTo>
                <a:cubicBezTo>
                  <a:pt x="15267" y="12678"/>
                  <a:pt x="16695" y="22610"/>
                  <a:pt x="19820" y="30109"/>
                </a:cubicBezTo>
                <a:cubicBezTo>
                  <a:pt x="9977" y="20757"/>
                  <a:pt x="1" y="18347"/>
                  <a:pt x="0" y="18347"/>
                </a:cubicBezTo>
                <a:lnTo>
                  <a:pt x="0" y="18347"/>
                </a:lnTo>
                <a:cubicBezTo>
                  <a:pt x="5982" y="52673"/>
                  <a:pt x="34974" y="54615"/>
                  <a:pt x="34974" y="54615"/>
                </a:cubicBezTo>
                <a:cubicBezTo>
                  <a:pt x="34506" y="53209"/>
                  <a:pt x="34015" y="51847"/>
                  <a:pt x="33501" y="50553"/>
                </a:cubicBezTo>
                <a:cubicBezTo>
                  <a:pt x="34082" y="49839"/>
                  <a:pt x="34639" y="49147"/>
                  <a:pt x="35175" y="48433"/>
                </a:cubicBezTo>
                <a:cubicBezTo>
                  <a:pt x="35577" y="48700"/>
                  <a:pt x="35800" y="48834"/>
                  <a:pt x="35822" y="48834"/>
                </a:cubicBezTo>
                <a:cubicBezTo>
                  <a:pt x="35867" y="48656"/>
                  <a:pt x="35867" y="48455"/>
                  <a:pt x="35889" y="48276"/>
                </a:cubicBezTo>
                <a:cubicBezTo>
                  <a:pt x="35934" y="47964"/>
                  <a:pt x="35956" y="47651"/>
                  <a:pt x="35979" y="47339"/>
                </a:cubicBezTo>
                <a:cubicBezTo>
                  <a:pt x="36470" y="46692"/>
                  <a:pt x="36916" y="46045"/>
                  <a:pt x="37362" y="45397"/>
                </a:cubicBezTo>
                <a:lnTo>
                  <a:pt x="37362" y="45397"/>
                </a:lnTo>
                <a:cubicBezTo>
                  <a:pt x="37295" y="46580"/>
                  <a:pt x="37295" y="47763"/>
                  <a:pt x="37385" y="48946"/>
                </a:cubicBezTo>
                <a:cubicBezTo>
                  <a:pt x="38858" y="48187"/>
                  <a:pt x="40242" y="47384"/>
                  <a:pt x="41558" y="46558"/>
                </a:cubicBezTo>
                <a:cubicBezTo>
                  <a:pt x="44244" y="46886"/>
                  <a:pt x="46818" y="47036"/>
                  <a:pt x="49277" y="47036"/>
                </a:cubicBezTo>
                <a:cubicBezTo>
                  <a:pt x="74411" y="47036"/>
                  <a:pt x="87669" y="31426"/>
                  <a:pt x="87669" y="31426"/>
                </a:cubicBezTo>
                <a:cubicBezTo>
                  <a:pt x="82027" y="29709"/>
                  <a:pt x="76917" y="28995"/>
                  <a:pt x="72322" y="28995"/>
                </a:cubicBezTo>
                <a:cubicBezTo>
                  <a:pt x="66703" y="28995"/>
                  <a:pt x="61853" y="30063"/>
                  <a:pt x="57740" y="31671"/>
                </a:cubicBezTo>
                <a:cubicBezTo>
                  <a:pt x="66466" y="19708"/>
                  <a:pt x="67248" y="8370"/>
                  <a:pt x="67248" y="8370"/>
                </a:cubicBezTo>
                <a:lnTo>
                  <a:pt x="67248" y="8370"/>
                </a:lnTo>
                <a:cubicBezTo>
                  <a:pt x="57561" y="11807"/>
                  <a:pt x="50999" y="16762"/>
                  <a:pt x="46536" y="22007"/>
                </a:cubicBezTo>
                <a:cubicBezTo>
                  <a:pt x="48209" y="10557"/>
                  <a:pt x="45598" y="2478"/>
                  <a:pt x="45598" y="2478"/>
                </a:cubicBezTo>
                <a:cubicBezTo>
                  <a:pt x="38902" y="8370"/>
                  <a:pt x="34818" y="14441"/>
                  <a:pt x="32408" y="20222"/>
                </a:cubicBezTo>
                <a:cubicBezTo>
                  <a:pt x="31939" y="19016"/>
                  <a:pt x="31448" y="17856"/>
                  <a:pt x="30935" y="16762"/>
                </a:cubicBezTo>
                <a:cubicBezTo>
                  <a:pt x="30868" y="16584"/>
                  <a:pt x="30778" y="16427"/>
                  <a:pt x="30711" y="16271"/>
                </a:cubicBezTo>
                <a:cubicBezTo>
                  <a:pt x="25578" y="5580"/>
                  <a:pt x="18748" y="134"/>
                  <a:pt x="1859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253" name="Google Shape;253;p21"/>
          <p:cNvGrpSpPr/>
          <p:nvPr/>
        </p:nvGrpSpPr>
        <p:grpSpPr>
          <a:xfrm rot="1103742" flipH="1">
            <a:off x="3314289" y="4437846"/>
            <a:ext cx="1518883" cy="2634967"/>
            <a:chOff x="-1610600" y="3648550"/>
            <a:chExt cx="851075" cy="1476450"/>
          </a:xfrm>
        </p:grpSpPr>
        <p:sp>
          <p:nvSpPr>
            <p:cNvPr id="254" name="Google Shape;254;p21"/>
            <p:cNvSpPr/>
            <p:nvPr/>
          </p:nvSpPr>
          <p:spPr>
            <a:xfrm>
              <a:off x="-1206450" y="4775125"/>
              <a:ext cx="436325" cy="253950"/>
            </a:xfrm>
            <a:custGeom>
              <a:avLst/>
              <a:gdLst/>
              <a:ahLst/>
              <a:cxnLst/>
              <a:rect l="l" t="t" r="r" b="b"/>
              <a:pathLst>
                <a:path w="17453" h="10158" extrusionOk="0">
                  <a:moveTo>
                    <a:pt x="16978" y="0"/>
                  </a:moveTo>
                  <a:cubicBezTo>
                    <a:pt x="16935" y="0"/>
                    <a:pt x="16891" y="8"/>
                    <a:pt x="16846" y="23"/>
                  </a:cubicBezTo>
                  <a:lnTo>
                    <a:pt x="8588" y="2925"/>
                  </a:lnTo>
                  <a:cubicBezTo>
                    <a:pt x="2897" y="4956"/>
                    <a:pt x="777" y="8259"/>
                    <a:pt x="152" y="9598"/>
                  </a:cubicBezTo>
                  <a:cubicBezTo>
                    <a:pt x="1" y="9857"/>
                    <a:pt x="204" y="10157"/>
                    <a:pt x="480" y="10157"/>
                  </a:cubicBezTo>
                  <a:cubicBezTo>
                    <a:pt x="489" y="10157"/>
                    <a:pt x="499" y="10157"/>
                    <a:pt x="509" y="10156"/>
                  </a:cubicBezTo>
                  <a:cubicBezTo>
                    <a:pt x="2384" y="10022"/>
                    <a:pt x="7986" y="9554"/>
                    <a:pt x="11244" y="8192"/>
                  </a:cubicBezTo>
                  <a:cubicBezTo>
                    <a:pt x="14347" y="6898"/>
                    <a:pt x="16534" y="2389"/>
                    <a:pt x="17337" y="537"/>
                  </a:cubicBezTo>
                  <a:cubicBezTo>
                    <a:pt x="17452" y="268"/>
                    <a:pt x="17238" y="0"/>
                    <a:pt x="16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55" name="Google Shape;255;p21"/>
            <p:cNvSpPr/>
            <p:nvPr/>
          </p:nvSpPr>
          <p:spPr>
            <a:xfrm>
              <a:off x="-1195300" y="4543000"/>
              <a:ext cx="435775" cy="253950"/>
            </a:xfrm>
            <a:custGeom>
              <a:avLst/>
              <a:gdLst/>
              <a:ahLst/>
              <a:cxnLst/>
              <a:rect l="l" t="t" r="r" b="b"/>
              <a:pathLst>
                <a:path w="17431" h="10158" extrusionOk="0">
                  <a:moveTo>
                    <a:pt x="16977" y="1"/>
                  </a:moveTo>
                  <a:cubicBezTo>
                    <a:pt x="16935" y="1"/>
                    <a:pt x="16891" y="8"/>
                    <a:pt x="16847" y="24"/>
                  </a:cubicBezTo>
                  <a:lnTo>
                    <a:pt x="8589" y="2947"/>
                  </a:lnTo>
                  <a:cubicBezTo>
                    <a:pt x="2897" y="4956"/>
                    <a:pt x="777" y="8259"/>
                    <a:pt x="130" y="9598"/>
                  </a:cubicBezTo>
                  <a:cubicBezTo>
                    <a:pt x="1" y="9857"/>
                    <a:pt x="184" y="10158"/>
                    <a:pt x="478" y="10158"/>
                  </a:cubicBezTo>
                  <a:cubicBezTo>
                    <a:pt x="488" y="10158"/>
                    <a:pt x="499" y="10157"/>
                    <a:pt x="509" y="10156"/>
                  </a:cubicBezTo>
                  <a:cubicBezTo>
                    <a:pt x="2362" y="10045"/>
                    <a:pt x="7986" y="9554"/>
                    <a:pt x="11222" y="8215"/>
                  </a:cubicBezTo>
                  <a:cubicBezTo>
                    <a:pt x="14347" y="6920"/>
                    <a:pt x="16534" y="2389"/>
                    <a:pt x="17316" y="537"/>
                  </a:cubicBezTo>
                  <a:cubicBezTo>
                    <a:pt x="17430" y="269"/>
                    <a:pt x="17233" y="1"/>
                    <a:pt x="16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56" name="Google Shape;256;p21"/>
            <p:cNvSpPr/>
            <p:nvPr/>
          </p:nvSpPr>
          <p:spPr>
            <a:xfrm>
              <a:off x="-1195775" y="4255900"/>
              <a:ext cx="408425" cy="295075"/>
            </a:xfrm>
            <a:custGeom>
              <a:avLst/>
              <a:gdLst/>
              <a:ahLst/>
              <a:cxnLst/>
              <a:rect l="l" t="t" r="r" b="b"/>
              <a:pathLst>
                <a:path w="16337" h="11803" extrusionOk="0">
                  <a:moveTo>
                    <a:pt x="15887" y="0"/>
                  </a:moveTo>
                  <a:cubicBezTo>
                    <a:pt x="15834" y="0"/>
                    <a:pt x="15780" y="11"/>
                    <a:pt x="15728" y="36"/>
                  </a:cubicBezTo>
                  <a:lnTo>
                    <a:pt x="7827" y="3785"/>
                  </a:lnTo>
                  <a:cubicBezTo>
                    <a:pt x="2358" y="6374"/>
                    <a:pt x="595" y="9878"/>
                    <a:pt x="104" y="11284"/>
                  </a:cubicBezTo>
                  <a:cubicBezTo>
                    <a:pt x="0" y="11534"/>
                    <a:pt x="206" y="11802"/>
                    <a:pt x="469" y="11802"/>
                  </a:cubicBezTo>
                  <a:cubicBezTo>
                    <a:pt x="488" y="11802"/>
                    <a:pt x="508" y="11801"/>
                    <a:pt x="528" y="11798"/>
                  </a:cubicBezTo>
                  <a:cubicBezTo>
                    <a:pt x="2358" y="11485"/>
                    <a:pt x="7894" y="10436"/>
                    <a:pt x="10996" y="8740"/>
                  </a:cubicBezTo>
                  <a:cubicBezTo>
                    <a:pt x="13942" y="7155"/>
                    <a:pt x="15661" y="2424"/>
                    <a:pt x="16263" y="482"/>
                  </a:cubicBezTo>
                  <a:cubicBezTo>
                    <a:pt x="16336" y="226"/>
                    <a:pt x="16125" y="0"/>
                    <a:pt x="158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57" name="Google Shape;257;p21"/>
            <p:cNvSpPr/>
            <p:nvPr/>
          </p:nvSpPr>
          <p:spPr>
            <a:xfrm>
              <a:off x="-1167525" y="3931275"/>
              <a:ext cx="289625" cy="411475"/>
            </a:xfrm>
            <a:custGeom>
              <a:avLst/>
              <a:gdLst/>
              <a:ahLst/>
              <a:cxnLst/>
              <a:rect l="l" t="t" r="r" b="b"/>
              <a:pathLst>
                <a:path w="11585" h="16459" extrusionOk="0">
                  <a:moveTo>
                    <a:pt x="11046" y="0"/>
                  </a:moveTo>
                  <a:cubicBezTo>
                    <a:pt x="10952" y="0"/>
                    <a:pt x="10856" y="38"/>
                    <a:pt x="10781" y="120"/>
                  </a:cubicBezTo>
                  <a:lnTo>
                    <a:pt x="4666" y="6370"/>
                  </a:lnTo>
                  <a:cubicBezTo>
                    <a:pt x="447" y="10677"/>
                    <a:pt x="1" y="14583"/>
                    <a:pt x="1" y="16056"/>
                  </a:cubicBezTo>
                  <a:cubicBezTo>
                    <a:pt x="1" y="16297"/>
                    <a:pt x="187" y="16458"/>
                    <a:pt x="394" y="16458"/>
                  </a:cubicBezTo>
                  <a:cubicBezTo>
                    <a:pt x="456" y="16458"/>
                    <a:pt x="520" y="16444"/>
                    <a:pt x="581" y="16413"/>
                  </a:cubicBezTo>
                  <a:cubicBezTo>
                    <a:pt x="2211" y="15476"/>
                    <a:pt x="7031" y="12574"/>
                    <a:pt x="9353" y="9941"/>
                  </a:cubicBezTo>
                  <a:cubicBezTo>
                    <a:pt x="11584" y="7396"/>
                    <a:pt x="11540" y="2375"/>
                    <a:pt x="11428" y="366"/>
                  </a:cubicBezTo>
                  <a:cubicBezTo>
                    <a:pt x="11413" y="144"/>
                    <a:pt x="11232" y="0"/>
                    <a:pt x="11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58" name="Google Shape;258;p21"/>
            <p:cNvSpPr/>
            <p:nvPr/>
          </p:nvSpPr>
          <p:spPr>
            <a:xfrm>
              <a:off x="-1260150" y="3648550"/>
              <a:ext cx="162975" cy="1476450"/>
            </a:xfrm>
            <a:custGeom>
              <a:avLst/>
              <a:gdLst/>
              <a:ahLst/>
              <a:cxnLst/>
              <a:rect l="l" t="t" r="r" b="b"/>
              <a:pathLst>
                <a:path w="6519" h="59058" extrusionOk="0">
                  <a:moveTo>
                    <a:pt x="1681" y="0"/>
                  </a:moveTo>
                  <a:cubicBezTo>
                    <a:pt x="1493" y="0"/>
                    <a:pt x="1310" y="142"/>
                    <a:pt x="1295" y="359"/>
                  </a:cubicBezTo>
                  <a:cubicBezTo>
                    <a:pt x="1184" y="1520"/>
                    <a:pt x="961" y="4064"/>
                    <a:pt x="514" y="9064"/>
                  </a:cubicBezTo>
                  <a:cubicBezTo>
                    <a:pt x="1" y="15067"/>
                    <a:pt x="2121" y="18371"/>
                    <a:pt x="3059" y="19509"/>
                  </a:cubicBezTo>
                  <a:cubicBezTo>
                    <a:pt x="3148" y="19598"/>
                    <a:pt x="3260" y="19643"/>
                    <a:pt x="3371" y="19643"/>
                  </a:cubicBezTo>
                  <a:lnTo>
                    <a:pt x="2121" y="59058"/>
                  </a:lnTo>
                  <a:lnTo>
                    <a:pt x="4152" y="22165"/>
                  </a:lnTo>
                  <a:lnTo>
                    <a:pt x="3527" y="19598"/>
                  </a:lnTo>
                  <a:cubicBezTo>
                    <a:pt x="3617" y="19553"/>
                    <a:pt x="3684" y="19486"/>
                    <a:pt x="3728" y="19397"/>
                  </a:cubicBezTo>
                  <a:cubicBezTo>
                    <a:pt x="4376" y="17656"/>
                    <a:pt x="6295" y="12367"/>
                    <a:pt x="6407" y="8840"/>
                  </a:cubicBezTo>
                  <a:cubicBezTo>
                    <a:pt x="6518" y="5493"/>
                    <a:pt x="3327" y="1609"/>
                    <a:pt x="1965" y="136"/>
                  </a:cubicBezTo>
                  <a:cubicBezTo>
                    <a:pt x="1887" y="42"/>
                    <a:pt x="1783" y="0"/>
                    <a:pt x="1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59" name="Google Shape;259;p21"/>
            <p:cNvSpPr/>
            <p:nvPr/>
          </p:nvSpPr>
          <p:spPr>
            <a:xfrm>
              <a:off x="-1610600" y="4743975"/>
              <a:ext cx="414500" cy="285725"/>
            </a:xfrm>
            <a:custGeom>
              <a:avLst/>
              <a:gdLst/>
              <a:ahLst/>
              <a:cxnLst/>
              <a:rect l="l" t="t" r="r" b="b"/>
              <a:pathLst>
                <a:path w="16580" h="11429" extrusionOk="0">
                  <a:moveTo>
                    <a:pt x="436" y="0"/>
                  </a:moveTo>
                  <a:cubicBezTo>
                    <a:pt x="192" y="0"/>
                    <a:pt x="1" y="255"/>
                    <a:pt x="92" y="510"/>
                  </a:cubicBezTo>
                  <a:cubicBezTo>
                    <a:pt x="717" y="2408"/>
                    <a:pt x="2547" y="7095"/>
                    <a:pt x="5538" y="8635"/>
                  </a:cubicBezTo>
                  <a:cubicBezTo>
                    <a:pt x="8685" y="10242"/>
                    <a:pt x="14220" y="11157"/>
                    <a:pt x="16072" y="11424"/>
                  </a:cubicBezTo>
                  <a:cubicBezTo>
                    <a:pt x="16092" y="11428"/>
                    <a:pt x="16112" y="11429"/>
                    <a:pt x="16132" y="11429"/>
                  </a:cubicBezTo>
                  <a:cubicBezTo>
                    <a:pt x="16392" y="11429"/>
                    <a:pt x="16579" y="11160"/>
                    <a:pt x="16496" y="10911"/>
                  </a:cubicBezTo>
                  <a:cubicBezTo>
                    <a:pt x="15961" y="9527"/>
                    <a:pt x="14108" y="6068"/>
                    <a:pt x="8595" y="3590"/>
                  </a:cubicBezTo>
                  <a:lnTo>
                    <a:pt x="605" y="42"/>
                  </a:lnTo>
                  <a:cubicBezTo>
                    <a:pt x="548" y="13"/>
                    <a:pt x="491" y="0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60" name="Google Shape;260;p21"/>
            <p:cNvSpPr/>
            <p:nvPr/>
          </p:nvSpPr>
          <p:spPr>
            <a:xfrm>
              <a:off x="-1602350" y="4512050"/>
              <a:ext cx="414575" cy="286100"/>
            </a:xfrm>
            <a:custGeom>
              <a:avLst/>
              <a:gdLst/>
              <a:ahLst/>
              <a:cxnLst/>
              <a:rect l="l" t="t" r="r" b="b"/>
              <a:pathLst>
                <a:path w="16583" h="11444" extrusionOk="0">
                  <a:moveTo>
                    <a:pt x="451" y="1"/>
                  </a:moveTo>
                  <a:cubicBezTo>
                    <a:pt x="202" y="1"/>
                    <a:pt x="0" y="244"/>
                    <a:pt x="74" y="503"/>
                  </a:cubicBezTo>
                  <a:cubicBezTo>
                    <a:pt x="722" y="2422"/>
                    <a:pt x="2552" y="7132"/>
                    <a:pt x="5543" y="8649"/>
                  </a:cubicBezTo>
                  <a:cubicBezTo>
                    <a:pt x="8667" y="10234"/>
                    <a:pt x="14225" y="11149"/>
                    <a:pt x="16077" y="11439"/>
                  </a:cubicBezTo>
                  <a:cubicBezTo>
                    <a:pt x="16097" y="11442"/>
                    <a:pt x="16117" y="11444"/>
                    <a:pt x="16136" y="11444"/>
                  </a:cubicBezTo>
                  <a:cubicBezTo>
                    <a:pt x="16396" y="11444"/>
                    <a:pt x="16583" y="11174"/>
                    <a:pt x="16479" y="10903"/>
                  </a:cubicBezTo>
                  <a:cubicBezTo>
                    <a:pt x="15943" y="9520"/>
                    <a:pt x="14113" y="6060"/>
                    <a:pt x="8600" y="3605"/>
                  </a:cubicBezTo>
                  <a:lnTo>
                    <a:pt x="610" y="34"/>
                  </a:lnTo>
                  <a:cubicBezTo>
                    <a:pt x="556" y="11"/>
                    <a:pt x="503" y="1"/>
                    <a:pt x="4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61" name="Google Shape;261;p21"/>
            <p:cNvSpPr/>
            <p:nvPr/>
          </p:nvSpPr>
          <p:spPr>
            <a:xfrm>
              <a:off x="-1568900" y="4229900"/>
              <a:ext cx="383925" cy="324575"/>
            </a:xfrm>
            <a:custGeom>
              <a:avLst/>
              <a:gdLst/>
              <a:ahLst/>
              <a:cxnLst/>
              <a:rect l="l" t="t" r="r" b="b"/>
              <a:pathLst>
                <a:path w="15357" h="12983" extrusionOk="0">
                  <a:moveTo>
                    <a:pt x="425" y="1"/>
                  </a:moveTo>
                  <a:cubicBezTo>
                    <a:pt x="197" y="1"/>
                    <a:pt x="0" y="209"/>
                    <a:pt x="53" y="473"/>
                  </a:cubicBezTo>
                  <a:cubicBezTo>
                    <a:pt x="477" y="2437"/>
                    <a:pt x="1816" y="7280"/>
                    <a:pt x="4629" y="9111"/>
                  </a:cubicBezTo>
                  <a:cubicBezTo>
                    <a:pt x="7575" y="11030"/>
                    <a:pt x="12998" y="12525"/>
                    <a:pt x="14828" y="12972"/>
                  </a:cubicBezTo>
                  <a:cubicBezTo>
                    <a:pt x="14859" y="12979"/>
                    <a:pt x="14889" y="12983"/>
                    <a:pt x="14918" y="12983"/>
                  </a:cubicBezTo>
                  <a:cubicBezTo>
                    <a:pt x="15152" y="12983"/>
                    <a:pt x="15357" y="12760"/>
                    <a:pt x="15297" y="12503"/>
                  </a:cubicBezTo>
                  <a:cubicBezTo>
                    <a:pt x="14895" y="11075"/>
                    <a:pt x="13422" y="7437"/>
                    <a:pt x="8200" y="4424"/>
                  </a:cubicBezTo>
                  <a:lnTo>
                    <a:pt x="611" y="49"/>
                  </a:lnTo>
                  <a:cubicBezTo>
                    <a:pt x="550" y="16"/>
                    <a:pt x="486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62" name="Google Shape;262;p21"/>
            <p:cNvSpPr/>
            <p:nvPr/>
          </p:nvSpPr>
          <p:spPr>
            <a:xfrm>
              <a:off x="-1493925" y="3832150"/>
              <a:ext cx="319175" cy="502650"/>
            </a:xfrm>
            <a:custGeom>
              <a:avLst/>
              <a:gdLst/>
              <a:ahLst/>
              <a:cxnLst/>
              <a:rect l="l" t="t" r="r" b="b"/>
              <a:pathLst>
                <a:path w="12767" h="20106" extrusionOk="0">
                  <a:moveTo>
                    <a:pt x="1268" y="0"/>
                  </a:moveTo>
                  <a:cubicBezTo>
                    <a:pt x="1059" y="0"/>
                    <a:pt x="854" y="142"/>
                    <a:pt x="826" y="380"/>
                  </a:cubicBezTo>
                  <a:cubicBezTo>
                    <a:pt x="491" y="2702"/>
                    <a:pt x="0" y="8549"/>
                    <a:pt x="2344" y="11696"/>
                  </a:cubicBezTo>
                  <a:cubicBezTo>
                    <a:pt x="4777" y="14977"/>
                    <a:pt x="10133" y="18794"/>
                    <a:pt x="11919" y="20021"/>
                  </a:cubicBezTo>
                  <a:cubicBezTo>
                    <a:pt x="11996" y="20079"/>
                    <a:pt x="12085" y="20106"/>
                    <a:pt x="12172" y="20106"/>
                  </a:cubicBezTo>
                  <a:cubicBezTo>
                    <a:pt x="12387" y="20106"/>
                    <a:pt x="12595" y="19947"/>
                    <a:pt x="12611" y="19709"/>
                  </a:cubicBezTo>
                  <a:cubicBezTo>
                    <a:pt x="12767" y="17968"/>
                    <a:pt x="12611" y="13415"/>
                    <a:pt x="8124" y="7991"/>
                  </a:cubicBezTo>
                  <a:cubicBezTo>
                    <a:pt x="4375" y="3505"/>
                    <a:pt x="2478" y="1206"/>
                    <a:pt x="1607" y="157"/>
                  </a:cubicBezTo>
                  <a:cubicBezTo>
                    <a:pt x="1516" y="50"/>
                    <a:pt x="1391" y="0"/>
                    <a:pt x="1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362391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3403499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595506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5828902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9625934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1968753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8159562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EB5DF6D5-AB93-4721-A16E-C3BED53122D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3153" t="25279" r="13619" b="15484"/>
          <a:stretch/>
        </p:blipFill>
        <p:spPr>
          <a:xfrm>
            <a:off x="1" y="0"/>
            <a:ext cx="12192000" cy="6858000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4F158D66-D5D6-403E-B91A-FC71421DCD8C}"/>
              </a:ext>
            </a:extLst>
          </p:cNvPr>
          <p:cNvSpPr/>
          <p:nvPr userDrawn="1"/>
        </p:nvSpPr>
        <p:spPr>
          <a:xfrm>
            <a:off x="295277" y="295035"/>
            <a:ext cx="11601451" cy="6267932"/>
          </a:xfrm>
          <a:prstGeom prst="rect">
            <a:avLst/>
          </a:prstGeom>
          <a:solidFill>
            <a:schemeClr val="bg1"/>
          </a:solidFill>
          <a:ln>
            <a:solidFill>
              <a:srgbClr val="FFDE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8" tIns="45718" rIns="91418" bIns="45718" rtlCol="0" anchor="ctr"/>
          <a:lstStyle/>
          <a:p>
            <a:pPr algn="ctr" defTabSz="914150"/>
            <a:endParaRPr lang="zh-CN" altLang="en-US" sz="19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4959831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bg" descr="F:\1-原创素材\1_mm1102\PPT\PPT_014\materaials\contents_1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balloon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37340" y="260974"/>
            <a:ext cx="2872889" cy="3953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balloon_2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28631" flipH="1">
            <a:off x="562828" y="191032"/>
            <a:ext cx="4983709" cy="648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shape" descr="F:\1-原创素材\1_mm1102\PPT\PPT_014\materaials\contents_2.png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1477" y="1019679"/>
            <a:ext cx="9178075" cy="47881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grassland" descr="F:\1-原创素材\1_mm1102\PPT\PPT_014\materaials\contents_5.png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34213"/>
            <a:ext cx="12192000" cy="1924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9" name="kite" descr="F:\1-原创素材\1_mm1102\PPT\PPT_014\materaials\contents_4.png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97039" y="3034815"/>
            <a:ext cx="900740" cy="758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组合 2"/>
          <p:cNvGrpSpPr/>
          <p:nvPr userDrawn="1"/>
        </p:nvGrpSpPr>
        <p:grpSpPr>
          <a:xfrm>
            <a:off x="595137" y="4965436"/>
            <a:ext cx="11001731" cy="1920213"/>
            <a:chOff x="-4251670" y="1149350"/>
            <a:chExt cx="16299090" cy="2844800"/>
          </a:xfrm>
        </p:grpSpPr>
        <p:pic>
          <p:nvPicPr>
            <p:cNvPr id="3080" name="children_1" descr="F:\1-原创素材\1_mm1102\PPT\PPT_014\materaials\children_1.png"/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251670" y="1339850"/>
              <a:ext cx="1790700" cy="2463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1" name="children_2" descr="F:\1-原创素材\1_mm1102\PPT\PPT_014\materaials\children_2.png"/>
            <p:cNvPicPr>
              <a:picLocks noChangeAspect="1" noChangeArrowheads="1"/>
            </p:cNvPicPr>
            <p:nvPr userDrawn="1"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58950" y="1308100"/>
              <a:ext cx="1574800" cy="2527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2" name="children_3" descr="F:\1-原创素材\1_mm1102\PPT\PPT_014\materaials\children_3.png"/>
            <p:cNvPicPr>
              <a:picLocks noChangeAspect="1" noChangeArrowheads="1"/>
            </p:cNvPicPr>
            <p:nvPr userDrawn="1"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225" y="1295400"/>
              <a:ext cx="1790700" cy="25527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3" name="children_4" descr="F:\1-原创素材\1_mm1102\PPT\PPT_014\materaials\children_4.png"/>
            <p:cNvPicPr>
              <a:picLocks noChangeAspect="1" noChangeArrowheads="1"/>
            </p:cNvPicPr>
            <p:nvPr userDrawn="1"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00350" y="1149350"/>
              <a:ext cx="1600200" cy="2844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4" name="children_5" descr="F:\1-原创素材\1_mm1102\PPT\PPT_014\materaials\children_5.png"/>
            <p:cNvPicPr>
              <a:picLocks noChangeAspect="1" noChangeArrowheads="1"/>
            </p:cNvPicPr>
            <p:nvPr userDrawn="1"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7361" y="1244600"/>
              <a:ext cx="2006600" cy="2654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5" name="children_6" descr="F:\1-原创素材\1_mm1102\PPT\PPT_014\materaials\children_6.png"/>
            <p:cNvPicPr>
              <a:picLocks noChangeAspect="1" noChangeArrowheads="1"/>
            </p:cNvPicPr>
            <p:nvPr userDrawn="1"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6951" y="1219200"/>
              <a:ext cx="1689100" cy="2705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6" name="children_7" descr="F:\1-原创素材\1_mm1102\PPT\PPT_014\materaials\children_7.png"/>
            <p:cNvPicPr>
              <a:picLocks noChangeAspect="1" noChangeArrowheads="1"/>
            </p:cNvPicPr>
            <p:nvPr userDrawn="1"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38835" y="1346200"/>
              <a:ext cx="2019300" cy="2451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7" name="children_8" descr="F:\1-原创素材\1_mm1102\PPT\PPT_014\materaials\children_8.png"/>
            <p:cNvPicPr>
              <a:picLocks noChangeAspect="1" noChangeArrowheads="1"/>
            </p:cNvPicPr>
            <p:nvPr userDrawn="1"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69420" y="1327150"/>
              <a:ext cx="1778000" cy="2489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" name="TextBox 3"/>
          <p:cNvSpPr txBox="1"/>
          <p:nvPr userDrawn="1"/>
        </p:nvSpPr>
        <p:spPr>
          <a:xfrm>
            <a:off x="-3889105" y="7845513"/>
            <a:ext cx="1162453" cy="384717"/>
          </a:xfrm>
          <a:prstGeom prst="rect">
            <a:avLst/>
          </a:prstGeom>
          <a:noFill/>
        </p:spPr>
        <p:txBody>
          <a:bodyPr wrap="none" lIns="91418" tIns="45718" rIns="91418" bIns="45718" rtlCol="0">
            <a:spAutoFit/>
          </a:bodyPr>
          <a:lstStyle/>
          <a:p>
            <a:pPr defTabSz="914150"/>
            <a:r>
              <a:rPr lang="en-US" altLang="zh-CN" sz="1900" dirty="0">
                <a:solidFill>
                  <a:prstClr val="white"/>
                </a:solidFill>
              </a:rPr>
              <a:t>Contents</a:t>
            </a:r>
            <a:endParaRPr lang="zh-CN" altLang="en-US" sz="19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74542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split orient="vert"/>
      </p:transition>
    </mc:Choice>
    <mc:Fallback xmlns="">
      <p:transition spd="slow" advTm="1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30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93827E-7 L -0.64809 -0.37593 " pathEditMode="relative" rAng="0" ptsTypes="AA">
                                      <p:cBhvr>
                                        <p:cTn id="11" dur="12000" fill="hold"/>
                                        <p:tgtEl>
                                          <p:spTgt spid="30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413" y="-18796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3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6000"/>
                                  </p:stCondLst>
                                  <p:childTnLst>
                                    <p:animRot by="300000">
                                      <p:cBhvr>
                                        <p:cTn id="26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-300000">
                                      <p:cBhvr>
                                        <p:cTn id="28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300000">
                                      <p:cBhvr>
                                        <p:cTn id="30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600000">
                                      <p:cBhvr>
                                        <p:cTn id="3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-600000">
                                      <p:cBhvr>
                                        <p:cTn id="39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0711936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815319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" name="Google Shape;264;p22"/>
          <p:cNvGrpSpPr/>
          <p:nvPr/>
        </p:nvGrpSpPr>
        <p:grpSpPr>
          <a:xfrm>
            <a:off x="7499878" y="411267"/>
            <a:ext cx="4965521" cy="6446728"/>
            <a:chOff x="5624775" y="308450"/>
            <a:chExt cx="3724141" cy="4835046"/>
          </a:xfrm>
        </p:grpSpPr>
        <p:sp>
          <p:nvSpPr>
            <p:cNvPr id="265" name="Google Shape;265;p22"/>
            <p:cNvSpPr/>
            <p:nvPr/>
          </p:nvSpPr>
          <p:spPr>
            <a:xfrm flipH="1">
              <a:off x="7181983" y="308450"/>
              <a:ext cx="2166933" cy="4835046"/>
            </a:xfrm>
            <a:custGeom>
              <a:avLst/>
              <a:gdLst/>
              <a:ahLst/>
              <a:cxnLst/>
              <a:rect l="l" t="t" r="r" b="b"/>
              <a:pathLst>
                <a:path w="71310" h="159113" extrusionOk="0">
                  <a:moveTo>
                    <a:pt x="60351" y="1"/>
                  </a:moveTo>
                  <a:lnTo>
                    <a:pt x="52896" y="7411"/>
                  </a:lnTo>
                  <a:cubicBezTo>
                    <a:pt x="52896" y="7411"/>
                    <a:pt x="56846" y="24328"/>
                    <a:pt x="55641" y="29551"/>
                  </a:cubicBezTo>
                  <a:cubicBezTo>
                    <a:pt x="54458" y="34774"/>
                    <a:pt x="51111" y="33702"/>
                    <a:pt x="44950" y="39416"/>
                  </a:cubicBezTo>
                  <a:cubicBezTo>
                    <a:pt x="41067" y="42965"/>
                    <a:pt x="36983" y="46268"/>
                    <a:pt x="32697" y="49303"/>
                  </a:cubicBezTo>
                  <a:cubicBezTo>
                    <a:pt x="32697" y="49303"/>
                    <a:pt x="27318" y="41625"/>
                    <a:pt x="22765" y="33680"/>
                  </a:cubicBezTo>
                  <a:cubicBezTo>
                    <a:pt x="18212" y="25757"/>
                    <a:pt x="5223" y="1139"/>
                    <a:pt x="5223" y="1139"/>
                  </a:cubicBezTo>
                  <a:cubicBezTo>
                    <a:pt x="5223" y="1139"/>
                    <a:pt x="0" y="18793"/>
                    <a:pt x="4776" y="25556"/>
                  </a:cubicBezTo>
                  <a:cubicBezTo>
                    <a:pt x="14240" y="39036"/>
                    <a:pt x="20645" y="43456"/>
                    <a:pt x="24551" y="51781"/>
                  </a:cubicBezTo>
                  <a:cubicBezTo>
                    <a:pt x="28479" y="60128"/>
                    <a:pt x="14128" y="159112"/>
                    <a:pt x="14128" y="159112"/>
                  </a:cubicBezTo>
                  <a:lnTo>
                    <a:pt x="42317" y="159112"/>
                  </a:lnTo>
                  <a:cubicBezTo>
                    <a:pt x="42317" y="159112"/>
                    <a:pt x="35420" y="63520"/>
                    <a:pt x="42317" y="51714"/>
                  </a:cubicBezTo>
                  <a:cubicBezTo>
                    <a:pt x="69925" y="35555"/>
                    <a:pt x="71309" y="14329"/>
                    <a:pt x="71309" y="14329"/>
                  </a:cubicBezTo>
                  <a:lnTo>
                    <a:pt x="69167" y="2880"/>
                  </a:lnTo>
                  <a:cubicBezTo>
                    <a:pt x="69167" y="2880"/>
                    <a:pt x="67649" y="11205"/>
                    <a:pt x="64993" y="18302"/>
                  </a:cubicBezTo>
                  <a:cubicBezTo>
                    <a:pt x="63211" y="23064"/>
                    <a:pt x="61731" y="23847"/>
                    <a:pt x="60949" y="23847"/>
                  </a:cubicBezTo>
                  <a:cubicBezTo>
                    <a:pt x="60566" y="23847"/>
                    <a:pt x="60351" y="23659"/>
                    <a:pt x="60351" y="23659"/>
                  </a:cubicBezTo>
                  <a:lnTo>
                    <a:pt x="62627" y="3996"/>
                  </a:lnTo>
                  <a:lnTo>
                    <a:pt x="603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66" name="Google Shape;266;p22"/>
            <p:cNvSpPr/>
            <p:nvPr/>
          </p:nvSpPr>
          <p:spPr>
            <a:xfrm flipH="1">
              <a:off x="5624775" y="564519"/>
              <a:ext cx="2571816" cy="2603723"/>
            </a:xfrm>
            <a:custGeom>
              <a:avLst/>
              <a:gdLst/>
              <a:ahLst/>
              <a:cxnLst/>
              <a:rect l="l" t="t" r="r" b="b"/>
              <a:pathLst>
                <a:path w="84634" h="85684" extrusionOk="0">
                  <a:moveTo>
                    <a:pt x="79590" y="1"/>
                  </a:moveTo>
                  <a:cubicBezTo>
                    <a:pt x="79724" y="135"/>
                    <a:pt x="79947" y="1295"/>
                    <a:pt x="75059" y="12499"/>
                  </a:cubicBezTo>
                  <a:cubicBezTo>
                    <a:pt x="69568" y="25154"/>
                    <a:pt x="65261" y="31895"/>
                    <a:pt x="56378" y="34305"/>
                  </a:cubicBezTo>
                  <a:cubicBezTo>
                    <a:pt x="47495" y="36738"/>
                    <a:pt x="37295" y="39416"/>
                    <a:pt x="31358" y="44259"/>
                  </a:cubicBezTo>
                  <a:cubicBezTo>
                    <a:pt x="25444" y="49080"/>
                    <a:pt x="19261" y="67382"/>
                    <a:pt x="10646" y="69814"/>
                  </a:cubicBezTo>
                  <a:cubicBezTo>
                    <a:pt x="7973" y="70562"/>
                    <a:pt x="5933" y="70820"/>
                    <a:pt x="4392" y="70820"/>
                  </a:cubicBezTo>
                  <a:cubicBezTo>
                    <a:pt x="966" y="70820"/>
                    <a:pt x="0" y="69547"/>
                    <a:pt x="0" y="69547"/>
                  </a:cubicBezTo>
                  <a:lnTo>
                    <a:pt x="0" y="69547"/>
                  </a:lnTo>
                  <a:lnTo>
                    <a:pt x="156" y="85683"/>
                  </a:lnTo>
                  <a:cubicBezTo>
                    <a:pt x="156" y="85683"/>
                    <a:pt x="24640" y="75193"/>
                    <a:pt x="29751" y="64436"/>
                  </a:cubicBezTo>
                  <a:cubicBezTo>
                    <a:pt x="34862" y="53678"/>
                    <a:pt x="27341" y="54481"/>
                    <a:pt x="40509" y="46960"/>
                  </a:cubicBezTo>
                  <a:cubicBezTo>
                    <a:pt x="53700" y="39416"/>
                    <a:pt x="71711" y="42117"/>
                    <a:pt x="78183" y="27855"/>
                  </a:cubicBezTo>
                  <a:cubicBezTo>
                    <a:pt x="84634" y="13593"/>
                    <a:pt x="83719" y="2054"/>
                    <a:pt x="83719" y="2054"/>
                  </a:cubicBezTo>
                  <a:lnTo>
                    <a:pt x="795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267" name="Google Shape;267;p22"/>
          <p:cNvSpPr/>
          <p:nvPr/>
        </p:nvSpPr>
        <p:spPr>
          <a:xfrm>
            <a:off x="2288451" y="33451"/>
            <a:ext cx="6148508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68" name="Google Shape;268;p22"/>
          <p:cNvSpPr/>
          <p:nvPr/>
        </p:nvSpPr>
        <p:spPr>
          <a:xfrm>
            <a:off x="3631564" y="-454299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69" name="Google Shape;269;p22"/>
          <p:cNvSpPr/>
          <p:nvPr/>
        </p:nvSpPr>
        <p:spPr>
          <a:xfrm>
            <a:off x="6923301" y="-249570"/>
            <a:ext cx="5534067" cy="139167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70" name="Google Shape;270;p22"/>
          <p:cNvSpPr/>
          <p:nvPr/>
        </p:nvSpPr>
        <p:spPr>
          <a:xfrm rot="920261">
            <a:off x="-713107" y="-949323"/>
            <a:ext cx="5088304" cy="2203717"/>
          </a:xfrm>
          <a:custGeom>
            <a:avLst/>
            <a:gdLst/>
            <a:ahLst/>
            <a:cxnLst/>
            <a:rect l="l" t="t" r="r" b="b"/>
            <a:pathLst>
              <a:path w="89567" h="38791" extrusionOk="0">
                <a:moveTo>
                  <a:pt x="89566" y="0"/>
                </a:moveTo>
                <a:lnTo>
                  <a:pt x="7879" y="23904"/>
                </a:lnTo>
                <a:lnTo>
                  <a:pt x="7879" y="23904"/>
                </a:lnTo>
                <a:cubicBezTo>
                  <a:pt x="7879" y="23904"/>
                  <a:pt x="402" y="28300"/>
                  <a:pt x="0" y="34929"/>
                </a:cubicBezTo>
                <a:cubicBezTo>
                  <a:pt x="0" y="34929"/>
                  <a:pt x="883" y="35268"/>
                  <a:pt x="2443" y="35268"/>
                </a:cubicBezTo>
                <a:cubicBezTo>
                  <a:pt x="3797" y="35268"/>
                  <a:pt x="5661" y="35013"/>
                  <a:pt x="7901" y="34059"/>
                </a:cubicBezTo>
                <a:lnTo>
                  <a:pt x="12722" y="31983"/>
                </a:lnTo>
                <a:lnTo>
                  <a:pt x="12722" y="31983"/>
                </a:lnTo>
                <a:cubicBezTo>
                  <a:pt x="12231" y="34282"/>
                  <a:pt x="12521" y="36670"/>
                  <a:pt x="13548" y="38790"/>
                </a:cubicBezTo>
                <a:cubicBezTo>
                  <a:pt x="13548" y="38790"/>
                  <a:pt x="16717" y="36224"/>
                  <a:pt x="17588" y="34036"/>
                </a:cubicBezTo>
                <a:lnTo>
                  <a:pt x="18458" y="31871"/>
                </a:lnTo>
                <a:cubicBezTo>
                  <a:pt x="18458" y="31871"/>
                  <a:pt x="21002" y="35509"/>
                  <a:pt x="22877" y="37987"/>
                </a:cubicBezTo>
                <a:cubicBezTo>
                  <a:pt x="22877" y="37987"/>
                  <a:pt x="26604" y="32586"/>
                  <a:pt x="27966" y="29506"/>
                </a:cubicBezTo>
                <a:lnTo>
                  <a:pt x="29327" y="26403"/>
                </a:lnTo>
                <a:cubicBezTo>
                  <a:pt x="29327" y="26403"/>
                  <a:pt x="29327" y="33902"/>
                  <a:pt x="32407" y="37786"/>
                </a:cubicBezTo>
                <a:cubicBezTo>
                  <a:pt x="32407" y="37786"/>
                  <a:pt x="35800" y="33612"/>
                  <a:pt x="36559" y="31090"/>
                </a:cubicBezTo>
                <a:lnTo>
                  <a:pt x="37094" y="29378"/>
                </a:lnTo>
                <a:lnTo>
                  <a:pt x="37094" y="29378"/>
                </a:lnTo>
                <a:cubicBezTo>
                  <a:pt x="37223" y="29900"/>
                  <a:pt x="37869" y="30669"/>
                  <a:pt x="39951" y="31648"/>
                </a:cubicBezTo>
                <a:cubicBezTo>
                  <a:pt x="41768" y="32512"/>
                  <a:pt x="42556" y="32754"/>
                  <a:pt x="42870" y="32754"/>
                </a:cubicBezTo>
                <a:cubicBezTo>
                  <a:pt x="43268" y="32754"/>
                  <a:pt x="42897" y="32362"/>
                  <a:pt x="42897" y="32362"/>
                </a:cubicBezTo>
                <a:cubicBezTo>
                  <a:pt x="42897" y="32362"/>
                  <a:pt x="45397" y="29707"/>
                  <a:pt x="44839" y="27742"/>
                </a:cubicBezTo>
                <a:cubicBezTo>
                  <a:pt x="44281" y="25801"/>
                  <a:pt x="43455" y="21672"/>
                  <a:pt x="43455" y="21672"/>
                </a:cubicBezTo>
                <a:lnTo>
                  <a:pt x="43455" y="21672"/>
                </a:lnTo>
                <a:cubicBezTo>
                  <a:pt x="43455" y="21672"/>
                  <a:pt x="45442" y="24663"/>
                  <a:pt x="49526" y="28122"/>
                </a:cubicBezTo>
                <a:cubicBezTo>
                  <a:pt x="53610" y="31604"/>
                  <a:pt x="54146" y="31715"/>
                  <a:pt x="54146" y="31715"/>
                </a:cubicBezTo>
                <a:cubicBezTo>
                  <a:pt x="54146" y="31715"/>
                  <a:pt x="58766" y="24283"/>
                  <a:pt x="58163" y="20846"/>
                </a:cubicBezTo>
                <a:lnTo>
                  <a:pt x="57672" y="17967"/>
                </a:lnTo>
                <a:lnTo>
                  <a:pt x="57583" y="17409"/>
                </a:lnTo>
                <a:lnTo>
                  <a:pt x="57583" y="17409"/>
                </a:lnTo>
                <a:cubicBezTo>
                  <a:pt x="57583" y="17409"/>
                  <a:pt x="63275" y="23591"/>
                  <a:pt x="66533" y="24171"/>
                </a:cubicBezTo>
                <a:lnTo>
                  <a:pt x="69792" y="24729"/>
                </a:lnTo>
                <a:cubicBezTo>
                  <a:pt x="69792" y="24729"/>
                  <a:pt x="70461" y="21225"/>
                  <a:pt x="71488" y="19306"/>
                </a:cubicBezTo>
                <a:lnTo>
                  <a:pt x="72515" y="17386"/>
                </a:lnTo>
                <a:cubicBezTo>
                  <a:pt x="72515" y="17386"/>
                  <a:pt x="72916" y="24886"/>
                  <a:pt x="75081" y="27899"/>
                </a:cubicBezTo>
                <a:cubicBezTo>
                  <a:pt x="75081" y="27899"/>
                  <a:pt x="79612" y="25310"/>
                  <a:pt x="82000" y="22163"/>
                </a:cubicBezTo>
                <a:cubicBezTo>
                  <a:pt x="84411" y="19038"/>
                  <a:pt x="87044" y="16204"/>
                  <a:pt x="88294" y="8102"/>
                </a:cubicBezTo>
                <a:lnTo>
                  <a:pt x="8956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271" name="Google Shape;271;p22"/>
          <p:cNvGrpSpPr/>
          <p:nvPr/>
        </p:nvGrpSpPr>
        <p:grpSpPr>
          <a:xfrm rot="1087508" flipH="1">
            <a:off x="-381704" y="991905"/>
            <a:ext cx="1239527" cy="2398619"/>
            <a:chOff x="109100" y="81525"/>
            <a:chExt cx="929625" cy="1798925"/>
          </a:xfrm>
        </p:grpSpPr>
        <p:sp>
          <p:nvSpPr>
            <p:cNvPr id="272" name="Google Shape;272;p22"/>
            <p:cNvSpPr/>
            <p:nvPr/>
          </p:nvSpPr>
          <p:spPr>
            <a:xfrm>
              <a:off x="109100" y="81525"/>
              <a:ext cx="929625" cy="1798925"/>
            </a:xfrm>
            <a:custGeom>
              <a:avLst/>
              <a:gdLst/>
              <a:ahLst/>
              <a:cxnLst/>
              <a:rect l="l" t="t" r="r" b="b"/>
              <a:pathLst>
                <a:path w="37185" h="71957" extrusionOk="0">
                  <a:moveTo>
                    <a:pt x="7009" y="0"/>
                  </a:moveTo>
                  <a:lnTo>
                    <a:pt x="1" y="13079"/>
                  </a:lnTo>
                  <a:cubicBezTo>
                    <a:pt x="1" y="13079"/>
                    <a:pt x="358" y="14909"/>
                    <a:pt x="938" y="17945"/>
                  </a:cubicBezTo>
                  <a:lnTo>
                    <a:pt x="4264" y="18101"/>
                  </a:lnTo>
                  <a:lnTo>
                    <a:pt x="1362" y="20042"/>
                  </a:lnTo>
                  <a:cubicBezTo>
                    <a:pt x="1987" y="23189"/>
                    <a:pt x="2791" y="27162"/>
                    <a:pt x="3706" y="31537"/>
                  </a:cubicBezTo>
                  <a:lnTo>
                    <a:pt x="6072" y="29015"/>
                  </a:lnTo>
                  <a:lnTo>
                    <a:pt x="5402" y="34751"/>
                  </a:lnTo>
                  <a:lnTo>
                    <a:pt x="4420" y="34885"/>
                  </a:lnTo>
                  <a:cubicBezTo>
                    <a:pt x="7388" y="48834"/>
                    <a:pt x="11294" y="65462"/>
                    <a:pt x="14218" y="71956"/>
                  </a:cubicBezTo>
                  <a:lnTo>
                    <a:pt x="25869" y="70751"/>
                  </a:lnTo>
                  <a:lnTo>
                    <a:pt x="31672" y="70149"/>
                  </a:lnTo>
                  <a:lnTo>
                    <a:pt x="37184" y="51334"/>
                  </a:lnTo>
                  <a:lnTo>
                    <a:pt x="26203" y="28345"/>
                  </a:lnTo>
                  <a:lnTo>
                    <a:pt x="22119" y="26180"/>
                  </a:lnTo>
                  <a:lnTo>
                    <a:pt x="24954" y="25734"/>
                  </a:lnTo>
                  <a:lnTo>
                    <a:pt x="21650" y="18815"/>
                  </a:lnTo>
                  <a:lnTo>
                    <a:pt x="15780" y="15690"/>
                  </a:lnTo>
                  <a:lnTo>
                    <a:pt x="19865" y="15088"/>
                  </a:lnTo>
                  <a:lnTo>
                    <a:pt x="17655" y="10445"/>
                  </a:lnTo>
                  <a:lnTo>
                    <a:pt x="70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73" name="Google Shape;273;p22"/>
            <p:cNvSpPr/>
            <p:nvPr/>
          </p:nvSpPr>
          <p:spPr>
            <a:xfrm>
              <a:off x="284325" y="81525"/>
              <a:ext cx="754400" cy="1768800"/>
            </a:xfrm>
            <a:custGeom>
              <a:avLst/>
              <a:gdLst/>
              <a:ahLst/>
              <a:cxnLst/>
              <a:rect l="l" t="t" r="r" b="b"/>
              <a:pathLst>
                <a:path w="30176" h="70752" extrusionOk="0">
                  <a:moveTo>
                    <a:pt x="0" y="0"/>
                  </a:moveTo>
                  <a:lnTo>
                    <a:pt x="18860" y="70751"/>
                  </a:lnTo>
                  <a:lnTo>
                    <a:pt x="24663" y="70149"/>
                  </a:lnTo>
                  <a:lnTo>
                    <a:pt x="30175" y="51334"/>
                  </a:lnTo>
                  <a:lnTo>
                    <a:pt x="19194" y="28345"/>
                  </a:lnTo>
                  <a:lnTo>
                    <a:pt x="15110" y="26180"/>
                  </a:lnTo>
                  <a:lnTo>
                    <a:pt x="17945" y="25734"/>
                  </a:lnTo>
                  <a:lnTo>
                    <a:pt x="14641" y="18815"/>
                  </a:lnTo>
                  <a:lnTo>
                    <a:pt x="8771" y="15690"/>
                  </a:lnTo>
                  <a:lnTo>
                    <a:pt x="12856" y="15088"/>
                  </a:lnTo>
                  <a:lnTo>
                    <a:pt x="10646" y="104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274" name="Google Shape;274;p22"/>
          <p:cNvSpPr/>
          <p:nvPr/>
        </p:nvSpPr>
        <p:spPr>
          <a:xfrm>
            <a:off x="5247291" y="-290904"/>
            <a:ext cx="6148508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275" name="Google Shape;275;p22"/>
          <p:cNvGrpSpPr/>
          <p:nvPr/>
        </p:nvGrpSpPr>
        <p:grpSpPr>
          <a:xfrm flipH="1">
            <a:off x="-194964" y="2312367"/>
            <a:ext cx="2127767" cy="1883000"/>
            <a:chOff x="-1486725" y="976600"/>
            <a:chExt cx="1595825" cy="1412250"/>
          </a:xfrm>
        </p:grpSpPr>
        <p:sp>
          <p:nvSpPr>
            <p:cNvPr id="276" name="Google Shape;276;p22"/>
            <p:cNvSpPr/>
            <p:nvPr/>
          </p:nvSpPr>
          <p:spPr>
            <a:xfrm>
              <a:off x="-1486725" y="976600"/>
              <a:ext cx="1595825" cy="1412250"/>
            </a:xfrm>
            <a:custGeom>
              <a:avLst/>
              <a:gdLst/>
              <a:ahLst/>
              <a:cxnLst/>
              <a:rect l="l" t="t" r="r" b="b"/>
              <a:pathLst>
                <a:path w="63833" h="56490" extrusionOk="0">
                  <a:moveTo>
                    <a:pt x="15065" y="0"/>
                  </a:moveTo>
                  <a:lnTo>
                    <a:pt x="0" y="4576"/>
                  </a:lnTo>
                  <a:lnTo>
                    <a:pt x="17029" y="14954"/>
                  </a:lnTo>
                  <a:lnTo>
                    <a:pt x="22944" y="11896"/>
                  </a:lnTo>
                  <a:lnTo>
                    <a:pt x="21315" y="16918"/>
                  </a:lnTo>
                  <a:lnTo>
                    <a:pt x="29171" y="24439"/>
                  </a:lnTo>
                  <a:lnTo>
                    <a:pt x="34505" y="22208"/>
                  </a:lnTo>
                  <a:lnTo>
                    <a:pt x="32921" y="26448"/>
                  </a:lnTo>
                  <a:lnTo>
                    <a:pt x="42049" y="36090"/>
                  </a:lnTo>
                  <a:lnTo>
                    <a:pt x="46848" y="33523"/>
                  </a:lnTo>
                  <a:lnTo>
                    <a:pt x="45888" y="38657"/>
                  </a:lnTo>
                  <a:lnTo>
                    <a:pt x="61578" y="56489"/>
                  </a:lnTo>
                  <a:lnTo>
                    <a:pt x="62583" y="43991"/>
                  </a:lnTo>
                  <a:lnTo>
                    <a:pt x="63832" y="28524"/>
                  </a:lnTo>
                  <a:cubicBezTo>
                    <a:pt x="63832" y="28524"/>
                    <a:pt x="41000" y="8816"/>
                    <a:pt x="17766" y="871"/>
                  </a:cubicBezTo>
                  <a:cubicBezTo>
                    <a:pt x="16873" y="558"/>
                    <a:pt x="15980" y="268"/>
                    <a:pt x="15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77" name="Google Shape;277;p22"/>
            <p:cNvSpPr/>
            <p:nvPr/>
          </p:nvSpPr>
          <p:spPr>
            <a:xfrm>
              <a:off x="-1042575" y="998350"/>
              <a:ext cx="1151675" cy="1078025"/>
            </a:xfrm>
            <a:custGeom>
              <a:avLst/>
              <a:gdLst/>
              <a:ahLst/>
              <a:cxnLst/>
              <a:rect l="l" t="t" r="r" b="b"/>
              <a:pathLst>
                <a:path w="46067" h="43121" extrusionOk="0">
                  <a:moveTo>
                    <a:pt x="0" y="1"/>
                  </a:moveTo>
                  <a:lnTo>
                    <a:pt x="0" y="1"/>
                  </a:lnTo>
                  <a:cubicBezTo>
                    <a:pt x="19998" y="11406"/>
                    <a:pt x="40018" y="36827"/>
                    <a:pt x="44817" y="43121"/>
                  </a:cubicBezTo>
                  <a:lnTo>
                    <a:pt x="46066" y="27654"/>
                  </a:lnTo>
                  <a:cubicBezTo>
                    <a:pt x="46066" y="27654"/>
                    <a:pt x="23234" y="7946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017815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9468581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4133221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4135193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8811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011746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0927028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708606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2561105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0181260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EB5DF6D5-AB93-4721-A16E-C3BED53122D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3153" t="25279" r="13619" b="15484"/>
          <a:stretch/>
        </p:blipFill>
        <p:spPr>
          <a:xfrm>
            <a:off x="1" y="0"/>
            <a:ext cx="12192000" cy="6858000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4F158D66-D5D6-403E-B91A-FC71421DCD8C}"/>
              </a:ext>
            </a:extLst>
          </p:cNvPr>
          <p:cNvSpPr/>
          <p:nvPr userDrawn="1"/>
        </p:nvSpPr>
        <p:spPr>
          <a:xfrm>
            <a:off x="295277" y="295035"/>
            <a:ext cx="11601451" cy="6267932"/>
          </a:xfrm>
          <a:prstGeom prst="rect">
            <a:avLst/>
          </a:prstGeom>
          <a:solidFill>
            <a:schemeClr val="bg1"/>
          </a:solidFill>
          <a:ln>
            <a:solidFill>
              <a:srgbClr val="FFDE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8" tIns="45718" rIns="91418" bIns="45718" rtlCol="0" anchor="ctr"/>
          <a:lstStyle/>
          <a:p>
            <a:pPr algn="ctr" defTabSz="914150"/>
            <a:endParaRPr lang="zh-CN" altLang="en-US" sz="19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587552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Google Shape;279;p23"/>
          <p:cNvSpPr/>
          <p:nvPr/>
        </p:nvSpPr>
        <p:spPr>
          <a:xfrm flipH="1">
            <a:off x="501183" y="-290904"/>
            <a:ext cx="6148508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80" name="Google Shape;280;p23"/>
          <p:cNvSpPr/>
          <p:nvPr/>
        </p:nvSpPr>
        <p:spPr>
          <a:xfrm flipH="1">
            <a:off x="8531296" y="-238333"/>
            <a:ext cx="4127161" cy="7087716"/>
          </a:xfrm>
          <a:custGeom>
            <a:avLst/>
            <a:gdLst/>
            <a:ahLst/>
            <a:cxnLst/>
            <a:rect l="l" t="t" r="r" b="b"/>
            <a:pathLst>
              <a:path w="82670" h="141972" extrusionOk="0">
                <a:moveTo>
                  <a:pt x="71711" y="0"/>
                </a:moveTo>
                <a:lnTo>
                  <a:pt x="64279" y="6629"/>
                </a:lnTo>
                <a:cubicBezTo>
                  <a:pt x="64279" y="6629"/>
                  <a:pt x="68229" y="21717"/>
                  <a:pt x="67024" y="26381"/>
                </a:cubicBezTo>
                <a:cubicBezTo>
                  <a:pt x="65841" y="31046"/>
                  <a:pt x="62493" y="30086"/>
                  <a:pt x="56333" y="35175"/>
                </a:cubicBezTo>
                <a:cubicBezTo>
                  <a:pt x="52427" y="38367"/>
                  <a:pt x="48321" y="41313"/>
                  <a:pt x="44080" y="44013"/>
                </a:cubicBezTo>
                <a:cubicBezTo>
                  <a:pt x="44080" y="44013"/>
                  <a:pt x="38701" y="37161"/>
                  <a:pt x="34148" y="30086"/>
                </a:cubicBezTo>
                <a:cubicBezTo>
                  <a:pt x="29595" y="22989"/>
                  <a:pt x="23145" y="16583"/>
                  <a:pt x="23145" y="16583"/>
                </a:cubicBezTo>
                <a:cubicBezTo>
                  <a:pt x="23145" y="16583"/>
                  <a:pt x="0" y="19953"/>
                  <a:pt x="16159" y="22833"/>
                </a:cubicBezTo>
                <a:cubicBezTo>
                  <a:pt x="32296" y="25689"/>
                  <a:pt x="32028" y="38791"/>
                  <a:pt x="35934" y="46223"/>
                </a:cubicBezTo>
                <a:cubicBezTo>
                  <a:pt x="39862" y="53633"/>
                  <a:pt x="25511" y="141971"/>
                  <a:pt x="25511" y="141971"/>
                </a:cubicBezTo>
                <a:lnTo>
                  <a:pt x="53700" y="141971"/>
                </a:lnTo>
                <a:cubicBezTo>
                  <a:pt x="53700" y="141971"/>
                  <a:pt x="46803" y="56690"/>
                  <a:pt x="53700" y="46156"/>
                </a:cubicBezTo>
                <a:cubicBezTo>
                  <a:pt x="81286" y="31738"/>
                  <a:pt x="82670" y="12811"/>
                  <a:pt x="82670" y="12811"/>
                </a:cubicBezTo>
                <a:lnTo>
                  <a:pt x="80549" y="2567"/>
                </a:lnTo>
                <a:cubicBezTo>
                  <a:pt x="80549" y="2567"/>
                  <a:pt x="79009" y="9999"/>
                  <a:pt x="76353" y="16338"/>
                </a:cubicBezTo>
                <a:cubicBezTo>
                  <a:pt x="74574" y="20583"/>
                  <a:pt x="73096" y="21284"/>
                  <a:pt x="72313" y="21284"/>
                </a:cubicBezTo>
                <a:cubicBezTo>
                  <a:pt x="71928" y="21284"/>
                  <a:pt x="71711" y="21114"/>
                  <a:pt x="71711" y="21114"/>
                </a:cubicBezTo>
                <a:lnTo>
                  <a:pt x="73988" y="3571"/>
                </a:lnTo>
                <a:lnTo>
                  <a:pt x="7171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81" name="Google Shape;281;p23"/>
          <p:cNvSpPr/>
          <p:nvPr/>
        </p:nvSpPr>
        <p:spPr>
          <a:xfrm>
            <a:off x="6440839" y="-249567"/>
            <a:ext cx="6370092" cy="1601912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82" name="Google Shape;282;p23"/>
          <p:cNvSpPr/>
          <p:nvPr/>
        </p:nvSpPr>
        <p:spPr>
          <a:xfrm>
            <a:off x="3972419" y="-249565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283" name="Google Shape;283;p23"/>
          <p:cNvGrpSpPr/>
          <p:nvPr/>
        </p:nvGrpSpPr>
        <p:grpSpPr>
          <a:xfrm rot="6335569" flipH="1">
            <a:off x="310717" y="-975549"/>
            <a:ext cx="523803" cy="1925708"/>
            <a:chOff x="4439650" y="3704000"/>
            <a:chExt cx="392850" cy="1444275"/>
          </a:xfrm>
        </p:grpSpPr>
        <p:sp>
          <p:nvSpPr>
            <p:cNvPr id="284" name="Google Shape;284;p23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85" name="Google Shape;285;p23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86" name="Google Shape;286;p23"/>
          <p:cNvGrpSpPr/>
          <p:nvPr/>
        </p:nvGrpSpPr>
        <p:grpSpPr>
          <a:xfrm rot="7906635" flipH="1">
            <a:off x="118563" y="-564414"/>
            <a:ext cx="523772" cy="1925595"/>
            <a:chOff x="4439650" y="3704000"/>
            <a:chExt cx="392850" cy="1444275"/>
          </a:xfrm>
        </p:grpSpPr>
        <p:sp>
          <p:nvSpPr>
            <p:cNvPr id="287" name="Google Shape;287;p23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88" name="Google Shape;288;p23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89" name="Google Shape;289;p23"/>
          <p:cNvGrpSpPr/>
          <p:nvPr/>
        </p:nvGrpSpPr>
        <p:grpSpPr>
          <a:xfrm rot="9474936" flipH="1">
            <a:off x="-175384" y="-238930"/>
            <a:ext cx="523839" cy="1925844"/>
            <a:chOff x="4439650" y="3704000"/>
            <a:chExt cx="392850" cy="1444275"/>
          </a:xfrm>
        </p:grpSpPr>
        <p:sp>
          <p:nvSpPr>
            <p:cNvPr id="290" name="Google Shape;290;p23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91" name="Google Shape;291;p23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92" name="Google Shape;292;p23"/>
          <p:cNvGrpSpPr/>
          <p:nvPr/>
        </p:nvGrpSpPr>
        <p:grpSpPr>
          <a:xfrm rot="9385361" flipH="1">
            <a:off x="-709965" y="6439052"/>
            <a:ext cx="2381497" cy="890887"/>
            <a:chOff x="2504050" y="4080225"/>
            <a:chExt cx="1248775" cy="467150"/>
          </a:xfrm>
        </p:grpSpPr>
        <p:sp>
          <p:nvSpPr>
            <p:cNvPr id="293" name="Google Shape;293;p23"/>
            <p:cNvSpPr/>
            <p:nvPr/>
          </p:nvSpPr>
          <p:spPr>
            <a:xfrm>
              <a:off x="2505175" y="4080225"/>
              <a:ext cx="1246525" cy="467150"/>
            </a:xfrm>
            <a:custGeom>
              <a:avLst/>
              <a:gdLst/>
              <a:ahLst/>
              <a:cxnLst/>
              <a:rect l="l" t="t" r="r" b="b"/>
              <a:pathLst>
                <a:path w="49861" h="18686" extrusionOk="0">
                  <a:moveTo>
                    <a:pt x="34019" y="1"/>
                  </a:moveTo>
                  <a:cubicBezTo>
                    <a:pt x="10587" y="1"/>
                    <a:pt x="0" y="17903"/>
                    <a:pt x="0" y="17903"/>
                  </a:cubicBezTo>
                  <a:cubicBezTo>
                    <a:pt x="3542" y="18444"/>
                    <a:pt x="6903" y="18686"/>
                    <a:pt x="10081" y="18686"/>
                  </a:cubicBezTo>
                  <a:cubicBezTo>
                    <a:pt x="36106" y="18686"/>
                    <a:pt x="49861" y="2503"/>
                    <a:pt x="49861" y="2503"/>
                  </a:cubicBezTo>
                  <a:cubicBezTo>
                    <a:pt x="44040" y="736"/>
                    <a:pt x="38766" y="1"/>
                    <a:pt x="340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94" name="Google Shape;294;p23"/>
            <p:cNvSpPr/>
            <p:nvPr/>
          </p:nvSpPr>
          <p:spPr>
            <a:xfrm>
              <a:off x="2504050" y="4139425"/>
              <a:ext cx="1248775" cy="391725"/>
            </a:xfrm>
            <a:custGeom>
              <a:avLst/>
              <a:gdLst/>
              <a:ahLst/>
              <a:cxnLst/>
              <a:rect l="l" t="t" r="r" b="b"/>
              <a:pathLst>
                <a:path w="49951" h="15669" extrusionOk="0">
                  <a:moveTo>
                    <a:pt x="49861" y="1"/>
                  </a:moveTo>
                  <a:lnTo>
                    <a:pt x="0" y="15401"/>
                  </a:lnTo>
                  <a:lnTo>
                    <a:pt x="90" y="15669"/>
                  </a:lnTo>
                  <a:lnTo>
                    <a:pt x="49950" y="269"/>
                  </a:lnTo>
                  <a:lnTo>
                    <a:pt x="49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95" name="Google Shape;295;p23"/>
            <p:cNvSpPr/>
            <p:nvPr/>
          </p:nvSpPr>
          <p:spPr>
            <a:xfrm>
              <a:off x="3120050" y="4140550"/>
              <a:ext cx="271200" cy="229350"/>
            </a:xfrm>
            <a:custGeom>
              <a:avLst/>
              <a:gdLst/>
              <a:ahLst/>
              <a:cxnLst/>
              <a:rect l="l" t="t" r="r" b="b"/>
              <a:pathLst>
                <a:path w="10848" h="9174" extrusionOk="0">
                  <a:moveTo>
                    <a:pt x="8772" y="0"/>
                  </a:moveTo>
                  <a:lnTo>
                    <a:pt x="1" y="7901"/>
                  </a:lnTo>
                  <a:lnTo>
                    <a:pt x="10803" y="9174"/>
                  </a:lnTo>
                  <a:lnTo>
                    <a:pt x="10848" y="8906"/>
                  </a:lnTo>
                  <a:lnTo>
                    <a:pt x="648" y="7700"/>
                  </a:lnTo>
                  <a:lnTo>
                    <a:pt x="8950" y="201"/>
                  </a:lnTo>
                  <a:lnTo>
                    <a:pt x="87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96" name="Google Shape;296;p23"/>
            <p:cNvSpPr/>
            <p:nvPr/>
          </p:nvSpPr>
          <p:spPr>
            <a:xfrm>
              <a:off x="2793625" y="4245450"/>
              <a:ext cx="270650" cy="229350"/>
            </a:xfrm>
            <a:custGeom>
              <a:avLst/>
              <a:gdLst/>
              <a:ahLst/>
              <a:cxnLst/>
              <a:rect l="l" t="t" r="r" b="b"/>
              <a:pathLst>
                <a:path w="10826" h="9174" extrusionOk="0">
                  <a:moveTo>
                    <a:pt x="8750" y="0"/>
                  </a:moveTo>
                  <a:lnTo>
                    <a:pt x="1" y="7901"/>
                  </a:lnTo>
                  <a:lnTo>
                    <a:pt x="10803" y="9173"/>
                  </a:lnTo>
                  <a:lnTo>
                    <a:pt x="10826" y="8906"/>
                  </a:lnTo>
                  <a:lnTo>
                    <a:pt x="648" y="7700"/>
                  </a:lnTo>
                  <a:lnTo>
                    <a:pt x="8929" y="201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97" name="Google Shape;297;p23"/>
          <p:cNvGrpSpPr/>
          <p:nvPr/>
        </p:nvGrpSpPr>
        <p:grpSpPr>
          <a:xfrm rot="8172916" flipH="1">
            <a:off x="-622935" y="5884975"/>
            <a:ext cx="2381504" cy="890888"/>
            <a:chOff x="2504050" y="4080225"/>
            <a:chExt cx="1248775" cy="467150"/>
          </a:xfrm>
        </p:grpSpPr>
        <p:sp>
          <p:nvSpPr>
            <p:cNvPr id="298" name="Google Shape;298;p23"/>
            <p:cNvSpPr/>
            <p:nvPr/>
          </p:nvSpPr>
          <p:spPr>
            <a:xfrm>
              <a:off x="2505175" y="4080225"/>
              <a:ext cx="1246525" cy="467150"/>
            </a:xfrm>
            <a:custGeom>
              <a:avLst/>
              <a:gdLst/>
              <a:ahLst/>
              <a:cxnLst/>
              <a:rect l="l" t="t" r="r" b="b"/>
              <a:pathLst>
                <a:path w="49861" h="18686" extrusionOk="0">
                  <a:moveTo>
                    <a:pt x="34019" y="1"/>
                  </a:moveTo>
                  <a:cubicBezTo>
                    <a:pt x="10587" y="1"/>
                    <a:pt x="0" y="17903"/>
                    <a:pt x="0" y="17903"/>
                  </a:cubicBezTo>
                  <a:cubicBezTo>
                    <a:pt x="3542" y="18444"/>
                    <a:pt x="6903" y="18686"/>
                    <a:pt x="10081" y="18686"/>
                  </a:cubicBezTo>
                  <a:cubicBezTo>
                    <a:pt x="36106" y="18686"/>
                    <a:pt x="49861" y="2503"/>
                    <a:pt x="49861" y="2503"/>
                  </a:cubicBezTo>
                  <a:cubicBezTo>
                    <a:pt x="44040" y="736"/>
                    <a:pt x="38766" y="1"/>
                    <a:pt x="340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99" name="Google Shape;299;p23"/>
            <p:cNvSpPr/>
            <p:nvPr/>
          </p:nvSpPr>
          <p:spPr>
            <a:xfrm>
              <a:off x="2504050" y="4139425"/>
              <a:ext cx="1248775" cy="391725"/>
            </a:xfrm>
            <a:custGeom>
              <a:avLst/>
              <a:gdLst/>
              <a:ahLst/>
              <a:cxnLst/>
              <a:rect l="l" t="t" r="r" b="b"/>
              <a:pathLst>
                <a:path w="49951" h="15669" extrusionOk="0">
                  <a:moveTo>
                    <a:pt x="49861" y="1"/>
                  </a:moveTo>
                  <a:lnTo>
                    <a:pt x="0" y="15401"/>
                  </a:lnTo>
                  <a:lnTo>
                    <a:pt x="90" y="15669"/>
                  </a:lnTo>
                  <a:lnTo>
                    <a:pt x="49950" y="269"/>
                  </a:lnTo>
                  <a:lnTo>
                    <a:pt x="49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300" name="Google Shape;300;p23"/>
            <p:cNvSpPr/>
            <p:nvPr/>
          </p:nvSpPr>
          <p:spPr>
            <a:xfrm>
              <a:off x="3120050" y="4140550"/>
              <a:ext cx="271200" cy="229350"/>
            </a:xfrm>
            <a:custGeom>
              <a:avLst/>
              <a:gdLst/>
              <a:ahLst/>
              <a:cxnLst/>
              <a:rect l="l" t="t" r="r" b="b"/>
              <a:pathLst>
                <a:path w="10848" h="9174" extrusionOk="0">
                  <a:moveTo>
                    <a:pt x="8772" y="0"/>
                  </a:moveTo>
                  <a:lnTo>
                    <a:pt x="1" y="7901"/>
                  </a:lnTo>
                  <a:lnTo>
                    <a:pt x="10803" y="9174"/>
                  </a:lnTo>
                  <a:lnTo>
                    <a:pt x="10848" y="8906"/>
                  </a:lnTo>
                  <a:lnTo>
                    <a:pt x="648" y="7700"/>
                  </a:lnTo>
                  <a:lnTo>
                    <a:pt x="8950" y="201"/>
                  </a:lnTo>
                  <a:lnTo>
                    <a:pt x="87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301" name="Google Shape;301;p23"/>
            <p:cNvSpPr/>
            <p:nvPr/>
          </p:nvSpPr>
          <p:spPr>
            <a:xfrm>
              <a:off x="2793625" y="4245450"/>
              <a:ext cx="270650" cy="229350"/>
            </a:xfrm>
            <a:custGeom>
              <a:avLst/>
              <a:gdLst/>
              <a:ahLst/>
              <a:cxnLst/>
              <a:rect l="l" t="t" r="r" b="b"/>
              <a:pathLst>
                <a:path w="10826" h="9174" extrusionOk="0">
                  <a:moveTo>
                    <a:pt x="8750" y="0"/>
                  </a:moveTo>
                  <a:lnTo>
                    <a:pt x="1" y="7901"/>
                  </a:lnTo>
                  <a:lnTo>
                    <a:pt x="10803" y="9173"/>
                  </a:lnTo>
                  <a:lnTo>
                    <a:pt x="10826" y="8906"/>
                  </a:lnTo>
                  <a:lnTo>
                    <a:pt x="648" y="7700"/>
                  </a:lnTo>
                  <a:lnTo>
                    <a:pt x="8929" y="201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302" name="Google Shape;302;p23"/>
          <p:cNvGrpSpPr/>
          <p:nvPr/>
        </p:nvGrpSpPr>
        <p:grpSpPr>
          <a:xfrm rot="6615640" flipH="1">
            <a:off x="-1274466" y="5627923"/>
            <a:ext cx="2381492" cy="890884"/>
            <a:chOff x="2504050" y="4080225"/>
            <a:chExt cx="1248775" cy="467150"/>
          </a:xfrm>
        </p:grpSpPr>
        <p:sp>
          <p:nvSpPr>
            <p:cNvPr id="303" name="Google Shape;303;p23"/>
            <p:cNvSpPr/>
            <p:nvPr/>
          </p:nvSpPr>
          <p:spPr>
            <a:xfrm>
              <a:off x="2505175" y="4080225"/>
              <a:ext cx="1246525" cy="467150"/>
            </a:xfrm>
            <a:custGeom>
              <a:avLst/>
              <a:gdLst/>
              <a:ahLst/>
              <a:cxnLst/>
              <a:rect l="l" t="t" r="r" b="b"/>
              <a:pathLst>
                <a:path w="49861" h="18686" extrusionOk="0">
                  <a:moveTo>
                    <a:pt x="34019" y="1"/>
                  </a:moveTo>
                  <a:cubicBezTo>
                    <a:pt x="10587" y="1"/>
                    <a:pt x="0" y="17903"/>
                    <a:pt x="0" y="17903"/>
                  </a:cubicBezTo>
                  <a:cubicBezTo>
                    <a:pt x="3542" y="18444"/>
                    <a:pt x="6903" y="18686"/>
                    <a:pt x="10081" y="18686"/>
                  </a:cubicBezTo>
                  <a:cubicBezTo>
                    <a:pt x="36106" y="18686"/>
                    <a:pt x="49861" y="2503"/>
                    <a:pt x="49861" y="2503"/>
                  </a:cubicBezTo>
                  <a:cubicBezTo>
                    <a:pt x="44040" y="736"/>
                    <a:pt x="38766" y="1"/>
                    <a:pt x="340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304" name="Google Shape;304;p23"/>
            <p:cNvSpPr/>
            <p:nvPr/>
          </p:nvSpPr>
          <p:spPr>
            <a:xfrm>
              <a:off x="2504050" y="4139425"/>
              <a:ext cx="1248775" cy="391725"/>
            </a:xfrm>
            <a:custGeom>
              <a:avLst/>
              <a:gdLst/>
              <a:ahLst/>
              <a:cxnLst/>
              <a:rect l="l" t="t" r="r" b="b"/>
              <a:pathLst>
                <a:path w="49951" h="15669" extrusionOk="0">
                  <a:moveTo>
                    <a:pt x="49861" y="1"/>
                  </a:moveTo>
                  <a:lnTo>
                    <a:pt x="0" y="15401"/>
                  </a:lnTo>
                  <a:lnTo>
                    <a:pt x="90" y="15669"/>
                  </a:lnTo>
                  <a:lnTo>
                    <a:pt x="49950" y="269"/>
                  </a:lnTo>
                  <a:lnTo>
                    <a:pt x="49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305" name="Google Shape;305;p23"/>
            <p:cNvSpPr/>
            <p:nvPr/>
          </p:nvSpPr>
          <p:spPr>
            <a:xfrm>
              <a:off x="3120050" y="4140550"/>
              <a:ext cx="271200" cy="229350"/>
            </a:xfrm>
            <a:custGeom>
              <a:avLst/>
              <a:gdLst/>
              <a:ahLst/>
              <a:cxnLst/>
              <a:rect l="l" t="t" r="r" b="b"/>
              <a:pathLst>
                <a:path w="10848" h="9174" extrusionOk="0">
                  <a:moveTo>
                    <a:pt x="8772" y="0"/>
                  </a:moveTo>
                  <a:lnTo>
                    <a:pt x="1" y="7901"/>
                  </a:lnTo>
                  <a:lnTo>
                    <a:pt x="10803" y="9174"/>
                  </a:lnTo>
                  <a:lnTo>
                    <a:pt x="10848" y="8906"/>
                  </a:lnTo>
                  <a:lnTo>
                    <a:pt x="648" y="7700"/>
                  </a:lnTo>
                  <a:lnTo>
                    <a:pt x="8950" y="201"/>
                  </a:lnTo>
                  <a:lnTo>
                    <a:pt x="87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306" name="Google Shape;306;p23"/>
            <p:cNvSpPr/>
            <p:nvPr/>
          </p:nvSpPr>
          <p:spPr>
            <a:xfrm>
              <a:off x="2793625" y="4245450"/>
              <a:ext cx="270650" cy="229350"/>
            </a:xfrm>
            <a:custGeom>
              <a:avLst/>
              <a:gdLst/>
              <a:ahLst/>
              <a:cxnLst/>
              <a:rect l="l" t="t" r="r" b="b"/>
              <a:pathLst>
                <a:path w="10826" h="9174" extrusionOk="0">
                  <a:moveTo>
                    <a:pt x="8750" y="0"/>
                  </a:moveTo>
                  <a:lnTo>
                    <a:pt x="1" y="7901"/>
                  </a:lnTo>
                  <a:lnTo>
                    <a:pt x="10803" y="9173"/>
                  </a:lnTo>
                  <a:lnTo>
                    <a:pt x="10826" y="8906"/>
                  </a:lnTo>
                  <a:lnTo>
                    <a:pt x="648" y="7700"/>
                  </a:lnTo>
                  <a:lnTo>
                    <a:pt x="8929" y="201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272205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bg" descr="F:\1-原创素材\1_mm1102\PPT\PPT_014\materaials\contents_1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balloon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37332" y="260962"/>
            <a:ext cx="2872889" cy="3953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balloon_2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28631" flipH="1">
            <a:off x="562828" y="191032"/>
            <a:ext cx="4983709" cy="648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shape" descr="F:\1-原创素材\1_mm1102\PPT\PPT_014\materaials\contents_2.png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1477" y="1019679"/>
            <a:ext cx="9178075" cy="47881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grassland" descr="F:\1-原创素材\1_mm1102\PPT\PPT_014\materaials\contents_5.png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34201"/>
            <a:ext cx="12192000" cy="1924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9" name="kite" descr="F:\1-原创素材\1_mm1102\PPT\PPT_014\materaials\contents_4.png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97039" y="3034803"/>
            <a:ext cx="900740" cy="758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组合 2"/>
          <p:cNvGrpSpPr/>
          <p:nvPr userDrawn="1"/>
        </p:nvGrpSpPr>
        <p:grpSpPr>
          <a:xfrm>
            <a:off x="595137" y="4965424"/>
            <a:ext cx="11001731" cy="1920213"/>
            <a:chOff x="-4251670" y="1149350"/>
            <a:chExt cx="16299090" cy="2844800"/>
          </a:xfrm>
        </p:grpSpPr>
        <p:pic>
          <p:nvPicPr>
            <p:cNvPr id="3080" name="children_1" descr="F:\1-原创素材\1_mm1102\PPT\PPT_014\materaials\children_1.png"/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251670" y="1339850"/>
              <a:ext cx="1790700" cy="2463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1" name="children_2" descr="F:\1-原创素材\1_mm1102\PPT\PPT_014\materaials\children_2.png"/>
            <p:cNvPicPr>
              <a:picLocks noChangeAspect="1" noChangeArrowheads="1"/>
            </p:cNvPicPr>
            <p:nvPr userDrawn="1"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58950" y="1308100"/>
              <a:ext cx="1574800" cy="2527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2" name="children_3" descr="F:\1-原创素材\1_mm1102\PPT\PPT_014\materaials\children_3.png"/>
            <p:cNvPicPr>
              <a:picLocks noChangeAspect="1" noChangeArrowheads="1"/>
            </p:cNvPicPr>
            <p:nvPr userDrawn="1"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225" y="1295400"/>
              <a:ext cx="1790700" cy="25527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3" name="children_4" descr="F:\1-原创素材\1_mm1102\PPT\PPT_014\materaials\children_4.png"/>
            <p:cNvPicPr>
              <a:picLocks noChangeAspect="1" noChangeArrowheads="1"/>
            </p:cNvPicPr>
            <p:nvPr userDrawn="1"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00350" y="1149350"/>
              <a:ext cx="1600200" cy="2844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4" name="children_5" descr="F:\1-原创素材\1_mm1102\PPT\PPT_014\materaials\children_5.png"/>
            <p:cNvPicPr>
              <a:picLocks noChangeAspect="1" noChangeArrowheads="1"/>
            </p:cNvPicPr>
            <p:nvPr userDrawn="1"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7361" y="1244600"/>
              <a:ext cx="2006600" cy="2654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5" name="children_6" descr="F:\1-原创素材\1_mm1102\PPT\PPT_014\materaials\children_6.png"/>
            <p:cNvPicPr>
              <a:picLocks noChangeAspect="1" noChangeArrowheads="1"/>
            </p:cNvPicPr>
            <p:nvPr userDrawn="1"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6951" y="1219200"/>
              <a:ext cx="1689100" cy="2705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6" name="children_7" descr="F:\1-原创素材\1_mm1102\PPT\PPT_014\materaials\children_7.png"/>
            <p:cNvPicPr>
              <a:picLocks noChangeAspect="1" noChangeArrowheads="1"/>
            </p:cNvPicPr>
            <p:nvPr userDrawn="1"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38835" y="1346200"/>
              <a:ext cx="2019300" cy="2451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7" name="children_8" descr="F:\1-原创素材\1_mm1102\PPT\PPT_014\materaials\children_8.png"/>
            <p:cNvPicPr>
              <a:picLocks noChangeAspect="1" noChangeArrowheads="1"/>
            </p:cNvPicPr>
            <p:nvPr userDrawn="1"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69420" y="1327150"/>
              <a:ext cx="1778000" cy="2489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" name="TextBox 3"/>
          <p:cNvSpPr txBox="1"/>
          <p:nvPr userDrawn="1"/>
        </p:nvSpPr>
        <p:spPr>
          <a:xfrm>
            <a:off x="-3889105" y="7845513"/>
            <a:ext cx="1162453" cy="384717"/>
          </a:xfrm>
          <a:prstGeom prst="rect">
            <a:avLst/>
          </a:prstGeom>
          <a:noFill/>
        </p:spPr>
        <p:txBody>
          <a:bodyPr wrap="none" lIns="91418" tIns="45718" rIns="91418" bIns="45718" rtlCol="0">
            <a:spAutoFit/>
          </a:bodyPr>
          <a:lstStyle/>
          <a:p>
            <a:pPr defTabSz="914150"/>
            <a:r>
              <a:rPr lang="en-US" altLang="zh-CN" sz="1900" dirty="0">
                <a:solidFill>
                  <a:prstClr val="white"/>
                </a:solidFill>
              </a:rPr>
              <a:t>Contents</a:t>
            </a:r>
            <a:endParaRPr lang="zh-CN" altLang="en-US" sz="19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98636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split orient="vert"/>
      </p:transition>
    </mc:Choice>
    <mc:Fallback xmlns="">
      <p:transition spd="slow" advTm="1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30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93827E-7 L -0.64809 -0.37593 " pathEditMode="relative" rAng="0" ptsTypes="AA">
                                      <p:cBhvr>
                                        <p:cTn id="11" dur="12000" fill="hold"/>
                                        <p:tgtEl>
                                          <p:spTgt spid="30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413" y="-18796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3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6000"/>
                                  </p:stCondLst>
                                  <p:childTnLst>
                                    <p:animRot by="300000">
                                      <p:cBhvr>
                                        <p:cTn id="26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-300000">
                                      <p:cBhvr>
                                        <p:cTn id="28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300000">
                                      <p:cBhvr>
                                        <p:cTn id="30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600000">
                                      <p:cBhvr>
                                        <p:cTn id="3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-600000">
                                      <p:cBhvr>
                                        <p:cTn id="39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4475854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0630898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1424226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59837778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8571229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9913161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5180038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0003345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312147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4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2" name="Google Shape;32;p4"/>
          <p:cNvSpPr txBox="1">
            <a:spLocks noGrp="1"/>
          </p:cNvSpPr>
          <p:nvPr>
            <p:ph type="body" idx="1"/>
          </p:nvPr>
        </p:nvSpPr>
        <p:spPr>
          <a:xfrm>
            <a:off x="828133" y="1536633"/>
            <a:ext cx="10535600" cy="45552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marL="609411" lvl="0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8840" lvl="1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256" lvl="2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7678" lvl="3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088" lvl="4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6499" lvl="5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5920" lvl="6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5337" lvl="7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4766" lvl="8" indent="-40628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3" name="Google Shape;33;p4"/>
          <p:cNvSpPr/>
          <p:nvPr/>
        </p:nvSpPr>
        <p:spPr>
          <a:xfrm>
            <a:off x="10226047" y="411267"/>
            <a:ext cx="2889244" cy="6446728"/>
          </a:xfrm>
          <a:custGeom>
            <a:avLst/>
            <a:gdLst/>
            <a:ahLst/>
            <a:cxnLst/>
            <a:rect l="l" t="t" r="r" b="b"/>
            <a:pathLst>
              <a:path w="71310" h="159113" extrusionOk="0">
                <a:moveTo>
                  <a:pt x="60351" y="1"/>
                </a:moveTo>
                <a:lnTo>
                  <a:pt x="52896" y="7411"/>
                </a:lnTo>
                <a:cubicBezTo>
                  <a:pt x="52896" y="7411"/>
                  <a:pt x="56846" y="24328"/>
                  <a:pt x="55641" y="29551"/>
                </a:cubicBezTo>
                <a:cubicBezTo>
                  <a:pt x="54458" y="34774"/>
                  <a:pt x="51111" y="33702"/>
                  <a:pt x="44950" y="39416"/>
                </a:cubicBezTo>
                <a:cubicBezTo>
                  <a:pt x="41067" y="42965"/>
                  <a:pt x="36983" y="46268"/>
                  <a:pt x="32697" y="49303"/>
                </a:cubicBezTo>
                <a:cubicBezTo>
                  <a:pt x="32697" y="49303"/>
                  <a:pt x="27318" y="41625"/>
                  <a:pt x="22765" y="33680"/>
                </a:cubicBezTo>
                <a:cubicBezTo>
                  <a:pt x="18212" y="25757"/>
                  <a:pt x="5223" y="1139"/>
                  <a:pt x="5223" y="1139"/>
                </a:cubicBezTo>
                <a:cubicBezTo>
                  <a:pt x="5223" y="1139"/>
                  <a:pt x="0" y="18793"/>
                  <a:pt x="4776" y="25556"/>
                </a:cubicBezTo>
                <a:cubicBezTo>
                  <a:pt x="14240" y="39036"/>
                  <a:pt x="20645" y="43456"/>
                  <a:pt x="24551" y="51781"/>
                </a:cubicBezTo>
                <a:cubicBezTo>
                  <a:pt x="28479" y="60128"/>
                  <a:pt x="14128" y="159112"/>
                  <a:pt x="14128" y="159112"/>
                </a:cubicBezTo>
                <a:lnTo>
                  <a:pt x="42317" y="159112"/>
                </a:lnTo>
                <a:cubicBezTo>
                  <a:pt x="42317" y="159112"/>
                  <a:pt x="35420" y="63520"/>
                  <a:pt x="42317" y="51714"/>
                </a:cubicBezTo>
                <a:cubicBezTo>
                  <a:pt x="69925" y="35555"/>
                  <a:pt x="71309" y="14329"/>
                  <a:pt x="71309" y="14329"/>
                </a:cubicBezTo>
                <a:lnTo>
                  <a:pt x="69167" y="2880"/>
                </a:lnTo>
                <a:cubicBezTo>
                  <a:pt x="69167" y="2880"/>
                  <a:pt x="67649" y="11205"/>
                  <a:pt x="64993" y="18302"/>
                </a:cubicBezTo>
                <a:cubicBezTo>
                  <a:pt x="63211" y="23064"/>
                  <a:pt x="61731" y="23847"/>
                  <a:pt x="60949" y="23847"/>
                </a:cubicBezTo>
                <a:cubicBezTo>
                  <a:pt x="60566" y="23847"/>
                  <a:pt x="60351" y="23659"/>
                  <a:pt x="60351" y="23659"/>
                </a:cubicBezTo>
                <a:lnTo>
                  <a:pt x="62627" y="3996"/>
                </a:lnTo>
                <a:lnTo>
                  <a:pt x="60351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34" name="Google Shape;34;p4"/>
          <p:cNvSpPr/>
          <p:nvPr/>
        </p:nvSpPr>
        <p:spPr>
          <a:xfrm>
            <a:off x="6483668" y="-290900"/>
            <a:ext cx="5403813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35" name="Google Shape;35;p4"/>
          <p:cNvSpPr/>
          <p:nvPr/>
        </p:nvSpPr>
        <p:spPr>
          <a:xfrm>
            <a:off x="5435497" y="-454299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36" name="Google Shape;36;p4"/>
          <p:cNvSpPr/>
          <p:nvPr/>
        </p:nvSpPr>
        <p:spPr>
          <a:xfrm>
            <a:off x="7942533" y="-289136"/>
            <a:ext cx="5534067" cy="139167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1398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8792808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50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50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50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50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5213380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EB5DF6D5-AB93-4721-A16E-C3BED53122D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3153" t="25279" r="13619" b="15484"/>
          <a:stretch/>
        </p:blipFill>
        <p:spPr>
          <a:xfrm>
            <a:off x="1" y="0"/>
            <a:ext cx="12192000" cy="6858000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4F158D66-D5D6-403E-B91A-FC71421DCD8C}"/>
              </a:ext>
            </a:extLst>
          </p:cNvPr>
          <p:cNvSpPr/>
          <p:nvPr userDrawn="1"/>
        </p:nvSpPr>
        <p:spPr>
          <a:xfrm>
            <a:off x="295277" y="295035"/>
            <a:ext cx="11601451" cy="6267932"/>
          </a:xfrm>
          <a:prstGeom prst="rect">
            <a:avLst/>
          </a:prstGeom>
          <a:solidFill>
            <a:schemeClr val="bg1"/>
          </a:solidFill>
          <a:ln>
            <a:solidFill>
              <a:srgbClr val="FFDE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8" tIns="45718" rIns="91418" bIns="45718" rtlCol="0" anchor="ctr"/>
          <a:lstStyle/>
          <a:p>
            <a:pPr algn="ctr" defTabSz="914150"/>
            <a:endParaRPr lang="zh-CN" altLang="en-US" sz="19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6387529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bg" descr="F:\1-原创素材\1_mm1102\PPT\PPT_014\materaials\contents_1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balloon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37322" y="260948"/>
            <a:ext cx="2872889" cy="3953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balloon_2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28631" flipH="1">
            <a:off x="562828" y="191032"/>
            <a:ext cx="4983709" cy="648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shape" descr="F:\1-原创素材\1_mm1102\PPT\PPT_014\materaials\contents_2.png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1477" y="1019679"/>
            <a:ext cx="9178075" cy="47881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grassland" descr="F:\1-原创素材\1_mm1102\PPT\PPT_014\materaials\contents_5.png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34187"/>
            <a:ext cx="12192000" cy="1924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9" name="kite" descr="F:\1-原创素材\1_mm1102\PPT\PPT_014\materaials\contents_4.png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97039" y="3034789"/>
            <a:ext cx="900740" cy="758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组合 2"/>
          <p:cNvGrpSpPr/>
          <p:nvPr userDrawn="1"/>
        </p:nvGrpSpPr>
        <p:grpSpPr>
          <a:xfrm>
            <a:off x="595137" y="4965410"/>
            <a:ext cx="11001731" cy="1920213"/>
            <a:chOff x="-4251670" y="1149350"/>
            <a:chExt cx="16299090" cy="2844800"/>
          </a:xfrm>
        </p:grpSpPr>
        <p:pic>
          <p:nvPicPr>
            <p:cNvPr id="3080" name="children_1" descr="F:\1-原创素材\1_mm1102\PPT\PPT_014\materaials\children_1.png"/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251670" y="1339850"/>
              <a:ext cx="1790700" cy="2463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1" name="children_2" descr="F:\1-原创素材\1_mm1102\PPT\PPT_014\materaials\children_2.png"/>
            <p:cNvPicPr>
              <a:picLocks noChangeAspect="1" noChangeArrowheads="1"/>
            </p:cNvPicPr>
            <p:nvPr userDrawn="1"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58950" y="1308100"/>
              <a:ext cx="1574800" cy="2527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2" name="children_3" descr="F:\1-原创素材\1_mm1102\PPT\PPT_014\materaials\children_3.png"/>
            <p:cNvPicPr>
              <a:picLocks noChangeAspect="1" noChangeArrowheads="1"/>
            </p:cNvPicPr>
            <p:nvPr userDrawn="1"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225" y="1295400"/>
              <a:ext cx="1790700" cy="25527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3" name="children_4" descr="F:\1-原创素材\1_mm1102\PPT\PPT_014\materaials\children_4.png"/>
            <p:cNvPicPr>
              <a:picLocks noChangeAspect="1" noChangeArrowheads="1"/>
            </p:cNvPicPr>
            <p:nvPr userDrawn="1"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00350" y="1149350"/>
              <a:ext cx="1600200" cy="2844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4" name="children_5" descr="F:\1-原创素材\1_mm1102\PPT\PPT_014\materaials\children_5.png"/>
            <p:cNvPicPr>
              <a:picLocks noChangeAspect="1" noChangeArrowheads="1"/>
            </p:cNvPicPr>
            <p:nvPr userDrawn="1"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7361" y="1244600"/>
              <a:ext cx="2006600" cy="2654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5" name="children_6" descr="F:\1-原创素材\1_mm1102\PPT\PPT_014\materaials\children_6.png"/>
            <p:cNvPicPr>
              <a:picLocks noChangeAspect="1" noChangeArrowheads="1"/>
            </p:cNvPicPr>
            <p:nvPr userDrawn="1"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6951" y="1219200"/>
              <a:ext cx="1689100" cy="2705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6" name="children_7" descr="F:\1-原创素材\1_mm1102\PPT\PPT_014\materaials\children_7.png"/>
            <p:cNvPicPr>
              <a:picLocks noChangeAspect="1" noChangeArrowheads="1"/>
            </p:cNvPicPr>
            <p:nvPr userDrawn="1"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38835" y="1346200"/>
              <a:ext cx="2019300" cy="2451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7" name="children_8" descr="F:\1-原创素材\1_mm1102\PPT\PPT_014\materaials\children_8.png"/>
            <p:cNvPicPr>
              <a:picLocks noChangeAspect="1" noChangeArrowheads="1"/>
            </p:cNvPicPr>
            <p:nvPr userDrawn="1"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69420" y="1327150"/>
              <a:ext cx="1778000" cy="2489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" name="TextBox 3"/>
          <p:cNvSpPr txBox="1"/>
          <p:nvPr userDrawn="1"/>
        </p:nvSpPr>
        <p:spPr>
          <a:xfrm>
            <a:off x="-3889105" y="7845513"/>
            <a:ext cx="1162453" cy="384717"/>
          </a:xfrm>
          <a:prstGeom prst="rect">
            <a:avLst/>
          </a:prstGeom>
          <a:noFill/>
        </p:spPr>
        <p:txBody>
          <a:bodyPr wrap="none" lIns="91418" tIns="45718" rIns="91418" bIns="45718" rtlCol="0">
            <a:spAutoFit/>
          </a:bodyPr>
          <a:lstStyle/>
          <a:p>
            <a:pPr defTabSz="914150"/>
            <a:r>
              <a:rPr lang="en-US" altLang="zh-CN" sz="1900" dirty="0">
                <a:solidFill>
                  <a:prstClr val="white"/>
                </a:solidFill>
              </a:rPr>
              <a:t>Contents</a:t>
            </a:r>
            <a:endParaRPr lang="zh-CN" altLang="en-US" sz="19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01691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split orient="vert"/>
      </p:transition>
    </mc:Choice>
    <mc:Fallback xmlns="">
      <p:transition spd="slow" advTm="1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30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93827E-7 L -0.64809 -0.37593 " pathEditMode="relative" rAng="0" ptsTypes="AA">
                                      <p:cBhvr>
                                        <p:cTn id="11" dur="12000" fill="hold"/>
                                        <p:tgtEl>
                                          <p:spTgt spid="30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413" y="-18796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3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6000"/>
                                  </p:stCondLst>
                                  <p:childTnLst>
                                    <p:animRot by="300000">
                                      <p:cBhvr>
                                        <p:cTn id="26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-300000">
                                      <p:cBhvr>
                                        <p:cTn id="28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300000">
                                      <p:cBhvr>
                                        <p:cTn id="30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600000">
                                      <p:cBhvr>
                                        <p:cTn id="3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-600000">
                                      <p:cBhvr>
                                        <p:cTn id="39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73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73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73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9656796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73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73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73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1152520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73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73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73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9359652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73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73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73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7433436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73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73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73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1239964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73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73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73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623357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5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9" name="Google Shape;39;p5"/>
          <p:cNvSpPr txBox="1">
            <a:spLocks noGrp="1"/>
          </p:cNvSpPr>
          <p:nvPr>
            <p:ph type="subTitle" idx="1"/>
          </p:nvPr>
        </p:nvSpPr>
        <p:spPr>
          <a:xfrm>
            <a:off x="5399417" y="3431900"/>
            <a:ext cx="36500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0" name="Google Shape;40;p5"/>
          <p:cNvSpPr txBox="1">
            <a:spLocks noGrp="1"/>
          </p:cNvSpPr>
          <p:nvPr>
            <p:ph type="subTitle" idx="2"/>
          </p:nvPr>
        </p:nvSpPr>
        <p:spPr>
          <a:xfrm>
            <a:off x="5399367" y="3943435"/>
            <a:ext cx="3650000" cy="17132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41" name="Google Shape;41;p5"/>
          <p:cNvSpPr txBox="1">
            <a:spLocks noGrp="1"/>
          </p:cNvSpPr>
          <p:nvPr>
            <p:ph type="subTitle" idx="3"/>
          </p:nvPr>
        </p:nvSpPr>
        <p:spPr>
          <a:xfrm>
            <a:off x="1437887" y="3431900"/>
            <a:ext cx="36500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2" name="Google Shape;42;p5"/>
          <p:cNvSpPr txBox="1">
            <a:spLocks noGrp="1"/>
          </p:cNvSpPr>
          <p:nvPr>
            <p:ph type="subTitle" idx="4"/>
          </p:nvPr>
        </p:nvSpPr>
        <p:spPr>
          <a:xfrm>
            <a:off x="1437867" y="3943435"/>
            <a:ext cx="3650000" cy="17132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43" name="Google Shape;43;p5"/>
          <p:cNvSpPr/>
          <p:nvPr/>
        </p:nvSpPr>
        <p:spPr>
          <a:xfrm>
            <a:off x="9783789" y="246875"/>
            <a:ext cx="3849713" cy="6611116"/>
          </a:xfrm>
          <a:custGeom>
            <a:avLst/>
            <a:gdLst/>
            <a:ahLst/>
            <a:cxnLst/>
            <a:rect l="l" t="t" r="r" b="b"/>
            <a:pathLst>
              <a:path w="82671" h="141971" extrusionOk="0">
                <a:moveTo>
                  <a:pt x="10982" y="0"/>
                </a:moveTo>
                <a:lnTo>
                  <a:pt x="8705" y="3571"/>
                </a:lnTo>
                <a:lnTo>
                  <a:pt x="10982" y="21114"/>
                </a:lnTo>
                <a:cubicBezTo>
                  <a:pt x="10982" y="21114"/>
                  <a:pt x="10763" y="21284"/>
                  <a:pt x="10375" y="21284"/>
                </a:cubicBezTo>
                <a:cubicBezTo>
                  <a:pt x="9587" y="21284"/>
                  <a:pt x="8104" y="20583"/>
                  <a:pt x="6340" y="16338"/>
                </a:cubicBezTo>
                <a:cubicBezTo>
                  <a:pt x="3684" y="9999"/>
                  <a:pt x="2144" y="2567"/>
                  <a:pt x="2144" y="2567"/>
                </a:cubicBezTo>
                <a:lnTo>
                  <a:pt x="1" y="12811"/>
                </a:lnTo>
                <a:cubicBezTo>
                  <a:pt x="1" y="12811"/>
                  <a:pt x="1407" y="31738"/>
                  <a:pt x="28993" y="46156"/>
                </a:cubicBezTo>
                <a:cubicBezTo>
                  <a:pt x="35890" y="56668"/>
                  <a:pt x="28993" y="141971"/>
                  <a:pt x="28993" y="141971"/>
                </a:cubicBezTo>
                <a:lnTo>
                  <a:pt x="57160" y="141971"/>
                </a:lnTo>
                <a:cubicBezTo>
                  <a:pt x="57160" y="141971"/>
                  <a:pt x="42831" y="53632"/>
                  <a:pt x="46759" y="46223"/>
                </a:cubicBezTo>
                <a:cubicBezTo>
                  <a:pt x="50665" y="38790"/>
                  <a:pt x="50397" y="25711"/>
                  <a:pt x="66534" y="22832"/>
                </a:cubicBezTo>
                <a:cubicBezTo>
                  <a:pt x="82670" y="19953"/>
                  <a:pt x="59548" y="16583"/>
                  <a:pt x="59548" y="16583"/>
                </a:cubicBezTo>
                <a:cubicBezTo>
                  <a:pt x="59548" y="16583"/>
                  <a:pt x="53075" y="22989"/>
                  <a:pt x="48545" y="30086"/>
                </a:cubicBezTo>
                <a:cubicBezTo>
                  <a:pt x="43992" y="37161"/>
                  <a:pt x="38613" y="44013"/>
                  <a:pt x="38613" y="44013"/>
                </a:cubicBezTo>
                <a:cubicBezTo>
                  <a:pt x="34350" y="41312"/>
                  <a:pt x="30265" y="38366"/>
                  <a:pt x="26360" y="35175"/>
                </a:cubicBezTo>
                <a:cubicBezTo>
                  <a:pt x="20200" y="30086"/>
                  <a:pt x="16852" y="31046"/>
                  <a:pt x="15647" y="26381"/>
                </a:cubicBezTo>
                <a:cubicBezTo>
                  <a:pt x="14464" y="21716"/>
                  <a:pt x="18414" y="6629"/>
                  <a:pt x="18414" y="6629"/>
                </a:cubicBezTo>
                <a:lnTo>
                  <a:pt x="10982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44" name="Google Shape;44;p5"/>
          <p:cNvSpPr/>
          <p:nvPr/>
        </p:nvSpPr>
        <p:spPr>
          <a:xfrm>
            <a:off x="7937419" y="-179098"/>
            <a:ext cx="4315895" cy="1578948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45" name="Google Shape;45;p5"/>
          <p:cNvSpPr/>
          <p:nvPr/>
        </p:nvSpPr>
        <p:spPr>
          <a:xfrm>
            <a:off x="8023331" y="-454299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46" name="Google Shape;46;p5"/>
          <p:cNvGrpSpPr/>
          <p:nvPr/>
        </p:nvGrpSpPr>
        <p:grpSpPr>
          <a:xfrm>
            <a:off x="9267049" y="5656848"/>
            <a:ext cx="2210243" cy="1511665"/>
            <a:chOff x="-824250" y="4460825"/>
            <a:chExt cx="1285025" cy="878875"/>
          </a:xfrm>
        </p:grpSpPr>
        <p:sp>
          <p:nvSpPr>
            <p:cNvPr id="47" name="Google Shape;47;p5"/>
            <p:cNvSpPr/>
            <p:nvPr/>
          </p:nvSpPr>
          <p:spPr>
            <a:xfrm>
              <a:off x="-824250" y="4460825"/>
              <a:ext cx="1285025" cy="878875"/>
            </a:xfrm>
            <a:custGeom>
              <a:avLst/>
              <a:gdLst/>
              <a:ahLst/>
              <a:cxnLst/>
              <a:rect l="l" t="t" r="r" b="b"/>
              <a:pathLst>
                <a:path w="51401" h="35155" extrusionOk="0">
                  <a:moveTo>
                    <a:pt x="28041" y="34381"/>
                  </a:moveTo>
                  <a:lnTo>
                    <a:pt x="28041" y="34381"/>
                  </a:lnTo>
                  <a:cubicBezTo>
                    <a:pt x="28028" y="34400"/>
                    <a:pt x="28055" y="34408"/>
                    <a:pt x="28055" y="34408"/>
                  </a:cubicBezTo>
                  <a:lnTo>
                    <a:pt x="28041" y="34381"/>
                  </a:lnTo>
                  <a:close/>
                  <a:moveTo>
                    <a:pt x="24596" y="0"/>
                  </a:moveTo>
                  <a:cubicBezTo>
                    <a:pt x="22612" y="0"/>
                    <a:pt x="21270" y="148"/>
                    <a:pt x="21270" y="148"/>
                  </a:cubicBezTo>
                  <a:lnTo>
                    <a:pt x="20333" y="15526"/>
                  </a:lnTo>
                  <a:lnTo>
                    <a:pt x="15400" y="952"/>
                  </a:lnTo>
                  <a:cubicBezTo>
                    <a:pt x="6830" y="1822"/>
                    <a:pt x="3036" y="7871"/>
                    <a:pt x="3036" y="7871"/>
                  </a:cubicBezTo>
                  <a:lnTo>
                    <a:pt x="12030" y="16352"/>
                  </a:lnTo>
                  <a:lnTo>
                    <a:pt x="1161" y="13250"/>
                  </a:lnTo>
                  <a:lnTo>
                    <a:pt x="580" y="15816"/>
                  </a:lnTo>
                  <a:cubicBezTo>
                    <a:pt x="0" y="18383"/>
                    <a:pt x="580" y="22713"/>
                    <a:pt x="580" y="22713"/>
                  </a:cubicBezTo>
                  <a:lnTo>
                    <a:pt x="10736" y="25570"/>
                  </a:lnTo>
                  <a:lnTo>
                    <a:pt x="1853" y="27556"/>
                  </a:lnTo>
                  <a:cubicBezTo>
                    <a:pt x="8555" y="33832"/>
                    <a:pt x="15496" y="35154"/>
                    <a:pt x="20156" y="35154"/>
                  </a:cubicBezTo>
                  <a:cubicBezTo>
                    <a:pt x="23550" y="35154"/>
                    <a:pt x="25734" y="34453"/>
                    <a:pt x="25734" y="34453"/>
                  </a:cubicBezTo>
                  <a:lnTo>
                    <a:pt x="26649" y="31819"/>
                  </a:lnTo>
                  <a:lnTo>
                    <a:pt x="28041" y="34381"/>
                  </a:lnTo>
                  <a:lnTo>
                    <a:pt x="28041" y="34381"/>
                  </a:lnTo>
                  <a:cubicBezTo>
                    <a:pt x="28082" y="34319"/>
                    <a:pt x="28544" y="34132"/>
                    <a:pt x="31715" y="33671"/>
                  </a:cubicBezTo>
                  <a:cubicBezTo>
                    <a:pt x="34260" y="33292"/>
                    <a:pt x="36715" y="32622"/>
                    <a:pt x="39103" y="31663"/>
                  </a:cubicBezTo>
                  <a:lnTo>
                    <a:pt x="37117" y="25882"/>
                  </a:lnTo>
                  <a:lnTo>
                    <a:pt x="43433" y="29230"/>
                  </a:lnTo>
                  <a:cubicBezTo>
                    <a:pt x="46736" y="27199"/>
                    <a:pt x="51088" y="21664"/>
                    <a:pt x="51088" y="21664"/>
                  </a:cubicBezTo>
                  <a:lnTo>
                    <a:pt x="44348" y="19164"/>
                  </a:lnTo>
                  <a:lnTo>
                    <a:pt x="51401" y="14656"/>
                  </a:lnTo>
                  <a:cubicBezTo>
                    <a:pt x="48745" y="6465"/>
                    <a:pt x="39371" y="3519"/>
                    <a:pt x="39371" y="3519"/>
                  </a:cubicBezTo>
                  <a:lnTo>
                    <a:pt x="30733" y="14656"/>
                  </a:lnTo>
                  <a:lnTo>
                    <a:pt x="34952" y="1755"/>
                  </a:lnTo>
                  <a:cubicBezTo>
                    <a:pt x="31544" y="300"/>
                    <a:pt x="27420" y="0"/>
                    <a:pt x="245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48" name="Google Shape;48;p5"/>
            <p:cNvSpPr/>
            <p:nvPr/>
          </p:nvSpPr>
          <p:spPr>
            <a:xfrm>
              <a:off x="-811425" y="4533700"/>
              <a:ext cx="567475" cy="633325"/>
            </a:xfrm>
            <a:custGeom>
              <a:avLst/>
              <a:gdLst/>
              <a:ahLst/>
              <a:cxnLst/>
              <a:rect l="l" t="t" r="r" b="b"/>
              <a:pathLst>
                <a:path w="22699" h="25333" extrusionOk="0">
                  <a:moveTo>
                    <a:pt x="8281" y="1"/>
                  </a:moveTo>
                  <a:lnTo>
                    <a:pt x="8035" y="135"/>
                  </a:lnTo>
                  <a:lnTo>
                    <a:pt x="22007" y="24708"/>
                  </a:lnTo>
                  <a:lnTo>
                    <a:pt x="134" y="14352"/>
                  </a:lnTo>
                  <a:lnTo>
                    <a:pt x="1" y="14620"/>
                  </a:lnTo>
                  <a:lnTo>
                    <a:pt x="22699" y="25333"/>
                  </a:lnTo>
                  <a:lnTo>
                    <a:pt x="22699" y="25333"/>
                  </a:lnTo>
                  <a:lnTo>
                    <a:pt x="82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49" name="Google Shape;49;p5"/>
            <p:cNvSpPr/>
            <p:nvPr/>
          </p:nvSpPr>
          <p:spPr>
            <a:xfrm>
              <a:off x="-257350" y="4462300"/>
              <a:ext cx="598175" cy="705300"/>
            </a:xfrm>
            <a:custGeom>
              <a:avLst/>
              <a:gdLst/>
              <a:ahLst/>
              <a:cxnLst/>
              <a:rect l="l" t="t" r="r" b="b"/>
              <a:pathLst>
                <a:path w="23927" h="28212" extrusionOk="0">
                  <a:moveTo>
                    <a:pt x="3393" y="0"/>
                  </a:moveTo>
                  <a:lnTo>
                    <a:pt x="0" y="28211"/>
                  </a:lnTo>
                  <a:lnTo>
                    <a:pt x="23926" y="8504"/>
                  </a:lnTo>
                  <a:lnTo>
                    <a:pt x="23748" y="8303"/>
                  </a:lnTo>
                  <a:lnTo>
                    <a:pt x="357" y="27542"/>
                  </a:lnTo>
                  <a:lnTo>
                    <a:pt x="3661" y="22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50" name="Google Shape;50;p5"/>
            <p:cNvSpPr/>
            <p:nvPr/>
          </p:nvSpPr>
          <p:spPr>
            <a:xfrm>
              <a:off x="-686450" y="4576675"/>
              <a:ext cx="923475" cy="653975"/>
            </a:xfrm>
            <a:custGeom>
              <a:avLst/>
              <a:gdLst/>
              <a:ahLst/>
              <a:cxnLst/>
              <a:rect l="l" t="t" r="r" b="b"/>
              <a:pathLst>
                <a:path w="36939" h="26159" extrusionOk="0">
                  <a:moveTo>
                    <a:pt x="36716" y="0"/>
                  </a:moveTo>
                  <a:lnTo>
                    <a:pt x="17276" y="23168"/>
                  </a:lnTo>
                  <a:lnTo>
                    <a:pt x="1" y="25868"/>
                  </a:lnTo>
                  <a:lnTo>
                    <a:pt x="46" y="26158"/>
                  </a:lnTo>
                  <a:lnTo>
                    <a:pt x="17365" y="23435"/>
                  </a:lnTo>
                  <a:lnTo>
                    <a:pt x="17432" y="23435"/>
                  </a:lnTo>
                  <a:lnTo>
                    <a:pt x="36939" y="179"/>
                  </a:lnTo>
                  <a:lnTo>
                    <a:pt x="367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51" name="Google Shape;51;p5"/>
            <p:cNvSpPr/>
            <p:nvPr/>
          </p:nvSpPr>
          <p:spPr>
            <a:xfrm>
              <a:off x="-255675" y="5158650"/>
              <a:ext cx="19000" cy="170200"/>
            </a:xfrm>
            <a:custGeom>
              <a:avLst/>
              <a:gdLst/>
              <a:ahLst/>
              <a:cxnLst/>
              <a:rect l="l" t="t" r="r" b="b"/>
              <a:pathLst>
                <a:path w="760" h="6808" extrusionOk="0">
                  <a:moveTo>
                    <a:pt x="268" y="0"/>
                  </a:moveTo>
                  <a:lnTo>
                    <a:pt x="0" y="22"/>
                  </a:lnTo>
                  <a:lnTo>
                    <a:pt x="469" y="6807"/>
                  </a:lnTo>
                  <a:lnTo>
                    <a:pt x="759" y="678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52" name="Google Shape;52;p5"/>
          <p:cNvSpPr/>
          <p:nvPr/>
        </p:nvSpPr>
        <p:spPr>
          <a:xfrm>
            <a:off x="5439619" y="33451"/>
            <a:ext cx="6148508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53" name="Google Shape;53;p5"/>
          <p:cNvSpPr/>
          <p:nvPr/>
        </p:nvSpPr>
        <p:spPr>
          <a:xfrm rot="-885440" flipH="1">
            <a:off x="-407613" y="3096752"/>
            <a:ext cx="1355396" cy="2837703"/>
          </a:xfrm>
          <a:custGeom>
            <a:avLst/>
            <a:gdLst/>
            <a:ahLst/>
            <a:cxnLst/>
            <a:rect l="l" t="t" r="r" b="b"/>
            <a:pathLst>
              <a:path w="29551" h="61869" extrusionOk="0">
                <a:moveTo>
                  <a:pt x="14664" y="0"/>
                </a:moveTo>
                <a:cubicBezTo>
                  <a:pt x="14664" y="2"/>
                  <a:pt x="14486" y="18904"/>
                  <a:pt x="16092" y="23881"/>
                </a:cubicBezTo>
                <a:lnTo>
                  <a:pt x="17699" y="28881"/>
                </a:lnTo>
                <a:cubicBezTo>
                  <a:pt x="17699" y="28881"/>
                  <a:pt x="9263" y="15958"/>
                  <a:pt x="9620" y="10602"/>
                </a:cubicBezTo>
                <a:lnTo>
                  <a:pt x="9977" y="5223"/>
                </a:lnTo>
                <a:lnTo>
                  <a:pt x="9977" y="5223"/>
                </a:lnTo>
                <a:cubicBezTo>
                  <a:pt x="9977" y="5224"/>
                  <a:pt x="6384" y="20221"/>
                  <a:pt x="11963" y="26961"/>
                </a:cubicBezTo>
                <a:cubicBezTo>
                  <a:pt x="15393" y="31118"/>
                  <a:pt x="15829" y="31919"/>
                  <a:pt x="15656" y="31919"/>
                </a:cubicBezTo>
                <a:cubicBezTo>
                  <a:pt x="15548" y="31919"/>
                  <a:pt x="15200" y="31604"/>
                  <a:pt x="15200" y="31604"/>
                </a:cubicBezTo>
                <a:lnTo>
                  <a:pt x="0" y="26359"/>
                </a:lnTo>
                <a:lnTo>
                  <a:pt x="0" y="26359"/>
                </a:lnTo>
                <a:lnTo>
                  <a:pt x="12321" y="41067"/>
                </a:lnTo>
                <a:lnTo>
                  <a:pt x="7410" y="39415"/>
                </a:lnTo>
                <a:lnTo>
                  <a:pt x="7410" y="39415"/>
                </a:lnTo>
                <a:cubicBezTo>
                  <a:pt x="7410" y="39416"/>
                  <a:pt x="8192" y="43366"/>
                  <a:pt x="13749" y="48588"/>
                </a:cubicBezTo>
                <a:cubicBezTo>
                  <a:pt x="19329" y="53811"/>
                  <a:pt x="29551" y="61868"/>
                  <a:pt x="29551" y="61868"/>
                </a:cubicBezTo>
                <a:cubicBezTo>
                  <a:pt x="29551" y="61868"/>
                  <a:pt x="17164" y="17029"/>
                  <a:pt x="15914" y="8504"/>
                </a:cubicBezTo>
                <a:lnTo>
                  <a:pt x="1466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54" name="Google Shape;54;p5"/>
          <p:cNvSpPr/>
          <p:nvPr/>
        </p:nvSpPr>
        <p:spPr>
          <a:xfrm flipH="1">
            <a:off x="-65239" y="5368755"/>
            <a:ext cx="1352072" cy="1657492"/>
          </a:xfrm>
          <a:custGeom>
            <a:avLst/>
            <a:gdLst/>
            <a:ahLst/>
            <a:cxnLst/>
            <a:rect l="l" t="t" r="r" b="b"/>
            <a:pathLst>
              <a:path w="34083" h="41782" extrusionOk="0">
                <a:moveTo>
                  <a:pt x="12343" y="2456"/>
                </a:moveTo>
                <a:cubicBezTo>
                  <a:pt x="12331" y="2490"/>
                  <a:pt x="12320" y="2527"/>
                  <a:pt x="12310" y="2564"/>
                </a:cubicBezTo>
                <a:lnTo>
                  <a:pt x="12310" y="2564"/>
                </a:lnTo>
                <a:cubicBezTo>
                  <a:pt x="12331" y="2492"/>
                  <a:pt x="12343" y="2456"/>
                  <a:pt x="12343" y="2456"/>
                </a:cubicBezTo>
                <a:close/>
                <a:moveTo>
                  <a:pt x="34082" y="1"/>
                </a:moveTo>
                <a:lnTo>
                  <a:pt x="34082" y="1"/>
                </a:lnTo>
                <a:cubicBezTo>
                  <a:pt x="34081" y="1"/>
                  <a:pt x="23592" y="7054"/>
                  <a:pt x="20959" y="20623"/>
                </a:cubicBezTo>
                <a:lnTo>
                  <a:pt x="20959" y="20623"/>
                </a:lnTo>
                <a:cubicBezTo>
                  <a:pt x="20959" y="20623"/>
                  <a:pt x="21159" y="12499"/>
                  <a:pt x="18414" y="7745"/>
                </a:cubicBezTo>
                <a:cubicBezTo>
                  <a:pt x="18414" y="7745"/>
                  <a:pt x="16405" y="13637"/>
                  <a:pt x="17075" y="15445"/>
                </a:cubicBezTo>
                <a:cubicBezTo>
                  <a:pt x="17075" y="15445"/>
                  <a:pt x="11579" y="5322"/>
                  <a:pt x="12310" y="2564"/>
                </a:cubicBezTo>
                <a:lnTo>
                  <a:pt x="12310" y="2564"/>
                </a:lnTo>
                <a:cubicBezTo>
                  <a:pt x="12098" y="3281"/>
                  <a:pt x="10964" y="7558"/>
                  <a:pt x="11451" y="15445"/>
                </a:cubicBezTo>
                <a:lnTo>
                  <a:pt x="11964" y="24172"/>
                </a:lnTo>
                <a:cubicBezTo>
                  <a:pt x="11964" y="24172"/>
                  <a:pt x="6116" y="18481"/>
                  <a:pt x="3059" y="11629"/>
                </a:cubicBezTo>
                <a:lnTo>
                  <a:pt x="1" y="4799"/>
                </a:lnTo>
                <a:lnTo>
                  <a:pt x="1" y="4799"/>
                </a:lnTo>
                <a:cubicBezTo>
                  <a:pt x="1" y="4800"/>
                  <a:pt x="1184" y="22320"/>
                  <a:pt x="2523" y="25935"/>
                </a:cubicBezTo>
                <a:cubicBezTo>
                  <a:pt x="3862" y="29529"/>
                  <a:pt x="6630" y="41782"/>
                  <a:pt x="6630" y="41782"/>
                </a:cubicBezTo>
                <a:lnTo>
                  <a:pt x="24887" y="38858"/>
                </a:lnTo>
                <a:lnTo>
                  <a:pt x="24396" y="38255"/>
                </a:lnTo>
                <a:cubicBezTo>
                  <a:pt x="24396" y="38255"/>
                  <a:pt x="23436" y="9799"/>
                  <a:pt x="340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55" name="Google Shape;55;p5"/>
          <p:cNvSpPr/>
          <p:nvPr/>
        </p:nvSpPr>
        <p:spPr>
          <a:xfrm>
            <a:off x="4482197" y="-454299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9593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73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73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73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4632412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73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73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73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8436015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73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73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73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7020204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73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73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73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8588513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173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173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173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173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4884180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EB5DF6D5-AB93-4721-A16E-C3BED53122D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3153" t="25279" r="13619" b="15484"/>
          <a:stretch/>
        </p:blipFill>
        <p:spPr>
          <a:xfrm>
            <a:off x="1" y="0"/>
            <a:ext cx="12192000" cy="6858000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4F158D66-D5D6-403E-B91A-FC71421DCD8C}"/>
              </a:ext>
            </a:extLst>
          </p:cNvPr>
          <p:cNvSpPr/>
          <p:nvPr userDrawn="1"/>
        </p:nvSpPr>
        <p:spPr>
          <a:xfrm>
            <a:off x="295277" y="295035"/>
            <a:ext cx="11601451" cy="6267932"/>
          </a:xfrm>
          <a:prstGeom prst="rect">
            <a:avLst/>
          </a:prstGeom>
          <a:solidFill>
            <a:schemeClr val="bg1"/>
          </a:solidFill>
          <a:ln>
            <a:solidFill>
              <a:srgbClr val="FFDE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0" tIns="45718" rIns="91420" bIns="45718" rtlCol="0" anchor="ctr"/>
          <a:lstStyle/>
          <a:p>
            <a:pPr algn="ctr" defTabSz="914173"/>
            <a:endParaRPr lang="zh-CN" altLang="en-US" sz="19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120100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bg" descr="F:\1-原创素材\1_mm1102\PPT\PPT_014\materaials\contents_1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balloon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37296" y="260909"/>
            <a:ext cx="2872889" cy="3953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balloon_2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28631" flipH="1">
            <a:off x="562828" y="191032"/>
            <a:ext cx="4983709" cy="648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shape" descr="F:\1-原创素材\1_mm1102\PPT\PPT_014\materaials\contents_2.png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1477" y="1019679"/>
            <a:ext cx="9178075" cy="47881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grassland" descr="F:\1-原创素材\1_mm1102\PPT\PPT_014\materaials\contents_5.png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34149"/>
            <a:ext cx="12192000" cy="1924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9" name="kite" descr="F:\1-原创素材\1_mm1102\PPT\PPT_014\materaials\contents_4.png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97039" y="3034750"/>
            <a:ext cx="900740" cy="758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组合 2"/>
          <p:cNvGrpSpPr/>
          <p:nvPr userDrawn="1"/>
        </p:nvGrpSpPr>
        <p:grpSpPr>
          <a:xfrm>
            <a:off x="595137" y="4965372"/>
            <a:ext cx="11001731" cy="1920213"/>
            <a:chOff x="-4251670" y="1149350"/>
            <a:chExt cx="16299090" cy="2844800"/>
          </a:xfrm>
        </p:grpSpPr>
        <p:pic>
          <p:nvPicPr>
            <p:cNvPr id="3080" name="children_1" descr="F:\1-原创素材\1_mm1102\PPT\PPT_014\materaials\children_1.png"/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251670" y="1339850"/>
              <a:ext cx="1790700" cy="2463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1" name="children_2" descr="F:\1-原创素材\1_mm1102\PPT\PPT_014\materaials\children_2.png"/>
            <p:cNvPicPr>
              <a:picLocks noChangeAspect="1" noChangeArrowheads="1"/>
            </p:cNvPicPr>
            <p:nvPr userDrawn="1"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58950" y="1308100"/>
              <a:ext cx="1574800" cy="2527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2" name="children_3" descr="F:\1-原创素材\1_mm1102\PPT\PPT_014\materaials\children_3.png"/>
            <p:cNvPicPr>
              <a:picLocks noChangeAspect="1" noChangeArrowheads="1"/>
            </p:cNvPicPr>
            <p:nvPr userDrawn="1"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225" y="1295400"/>
              <a:ext cx="1790700" cy="25527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3" name="children_4" descr="F:\1-原创素材\1_mm1102\PPT\PPT_014\materaials\children_4.png"/>
            <p:cNvPicPr>
              <a:picLocks noChangeAspect="1" noChangeArrowheads="1"/>
            </p:cNvPicPr>
            <p:nvPr userDrawn="1"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00350" y="1149350"/>
              <a:ext cx="1600200" cy="2844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4" name="children_5" descr="F:\1-原创素材\1_mm1102\PPT\PPT_014\materaials\children_5.png"/>
            <p:cNvPicPr>
              <a:picLocks noChangeAspect="1" noChangeArrowheads="1"/>
            </p:cNvPicPr>
            <p:nvPr userDrawn="1"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7361" y="1244600"/>
              <a:ext cx="2006600" cy="2654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5" name="children_6" descr="F:\1-原创素材\1_mm1102\PPT\PPT_014\materaials\children_6.png"/>
            <p:cNvPicPr>
              <a:picLocks noChangeAspect="1" noChangeArrowheads="1"/>
            </p:cNvPicPr>
            <p:nvPr userDrawn="1"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6951" y="1219200"/>
              <a:ext cx="1689100" cy="2705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6" name="children_7" descr="F:\1-原创素材\1_mm1102\PPT\PPT_014\materaials\children_7.png"/>
            <p:cNvPicPr>
              <a:picLocks noChangeAspect="1" noChangeArrowheads="1"/>
            </p:cNvPicPr>
            <p:nvPr userDrawn="1"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38835" y="1346200"/>
              <a:ext cx="2019300" cy="2451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7" name="children_8" descr="F:\1-原创素材\1_mm1102\PPT\PPT_014\materaials\children_8.png"/>
            <p:cNvPicPr>
              <a:picLocks noChangeAspect="1" noChangeArrowheads="1"/>
            </p:cNvPicPr>
            <p:nvPr userDrawn="1"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69420" y="1327150"/>
              <a:ext cx="1778000" cy="2489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" name="TextBox 3"/>
          <p:cNvSpPr txBox="1"/>
          <p:nvPr userDrawn="1"/>
        </p:nvSpPr>
        <p:spPr>
          <a:xfrm>
            <a:off x="-3889108" y="7845513"/>
            <a:ext cx="1162457" cy="384717"/>
          </a:xfrm>
          <a:prstGeom prst="rect">
            <a:avLst/>
          </a:prstGeom>
          <a:noFill/>
        </p:spPr>
        <p:txBody>
          <a:bodyPr wrap="none" lIns="91420" tIns="45718" rIns="91420" bIns="45718" rtlCol="0">
            <a:spAutoFit/>
          </a:bodyPr>
          <a:lstStyle/>
          <a:p>
            <a:pPr defTabSz="914173"/>
            <a:r>
              <a:rPr lang="en-US" altLang="zh-CN" sz="1900" dirty="0">
                <a:solidFill>
                  <a:prstClr val="white"/>
                </a:solidFill>
              </a:rPr>
              <a:t>Contents</a:t>
            </a:r>
            <a:endParaRPr lang="zh-CN" altLang="en-US" sz="19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61868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split orient="vert"/>
      </p:transition>
    </mc:Choice>
    <mc:Fallback xmlns="">
      <p:transition spd="slow" advTm="1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30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93827E-7 L -0.64809 -0.37593 " pathEditMode="relative" rAng="0" ptsTypes="AA">
                                      <p:cBhvr>
                                        <p:cTn id="11" dur="12000" fill="hold"/>
                                        <p:tgtEl>
                                          <p:spTgt spid="30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413" y="-18796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3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6000"/>
                                  </p:stCondLst>
                                  <p:childTnLst>
                                    <p:animRot by="300000">
                                      <p:cBhvr>
                                        <p:cTn id="26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-300000">
                                      <p:cBhvr>
                                        <p:cTn id="28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300000">
                                      <p:cBhvr>
                                        <p:cTn id="30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600000">
                                      <p:cBhvr>
                                        <p:cTn id="3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-600000">
                                      <p:cBhvr>
                                        <p:cTn id="39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09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09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09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9646567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09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09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09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7177736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09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09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09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1620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714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071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2pPr>
            <a:lvl3pPr marL="91415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226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4pPr>
            <a:lvl5pPr marL="1828301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5pPr>
            <a:lvl6pPr marL="2285382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6pPr>
            <a:lvl7pPr marL="274245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7pPr>
            <a:lvl8pPr marL="319952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8pPr>
            <a:lvl9pPr marL="3656591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4A7C3D6-F13E-42DD-BBE6-0925B9869A60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FB565BD-9931-42BD-B4C2-446D7E67F5B9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2298799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6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8" name="Google Shape;58;p6"/>
          <p:cNvSpPr/>
          <p:nvPr/>
        </p:nvSpPr>
        <p:spPr>
          <a:xfrm>
            <a:off x="7486824" y="-119330"/>
            <a:ext cx="5175413" cy="1489732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59" name="Google Shape;59;p6"/>
          <p:cNvSpPr/>
          <p:nvPr/>
        </p:nvSpPr>
        <p:spPr>
          <a:xfrm rot="254562">
            <a:off x="3824813" y="-520901"/>
            <a:ext cx="5537499" cy="1391657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60" name="Google Shape;60;p6"/>
          <p:cNvSpPr/>
          <p:nvPr/>
        </p:nvSpPr>
        <p:spPr>
          <a:xfrm>
            <a:off x="6923301" y="-249570"/>
            <a:ext cx="5534067" cy="139167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74693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09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09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09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6060124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09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09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09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094093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09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09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09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3882404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09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09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09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5237212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09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09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09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420107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09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09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09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3094627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09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09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09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41668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09"/>
            <a:fld id="{19948267-233E-4940-AA7E-CBB5FD497D29}" type="datetimeFigureOut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2025/1/10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09"/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09"/>
            <a:fld id="{587EFD14-D266-4739-88D1-3CC850163C4B}" type="slidenum">
              <a:rPr lang="zh-CN" altLang="en-US" smtClean="0">
                <a:solidFill>
                  <a:srgbClr val="000000">
                    <a:tint val="75000"/>
                  </a:srgbClr>
                </a:solidFill>
              </a:rPr>
              <a:pPr defTabSz="914309"/>
              <a:t>‹#›</a:t>
            </a:fld>
            <a:endParaRPr lang="zh-CN" altLang="en-US">
              <a:solidFill>
                <a:srgbClr val="000000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7326156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>
            <a:extLst>
              <a:ext uri="{FF2B5EF4-FFF2-40B4-BE49-F238E27FC236}">
                <a16:creationId xmlns:a16="http://schemas.microsoft.com/office/drawing/2014/main" id="{EB5DF6D5-AB93-4721-A16E-C3BED53122D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l="13153" t="25279" r="13619" b="15484"/>
          <a:stretch/>
        </p:blipFill>
        <p:spPr>
          <a:xfrm>
            <a:off x="1" y="0"/>
            <a:ext cx="12192000" cy="6858000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:a16="http://schemas.microsoft.com/office/drawing/2014/main" id="{4F158D66-D5D6-403E-B91A-FC71421DCD8C}"/>
              </a:ext>
            </a:extLst>
          </p:cNvPr>
          <p:cNvSpPr/>
          <p:nvPr userDrawn="1"/>
        </p:nvSpPr>
        <p:spPr>
          <a:xfrm>
            <a:off x="295277" y="295035"/>
            <a:ext cx="11601451" cy="6267932"/>
          </a:xfrm>
          <a:prstGeom prst="rect">
            <a:avLst/>
          </a:prstGeom>
          <a:solidFill>
            <a:schemeClr val="bg1"/>
          </a:solidFill>
          <a:ln>
            <a:solidFill>
              <a:srgbClr val="FFDE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2" tIns="45718" rIns="91432" bIns="45718" rtlCol="0" anchor="ctr"/>
          <a:lstStyle/>
          <a:p>
            <a:pPr algn="ctr" defTabSz="914309"/>
            <a:endParaRPr lang="zh-CN" altLang="en-US" sz="19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2414365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bg" descr="F:\1-原创素材\1_mm1102\PPT\PPT_014\materaials\contents_1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balloon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37253" y="260849"/>
            <a:ext cx="2872889" cy="3953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balloon_2" descr="F:\1-原创素材\1_mm1102\PPT\PPT_014\materaials\contents_3.png"/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128631" flipH="1">
            <a:off x="562828" y="191032"/>
            <a:ext cx="4983709" cy="64801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shape" descr="F:\1-原创素材\1_mm1102\PPT\PPT_014\materaials\contents_2.png"/>
          <p:cNvPicPr>
            <a:picLocks noChangeAspect="1" noChangeArrowheads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1477" y="1019679"/>
            <a:ext cx="9178075" cy="47881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grassland" descr="F:\1-原创素材\1_mm1102\PPT\PPT_014\materaials\contents_5.png"/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34097"/>
            <a:ext cx="12192000" cy="19240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9" name="kite" descr="F:\1-原创素材\1_mm1102\PPT\PPT_014\materaials\contents_4.png"/>
          <p:cNvPicPr>
            <a:picLocks noChangeAspect="1" noChangeArrowheads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97039" y="3034690"/>
            <a:ext cx="900740" cy="758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组合 2"/>
          <p:cNvGrpSpPr/>
          <p:nvPr userDrawn="1"/>
        </p:nvGrpSpPr>
        <p:grpSpPr>
          <a:xfrm>
            <a:off x="595137" y="4965320"/>
            <a:ext cx="11001731" cy="1920213"/>
            <a:chOff x="-4251670" y="1149350"/>
            <a:chExt cx="16299090" cy="2844800"/>
          </a:xfrm>
        </p:grpSpPr>
        <p:pic>
          <p:nvPicPr>
            <p:cNvPr id="3080" name="children_1" descr="F:\1-原创素材\1_mm1102\PPT\PPT_014\materaials\children_1.png"/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251670" y="1339850"/>
              <a:ext cx="1790700" cy="2463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1" name="children_2" descr="F:\1-原创素材\1_mm1102\PPT\PPT_014\materaials\children_2.png"/>
            <p:cNvPicPr>
              <a:picLocks noChangeAspect="1" noChangeArrowheads="1"/>
            </p:cNvPicPr>
            <p:nvPr userDrawn="1"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58950" y="1308100"/>
              <a:ext cx="1574800" cy="2527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2" name="children_3" descr="F:\1-原创素材\1_mm1102\PPT\PPT_014\materaials\children_3.png"/>
            <p:cNvPicPr>
              <a:picLocks noChangeAspect="1" noChangeArrowheads="1"/>
            </p:cNvPicPr>
            <p:nvPr userDrawn="1"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7225" y="1295400"/>
              <a:ext cx="1790700" cy="25527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3" name="children_4" descr="F:\1-原创素材\1_mm1102\PPT\PPT_014\materaials\children_4.png"/>
            <p:cNvPicPr>
              <a:picLocks noChangeAspect="1" noChangeArrowheads="1"/>
            </p:cNvPicPr>
            <p:nvPr userDrawn="1"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00350" y="1149350"/>
              <a:ext cx="1600200" cy="2844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4" name="children_5" descr="F:\1-原创素材\1_mm1102\PPT\PPT_014\materaials\children_5.png"/>
            <p:cNvPicPr>
              <a:picLocks noChangeAspect="1" noChangeArrowheads="1"/>
            </p:cNvPicPr>
            <p:nvPr userDrawn="1"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7361" y="1244600"/>
              <a:ext cx="2006600" cy="26543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5" name="children_6" descr="F:\1-原创素材\1_mm1102\PPT\PPT_014\materaials\children_6.png"/>
            <p:cNvPicPr>
              <a:picLocks noChangeAspect="1" noChangeArrowheads="1"/>
            </p:cNvPicPr>
            <p:nvPr userDrawn="1"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16951" y="1219200"/>
              <a:ext cx="1689100" cy="2705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6" name="children_7" descr="F:\1-原创素材\1_mm1102\PPT\PPT_014\materaials\children_7.png"/>
            <p:cNvPicPr>
              <a:picLocks noChangeAspect="1" noChangeArrowheads="1"/>
            </p:cNvPicPr>
            <p:nvPr userDrawn="1"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38835" y="1346200"/>
              <a:ext cx="2019300" cy="24511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087" name="children_8" descr="F:\1-原创素材\1_mm1102\PPT\PPT_014\materaials\children_8.png"/>
            <p:cNvPicPr>
              <a:picLocks noChangeAspect="1" noChangeArrowheads="1"/>
            </p:cNvPicPr>
            <p:nvPr userDrawn="1"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69420" y="1327150"/>
              <a:ext cx="1778000" cy="24892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" name="TextBox 3"/>
          <p:cNvSpPr txBox="1"/>
          <p:nvPr userDrawn="1"/>
        </p:nvSpPr>
        <p:spPr>
          <a:xfrm>
            <a:off x="-3889108" y="7845495"/>
            <a:ext cx="1162482" cy="384717"/>
          </a:xfrm>
          <a:prstGeom prst="rect">
            <a:avLst/>
          </a:prstGeom>
          <a:noFill/>
        </p:spPr>
        <p:txBody>
          <a:bodyPr wrap="none" lIns="91432" tIns="45718" rIns="91432" bIns="45718" rtlCol="0">
            <a:spAutoFit/>
          </a:bodyPr>
          <a:lstStyle/>
          <a:p>
            <a:pPr defTabSz="914309"/>
            <a:r>
              <a:rPr lang="en-US" altLang="zh-CN" sz="1900" dirty="0">
                <a:solidFill>
                  <a:prstClr val="white"/>
                </a:solidFill>
              </a:rPr>
              <a:t>Contents</a:t>
            </a:r>
            <a:endParaRPr lang="zh-CN" altLang="en-US" sz="19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8439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Tm="1000">
        <p:split orient="vert"/>
      </p:transition>
    </mc:Choice>
    <mc:Fallback xmlns="">
      <p:transition spd="slow" advTm="1000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30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pat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4.93827E-7 L -0.64809 -0.37593 " pathEditMode="relative" rAng="0" ptsTypes="AA">
                                      <p:cBhvr>
                                        <p:cTn id="11" dur="12000" fill="hold"/>
                                        <p:tgtEl>
                                          <p:spTgt spid="30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413" y="-18796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3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30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3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8" presetClass="emph" presetSubtype="0" fill="hold" nodeType="withEffect">
                                  <p:stCondLst>
                                    <p:cond delay="6000"/>
                                  </p:stCondLst>
                                  <p:childTnLst>
                                    <p:animRot by="300000">
                                      <p:cBhvr>
                                        <p:cTn id="26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-300000">
                                      <p:cBhvr>
                                        <p:cTn id="28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300000">
                                      <p:cBhvr>
                                        <p:cTn id="30" dur="20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nodeType="withEffect">
                                  <p:stCondLst>
                                    <p:cond delay="5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3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3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8" presetClass="emph" presetSubtype="0" fill="hold" nodeType="withEffect">
                                  <p:stCondLst>
                                    <p:cond delay="8000"/>
                                  </p:stCondLst>
                                  <p:childTnLst>
                                    <p:animRot by="600000">
                                      <p:cBhvr>
                                        <p:cTn id="37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8" presetClass="emph" presetSubtype="0" fill="hold" nodeType="withEffect">
                                  <p:stCondLst>
                                    <p:cond delay="10000"/>
                                  </p:stCondLst>
                                  <p:childTnLst>
                                    <p:animRot by="-600000">
                                      <p:cBhvr>
                                        <p:cTn id="39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7"/>
          <p:cNvSpPr txBox="1">
            <a:spLocks noGrp="1"/>
          </p:cNvSpPr>
          <p:nvPr>
            <p:ph type="body" idx="1"/>
          </p:nvPr>
        </p:nvSpPr>
        <p:spPr>
          <a:xfrm>
            <a:off x="5355551" y="2409100"/>
            <a:ext cx="5680800" cy="28488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marL="609411" lvl="0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8840" lvl="1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256" lvl="2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7678" lvl="3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088" lvl="4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6499" lvl="5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5920" lvl="6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5337" lvl="7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4766" lvl="8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63" name="Google Shape;63;p7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7"/>
          <p:cNvSpPr>
            <a:spLocks noGrp="1"/>
          </p:cNvSpPr>
          <p:nvPr>
            <p:ph type="pic" idx="2"/>
          </p:nvPr>
        </p:nvSpPr>
        <p:spPr>
          <a:xfrm>
            <a:off x="1155651" y="2200633"/>
            <a:ext cx="3392000" cy="3392000"/>
          </a:xfrm>
          <a:prstGeom prst="round2SameRect">
            <a:avLst>
              <a:gd name="adj1" fmla="val 50000"/>
              <a:gd name="adj2" fmla="val 0"/>
            </a:avLst>
          </a:prstGeom>
          <a:noFill/>
          <a:ln w="76200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  <a:effectLst>
            <a:outerShdw blurRad="114300" dist="57150" dir="4200000" algn="bl" rotWithShape="0">
              <a:srgbClr val="000000">
                <a:alpha val="30000"/>
              </a:srgbClr>
            </a:outerShdw>
          </a:effectLst>
        </p:spPr>
      </p:sp>
    </p:spTree>
    <p:extLst>
      <p:ext uri="{BB962C8B-B14F-4D97-AF65-F5344CB8AC3E}">
        <p14:creationId xmlns:p14="http://schemas.microsoft.com/office/powerpoint/2010/main" val="4180765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8"/>
          <p:cNvSpPr txBox="1">
            <a:spLocks noGrp="1"/>
          </p:cNvSpPr>
          <p:nvPr>
            <p:ph type="title"/>
          </p:nvPr>
        </p:nvSpPr>
        <p:spPr>
          <a:xfrm>
            <a:off x="5296633" y="2169300"/>
            <a:ext cx="5788800" cy="2956400"/>
          </a:xfrm>
          <a:prstGeom prst="rect">
            <a:avLst/>
          </a:prstGeom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67" name="Google Shape;67;p8"/>
          <p:cNvGrpSpPr/>
          <p:nvPr/>
        </p:nvGrpSpPr>
        <p:grpSpPr>
          <a:xfrm flipH="1">
            <a:off x="-476209" y="411267"/>
            <a:ext cx="4965521" cy="6446728"/>
            <a:chOff x="5624775" y="308450"/>
            <a:chExt cx="3724141" cy="4835046"/>
          </a:xfrm>
        </p:grpSpPr>
        <p:sp>
          <p:nvSpPr>
            <p:cNvPr id="68" name="Google Shape;68;p8"/>
            <p:cNvSpPr/>
            <p:nvPr/>
          </p:nvSpPr>
          <p:spPr>
            <a:xfrm flipH="1">
              <a:off x="7181983" y="308450"/>
              <a:ext cx="2166933" cy="4835046"/>
            </a:xfrm>
            <a:custGeom>
              <a:avLst/>
              <a:gdLst/>
              <a:ahLst/>
              <a:cxnLst/>
              <a:rect l="l" t="t" r="r" b="b"/>
              <a:pathLst>
                <a:path w="71310" h="159113" extrusionOk="0">
                  <a:moveTo>
                    <a:pt x="60351" y="1"/>
                  </a:moveTo>
                  <a:lnTo>
                    <a:pt x="52896" y="7411"/>
                  </a:lnTo>
                  <a:cubicBezTo>
                    <a:pt x="52896" y="7411"/>
                    <a:pt x="56846" y="24328"/>
                    <a:pt x="55641" y="29551"/>
                  </a:cubicBezTo>
                  <a:cubicBezTo>
                    <a:pt x="54458" y="34774"/>
                    <a:pt x="51111" y="33702"/>
                    <a:pt x="44950" y="39416"/>
                  </a:cubicBezTo>
                  <a:cubicBezTo>
                    <a:pt x="41067" y="42965"/>
                    <a:pt x="36983" y="46268"/>
                    <a:pt x="32697" y="49303"/>
                  </a:cubicBezTo>
                  <a:cubicBezTo>
                    <a:pt x="32697" y="49303"/>
                    <a:pt x="27318" y="41625"/>
                    <a:pt x="22765" y="33680"/>
                  </a:cubicBezTo>
                  <a:cubicBezTo>
                    <a:pt x="18212" y="25757"/>
                    <a:pt x="5223" y="1139"/>
                    <a:pt x="5223" y="1139"/>
                  </a:cubicBezTo>
                  <a:cubicBezTo>
                    <a:pt x="5223" y="1139"/>
                    <a:pt x="0" y="18793"/>
                    <a:pt x="4776" y="25556"/>
                  </a:cubicBezTo>
                  <a:cubicBezTo>
                    <a:pt x="14240" y="39036"/>
                    <a:pt x="20645" y="43456"/>
                    <a:pt x="24551" y="51781"/>
                  </a:cubicBezTo>
                  <a:cubicBezTo>
                    <a:pt x="28479" y="60128"/>
                    <a:pt x="14128" y="159112"/>
                    <a:pt x="14128" y="159112"/>
                  </a:cubicBezTo>
                  <a:lnTo>
                    <a:pt x="42317" y="159112"/>
                  </a:lnTo>
                  <a:cubicBezTo>
                    <a:pt x="42317" y="159112"/>
                    <a:pt x="35420" y="63520"/>
                    <a:pt x="42317" y="51714"/>
                  </a:cubicBezTo>
                  <a:cubicBezTo>
                    <a:pt x="69925" y="35555"/>
                    <a:pt x="71309" y="14329"/>
                    <a:pt x="71309" y="14329"/>
                  </a:cubicBezTo>
                  <a:lnTo>
                    <a:pt x="69167" y="2880"/>
                  </a:lnTo>
                  <a:cubicBezTo>
                    <a:pt x="69167" y="2880"/>
                    <a:pt x="67649" y="11205"/>
                    <a:pt x="64993" y="18302"/>
                  </a:cubicBezTo>
                  <a:cubicBezTo>
                    <a:pt x="63211" y="23064"/>
                    <a:pt x="61731" y="23847"/>
                    <a:pt x="60949" y="23847"/>
                  </a:cubicBezTo>
                  <a:cubicBezTo>
                    <a:pt x="60566" y="23847"/>
                    <a:pt x="60351" y="23659"/>
                    <a:pt x="60351" y="23659"/>
                  </a:cubicBezTo>
                  <a:lnTo>
                    <a:pt x="62627" y="3996"/>
                  </a:lnTo>
                  <a:lnTo>
                    <a:pt x="603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69" name="Google Shape;69;p8"/>
            <p:cNvSpPr/>
            <p:nvPr/>
          </p:nvSpPr>
          <p:spPr>
            <a:xfrm flipH="1">
              <a:off x="5624775" y="564519"/>
              <a:ext cx="2571816" cy="2603723"/>
            </a:xfrm>
            <a:custGeom>
              <a:avLst/>
              <a:gdLst/>
              <a:ahLst/>
              <a:cxnLst/>
              <a:rect l="l" t="t" r="r" b="b"/>
              <a:pathLst>
                <a:path w="84634" h="85684" extrusionOk="0">
                  <a:moveTo>
                    <a:pt x="79590" y="1"/>
                  </a:moveTo>
                  <a:cubicBezTo>
                    <a:pt x="79724" y="135"/>
                    <a:pt x="79947" y="1295"/>
                    <a:pt x="75059" y="12499"/>
                  </a:cubicBezTo>
                  <a:cubicBezTo>
                    <a:pt x="69568" y="25154"/>
                    <a:pt x="65261" y="31895"/>
                    <a:pt x="56378" y="34305"/>
                  </a:cubicBezTo>
                  <a:cubicBezTo>
                    <a:pt x="47495" y="36738"/>
                    <a:pt x="37295" y="39416"/>
                    <a:pt x="31358" y="44259"/>
                  </a:cubicBezTo>
                  <a:cubicBezTo>
                    <a:pt x="25444" y="49080"/>
                    <a:pt x="19261" y="67382"/>
                    <a:pt x="10646" y="69814"/>
                  </a:cubicBezTo>
                  <a:cubicBezTo>
                    <a:pt x="7973" y="70562"/>
                    <a:pt x="5933" y="70820"/>
                    <a:pt x="4392" y="70820"/>
                  </a:cubicBezTo>
                  <a:cubicBezTo>
                    <a:pt x="966" y="70820"/>
                    <a:pt x="0" y="69547"/>
                    <a:pt x="0" y="69547"/>
                  </a:cubicBezTo>
                  <a:lnTo>
                    <a:pt x="0" y="69547"/>
                  </a:lnTo>
                  <a:lnTo>
                    <a:pt x="156" y="85683"/>
                  </a:lnTo>
                  <a:cubicBezTo>
                    <a:pt x="156" y="85683"/>
                    <a:pt x="24640" y="75193"/>
                    <a:pt x="29751" y="64436"/>
                  </a:cubicBezTo>
                  <a:cubicBezTo>
                    <a:pt x="34862" y="53678"/>
                    <a:pt x="27341" y="54481"/>
                    <a:pt x="40509" y="46960"/>
                  </a:cubicBezTo>
                  <a:cubicBezTo>
                    <a:pt x="53700" y="39416"/>
                    <a:pt x="71711" y="42117"/>
                    <a:pt x="78183" y="27855"/>
                  </a:cubicBezTo>
                  <a:cubicBezTo>
                    <a:pt x="84634" y="13593"/>
                    <a:pt x="83719" y="2054"/>
                    <a:pt x="83719" y="2054"/>
                  </a:cubicBezTo>
                  <a:lnTo>
                    <a:pt x="795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70" name="Google Shape;70;p8"/>
          <p:cNvSpPr/>
          <p:nvPr/>
        </p:nvSpPr>
        <p:spPr>
          <a:xfrm flipH="1">
            <a:off x="3552055" y="33451"/>
            <a:ext cx="6148508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71" name="Google Shape;71;p8"/>
          <p:cNvSpPr/>
          <p:nvPr/>
        </p:nvSpPr>
        <p:spPr>
          <a:xfrm flipH="1">
            <a:off x="2819904" y="-454299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72" name="Google Shape;72;p8"/>
          <p:cNvSpPr/>
          <p:nvPr/>
        </p:nvSpPr>
        <p:spPr>
          <a:xfrm flipH="1">
            <a:off x="-468355" y="-249570"/>
            <a:ext cx="5534067" cy="139167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73" name="Google Shape;73;p8"/>
          <p:cNvSpPr/>
          <p:nvPr/>
        </p:nvSpPr>
        <p:spPr>
          <a:xfrm rot="-920261" flipH="1">
            <a:off x="7613813" y="-949323"/>
            <a:ext cx="5088304" cy="2203717"/>
          </a:xfrm>
          <a:custGeom>
            <a:avLst/>
            <a:gdLst/>
            <a:ahLst/>
            <a:cxnLst/>
            <a:rect l="l" t="t" r="r" b="b"/>
            <a:pathLst>
              <a:path w="89567" h="38791" extrusionOk="0">
                <a:moveTo>
                  <a:pt x="89566" y="0"/>
                </a:moveTo>
                <a:lnTo>
                  <a:pt x="7879" y="23904"/>
                </a:lnTo>
                <a:lnTo>
                  <a:pt x="7879" y="23904"/>
                </a:lnTo>
                <a:cubicBezTo>
                  <a:pt x="7879" y="23904"/>
                  <a:pt x="402" y="28300"/>
                  <a:pt x="0" y="34929"/>
                </a:cubicBezTo>
                <a:cubicBezTo>
                  <a:pt x="0" y="34929"/>
                  <a:pt x="883" y="35268"/>
                  <a:pt x="2443" y="35268"/>
                </a:cubicBezTo>
                <a:cubicBezTo>
                  <a:pt x="3797" y="35268"/>
                  <a:pt x="5661" y="35013"/>
                  <a:pt x="7901" y="34059"/>
                </a:cubicBezTo>
                <a:lnTo>
                  <a:pt x="12722" y="31983"/>
                </a:lnTo>
                <a:lnTo>
                  <a:pt x="12722" y="31983"/>
                </a:lnTo>
                <a:cubicBezTo>
                  <a:pt x="12231" y="34282"/>
                  <a:pt x="12521" y="36670"/>
                  <a:pt x="13548" y="38790"/>
                </a:cubicBezTo>
                <a:cubicBezTo>
                  <a:pt x="13548" y="38790"/>
                  <a:pt x="16717" y="36224"/>
                  <a:pt x="17588" y="34036"/>
                </a:cubicBezTo>
                <a:lnTo>
                  <a:pt x="18458" y="31871"/>
                </a:lnTo>
                <a:cubicBezTo>
                  <a:pt x="18458" y="31871"/>
                  <a:pt x="21002" y="35509"/>
                  <a:pt x="22877" y="37987"/>
                </a:cubicBezTo>
                <a:cubicBezTo>
                  <a:pt x="22877" y="37987"/>
                  <a:pt x="26604" y="32586"/>
                  <a:pt x="27966" y="29506"/>
                </a:cubicBezTo>
                <a:lnTo>
                  <a:pt x="29327" y="26403"/>
                </a:lnTo>
                <a:cubicBezTo>
                  <a:pt x="29327" y="26403"/>
                  <a:pt x="29327" y="33902"/>
                  <a:pt x="32407" y="37786"/>
                </a:cubicBezTo>
                <a:cubicBezTo>
                  <a:pt x="32407" y="37786"/>
                  <a:pt x="35800" y="33612"/>
                  <a:pt x="36559" y="31090"/>
                </a:cubicBezTo>
                <a:lnTo>
                  <a:pt x="37094" y="29378"/>
                </a:lnTo>
                <a:lnTo>
                  <a:pt x="37094" y="29378"/>
                </a:lnTo>
                <a:cubicBezTo>
                  <a:pt x="37223" y="29900"/>
                  <a:pt x="37869" y="30669"/>
                  <a:pt x="39951" y="31648"/>
                </a:cubicBezTo>
                <a:cubicBezTo>
                  <a:pt x="41768" y="32512"/>
                  <a:pt x="42556" y="32754"/>
                  <a:pt x="42870" y="32754"/>
                </a:cubicBezTo>
                <a:cubicBezTo>
                  <a:pt x="43268" y="32754"/>
                  <a:pt x="42897" y="32362"/>
                  <a:pt x="42897" y="32362"/>
                </a:cubicBezTo>
                <a:cubicBezTo>
                  <a:pt x="42897" y="32362"/>
                  <a:pt x="45397" y="29707"/>
                  <a:pt x="44839" y="27742"/>
                </a:cubicBezTo>
                <a:cubicBezTo>
                  <a:pt x="44281" y="25801"/>
                  <a:pt x="43455" y="21672"/>
                  <a:pt x="43455" y="21672"/>
                </a:cubicBezTo>
                <a:lnTo>
                  <a:pt x="43455" y="21672"/>
                </a:lnTo>
                <a:cubicBezTo>
                  <a:pt x="43455" y="21672"/>
                  <a:pt x="45442" y="24663"/>
                  <a:pt x="49526" y="28122"/>
                </a:cubicBezTo>
                <a:cubicBezTo>
                  <a:pt x="53610" y="31604"/>
                  <a:pt x="54146" y="31715"/>
                  <a:pt x="54146" y="31715"/>
                </a:cubicBezTo>
                <a:cubicBezTo>
                  <a:pt x="54146" y="31715"/>
                  <a:pt x="58766" y="24283"/>
                  <a:pt x="58163" y="20846"/>
                </a:cubicBezTo>
                <a:lnTo>
                  <a:pt x="57672" y="17967"/>
                </a:lnTo>
                <a:lnTo>
                  <a:pt x="57583" y="17409"/>
                </a:lnTo>
                <a:lnTo>
                  <a:pt x="57583" y="17409"/>
                </a:lnTo>
                <a:cubicBezTo>
                  <a:pt x="57583" y="17409"/>
                  <a:pt x="63275" y="23591"/>
                  <a:pt x="66533" y="24171"/>
                </a:cubicBezTo>
                <a:lnTo>
                  <a:pt x="69792" y="24729"/>
                </a:lnTo>
                <a:cubicBezTo>
                  <a:pt x="69792" y="24729"/>
                  <a:pt x="70461" y="21225"/>
                  <a:pt x="71488" y="19306"/>
                </a:cubicBezTo>
                <a:lnTo>
                  <a:pt x="72515" y="17386"/>
                </a:lnTo>
                <a:cubicBezTo>
                  <a:pt x="72515" y="17386"/>
                  <a:pt x="72916" y="24886"/>
                  <a:pt x="75081" y="27899"/>
                </a:cubicBezTo>
                <a:cubicBezTo>
                  <a:pt x="75081" y="27899"/>
                  <a:pt x="79612" y="25310"/>
                  <a:pt x="82000" y="22163"/>
                </a:cubicBezTo>
                <a:cubicBezTo>
                  <a:pt x="84411" y="19038"/>
                  <a:pt x="87044" y="16204"/>
                  <a:pt x="88294" y="8102"/>
                </a:cubicBezTo>
                <a:lnTo>
                  <a:pt x="8956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74" name="Google Shape;74;p8"/>
          <p:cNvSpPr/>
          <p:nvPr/>
        </p:nvSpPr>
        <p:spPr>
          <a:xfrm flipH="1">
            <a:off x="593215" y="-290904"/>
            <a:ext cx="6148508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75" name="Google Shape;75;p8"/>
          <p:cNvGrpSpPr/>
          <p:nvPr/>
        </p:nvGrpSpPr>
        <p:grpSpPr>
          <a:xfrm rot="-1087474">
            <a:off x="11303069" y="2961367"/>
            <a:ext cx="1403723" cy="2716356"/>
            <a:chOff x="109100" y="81525"/>
            <a:chExt cx="929625" cy="1798925"/>
          </a:xfrm>
        </p:grpSpPr>
        <p:sp>
          <p:nvSpPr>
            <p:cNvPr id="76" name="Google Shape;76;p8"/>
            <p:cNvSpPr/>
            <p:nvPr/>
          </p:nvSpPr>
          <p:spPr>
            <a:xfrm>
              <a:off x="109100" y="81525"/>
              <a:ext cx="929625" cy="1798925"/>
            </a:xfrm>
            <a:custGeom>
              <a:avLst/>
              <a:gdLst/>
              <a:ahLst/>
              <a:cxnLst/>
              <a:rect l="l" t="t" r="r" b="b"/>
              <a:pathLst>
                <a:path w="37185" h="71957" extrusionOk="0">
                  <a:moveTo>
                    <a:pt x="7009" y="0"/>
                  </a:moveTo>
                  <a:lnTo>
                    <a:pt x="1" y="13079"/>
                  </a:lnTo>
                  <a:cubicBezTo>
                    <a:pt x="1" y="13079"/>
                    <a:pt x="358" y="14909"/>
                    <a:pt x="938" y="17945"/>
                  </a:cubicBezTo>
                  <a:lnTo>
                    <a:pt x="4264" y="18101"/>
                  </a:lnTo>
                  <a:lnTo>
                    <a:pt x="1362" y="20042"/>
                  </a:lnTo>
                  <a:cubicBezTo>
                    <a:pt x="1987" y="23189"/>
                    <a:pt x="2791" y="27162"/>
                    <a:pt x="3706" y="31537"/>
                  </a:cubicBezTo>
                  <a:lnTo>
                    <a:pt x="6072" y="29015"/>
                  </a:lnTo>
                  <a:lnTo>
                    <a:pt x="5402" y="34751"/>
                  </a:lnTo>
                  <a:lnTo>
                    <a:pt x="4420" y="34885"/>
                  </a:lnTo>
                  <a:cubicBezTo>
                    <a:pt x="7388" y="48834"/>
                    <a:pt x="11294" y="65462"/>
                    <a:pt x="14218" y="71956"/>
                  </a:cubicBezTo>
                  <a:lnTo>
                    <a:pt x="25869" y="70751"/>
                  </a:lnTo>
                  <a:lnTo>
                    <a:pt x="31672" y="70149"/>
                  </a:lnTo>
                  <a:lnTo>
                    <a:pt x="37184" y="51334"/>
                  </a:lnTo>
                  <a:lnTo>
                    <a:pt x="26203" y="28345"/>
                  </a:lnTo>
                  <a:lnTo>
                    <a:pt x="22119" y="26180"/>
                  </a:lnTo>
                  <a:lnTo>
                    <a:pt x="24954" y="25734"/>
                  </a:lnTo>
                  <a:lnTo>
                    <a:pt x="21650" y="18815"/>
                  </a:lnTo>
                  <a:lnTo>
                    <a:pt x="15780" y="15690"/>
                  </a:lnTo>
                  <a:lnTo>
                    <a:pt x="19865" y="15088"/>
                  </a:lnTo>
                  <a:lnTo>
                    <a:pt x="17655" y="10445"/>
                  </a:lnTo>
                  <a:lnTo>
                    <a:pt x="70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77" name="Google Shape;77;p8"/>
            <p:cNvSpPr/>
            <p:nvPr/>
          </p:nvSpPr>
          <p:spPr>
            <a:xfrm>
              <a:off x="284325" y="81525"/>
              <a:ext cx="754400" cy="1768800"/>
            </a:xfrm>
            <a:custGeom>
              <a:avLst/>
              <a:gdLst/>
              <a:ahLst/>
              <a:cxnLst/>
              <a:rect l="l" t="t" r="r" b="b"/>
              <a:pathLst>
                <a:path w="30176" h="70752" extrusionOk="0">
                  <a:moveTo>
                    <a:pt x="0" y="0"/>
                  </a:moveTo>
                  <a:lnTo>
                    <a:pt x="18860" y="70751"/>
                  </a:lnTo>
                  <a:lnTo>
                    <a:pt x="24663" y="70149"/>
                  </a:lnTo>
                  <a:lnTo>
                    <a:pt x="30175" y="51334"/>
                  </a:lnTo>
                  <a:lnTo>
                    <a:pt x="19194" y="28345"/>
                  </a:lnTo>
                  <a:lnTo>
                    <a:pt x="15110" y="26180"/>
                  </a:lnTo>
                  <a:lnTo>
                    <a:pt x="17945" y="25734"/>
                  </a:lnTo>
                  <a:lnTo>
                    <a:pt x="14641" y="18815"/>
                  </a:lnTo>
                  <a:lnTo>
                    <a:pt x="8771" y="15690"/>
                  </a:lnTo>
                  <a:lnTo>
                    <a:pt x="12856" y="15088"/>
                  </a:lnTo>
                  <a:lnTo>
                    <a:pt x="10646" y="104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78" name="Google Shape;78;p8"/>
          <p:cNvGrpSpPr/>
          <p:nvPr/>
        </p:nvGrpSpPr>
        <p:grpSpPr>
          <a:xfrm>
            <a:off x="10085637" y="4457276"/>
            <a:ext cx="2409696" cy="2132497"/>
            <a:chOff x="-1486725" y="976600"/>
            <a:chExt cx="1595825" cy="1412250"/>
          </a:xfrm>
        </p:grpSpPr>
        <p:sp>
          <p:nvSpPr>
            <p:cNvPr id="79" name="Google Shape;79;p8"/>
            <p:cNvSpPr/>
            <p:nvPr/>
          </p:nvSpPr>
          <p:spPr>
            <a:xfrm>
              <a:off x="-1486725" y="976600"/>
              <a:ext cx="1595825" cy="1412250"/>
            </a:xfrm>
            <a:custGeom>
              <a:avLst/>
              <a:gdLst/>
              <a:ahLst/>
              <a:cxnLst/>
              <a:rect l="l" t="t" r="r" b="b"/>
              <a:pathLst>
                <a:path w="63833" h="56490" extrusionOk="0">
                  <a:moveTo>
                    <a:pt x="15065" y="0"/>
                  </a:moveTo>
                  <a:lnTo>
                    <a:pt x="0" y="4576"/>
                  </a:lnTo>
                  <a:lnTo>
                    <a:pt x="17029" y="14954"/>
                  </a:lnTo>
                  <a:lnTo>
                    <a:pt x="22944" y="11896"/>
                  </a:lnTo>
                  <a:lnTo>
                    <a:pt x="21315" y="16918"/>
                  </a:lnTo>
                  <a:lnTo>
                    <a:pt x="29171" y="24439"/>
                  </a:lnTo>
                  <a:lnTo>
                    <a:pt x="34505" y="22208"/>
                  </a:lnTo>
                  <a:lnTo>
                    <a:pt x="32921" y="26448"/>
                  </a:lnTo>
                  <a:lnTo>
                    <a:pt x="42049" y="36090"/>
                  </a:lnTo>
                  <a:lnTo>
                    <a:pt x="46848" y="33523"/>
                  </a:lnTo>
                  <a:lnTo>
                    <a:pt x="45888" y="38657"/>
                  </a:lnTo>
                  <a:lnTo>
                    <a:pt x="61578" y="56489"/>
                  </a:lnTo>
                  <a:lnTo>
                    <a:pt x="62583" y="43991"/>
                  </a:lnTo>
                  <a:lnTo>
                    <a:pt x="63832" y="28524"/>
                  </a:lnTo>
                  <a:cubicBezTo>
                    <a:pt x="63832" y="28524"/>
                    <a:pt x="41000" y="8816"/>
                    <a:pt x="17766" y="871"/>
                  </a:cubicBezTo>
                  <a:cubicBezTo>
                    <a:pt x="16873" y="558"/>
                    <a:pt x="15980" y="268"/>
                    <a:pt x="15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0" name="Google Shape;80;p8"/>
            <p:cNvSpPr/>
            <p:nvPr/>
          </p:nvSpPr>
          <p:spPr>
            <a:xfrm>
              <a:off x="-1042575" y="998350"/>
              <a:ext cx="1151675" cy="1078025"/>
            </a:xfrm>
            <a:custGeom>
              <a:avLst/>
              <a:gdLst/>
              <a:ahLst/>
              <a:cxnLst/>
              <a:rect l="l" t="t" r="r" b="b"/>
              <a:pathLst>
                <a:path w="46067" h="43121" extrusionOk="0">
                  <a:moveTo>
                    <a:pt x="0" y="1"/>
                  </a:moveTo>
                  <a:lnTo>
                    <a:pt x="0" y="1"/>
                  </a:lnTo>
                  <a:cubicBezTo>
                    <a:pt x="19998" y="11406"/>
                    <a:pt x="40018" y="36827"/>
                    <a:pt x="44817" y="43121"/>
                  </a:cubicBezTo>
                  <a:lnTo>
                    <a:pt x="46066" y="27654"/>
                  </a:lnTo>
                  <a:cubicBezTo>
                    <a:pt x="46066" y="27654"/>
                    <a:pt x="23234" y="794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81" name="Google Shape;81;p8"/>
          <p:cNvSpPr/>
          <p:nvPr/>
        </p:nvSpPr>
        <p:spPr>
          <a:xfrm>
            <a:off x="9269668" y="5662303"/>
            <a:ext cx="2922333" cy="1820500"/>
          </a:xfrm>
          <a:custGeom>
            <a:avLst/>
            <a:gdLst/>
            <a:ahLst/>
            <a:cxnLst/>
            <a:rect l="l" t="t" r="r" b="b"/>
            <a:pathLst>
              <a:path w="87670" h="54615" extrusionOk="0">
                <a:moveTo>
                  <a:pt x="18592" y="1"/>
                </a:moveTo>
                <a:lnTo>
                  <a:pt x="18592" y="1"/>
                </a:lnTo>
                <a:cubicBezTo>
                  <a:pt x="15267" y="12678"/>
                  <a:pt x="16695" y="22610"/>
                  <a:pt x="19820" y="30109"/>
                </a:cubicBezTo>
                <a:cubicBezTo>
                  <a:pt x="9977" y="20757"/>
                  <a:pt x="1" y="18347"/>
                  <a:pt x="0" y="18347"/>
                </a:cubicBezTo>
                <a:lnTo>
                  <a:pt x="0" y="18347"/>
                </a:lnTo>
                <a:cubicBezTo>
                  <a:pt x="5982" y="52673"/>
                  <a:pt x="34974" y="54615"/>
                  <a:pt x="34974" y="54615"/>
                </a:cubicBezTo>
                <a:cubicBezTo>
                  <a:pt x="34506" y="53209"/>
                  <a:pt x="34015" y="51847"/>
                  <a:pt x="33501" y="50553"/>
                </a:cubicBezTo>
                <a:cubicBezTo>
                  <a:pt x="34082" y="49839"/>
                  <a:pt x="34639" y="49147"/>
                  <a:pt x="35175" y="48433"/>
                </a:cubicBezTo>
                <a:cubicBezTo>
                  <a:pt x="35577" y="48700"/>
                  <a:pt x="35800" y="48834"/>
                  <a:pt x="35822" y="48834"/>
                </a:cubicBezTo>
                <a:cubicBezTo>
                  <a:pt x="35867" y="48656"/>
                  <a:pt x="35867" y="48455"/>
                  <a:pt x="35889" y="48276"/>
                </a:cubicBezTo>
                <a:cubicBezTo>
                  <a:pt x="35934" y="47964"/>
                  <a:pt x="35956" y="47651"/>
                  <a:pt x="35979" y="47339"/>
                </a:cubicBezTo>
                <a:cubicBezTo>
                  <a:pt x="36470" y="46692"/>
                  <a:pt x="36916" y="46045"/>
                  <a:pt x="37362" y="45397"/>
                </a:cubicBezTo>
                <a:lnTo>
                  <a:pt x="37362" y="45397"/>
                </a:lnTo>
                <a:cubicBezTo>
                  <a:pt x="37295" y="46580"/>
                  <a:pt x="37295" y="47763"/>
                  <a:pt x="37385" y="48946"/>
                </a:cubicBezTo>
                <a:cubicBezTo>
                  <a:pt x="38858" y="48187"/>
                  <a:pt x="40242" y="47384"/>
                  <a:pt x="41558" y="46558"/>
                </a:cubicBezTo>
                <a:cubicBezTo>
                  <a:pt x="44244" y="46886"/>
                  <a:pt x="46818" y="47036"/>
                  <a:pt x="49277" y="47036"/>
                </a:cubicBezTo>
                <a:cubicBezTo>
                  <a:pt x="74411" y="47036"/>
                  <a:pt x="87669" y="31426"/>
                  <a:pt x="87669" y="31426"/>
                </a:cubicBezTo>
                <a:cubicBezTo>
                  <a:pt x="82027" y="29709"/>
                  <a:pt x="76917" y="28995"/>
                  <a:pt x="72322" y="28995"/>
                </a:cubicBezTo>
                <a:cubicBezTo>
                  <a:pt x="66703" y="28995"/>
                  <a:pt x="61853" y="30063"/>
                  <a:pt x="57740" y="31671"/>
                </a:cubicBezTo>
                <a:cubicBezTo>
                  <a:pt x="66466" y="19708"/>
                  <a:pt x="67248" y="8370"/>
                  <a:pt x="67248" y="8370"/>
                </a:cubicBezTo>
                <a:lnTo>
                  <a:pt x="67248" y="8370"/>
                </a:lnTo>
                <a:cubicBezTo>
                  <a:pt x="57561" y="11807"/>
                  <a:pt x="50999" y="16762"/>
                  <a:pt x="46536" y="22007"/>
                </a:cubicBezTo>
                <a:cubicBezTo>
                  <a:pt x="48209" y="10557"/>
                  <a:pt x="45598" y="2478"/>
                  <a:pt x="45598" y="2478"/>
                </a:cubicBezTo>
                <a:cubicBezTo>
                  <a:pt x="38902" y="8370"/>
                  <a:pt x="34818" y="14441"/>
                  <a:pt x="32408" y="20222"/>
                </a:cubicBezTo>
                <a:cubicBezTo>
                  <a:pt x="31939" y="19016"/>
                  <a:pt x="31448" y="17856"/>
                  <a:pt x="30935" y="16762"/>
                </a:cubicBezTo>
                <a:cubicBezTo>
                  <a:pt x="30868" y="16584"/>
                  <a:pt x="30778" y="16427"/>
                  <a:pt x="30711" y="16271"/>
                </a:cubicBezTo>
                <a:cubicBezTo>
                  <a:pt x="25578" y="5580"/>
                  <a:pt x="18748" y="134"/>
                  <a:pt x="1859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82" name="Google Shape;82;p8"/>
          <p:cNvGrpSpPr/>
          <p:nvPr/>
        </p:nvGrpSpPr>
        <p:grpSpPr>
          <a:xfrm rot="1103742" flipH="1">
            <a:off x="2843257" y="4437812"/>
            <a:ext cx="1518883" cy="2634967"/>
            <a:chOff x="-1610600" y="3648550"/>
            <a:chExt cx="851075" cy="1476450"/>
          </a:xfrm>
        </p:grpSpPr>
        <p:sp>
          <p:nvSpPr>
            <p:cNvPr id="83" name="Google Shape;83;p8"/>
            <p:cNvSpPr/>
            <p:nvPr/>
          </p:nvSpPr>
          <p:spPr>
            <a:xfrm>
              <a:off x="-1206450" y="4775125"/>
              <a:ext cx="436325" cy="253950"/>
            </a:xfrm>
            <a:custGeom>
              <a:avLst/>
              <a:gdLst/>
              <a:ahLst/>
              <a:cxnLst/>
              <a:rect l="l" t="t" r="r" b="b"/>
              <a:pathLst>
                <a:path w="17453" h="10158" extrusionOk="0">
                  <a:moveTo>
                    <a:pt x="16978" y="0"/>
                  </a:moveTo>
                  <a:cubicBezTo>
                    <a:pt x="16935" y="0"/>
                    <a:pt x="16891" y="8"/>
                    <a:pt x="16846" y="23"/>
                  </a:cubicBezTo>
                  <a:lnTo>
                    <a:pt x="8588" y="2925"/>
                  </a:lnTo>
                  <a:cubicBezTo>
                    <a:pt x="2897" y="4956"/>
                    <a:pt x="777" y="8259"/>
                    <a:pt x="152" y="9598"/>
                  </a:cubicBezTo>
                  <a:cubicBezTo>
                    <a:pt x="1" y="9857"/>
                    <a:pt x="204" y="10157"/>
                    <a:pt x="480" y="10157"/>
                  </a:cubicBezTo>
                  <a:cubicBezTo>
                    <a:pt x="489" y="10157"/>
                    <a:pt x="499" y="10157"/>
                    <a:pt x="509" y="10156"/>
                  </a:cubicBezTo>
                  <a:cubicBezTo>
                    <a:pt x="2384" y="10022"/>
                    <a:pt x="7986" y="9554"/>
                    <a:pt x="11244" y="8192"/>
                  </a:cubicBezTo>
                  <a:cubicBezTo>
                    <a:pt x="14347" y="6898"/>
                    <a:pt x="16534" y="2389"/>
                    <a:pt x="17337" y="537"/>
                  </a:cubicBezTo>
                  <a:cubicBezTo>
                    <a:pt x="17452" y="268"/>
                    <a:pt x="17238" y="0"/>
                    <a:pt x="16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4" name="Google Shape;84;p8"/>
            <p:cNvSpPr/>
            <p:nvPr/>
          </p:nvSpPr>
          <p:spPr>
            <a:xfrm>
              <a:off x="-1195300" y="4543000"/>
              <a:ext cx="435775" cy="253950"/>
            </a:xfrm>
            <a:custGeom>
              <a:avLst/>
              <a:gdLst/>
              <a:ahLst/>
              <a:cxnLst/>
              <a:rect l="l" t="t" r="r" b="b"/>
              <a:pathLst>
                <a:path w="17431" h="10158" extrusionOk="0">
                  <a:moveTo>
                    <a:pt x="16977" y="1"/>
                  </a:moveTo>
                  <a:cubicBezTo>
                    <a:pt x="16935" y="1"/>
                    <a:pt x="16891" y="8"/>
                    <a:pt x="16847" y="24"/>
                  </a:cubicBezTo>
                  <a:lnTo>
                    <a:pt x="8589" y="2947"/>
                  </a:lnTo>
                  <a:cubicBezTo>
                    <a:pt x="2897" y="4956"/>
                    <a:pt x="777" y="8259"/>
                    <a:pt x="130" y="9598"/>
                  </a:cubicBezTo>
                  <a:cubicBezTo>
                    <a:pt x="1" y="9857"/>
                    <a:pt x="184" y="10158"/>
                    <a:pt x="478" y="10158"/>
                  </a:cubicBezTo>
                  <a:cubicBezTo>
                    <a:pt x="488" y="10158"/>
                    <a:pt x="499" y="10157"/>
                    <a:pt x="509" y="10156"/>
                  </a:cubicBezTo>
                  <a:cubicBezTo>
                    <a:pt x="2362" y="10045"/>
                    <a:pt x="7986" y="9554"/>
                    <a:pt x="11222" y="8215"/>
                  </a:cubicBezTo>
                  <a:cubicBezTo>
                    <a:pt x="14347" y="6920"/>
                    <a:pt x="16534" y="2389"/>
                    <a:pt x="17316" y="537"/>
                  </a:cubicBezTo>
                  <a:cubicBezTo>
                    <a:pt x="17430" y="269"/>
                    <a:pt x="17233" y="1"/>
                    <a:pt x="16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5" name="Google Shape;85;p8"/>
            <p:cNvSpPr/>
            <p:nvPr/>
          </p:nvSpPr>
          <p:spPr>
            <a:xfrm>
              <a:off x="-1195775" y="4255900"/>
              <a:ext cx="408425" cy="295075"/>
            </a:xfrm>
            <a:custGeom>
              <a:avLst/>
              <a:gdLst/>
              <a:ahLst/>
              <a:cxnLst/>
              <a:rect l="l" t="t" r="r" b="b"/>
              <a:pathLst>
                <a:path w="16337" h="11803" extrusionOk="0">
                  <a:moveTo>
                    <a:pt x="15887" y="0"/>
                  </a:moveTo>
                  <a:cubicBezTo>
                    <a:pt x="15834" y="0"/>
                    <a:pt x="15780" y="11"/>
                    <a:pt x="15728" y="36"/>
                  </a:cubicBezTo>
                  <a:lnTo>
                    <a:pt x="7827" y="3785"/>
                  </a:lnTo>
                  <a:cubicBezTo>
                    <a:pt x="2358" y="6374"/>
                    <a:pt x="595" y="9878"/>
                    <a:pt x="104" y="11284"/>
                  </a:cubicBezTo>
                  <a:cubicBezTo>
                    <a:pt x="0" y="11534"/>
                    <a:pt x="206" y="11802"/>
                    <a:pt x="469" y="11802"/>
                  </a:cubicBezTo>
                  <a:cubicBezTo>
                    <a:pt x="488" y="11802"/>
                    <a:pt x="508" y="11801"/>
                    <a:pt x="528" y="11798"/>
                  </a:cubicBezTo>
                  <a:cubicBezTo>
                    <a:pt x="2358" y="11485"/>
                    <a:pt x="7894" y="10436"/>
                    <a:pt x="10996" y="8740"/>
                  </a:cubicBezTo>
                  <a:cubicBezTo>
                    <a:pt x="13942" y="7155"/>
                    <a:pt x="15661" y="2424"/>
                    <a:pt x="16263" y="482"/>
                  </a:cubicBezTo>
                  <a:cubicBezTo>
                    <a:pt x="16336" y="226"/>
                    <a:pt x="16125" y="0"/>
                    <a:pt x="158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6" name="Google Shape;86;p8"/>
            <p:cNvSpPr/>
            <p:nvPr/>
          </p:nvSpPr>
          <p:spPr>
            <a:xfrm>
              <a:off x="-1167525" y="3931275"/>
              <a:ext cx="289625" cy="411475"/>
            </a:xfrm>
            <a:custGeom>
              <a:avLst/>
              <a:gdLst/>
              <a:ahLst/>
              <a:cxnLst/>
              <a:rect l="l" t="t" r="r" b="b"/>
              <a:pathLst>
                <a:path w="11585" h="16459" extrusionOk="0">
                  <a:moveTo>
                    <a:pt x="11046" y="0"/>
                  </a:moveTo>
                  <a:cubicBezTo>
                    <a:pt x="10952" y="0"/>
                    <a:pt x="10856" y="38"/>
                    <a:pt x="10781" y="120"/>
                  </a:cubicBezTo>
                  <a:lnTo>
                    <a:pt x="4666" y="6370"/>
                  </a:lnTo>
                  <a:cubicBezTo>
                    <a:pt x="447" y="10677"/>
                    <a:pt x="1" y="14583"/>
                    <a:pt x="1" y="16056"/>
                  </a:cubicBezTo>
                  <a:cubicBezTo>
                    <a:pt x="1" y="16297"/>
                    <a:pt x="187" y="16458"/>
                    <a:pt x="394" y="16458"/>
                  </a:cubicBezTo>
                  <a:cubicBezTo>
                    <a:pt x="456" y="16458"/>
                    <a:pt x="520" y="16444"/>
                    <a:pt x="581" y="16413"/>
                  </a:cubicBezTo>
                  <a:cubicBezTo>
                    <a:pt x="2211" y="15476"/>
                    <a:pt x="7031" y="12574"/>
                    <a:pt x="9353" y="9941"/>
                  </a:cubicBezTo>
                  <a:cubicBezTo>
                    <a:pt x="11584" y="7396"/>
                    <a:pt x="11540" y="2375"/>
                    <a:pt x="11428" y="366"/>
                  </a:cubicBezTo>
                  <a:cubicBezTo>
                    <a:pt x="11413" y="144"/>
                    <a:pt x="11232" y="0"/>
                    <a:pt x="11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7" name="Google Shape;87;p8"/>
            <p:cNvSpPr/>
            <p:nvPr/>
          </p:nvSpPr>
          <p:spPr>
            <a:xfrm>
              <a:off x="-1260150" y="3648550"/>
              <a:ext cx="162975" cy="1476450"/>
            </a:xfrm>
            <a:custGeom>
              <a:avLst/>
              <a:gdLst/>
              <a:ahLst/>
              <a:cxnLst/>
              <a:rect l="l" t="t" r="r" b="b"/>
              <a:pathLst>
                <a:path w="6519" h="59058" extrusionOk="0">
                  <a:moveTo>
                    <a:pt x="1681" y="0"/>
                  </a:moveTo>
                  <a:cubicBezTo>
                    <a:pt x="1493" y="0"/>
                    <a:pt x="1310" y="142"/>
                    <a:pt x="1295" y="359"/>
                  </a:cubicBezTo>
                  <a:cubicBezTo>
                    <a:pt x="1184" y="1520"/>
                    <a:pt x="961" y="4064"/>
                    <a:pt x="514" y="9064"/>
                  </a:cubicBezTo>
                  <a:cubicBezTo>
                    <a:pt x="1" y="15067"/>
                    <a:pt x="2121" y="18371"/>
                    <a:pt x="3059" y="19509"/>
                  </a:cubicBezTo>
                  <a:cubicBezTo>
                    <a:pt x="3148" y="19598"/>
                    <a:pt x="3260" y="19643"/>
                    <a:pt x="3371" y="19643"/>
                  </a:cubicBezTo>
                  <a:lnTo>
                    <a:pt x="2121" y="59058"/>
                  </a:lnTo>
                  <a:lnTo>
                    <a:pt x="4152" y="22165"/>
                  </a:lnTo>
                  <a:lnTo>
                    <a:pt x="3527" y="19598"/>
                  </a:lnTo>
                  <a:cubicBezTo>
                    <a:pt x="3617" y="19553"/>
                    <a:pt x="3684" y="19486"/>
                    <a:pt x="3728" y="19397"/>
                  </a:cubicBezTo>
                  <a:cubicBezTo>
                    <a:pt x="4376" y="17656"/>
                    <a:pt x="6295" y="12367"/>
                    <a:pt x="6407" y="8840"/>
                  </a:cubicBezTo>
                  <a:cubicBezTo>
                    <a:pt x="6518" y="5493"/>
                    <a:pt x="3327" y="1609"/>
                    <a:pt x="1965" y="136"/>
                  </a:cubicBezTo>
                  <a:cubicBezTo>
                    <a:pt x="1887" y="42"/>
                    <a:pt x="1783" y="0"/>
                    <a:pt x="1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8" name="Google Shape;88;p8"/>
            <p:cNvSpPr/>
            <p:nvPr/>
          </p:nvSpPr>
          <p:spPr>
            <a:xfrm>
              <a:off x="-1610600" y="4743975"/>
              <a:ext cx="414500" cy="285725"/>
            </a:xfrm>
            <a:custGeom>
              <a:avLst/>
              <a:gdLst/>
              <a:ahLst/>
              <a:cxnLst/>
              <a:rect l="l" t="t" r="r" b="b"/>
              <a:pathLst>
                <a:path w="16580" h="11429" extrusionOk="0">
                  <a:moveTo>
                    <a:pt x="436" y="0"/>
                  </a:moveTo>
                  <a:cubicBezTo>
                    <a:pt x="192" y="0"/>
                    <a:pt x="1" y="255"/>
                    <a:pt x="92" y="510"/>
                  </a:cubicBezTo>
                  <a:cubicBezTo>
                    <a:pt x="717" y="2408"/>
                    <a:pt x="2547" y="7095"/>
                    <a:pt x="5538" y="8635"/>
                  </a:cubicBezTo>
                  <a:cubicBezTo>
                    <a:pt x="8685" y="10242"/>
                    <a:pt x="14220" y="11157"/>
                    <a:pt x="16072" y="11424"/>
                  </a:cubicBezTo>
                  <a:cubicBezTo>
                    <a:pt x="16092" y="11428"/>
                    <a:pt x="16112" y="11429"/>
                    <a:pt x="16132" y="11429"/>
                  </a:cubicBezTo>
                  <a:cubicBezTo>
                    <a:pt x="16392" y="11429"/>
                    <a:pt x="16579" y="11160"/>
                    <a:pt x="16496" y="10911"/>
                  </a:cubicBezTo>
                  <a:cubicBezTo>
                    <a:pt x="15961" y="9527"/>
                    <a:pt x="14108" y="6068"/>
                    <a:pt x="8595" y="3590"/>
                  </a:cubicBezTo>
                  <a:lnTo>
                    <a:pt x="605" y="42"/>
                  </a:lnTo>
                  <a:cubicBezTo>
                    <a:pt x="548" y="13"/>
                    <a:pt x="491" y="0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89" name="Google Shape;89;p8"/>
            <p:cNvSpPr/>
            <p:nvPr/>
          </p:nvSpPr>
          <p:spPr>
            <a:xfrm>
              <a:off x="-1602350" y="4512050"/>
              <a:ext cx="414575" cy="286100"/>
            </a:xfrm>
            <a:custGeom>
              <a:avLst/>
              <a:gdLst/>
              <a:ahLst/>
              <a:cxnLst/>
              <a:rect l="l" t="t" r="r" b="b"/>
              <a:pathLst>
                <a:path w="16583" h="11444" extrusionOk="0">
                  <a:moveTo>
                    <a:pt x="451" y="1"/>
                  </a:moveTo>
                  <a:cubicBezTo>
                    <a:pt x="202" y="1"/>
                    <a:pt x="0" y="244"/>
                    <a:pt x="74" y="503"/>
                  </a:cubicBezTo>
                  <a:cubicBezTo>
                    <a:pt x="722" y="2422"/>
                    <a:pt x="2552" y="7132"/>
                    <a:pt x="5543" y="8649"/>
                  </a:cubicBezTo>
                  <a:cubicBezTo>
                    <a:pt x="8667" y="10234"/>
                    <a:pt x="14225" y="11149"/>
                    <a:pt x="16077" y="11439"/>
                  </a:cubicBezTo>
                  <a:cubicBezTo>
                    <a:pt x="16097" y="11442"/>
                    <a:pt x="16117" y="11444"/>
                    <a:pt x="16136" y="11444"/>
                  </a:cubicBezTo>
                  <a:cubicBezTo>
                    <a:pt x="16396" y="11444"/>
                    <a:pt x="16583" y="11174"/>
                    <a:pt x="16479" y="10903"/>
                  </a:cubicBezTo>
                  <a:cubicBezTo>
                    <a:pt x="15943" y="9520"/>
                    <a:pt x="14113" y="6060"/>
                    <a:pt x="8600" y="3605"/>
                  </a:cubicBezTo>
                  <a:lnTo>
                    <a:pt x="610" y="34"/>
                  </a:lnTo>
                  <a:cubicBezTo>
                    <a:pt x="556" y="11"/>
                    <a:pt x="503" y="1"/>
                    <a:pt x="4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90" name="Google Shape;90;p8"/>
            <p:cNvSpPr/>
            <p:nvPr/>
          </p:nvSpPr>
          <p:spPr>
            <a:xfrm>
              <a:off x="-1568900" y="4229900"/>
              <a:ext cx="383925" cy="324575"/>
            </a:xfrm>
            <a:custGeom>
              <a:avLst/>
              <a:gdLst/>
              <a:ahLst/>
              <a:cxnLst/>
              <a:rect l="l" t="t" r="r" b="b"/>
              <a:pathLst>
                <a:path w="15357" h="12983" extrusionOk="0">
                  <a:moveTo>
                    <a:pt x="425" y="1"/>
                  </a:moveTo>
                  <a:cubicBezTo>
                    <a:pt x="197" y="1"/>
                    <a:pt x="0" y="209"/>
                    <a:pt x="53" y="473"/>
                  </a:cubicBezTo>
                  <a:cubicBezTo>
                    <a:pt x="477" y="2437"/>
                    <a:pt x="1816" y="7280"/>
                    <a:pt x="4629" y="9111"/>
                  </a:cubicBezTo>
                  <a:cubicBezTo>
                    <a:pt x="7575" y="11030"/>
                    <a:pt x="12998" y="12525"/>
                    <a:pt x="14828" y="12972"/>
                  </a:cubicBezTo>
                  <a:cubicBezTo>
                    <a:pt x="14859" y="12979"/>
                    <a:pt x="14889" y="12983"/>
                    <a:pt x="14918" y="12983"/>
                  </a:cubicBezTo>
                  <a:cubicBezTo>
                    <a:pt x="15152" y="12983"/>
                    <a:pt x="15357" y="12760"/>
                    <a:pt x="15297" y="12503"/>
                  </a:cubicBezTo>
                  <a:cubicBezTo>
                    <a:pt x="14895" y="11075"/>
                    <a:pt x="13422" y="7437"/>
                    <a:pt x="8200" y="4424"/>
                  </a:cubicBezTo>
                  <a:lnTo>
                    <a:pt x="611" y="49"/>
                  </a:lnTo>
                  <a:cubicBezTo>
                    <a:pt x="550" y="16"/>
                    <a:pt x="486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91" name="Google Shape;91;p8"/>
            <p:cNvSpPr/>
            <p:nvPr/>
          </p:nvSpPr>
          <p:spPr>
            <a:xfrm>
              <a:off x="-1493925" y="3832150"/>
              <a:ext cx="319175" cy="502650"/>
            </a:xfrm>
            <a:custGeom>
              <a:avLst/>
              <a:gdLst/>
              <a:ahLst/>
              <a:cxnLst/>
              <a:rect l="l" t="t" r="r" b="b"/>
              <a:pathLst>
                <a:path w="12767" h="20106" extrusionOk="0">
                  <a:moveTo>
                    <a:pt x="1268" y="0"/>
                  </a:moveTo>
                  <a:cubicBezTo>
                    <a:pt x="1059" y="0"/>
                    <a:pt x="854" y="142"/>
                    <a:pt x="826" y="380"/>
                  </a:cubicBezTo>
                  <a:cubicBezTo>
                    <a:pt x="491" y="2702"/>
                    <a:pt x="0" y="8549"/>
                    <a:pt x="2344" y="11696"/>
                  </a:cubicBezTo>
                  <a:cubicBezTo>
                    <a:pt x="4777" y="14977"/>
                    <a:pt x="10133" y="18794"/>
                    <a:pt x="11919" y="20021"/>
                  </a:cubicBezTo>
                  <a:cubicBezTo>
                    <a:pt x="11996" y="20079"/>
                    <a:pt x="12085" y="20106"/>
                    <a:pt x="12172" y="20106"/>
                  </a:cubicBezTo>
                  <a:cubicBezTo>
                    <a:pt x="12387" y="20106"/>
                    <a:pt x="12595" y="19947"/>
                    <a:pt x="12611" y="19709"/>
                  </a:cubicBezTo>
                  <a:cubicBezTo>
                    <a:pt x="12767" y="17968"/>
                    <a:pt x="12611" y="13415"/>
                    <a:pt x="8124" y="7991"/>
                  </a:cubicBezTo>
                  <a:cubicBezTo>
                    <a:pt x="4375" y="3505"/>
                    <a:pt x="2478" y="1206"/>
                    <a:pt x="1607" y="157"/>
                  </a:cubicBezTo>
                  <a:cubicBezTo>
                    <a:pt x="1516" y="50"/>
                    <a:pt x="1391" y="0"/>
                    <a:pt x="1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258372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9"/>
          <p:cNvSpPr txBox="1">
            <a:spLocks noGrp="1"/>
          </p:cNvSpPr>
          <p:nvPr>
            <p:ph type="title"/>
          </p:nvPr>
        </p:nvSpPr>
        <p:spPr>
          <a:xfrm>
            <a:off x="4099300" y="2116300"/>
            <a:ext cx="5886400" cy="1056000"/>
          </a:xfrm>
          <a:prstGeom prst="rect">
            <a:avLst/>
          </a:prstGeom>
        </p:spPr>
        <p:txBody>
          <a:bodyPr spcFirstLastPara="1" wrap="square" lIns="91402" tIns="91402" rIns="91402" bIns="91402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94" name="Google Shape;94;p9"/>
          <p:cNvSpPr txBox="1">
            <a:spLocks noGrp="1"/>
          </p:cNvSpPr>
          <p:nvPr>
            <p:ph type="subTitle" idx="1"/>
          </p:nvPr>
        </p:nvSpPr>
        <p:spPr>
          <a:xfrm>
            <a:off x="4099300" y="3143900"/>
            <a:ext cx="5886400" cy="25228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57338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10"/>
          <p:cNvSpPr txBox="1">
            <a:spLocks noGrp="1"/>
          </p:cNvSpPr>
          <p:nvPr>
            <p:ph type="body" idx="1"/>
          </p:nvPr>
        </p:nvSpPr>
        <p:spPr>
          <a:xfrm>
            <a:off x="828133" y="4471567"/>
            <a:ext cx="5742800" cy="16732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ctr" anchorCtr="0">
            <a:noAutofit/>
          </a:bodyPr>
          <a:lstStyle>
            <a:lvl1pPr marL="609411" lvl="0" indent="-30470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4700" b="1">
                <a:solidFill>
                  <a:srgbClr val="FFFFFF"/>
                </a:solidFill>
                <a:latin typeface="Mukta"/>
                <a:ea typeface="Mukta"/>
                <a:cs typeface="Mukta"/>
                <a:sym typeface="Mukta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3977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11"/>
          <p:cNvSpPr txBox="1">
            <a:spLocks noGrp="1"/>
          </p:cNvSpPr>
          <p:nvPr>
            <p:ph type="title" hasCustomPrompt="1"/>
          </p:nvPr>
        </p:nvSpPr>
        <p:spPr>
          <a:xfrm>
            <a:off x="2070533" y="2046205"/>
            <a:ext cx="7634000" cy="19628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7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99" name="Google Shape;99;p11"/>
          <p:cNvSpPr txBox="1">
            <a:spLocks noGrp="1"/>
          </p:cNvSpPr>
          <p:nvPr>
            <p:ph type="subTitle" idx="1"/>
          </p:nvPr>
        </p:nvSpPr>
        <p:spPr>
          <a:xfrm>
            <a:off x="2070533" y="4240984"/>
            <a:ext cx="7634000" cy="570800"/>
          </a:xfrm>
          <a:prstGeom prst="rect">
            <a:avLst/>
          </a:prstGeom>
          <a:noFill/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09189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13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3" name="Google Shape;103;p13"/>
          <p:cNvSpPr txBox="1">
            <a:spLocks noGrp="1"/>
          </p:cNvSpPr>
          <p:nvPr>
            <p:ph type="subTitle" idx="1"/>
          </p:nvPr>
        </p:nvSpPr>
        <p:spPr>
          <a:xfrm>
            <a:off x="7086007" y="2366767"/>
            <a:ext cx="3375200" cy="668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4" name="Google Shape;104;p13"/>
          <p:cNvSpPr txBox="1">
            <a:spLocks noGrp="1"/>
          </p:cNvSpPr>
          <p:nvPr>
            <p:ph type="subTitle" idx="2"/>
          </p:nvPr>
        </p:nvSpPr>
        <p:spPr>
          <a:xfrm>
            <a:off x="7085984" y="2897767"/>
            <a:ext cx="3375200" cy="8248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" name="Google Shape;105;p13"/>
          <p:cNvSpPr txBox="1">
            <a:spLocks noGrp="1"/>
          </p:cNvSpPr>
          <p:nvPr>
            <p:ph type="subTitle" idx="3"/>
          </p:nvPr>
        </p:nvSpPr>
        <p:spPr>
          <a:xfrm>
            <a:off x="2213733" y="2366767"/>
            <a:ext cx="3375200" cy="668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6" name="Google Shape;106;p13"/>
          <p:cNvSpPr txBox="1">
            <a:spLocks noGrp="1"/>
          </p:cNvSpPr>
          <p:nvPr>
            <p:ph type="subTitle" idx="4"/>
          </p:nvPr>
        </p:nvSpPr>
        <p:spPr>
          <a:xfrm>
            <a:off x="2213717" y="2897767"/>
            <a:ext cx="3375200" cy="8248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" name="Google Shape;107;p13"/>
          <p:cNvSpPr txBox="1">
            <a:spLocks noGrp="1"/>
          </p:cNvSpPr>
          <p:nvPr>
            <p:ph type="subTitle" idx="5"/>
          </p:nvPr>
        </p:nvSpPr>
        <p:spPr>
          <a:xfrm>
            <a:off x="7086007" y="4190867"/>
            <a:ext cx="3375200" cy="668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8" name="Google Shape;108;p13"/>
          <p:cNvSpPr txBox="1">
            <a:spLocks noGrp="1"/>
          </p:cNvSpPr>
          <p:nvPr>
            <p:ph type="subTitle" idx="6"/>
          </p:nvPr>
        </p:nvSpPr>
        <p:spPr>
          <a:xfrm>
            <a:off x="7085984" y="4721933"/>
            <a:ext cx="3375200" cy="8248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" name="Google Shape;109;p13"/>
          <p:cNvSpPr txBox="1">
            <a:spLocks noGrp="1"/>
          </p:cNvSpPr>
          <p:nvPr>
            <p:ph type="subTitle" idx="7"/>
          </p:nvPr>
        </p:nvSpPr>
        <p:spPr>
          <a:xfrm>
            <a:off x="2213733" y="4190867"/>
            <a:ext cx="3375200" cy="668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0" name="Google Shape;110;p13"/>
          <p:cNvSpPr txBox="1">
            <a:spLocks noGrp="1"/>
          </p:cNvSpPr>
          <p:nvPr>
            <p:ph type="subTitle" idx="8"/>
          </p:nvPr>
        </p:nvSpPr>
        <p:spPr>
          <a:xfrm>
            <a:off x="2213717" y="4721933"/>
            <a:ext cx="3375200" cy="8248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" name="Google Shape;111;p13"/>
          <p:cNvSpPr txBox="1">
            <a:spLocks noGrp="1"/>
          </p:cNvSpPr>
          <p:nvPr>
            <p:ph type="title" idx="9" hasCustomPrompt="1"/>
          </p:nvPr>
        </p:nvSpPr>
        <p:spPr>
          <a:xfrm>
            <a:off x="1029833" y="2357917"/>
            <a:ext cx="1136000" cy="8248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7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9pPr>
          </a:lstStyle>
          <a:p>
            <a:r>
              <a:t>xx%</a:t>
            </a:r>
          </a:p>
        </p:txBody>
      </p:sp>
      <p:sp>
        <p:nvSpPr>
          <p:cNvPr id="112" name="Google Shape;112;p13"/>
          <p:cNvSpPr txBox="1">
            <a:spLocks noGrp="1"/>
          </p:cNvSpPr>
          <p:nvPr>
            <p:ph type="title" idx="13" hasCustomPrompt="1"/>
          </p:nvPr>
        </p:nvSpPr>
        <p:spPr>
          <a:xfrm>
            <a:off x="5950000" y="2248200"/>
            <a:ext cx="1136000" cy="8248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7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9pPr>
          </a:lstStyle>
          <a:p>
            <a:r>
              <a:t>xx%</a:t>
            </a:r>
          </a:p>
        </p:txBody>
      </p:sp>
      <p:sp>
        <p:nvSpPr>
          <p:cNvPr id="113" name="Google Shape;113;p13"/>
          <p:cNvSpPr txBox="1">
            <a:spLocks noGrp="1"/>
          </p:cNvSpPr>
          <p:nvPr>
            <p:ph type="title" idx="14" hasCustomPrompt="1"/>
          </p:nvPr>
        </p:nvSpPr>
        <p:spPr>
          <a:xfrm>
            <a:off x="1029733" y="4058267"/>
            <a:ext cx="1136000" cy="8248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7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9pPr>
          </a:lstStyle>
          <a:p>
            <a:r>
              <a:t>xx%</a:t>
            </a:r>
          </a:p>
        </p:txBody>
      </p:sp>
      <p:sp>
        <p:nvSpPr>
          <p:cNvPr id="114" name="Google Shape;114;p13"/>
          <p:cNvSpPr txBox="1">
            <a:spLocks noGrp="1"/>
          </p:cNvSpPr>
          <p:nvPr>
            <p:ph type="title" idx="15" hasCustomPrompt="1"/>
          </p:nvPr>
        </p:nvSpPr>
        <p:spPr>
          <a:xfrm>
            <a:off x="5950000" y="4058299"/>
            <a:ext cx="1136000" cy="8248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7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00"/>
            </a:lvl9pPr>
          </a:lstStyle>
          <a:p>
            <a:r>
              <a:t>xx%</a:t>
            </a:r>
          </a:p>
        </p:txBody>
      </p:sp>
      <p:sp>
        <p:nvSpPr>
          <p:cNvPr id="115" name="Google Shape;115;p13"/>
          <p:cNvSpPr/>
          <p:nvPr/>
        </p:nvSpPr>
        <p:spPr>
          <a:xfrm>
            <a:off x="8023331" y="-454299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116" name="Google Shape;116;p13"/>
          <p:cNvSpPr/>
          <p:nvPr/>
        </p:nvSpPr>
        <p:spPr>
          <a:xfrm>
            <a:off x="6767867" y="-179098"/>
            <a:ext cx="5485356" cy="1578948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117" name="Google Shape;117;p13"/>
          <p:cNvSpPr/>
          <p:nvPr/>
        </p:nvSpPr>
        <p:spPr>
          <a:xfrm rot="-538858" flipH="1">
            <a:off x="-311769" y="3860296"/>
            <a:ext cx="984993" cy="2062216"/>
          </a:xfrm>
          <a:custGeom>
            <a:avLst/>
            <a:gdLst/>
            <a:ahLst/>
            <a:cxnLst/>
            <a:rect l="l" t="t" r="r" b="b"/>
            <a:pathLst>
              <a:path w="29551" h="61869" extrusionOk="0">
                <a:moveTo>
                  <a:pt x="14664" y="0"/>
                </a:moveTo>
                <a:cubicBezTo>
                  <a:pt x="14664" y="2"/>
                  <a:pt x="14486" y="18904"/>
                  <a:pt x="16092" y="23881"/>
                </a:cubicBezTo>
                <a:lnTo>
                  <a:pt x="17699" y="28881"/>
                </a:lnTo>
                <a:cubicBezTo>
                  <a:pt x="17699" y="28881"/>
                  <a:pt x="9263" y="15958"/>
                  <a:pt x="9620" y="10602"/>
                </a:cubicBezTo>
                <a:lnTo>
                  <a:pt x="9977" y="5223"/>
                </a:lnTo>
                <a:lnTo>
                  <a:pt x="9977" y="5223"/>
                </a:lnTo>
                <a:cubicBezTo>
                  <a:pt x="9977" y="5224"/>
                  <a:pt x="6384" y="20221"/>
                  <a:pt x="11963" y="26961"/>
                </a:cubicBezTo>
                <a:cubicBezTo>
                  <a:pt x="15393" y="31118"/>
                  <a:pt x="15829" y="31919"/>
                  <a:pt x="15656" y="31919"/>
                </a:cubicBezTo>
                <a:cubicBezTo>
                  <a:pt x="15548" y="31919"/>
                  <a:pt x="15200" y="31604"/>
                  <a:pt x="15200" y="31604"/>
                </a:cubicBezTo>
                <a:lnTo>
                  <a:pt x="0" y="26359"/>
                </a:lnTo>
                <a:lnTo>
                  <a:pt x="0" y="26359"/>
                </a:lnTo>
                <a:lnTo>
                  <a:pt x="12321" y="41067"/>
                </a:lnTo>
                <a:lnTo>
                  <a:pt x="7410" y="39415"/>
                </a:lnTo>
                <a:lnTo>
                  <a:pt x="7410" y="39415"/>
                </a:lnTo>
                <a:cubicBezTo>
                  <a:pt x="7410" y="39416"/>
                  <a:pt x="8192" y="43366"/>
                  <a:pt x="13749" y="48588"/>
                </a:cubicBezTo>
                <a:cubicBezTo>
                  <a:pt x="19329" y="53811"/>
                  <a:pt x="29551" y="61868"/>
                  <a:pt x="29551" y="61868"/>
                </a:cubicBezTo>
                <a:cubicBezTo>
                  <a:pt x="29551" y="61868"/>
                  <a:pt x="17164" y="17029"/>
                  <a:pt x="15914" y="8504"/>
                </a:cubicBezTo>
                <a:lnTo>
                  <a:pt x="1466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118" name="Google Shape;118;p13"/>
          <p:cNvSpPr/>
          <p:nvPr/>
        </p:nvSpPr>
        <p:spPr>
          <a:xfrm>
            <a:off x="10461203" y="5617630"/>
            <a:ext cx="1136100" cy="1392733"/>
          </a:xfrm>
          <a:custGeom>
            <a:avLst/>
            <a:gdLst/>
            <a:ahLst/>
            <a:cxnLst/>
            <a:rect l="l" t="t" r="r" b="b"/>
            <a:pathLst>
              <a:path w="34083" h="41782" extrusionOk="0">
                <a:moveTo>
                  <a:pt x="12343" y="2456"/>
                </a:moveTo>
                <a:cubicBezTo>
                  <a:pt x="12331" y="2490"/>
                  <a:pt x="12320" y="2527"/>
                  <a:pt x="12310" y="2564"/>
                </a:cubicBezTo>
                <a:lnTo>
                  <a:pt x="12310" y="2564"/>
                </a:lnTo>
                <a:cubicBezTo>
                  <a:pt x="12331" y="2492"/>
                  <a:pt x="12343" y="2456"/>
                  <a:pt x="12343" y="2456"/>
                </a:cubicBezTo>
                <a:close/>
                <a:moveTo>
                  <a:pt x="34082" y="1"/>
                </a:moveTo>
                <a:lnTo>
                  <a:pt x="34082" y="1"/>
                </a:lnTo>
                <a:cubicBezTo>
                  <a:pt x="34081" y="1"/>
                  <a:pt x="23592" y="7054"/>
                  <a:pt x="20959" y="20623"/>
                </a:cubicBezTo>
                <a:lnTo>
                  <a:pt x="20959" y="20623"/>
                </a:lnTo>
                <a:cubicBezTo>
                  <a:pt x="20959" y="20623"/>
                  <a:pt x="21159" y="12499"/>
                  <a:pt x="18414" y="7745"/>
                </a:cubicBezTo>
                <a:cubicBezTo>
                  <a:pt x="18414" y="7745"/>
                  <a:pt x="16405" y="13637"/>
                  <a:pt x="17075" y="15445"/>
                </a:cubicBezTo>
                <a:cubicBezTo>
                  <a:pt x="17075" y="15445"/>
                  <a:pt x="11579" y="5322"/>
                  <a:pt x="12310" y="2564"/>
                </a:cubicBezTo>
                <a:lnTo>
                  <a:pt x="12310" y="2564"/>
                </a:lnTo>
                <a:cubicBezTo>
                  <a:pt x="12098" y="3281"/>
                  <a:pt x="10964" y="7558"/>
                  <a:pt x="11451" y="15445"/>
                </a:cubicBezTo>
                <a:lnTo>
                  <a:pt x="11964" y="24172"/>
                </a:lnTo>
                <a:cubicBezTo>
                  <a:pt x="11964" y="24172"/>
                  <a:pt x="6116" y="18481"/>
                  <a:pt x="3059" y="11629"/>
                </a:cubicBezTo>
                <a:lnTo>
                  <a:pt x="1" y="4799"/>
                </a:lnTo>
                <a:lnTo>
                  <a:pt x="1" y="4799"/>
                </a:lnTo>
                <a:cubicBezTo>
                  <a:pt x="1" y="4800"/>
                  <a:pt x="1184" y="22320"/>
                  <a:pt x="2523" y="25935"/>
                </a:cubicBezTo>
                <a:cubicBezTo>
                  <a:pt x="3862" y="29529"/>
                  <a:pt x="6630" y="41782"/>
                  <a:pt x="6630" y="41782"/>
                </a:cubicBezTo>
                <a:lnTo>
                  <a:pt x="24887" y="38858"/>
                </a:lnTo>
                <a:lnTo>
                  <a:pt x="24396" y="38255"/>
                </a:lnTo>
                <a:cubicBezTo>
                  <a:pt x="24396" y="38255"/>
                  <a:pt x="23436" y="9799"/>
                  <a:pt x="340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119" name="Google Shape;119;p13"/>
          <p:cNvGrpSpPr/>
          <p:nvPr/>
        </p:nvGrpSpPr>
        <p:grpSpPr>
          <a:xfrm>
            <a:off x="16" y="5892359"/>
            <a:ext cx="1713367" cy="1171833"/>
            <a:chOff x="-824250" y="4460825"/>
            <a:chExt cx="1285025" cy="878875"/>
          </a:xfrm>
        </p:grpSpPr>
        <p:sp>
          <p:nvSpPr>
            <p:cNvPr id="120" name="Google Shape;120;p13"/>
            <p:cNvSpPr/>
            <p:nvPr/>
          </p:nvSpPr>
          <p:spPr>
            <a:xfrm>
              <a:off x="-824250" y="4460825"/>
              <a:ext cx="1285025" cy="878875"/>
            </a:xfrm>
            <a:custGeom>
              <a:avLst/>
              <a:gdLst/>
              <a:ahLst/>
              <a:cxnLst/>
              <a:rect l="l" t="t" r="r" b="b"/>
              <a:pathLst>
                <a:path w="51401" h="35155" extrusionOk="0">
                  <a:moveTo>
                    <a:pt x="28041" y="34381"/>
                  </a:moveTo>
                  <a:lnTo>
                    <a:pt x="28041" y="34381"/>
                  </a:lnTo>
                  <a:cubicBezTo>
                    <a:pt x="28028" y="34400"/>
                    <a:pt x="28055" y="34408"/>
                    <a:pt x="28055" y="34408"/>
                  </a:cubicBezTo>
                  <a:lnTo>
                    <a:pt x="28041" y="34381"/>
                  </a:lnTo>
                  <a:close/>
                  <a:moveTo>
                    <a:pt x="24596" y="0"/>
                  </a:moveTo>
                  <a:cubicBezTo>
                    <a:pt x="22612" y="0"/>
                    <a:pt x="21270" y="148"/>
                    <a:pt x="21270" y="148"/>
                  </a:cubicBezTo>
                  <a:lnTo>
                    <a:pt x="20333" y="15526"/>
                  </a:lnTo>
                  <a:lnTo>
                    <a:pt x="15400" y="952"/>
                  </a:lnTo>
                  <a:cubicBezTo>
                    <a:pt x="6830" y="1822"/>
                    <a:pt x="3036" y="7871"/>
                    <a:pt x="3036" y="7871"/>
                  </a:cubicBezTo>
                  <a:lnTo>
                    <a:pt x="12030" y="16352"/>
                  </a:lnTo>
                  <a:lnTo>
                    <a:pt x="1161" y="13250"/>
                  </a:lnTo>
                  <a:lnTo>
                    <a:pt x="580" y="15816"/>
                  </a:lnTo>
                  <a:cubicBezTo>
                    <a:pt x="0" y="18383"/>
                    <a:pt x="580" y="22713"/>
                    <a:pt x="580" y="22713"/>
                  </a:cubicBezTo>
                  <a:lnTo>
                    <a:pt x="10736" y="25570"/>
                  </a:lnTo>
                  <a:lnTo>
                    <a:pt x="1853" y="27556"/>
                  </a:lnTo>
                  <a:cubicBezTo>
                    <a:pt x="8555" y="33832"/>
                    <a:pt x="15496" y="35154"/>
                    <a:pt x="20156" y="35154"/>
                  </a:cubicBezTo>
                  <a:cubicBezTo>
                    <a:pt x="23550" y="35154"/>
                    <a:pt x="25734" y="34453"/>
                    <a:pt x="25734" y="34453"/>
                  </a:cubicBezTo>
                  <a:lnTo>
                    <a:pt x="26649" y="31819"/>
                  </a:lnTo>
                  <a:lnTo>
                    <a:pt x="28041" y="34381"/>
                  </a:lnTo>
                  <a:lnTo>
                    <a:pt x="28041" y="34381"/>
                  </a:lnTo>
                  <a:cubicBezTo>
                    <a:pt x="28082" y="34319"/>
                    <a:pt x="28544" y="34132"/>
                    <a:pt x="31715" y="33671"/>
                  </a:cubicBezTo>
                  <a:cubicBezTo>
                    <a:pt x="34260" y="33292"/>
                    <a:pt x="36715" y="32622"/>
                    <a:pt x="39103" y="31663"/>
                  </a:cubicBezTo>
                  <a:lnTo>
                    <a:pt x="37117" y="25882"/>
                  </a:lnTo>
                  <a:lnTo>
                    <a:pt x="43433" y="29230"/>
                  </a:lnTo>
                  <a:cubicBezTo>
                    <a:pt x="46736" y="27199"/>
                    <a:pt x="51088" y="21664"/>
                    <a:pt x="51088" y="21664"/>
                  </a:cubicBezTo>
                  <a:lnTo>
                    <a:pt x="44348" y="19164"/>
                  </a:lnTo>
                  <a:lnTo>
                    <a:pt x="51401" y="14656"/>
                  </a:lnTo>
                  <a:cubicBezTo>
                    <a:pt x="48745" y="6465"/>
                    <a:pt x="39371" y="3519"/>
                    <a:pt x="39371" y="3519"/>
                  </a:cubicBezTo>
                  <a:lnTo>
                    <a:pt x="30733" y="14656"/>
                  </a:lnTo>
                  <a:lnTo>
                    <a:pt x="34952" y="1755"/>
                  </a:lnTo>
                  <a:cubicBezTo>
                    <a:pt x="31544" y="300"/>
                    <a:pt x="27420" y="0"/>
                    <a:pt x="245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21" name="Google Shape;121;p13"/>
            <p:cNvSpPr/>
            <p:nvPr/>
          </p:nvSpPr>
          <p:spPr>
            <a:xfrm>
              <a:off x="-257350" y="4462300"/>
              <a:ext cx="598175" cy="705300"/>
            </a:xfrm>
            <a:custGeom>
              <a:avLst/>
              <a:gdLst/>
              <a:ahLst/>
              <a:cxnLst/>
              <a:rect l="l" t="t" r="r" b="b"/>
              <a:pathLst>
                <a:path w="23927" h="28212" extrusionOk="0">
                  <a:moveTo>
                    <a:pt x="3393" y="0"/>
                  </a:moveTo>
                  <a:lnTo>
                    <a:pt x="0" y="28211"/>
                  </a:lnTo>
                  <a:lnTo>
                    <a:pt x="23926" y="8504"/>
                  </a:lnTo>
                  <a:lnTo>
                    <a:pt x="23748" y="8303"/>
                  </a:lnTo>
                  <a:lnTo>
                    <a:pt x="357" y="27542"/>
                  </a:lnTo>
                  <a:lnTo>
                    <a:pt x="3661" y="22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22" name="Google Shape;122;p13"/>
            <p:cNvSpPr/>
            <p:nvPr/>
          </p:nvSpPr>
          <p:spPr>
            <a:xfrm>
              <a:off x="-811425" y="4533700"/>
              <a:ext cx="567475" cy="633325"/>
            </a:xfrm>
            <a:custGeom>
              <a:avLst/>
              <a:gdLst/>
              <a:ahLst/>
              <a:cxnLst/>
              <a:rect l="l" t="t" r="r" b="b"/>
              <a:pathLst>
                <a:path w="22699" h="25333" extrusionOk="0">
                  <a:moveTo>
                    <a:pt x="8281" y="1"/>
                  </a:moveTo>
                  <a:lnTo>
                    <a:pt x="8035" y="135"/>
                  </a:lnTo>
                  <a:lnTo>
                    <a:pt x="22007" y="24708"/>
                  </a:lnTo>
                  <a:lnTo>
                    <a:pt x="134" y="14352"/>
                  </a:lnTo>
                  <a:lnTo>
                    <a:pt x="1" y="14620"/>
                  </a:lnTo>
                  <a:lnTo>
                    <a:pt x="22699" y="25333"/>
                  </a:lnTo>
                  <a:lnTo>
                    <a:pt x="22699" y="25333"/>
                  </a:lnTo>
                  <a:lnTo>
                    <a:pt x="82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23" name="Google Shape;123;p13"/>
            <p:cNvSpPr/>
            <p:nvPr/>
          </p:nvSpPr>
          <p:spPr>
            <a:xfrm>
              <a:off x="-686450" y="4576675"/>
              <a:ext cx="923475" cy="653975"/>
            </a:xfrm>
            <a:custGeom>
              <a:avLst/>
              <a:gdLst/>
              <a:ahLst/>
              <a:cxnLst/>
              <a:rect l="l" t="t" r="r" b="b"/>
              <a:pathLst>
                <a:path w="36939" h="26159" extrusionOk="0">
                  <a:moveTo>
                    <a:pt x="36716" y="0"/>
                  </a:moveTo>
                  <a:lnTo>
                    <a:pt x="17276" y="23168"/>
                  </a:lnTo>
                  <a:lnTo>
                    <a:pt x="1" y="25868"/>
                  </a:lnTo>
                  <a:lnTo>
                    <a:pt x="46" y="26158"/>
                  </a:lnTo>
                  <a:lnTo>
                    <a:pt x="17365" y="23435"/>
                  </a:lnTo>
                  <a:lnTo>
                    <a:pt x="17432" y="23435"/>
                  </a:lnTo>
                  <a:lnTo>
                    <a:pt x="36939" y="179"/>
                  </a:lnTo>
                  <a:lnTo>
                    <a:pt x="367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24" name="Google Shape;124;p13"/>
            <p:cNvSpPr/>
            <p:nvPr/>
          </p:nvSpPr>
          <p:spPr>
            <a:xfrm>
              <a:off x="-255675" y="5158650"/>
              <a:ext cx="19000" cy="170200"/>
            </a:xfrm>
            <a:custGeom>
              <a:avLst/>
              <a:gdLst/>
              <a:ahLst/>
              <a:cxnLst/>
              <a:rect l="l" t="t" r="r" b="b"/>
              <a:pathLst>
                <a:path w="760" h="6808" extrusionOk="0">
                  <a:moveTo>
                    <a:pt x="268" y="0"/>
                  </a:moveTo>
                  <a:lnTo>
                    <a:pt x="0" y="22"/>
                  </a:lnTo>
                  <a:lnTo>
                    <a:pt x="469" y="6807"/>
                  </a:lnTo>
                  <a:lnTo>
                    <a:pt x="759" y="678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48101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143;p15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4" name="Google Shape;144;p15"/>
          <p:cNvSpPr txBox="1">
            <a:spLocks noGrp="1"/>
          </p:cNvSpPr>
          <p:nvPr>
            <p:ph type="subTitle" idx="1"/>
          </p:nvPr>
        </p:nvSpPr>
        <p:spPr>
          <a:xfrm>
            <a:off x="4699897" y="2561000"/>
            <a:ext cx="27924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5" name="Google Shape;145;p15"/>
          <p:cNvSpPr txBox="1">
            <a:spLocks noGrp="1"/>
          </p:cNvSpPr>
          <p:nvPr>
            <p:ph type="subTitle" idx="2"/>
          </p:nvPr>
        </p:nvSpPr>
        <p:spPr>
          <a:xfrm>
            <a:off x="4699867" y="3072548"/>
            <a:ext cx="27924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146" name="Google Shape;146;p15"/>
          <p:cNvSpPr txBox="1">
            <a:spLocks noGrp="1"/>
          </p:cNvSpPr>
          <p:nvPr>
            <p:ph type="subTitle" idx="3"/>
          </p:nvPr>
        </p:nvSpPr>
        <p:spPr>
          <a:xfrm>
            <a:off x="1474916" y="2561000"/>
            <a:ext cx="27924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7" name="Google Shape;147;p15"/>
          <p:cNvSpPr txBox="1">
            <a:spLocks noGrp="1"/>
          </p:cNvSpPr>
          <p:nvPr>
            <p:ph type="subTitle" idx="4"/>
          </p:nvPr>
        </p:nvSpPr>
        <p:spPr>
          <a:xfrm>
            <a:off x="1474916" y="3072548"/>
            <a:ext cx="27924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148" name="Google Shape;148;p15"/>
          <p:cNvSpPr txBox="1">
            <a:spLocks noGrp="1"/>
          </p:cNvSpPr>
          <p:nvPr>
            <p:ph type="subTitle" idx="5"/>
          </p:nvPr>
        </p:nvSpPr>
        <p:spPr>
          <a:xfrm>
            <a:off x="7924848" y="2561000"/>
            <a:ext cx="27924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9" name="Google Shape;149;p15"/>
          <p:cNvSpPr txBox="1">
            <a:spLocks noGrp="1"/>
          </p:cNvSpPr>
          <p:nvPr>
            <p:ph type="subTitle" idx="6"/>
          </p:nvPr>
        </p:nvSpPr>
        <p:spPr>
          <a:xfrm>
            <a:off x="7924817" y="3072548"/>
            <a:ext cx="27924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150" name="Google Shape;150;p15"/>
          <p:cNvSpPr txBox="1">
            <a:spLocks noGrp="1"/>
          </p:cNvSpPr>
          <p:nvPr>
            <p:ph type="subTitle" idx="7"/>
          </p:nvPr>
        </p:nvSpPr>
        <p:spPr>
          <a:xfrm>
            <a:off x="4699897" y="4869705"/>
            <a:ext cx="27924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51" name="Google Shape;151;p15"/>
          <p:cNvSpPr txBox="1">
            <a:spLocks noGrp="1"/>
          </p:cNvSpPr>
          <p:nvPr>
            <p:ph type="subTitle" idx="8"/>
          </p:nvPr>
        </p:nvSpPr>
        <p:spPr>
          <a:xfrm>
            <a:off x="4699929" y="5381171"/>
            <a:ext cx="27924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152" name="Google Shape;152;p15"/>
          <p:cNvSpPr txBox="1">
            <a:spLocks noGrp="1"/>
          </p:cNvSpPr>
          <p:nvPr>
            <p:ph type="subTitle" idx="9"/>
          </p:nvPr>
        </p:nvSpPr>
        <p:spPr>
          <a:xfrm>
            <a:off x="1474931" y="4869705"/>
            <a:ext cx="27924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53" name="Google Shape;153;p15"/>
          <p:cNvSpPr txBox="1">
            <a:spLocks noGrp="1"/>
          </p:cNvSpPr>
          <p:nvPr>
            <p:ph type="subTitle" idx="13"/>
          </p:nvPr>
        </p:nvSpPr>
        <p:spPr>
          <a:xfrm>
            <a:off x="1474900" y="5381171"/>
            <a:ext cx="27924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  <p:sp>
        <p:nvSpPr>
          <p:cNvPr id="154" name="Google Shape;154;p15"/>
          <p:cNvSpPr txBox="1">
            <a:spLocks noGrp="1"/>
          </p:cNvSpPr>
          <p:nvPr>
            <p:ph type="subTitle" idx="14"/>
          </p:nvPr>
        </p:nvSpPr>
        <p:spPr>
          <a:xfrm>
            <a:off x="7924848" y="4869705"/>
            <a:ext cx="2792400" cy="686400"/>
          </a:xfrm>
          <a:prstGeom prst="rect">
            <a:avLst/>
          </a:prstGeom>
        </p:spPr>
        <p:txBody>
          <a:bodyPr spcFirstLastPara="1" wrap="square" lIns="91402" tIns="91402" rIns="91402" bIns="91402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33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55" name="Google Shape;155;p15"/>
          <p:cNvSpPr txBox="1">
            <a:spLocks noGrp="1"/>
          </p:cNvSpPr>
          <p:nvPr>
            <p:ph type="subTitle" idx="15"/>
          </p:nvPr>
        </p:nvSpPr>
        <p:spPr>
          <a:xfrm>
            <a:off x="7924817" y="5381171"/>
            <a:ext cx="27924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94762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16"/>
          <p:cNvSpPr txBox="1">
            <a:spLocks noGrp="1"/>
          </p:cNvSpPr>
          <p:nvPr>
            <p:ph type="title"/>
          </p:nvPr>
        </p:nvSpPr>
        <p:spPr>
          <a:xfrm>
            <a:off x="945800" y="2303567"/>
            <a:ext cx="4108800" cy="935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8" name="Google Shape;158;p16"/>
          <p:cNvSpPr txBox="1">
            <a:spLocks noGrp="1"/>
          </p:cNvSpPr>
          <p:nvPr>
            <p:ph type="body" idx="1"/>
          </p:nvPr>
        </p:nvSpPr>
        <p:spPr>
          <a:xfrm>
            <a:off x="945800" y="3337833"/>
            <a:ext cx="4108800" cy="13584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marL="609411" lvl="0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8840" lvl="1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256" lvl="2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7678" lvl="3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088" lvl="4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6499" lvl="5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5920" lvl="6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5337" lvl="7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4766" lvl="8" indent="-40628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159" name="Google Shape;159;p16"/>
          <p:cNvSpPr/>
          <p:nvPr/>
        </p:nvSpPr>
        <p:spPr>
          <a:xfrm>
            <a:off x="6097622" y="-46167"/>
            <a:ext cx="5298143" cy="1525059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160" name="Google Shape;160;p16"/>
          <p:cNvGrpSpPr/>
          <p:nvPr/>
        </p:nvGrpSpPr>
        <p:grpSpPr>
          <a:xfrm>
            <a:off x="7499856" y="411267"/>
            <a:ext cx="4965521" cy="6446728"/>
            <a:chOff x="5624775" y="308450"/>
            <a:chExt cx="3724141" cy="4835046"/>
          </a:xfrm>
        </p:grpSpPr>
        <p:sp>
          <p:nvSpPr>
            <p:cNvPr id="161" name="Google Shape;161;p16"/>
            <p:cNvSpPr/>
            <p:nvPr/>
          </p:nvSpPr>
          <p:spPr>
            <a:xfrm flipH="1">
              <a:off x="7181983" y="308450"/>
              <a:ext cx="2166933" cy="4835046"/>
            </a:xfrm>
            <a:custGeom>
              <a:avLst/>
              <a:gdLst/>
              <a:ahLst/>
              <a:cxnLst/>
              <a:rect l="l" t="t" r="r" b="b"/>
              <a:pathLst>
                <a:path w="71310" h="159113" extrusionOk="0">
                  <a:moveTo>
                    <a:pt x="60351" y="1"/>
                  </a:moveTo>
                  <a:lnTo>
                    <a:pt x="52896" y="7411"/>
                  </a:lnTo>
                  <a:cubicBezTo>
                    <a:pt x="52896" y="7411"/>
                    <a:pt x="56846" y="24328"/>
                    <a:pt x="55641" y="29551"/>
                  </a:cubicBezTo>
                  <a:cubicBezTo>
                    <a:pt x="54458" y="34774"/>
                    <a:pt x="51111" y="33702"/>
                    <a:pt x="44950" y="39416"/>
                  </a:cubicBezTo>
                  <a:cubicBezTo>
                    <a:pt x="41067" y="42965"/>
                    <a:pt x="36983" y="46268"/>
                    <a:pt x="32697" y="49303"/>
                  </a:cubicBezTo>
                  <a:cubicBezTo>
                    <a:pt x="32697" y="49303"/>
                    <a:pt x="27318" y="41625"/>
                    <a:pt x="22765" y="33680"/>
                  </a:cubicBezTo>
                  <a:cubicBezTo>
                    <a:pt x="18212" y="25757"/>
                    <a:pt x="5223" y="1139"/>
                    <a:pt x="5223" y="1139"/>
                  </a:cubicBezTo>
                  <a:cubicBezTo>
                    <a:pt x="5223" y="1139"/>
                    <a:pt x="0" y="18793"/>
                    <a:pt x="4776" y="25556"/>
                  </a:cubicBezTo>
                  <a:cubicBezTo>
                    <a:pt x="14240" y="39036"/>
                    <a:pt x="20645" y="43456"/>
                    <a:pt x="24551" y="51781"/>
                  </a:cubicBezTo>
                  <a:cubicBezTo>
                    <a:pt x="28479" y="60128"/>
                    <a:pt x="14128" y="159112"/>
                    <a:pt x="14128" y="159112"/>
                  </a:cubicBezTo>
                  <a:lnTo>
                    <a:pt x="42317" y="159112"/>
                  </a:lnTo>
                  <a:cubicBezTo>
                    <a:pt x="42317" y="159112"/>
                    <a:pt x="35420" y="63520"/>
                    <a:pt x="42317" y="51714"/>
                  </a:cubicBezTo>
                  <a:cubicBezTo>
                    <a:pt x="69925" y="35555"/>
                    <a:pt x="71309" y="14329"/>
                    <a:pt x="71309" y="14329"/>
                  </a:cubicBezTo>
                  <a:lnTo>
                    <a:pt x="69167" y="2880"/>
                  </a:lnTo>
                  <a:cubicBezTo>
                    <a:pt x="69167" y="2880"/>
                    <a:pt x="67649" y="11205"/>
                    <a:pt x="64993" y="18302"/>
                  </a:cubicBezTo>
                  <a:cubicBezTo>
                    <a:pt x="63211" y="23064"/>
                    <a:pt x="61731" y="23847"/>
                    <a:pt x="60949" y="23847"/>
                  </a:cubicBezTo>
                  <a:cubicBezTo>
                    <a:pt x="60566" y="23847"/>
                    <a:pt x="60351" y="23659"/>
                    <a:pt x="60351" y="23659"/>
                  </a:cubicBezTo>
                  <a:lnTo>
                    <a:pt x="62627" y="3996"/>
                  </a:lnTo>
                  <a:lnTo>
                    <a:pt x="603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62" name="Google Shape;162;p16"/>
            <p:cNvSpPr/>
            <p:nvPr/>
          </p:nvSpPr>
          <p:spPr>
            <a:xfrm flipH="1">
              <a:off x="5624775" y="564519"/>
              <a:ext cx="2571816" cy="2603723"/>
            </a:xfrm>
            <a:custGeom>
              <a:avLst/>
              <a:gdLst/>
              <a:ahLst/>
              <a:cxnLst/>
              <a:rect l="l" t="t" r="r" b="b"/>
              <a:pathLst>
                <a:path w="84634" h="85684" extrusionOk="0">
                  <a:moveTo>
                    <a:pt x="79590" y="1"/>
                  </a:moveTo>
                  <a:cubicBezTo>
                    <a:pt x="79724" y="135"/>
                    <a:pt x="79947" y="1295"/>
                    <a:pt x="75059" y="12499"/>
                  </a:cubicBezTo>
                  <a:cubicBezTo>
                    <a:pt x="69568" y="25154"/>
                    <a:pt x="65261" y="31895"/>
                    <a:pt x="56378" y="34305"/>
                  </a:cubicBezTo>
                  <a:cubicBezTo>
                    <a:pt x="47495" y="36738"/>
                    <a:pt x="37295" y="39416"/>
                    <a:pt x="31358" y="44259"/>
                  </a:cubicBezTo>
                  <a:cubicBezTo>
                    <a:pt x="25444" y="49080"/>
                    <a:pt x="19261" y="67382"/>
                    <a:pt x="10646" y="69814"/>
                  </a:cubicBezTo>
                  <a:cubicBezTo>
                    <a:pt x="7973" y="70562"/>
                    <a:pt x="5933" y="70820"/>
                    <a:pt x="4392" y="70820"/>
                  </a:cubicBezTo>
                  <a:cubicBezTo>
                    <a:pt x="966" y="70820"/>
                    <a:pt x="0" y="69547"/>
                    <a:pt x="0" y="69547"/>
                  </a:cubicBezTo>
                  <a:lnTo>
                    <a:pt x="0" y="69547"/>
                  </a:lnTo>
                  <a:lnTo>
                    <a:pt x="156" y="85683"/>
                  </a:lnTo>
                  <a:cubicBezTo>
                    <a:pt x="156" y="85683"/>
                    <a:pt x="24640" y="75193"/>
                    <a:pt x="29751" y="64436"/>
                  </a:cubicBezTo>
                  <a:cubicBezTo>
                    <a:pt x="34862" y="53678"/>
                    <a:pt x="27341" y="54481"/>
                    <a:pt x="40509" y="46960"/>
                  </a:cubicBezTo>
                  <a:cubicBezTo>
                    <a:pt x="53700" y="39416"/>
                    <a:pt x="71711" y="42117"/>
                    <a:pt x="78183" y="27855"/>
                  </a:cubicBezTo>
                  <a:cubicBezTo>
                    <a:pt x="84634" y="13593"/>
                    <a:pt x="83719" y="2054"/>
                    <a:pt x="83719" y="2054"/>
                  </a:cubicBezTo>
                  <a:lnTo>
                    <a:pt x="795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163" name="Google Shape;163;p16"/>
          <p:cNvSpPr/>
          <p:nvPr/>
        </p:nvSpPr>
        <p:spPr>
          <a:xfrm rot="126340">
            <a:off x="4838424" y="-232872"/>
            <a:ext cx="6273925" cy="1576723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164" name="Google Shape;164;p16"/>
          <p:cNvSpPr/>
          <p:nvPr/>
        </p:nvSpPr>
        <p:spPr>
          <a:xfrm>
            <a:off x="7435267" y="-164133"/>
            <a:ext cx="5029788" cy="1264861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8736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17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Mukta Medium"/>
                <a:ea typeface="Mukta Medium"/>
                <a:cs typeface="Mukta Medium"/>
                <a:sym typeface="Mukta Medium"/>
              </a:defRPr>
            </a:lvl9pPr>
          </a:lstStyle>
          <a:p>
            <a:endParaRPr/>
          </a:p>
        </p:txBody>
      </p:sp>
      <p:sp>
        <p:nvSpPr>
          <p:cNvPr id="167" name="Google Shape;167;p17"/>
          <p:cNvSpPr/>
          <p:nvPr/>
        </p:nvSpPr>
        <p:spPr>
          <a:xfrm flipH="1">
            <a:off x="9360188" y="-165633"/>
            <a:ext cx="5009001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168" name="Google Shape;168;p17"/>
          <p:cNvSpPr/>
          <p:nvPr/>
        </p:nvSpPr>
        <p:spPr>
          <a:xfrm rot="1404734">
            <a:off x="8276619" y="-1002047"/>
            <a:ext cx="5088352" cy="2203739"/>
          </a:xfrm>
          <a:custGeom>
            <a:avLst/>
            <a:gdLst/>
            <a:ahLst/>
            <a:cxnLst/>
            <a:rect l="l" t="t" r="r" b="b"/>
            <a:pathLst>
              <a:path w="89567" h="38791" extrusionOk="0">
                <a:moveTo>
                  <a:pt x="89566" y="0"/>
                </a:moveTo>
                <a:lnTo>
                  <a:pt x="7879" y="23904"/>
                </a:lnTo>
                <a:lnTo>
                  <a:pt x="7879" y="23904"/>
                </a:lnTo>
                <a:cubicBezTo>
                  <a:pt x="7879" y="23904"/>
                  <a:pt x="402" y="28300"/>
                  <a:pt x="0" y="34929"/>
                </a:cubicBezTo>
                <a:cubicBezTo>
                  <a:pt x="0" y="34929"/>
                  <a:pt x="883" y="35268"/>
                  <a:pt x="2443" y="35268"/>
                </a:cubicBezTo>
                <a:cubicBezTo>
                  <a:pt x="3797" y="35268"/>
                  <a:pt x="5661" y="35013"/>
                  <a:pt x="7901" y="34059"/>
                </a:cubicBezTo>
                <a:lnTo>
                  <a:pt x="12722" y="31983"/>
                </a:lnTo>
                <a:lnTo>
                  <a:pt x="12722" y="31983"/>
                </a:lnTo>
                <a:cubicBezTo>
                  <a:pt x="12231" y="34282"/>
                  <a:pt x="12521" y="36670"/>
                  <a:pt x="13548" y="38790"/>
                </a:cubicBezTo>
                <a:cubicBezTo>
                  <a:pt x="13548" y="38790"/>
                  <a:pt x="16717" y="36224"/>
                  <a:pt x="17588" y="34036"/>
                </a:cubicBezTo>
                <a:lnTo>
                  <a:pt x="18458" y="31871"/>
                </a:lnTo>
                <a:cubicBezTo>
                  <a:pt x="18458" y="31871"/>
                  <a:pt x="21002" y="35509"/>
                  <a:pt x="22877" y="37987"/>
                </a:cubicBezTo>
                <a:cubicBezTo>
                  <a:pt x="22877" y="37987"/>
                  <a:pt x="26604" y="32586"/>
                  <a:pt x="27966" y="29506"/>
                </a:cubicBezTo>
                <a:lnTo>
                  <a:pt x="29327" y="26403"/>
                </a:lnTo>
                <a:cubicBezTo>
                  <a:pt x="29327" y="26403"/>
                  <a:pt x="29327" y="33902"/>
                  <a:pt x="32407" y="37786"/>
                </a:cubicBezTo>
                <a:cubicBezTo>
                  <a:pt x="32407" y="37786"/>
                  <a:pt x="35800" y="33612"/>
                  <a:pt x="36559" y="31090"/>
                </a:cubicBezTo>
                <a:lnTo>
                  <a:pt x="37094" y="29378"/>
                </a:lnTo>
                <a:lnTo>
                  <a:pt x="37094" y="29378"/>
                </a:lnTo>
                <a:cubicBezTo>
                  <a:pt x="37223" y="29900"/>
                  <a:pt x="37869" y="30669"/>
                  <a:pt x="39951" y="31648"/>
                </a:cubicBezTo>
                <a:cubicBezTo>
                  <a:pt x="41768" y="32512"/>
                  <a:pt x="42556" y="32754"/>
                  <a:pt x="42870" y="32754"/>
                </a:cubicBezTo>
                <a:cubicBezTo>
                  <a:pt x="43268" y="32754"/>
                  <a:pt x="42897" y="32362"/>
                  <a:pt x="42897" y="32362"/>
                </a:cubicBezTo>
                <a:cubicBezTo>
                  <a:pt x="42897" y="32362"/>
                  <a:pt x="45397" y="29707"/>
                  <a:pt x="44839" y="27742"/>
                </a:cubicBezTo>
                <a:cubicBezTo>
                  <a:pt x="44281" y="25801"/>
                  <a:pt x="43455" y="21672"/>
                  <a:pt x="43455" y="21672"/>
                </a:cubicBezTo>
                <a:lnTo>
                  <a:pt x="43455" y="21672"/>
                </a:lnTo>
                <a:cubicBezTo>
                  <a:pt x="43455" y="21672"/>
                  <a:pt x="45442" y="24663"/>
                  <a:pt x="49526" y="28122"/>
                </a:cubicBezTo>
                <a:cubicBezTo>
                  <a:pt x="53610" y="31604"/>
                  <a:pt x="54146" y="31715"/>
                  <a:pt x="54146" y="31715"/>
                </a:cubicBezTo>
                <a:cubicBezTo>
                  <a:pt x="54146" y="31715"/>
                  <a:pt x="58766" y="24283"/>
                  <a:pt x="58163" y="20846"/>
                </a:cubicBezTo>
                <a:lnTo>
                  <a:pt x="57672" y="17967"/>
                </a:lnTo>
                <a:lnTo>
                  <a:pt x="57583" y="17409"/>
                </a:lnTo>
                <a:lnTo>
                  <a:pt x="57583" y="17409"/>
                </a:lnTo>
                <a:cubicBezTo>
                  <a:pt x="57583" y="17409"/>
                  <a:pt x="63275" y="23591"/>
                  <a:pt x="66533" y="24171"/>
                </a:cubicBezTo>
                <a:lnTo>
                  <a:pt x="69792" y="24729"/>
                </a:lnTo>
                <a:cubicBezTo>
                  <a:pt x="69792" y="24729"/>
                  <a:pt x="70461" y="21225"/>
                  <a:pt x="71488" y="19306"/>
                </a:cubicBezTo>
                <a:lnTo>
                  <a:pt x="72515" y="17386"/>
                </a:lnTo>
                <a:cubicBezTo>
                  <a:pt x="72515" y="17386"/>
                  <a:pt x="72916" y="24886"/>
                  <a:pt x="75081" y="27899"/>
                </a:cubicBezTo>
                <a:cubicBezTo>
                  <a:pt x="75081" y="27899"/>
                  <a:pt x="79612" y="25310"/>
                  <a:pt x="82000" y="22163"/>
                </a:cubicBezTo>
                <a:cubicBezTo>
                  <a:pt x="84411" y="19038"/>
                  <a:pt x="87044" y="16204"/>
                  <a:pt x="88294" y="8102"/>
                </a:cubicBezTo>
                <a:lnTo>
                  <a:pt x="8956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169" name="Google Shape;169;p17"/>
          <p:cNvGrpSpPr/>
          <p:nvPr/>
        </p:nvGrpSpPr>
        <p:grpSpPr>
          <a:xfrm rot="-489070">
            <a:off x="11457675" y="4762664"/>
            <a:ext cx="1239628" cy="2398815"/>
            <a:chOff x="109100" y="81525"/>
            <a:chExt cx="929625" cy="1798925"/>
          </a:xfrm>
        </p:grpSpPr>
        <p:sp>
          <p:nvSpPr>
            <p:cNvPr id="170" name="Google Shape;170;p17"/>
            <p:cNvSpPr/>
            <p:nvPr/>
          </p:nvSpPr>
          <p:spPr>
            <a:xfrm>
              <a:off x="109100" y="81525"/>
              <a:ext cx="929625" cy="1798925"/>
            </a:xfrm>
            <a:custGeom>
              <a:avLst/>
              <a:gdLst/>
              <a:ahLst/>
              <a:cxnLst/>
              <a:rect l="l" t="t" r="r" b="b"/>
              <a:pathLst>
                <a:path w="37185" h="71957" extrusionOk="0">
                  <a:moveTo>
                    <a:pt x="7009" y="0"/>
                  </a:moveTo>
                  <a:lnTo>
                    <a:pt x="1" y="13079"/>
                  </a:lnTo>
                  <a:cubicBezTo>
                    <a:pt x="1" y="13079"/>
                    <a:pt x="358" y="14909"/>
                    <a:pt x="938" y="17945"/>
                  </a:cubicBezTo>
                  <a:lnTo>
                    <a:pt x="4264" y="18101"/>
                  </a:lnTo>
                  <a:lnTo>
                    <a:pt x="1362" y="20042"/>
                  </a:lnTo>
                  <a:cubicBezTo>
                    <a:pt x="1987" y="23189"/>
                    <a:pt x="2791" y="27162"/>
                    <a:pt x="3706" y="31537"/>
                  </a:cubicBezTo>
                  <a:lnTo>
                    <a:pt x="6072" y="29015"/>
                  </a:lnTo>
                  <a:lnTo>
                    <a:pt x="5402" y="34751"/>
                  </a:lnTo>
                  <a:lnTo>
                    <a:pt x="4420" y="34885"/>
                  </a:lnTo>
                  <a:cubicBezTo>
                    <a:pt x="7388" y="48834"/>
                    <a:pt x="11294" y="65462"/>
                    <a:pt x="14218" y="71956"/>
                  </a:cubicBezTo>
                  <a:lnTo>
                    <a:pt x="25869" y="70751"/>
                  </a:lnTo>
                  <a:lnTo>
                    <a:pt x="31672" y="70149"/>
                  </a:lnTo>
                  <a:lnTo>
                    <a:pt x="37184" y="51334"/>
                  </a:lnTo>
                  <a:lnTo>
                    <a:pt x="26203" y="28345"/>
                  </a:lnTo>
                  <a:lnTo>
                    <a:pt x="22119" y="26180"/>
                  </a:lnTo>
                  <a:lnTo>
                    <a:pt x="24954" y="25734"/>
                  </a:lnTo>
                  <a:lnTo>
                    <a:pt x="21650" y="18815"/>
                  </a:lnTo>
                  <a:lnTo>
                    <a:pt x="15780" y="15690"/>
                  </a:lnTo>
                  <a:lnTo>
                    <a:pt x="19865" y="15088"/>
                  </a:lnTo>
                  <a:lnTo>
                    <a:pt x="17655" y="10445"/>
                  </a:lnTo>
                  <a:lnTo>
                    <a:pt x="70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71" name="Google Shape;171;p17"/>
            <p:cNvSpPr/>
            <p:nvPr/>
          </p:nvSpPr>
          <p:spPr>
            <a:xfrm>
              <a:off x="284325" y="81525"/>
              <a:ext cx="754400" cy="1768800"/>
            </a:xfrm>
            <a:custGeom>
              <a:avLst/>
              <a:gdLst/>
              <a:ahLst/>
              <a:cxnLst/>
              <a:rect l="l" t="t" r="r" b="b"/>
              <a:pathLst>
                <a:path w="30176" h="70752" extrusionOk="0">
                  <a:moveTo>
                    <a:pt x="0" y="0"/>
                  </a:moveTo>
                  <a:lnTo>
                    <a:pt x="18860" y="70751"/>
                  </a:lnTo>
                  <a:lnTo>
                    <a:pt x="24663" y="70149"/>
                  </a:lnTo>
                  <a:lnTo>
                    <a:pt x="30175" y="51334"/>
                  </a:lnTo>
                  <a:lnTo>
                    <a:pt x="19194" y="28345"/>
                  </a:lnTo>
                  <a:lnTo>
                    <a:pt x="15110" y="26180"/>
                  </a:lnTo>
                  <a:lnTo>
                    <a:pt x="17945" y="25734"/>
                  </a:lnTo>
                  <a:lnTo>
                    <a:pt x="14641" y="18815"/>
                  </a:lnTo>
                  <a:lnTo>
                    <a:pt x="8771" y="15690"/>
                  </a:lnTo>
                  <a:lnTo>
                    <a:pt x="12856" y="15088"/>
                  </a:lnTo>
                  <a:lnTo>
                    <a:pt x="10646" y="104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172" name="Google Shape;172;p17"/>
          <p:cNvGrpSpPr/>
          <p:nvPr/>
        </p:nvGrpSpPr>
        <p:grpSpPr>
          <a:xfrm>
            <a:off x="10233695" y="5533600"/>
            <a:ext cx="2127767" cy="1883000"/>
            <a:chOff x="-1486725" y="976600"/>
            <a:chExt cx="1595825" cy="1412250"/>
          </a:xfrm>
        </p:grpSpPr>
        <p:sp>
          <p:nvSpPr>
            <p:cNvPr id="173" name="Google Shape;173;p17"/>
            <p:cNvSpPr/>
            <p:nvPr/>
          </p:nvSpPr>
          <p:spPr>
            <a:xfrm>
              <a:off x="-1486725" y="976600"/>
              <a:ext cx="1595825" cy="1412250"/>
            </a:xfrm>
            <a:custGeom>
              <a:avLst/>
              <a:gdLst/>
              <a:ahLst/>
              <a:cxnLst/>
              <a:rect l="l" t="t" r="r" b="b"/>
              <a:pathLst>
                <a:path w="63833" h="56490" extrusionOk="0">
                  <a:moveTo>
                    <a:pt x="15065" y="0"/>
                  </a:moveTo>
                  <a:lnTo>
                    <a:pt x="0" y="4576"/>
                  </a:lnTo>
                  <a:lnTo>
                    <a:pt x="17029" y="14954"/>
                  </a:lnTo>
                  <a:lnTo>
                    <a:pt x="22944" y="11896"/>
                  </a:lnTo>
                  <a:lnTo>
                    <a:pt x="21315" y="16918"/>
                  </a:lnTo>
                  <a:lnTo>
                    <a:pt x="29171" y="24439"/>
                  </a:lnTo>
                  <a:lnTo>
                    <a:pt x="34505" y="22208"/>
                  </a:lnTo>
                  <a:lnTo>
                    <a:pt x="32921" y="26448"/>
                  </a:lnTo>
                  <a:lnTo>
                    <a:pt x="42049" y="36090"/>
                  </a:lnTo>
                  <a:lnTo>
                    <a:pt x="46848" y="33523"/>
                  </a:lnTo>
                  <a:lnTo>
                    <a:pt x="45888" y="38657"/>
                  </a:lnTo>
                  <a:lnTo>
                    <a:pt x="61578" y="56489"/>
                  </a:lnTo>
                  <a:lnTo>
                    <a:pt x="62583" y="43991"/>
                  </a:lnTo>
                  <a:lnTo>
                    <a:pt x="63832" y="28524"/>
                  </a:lnTo>
                  <a:cubicBezTo>
                    <a:pt x="63832" y="28524"/>
                    <a:pt x="41000" y="8816"/>
                    <a:pt x="17766" y="871"/>
                  </a:cubicBezTo>
                  <a:cubicBezTo>
                    <a:pt x="16873" y="558"/>
                    <a:pt x="15980" y="268"/>
                    <a:pt x="15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174" name="Google Shape;174;p17"/>
            <p:cNvSpPr/>
            <p:nvPr/>
          </p:nvSpPr>
          <p:spPr>
            <a:xfrm>
              <a:off x="-1042575" y="998350"/>
              <a:ext cx="1151675" cy="1078025"/>
            </a:xfrm>
            <a:custGeom>
              <a:avLst/>
              <a:gdLst/>
              <a:ahLst/>
              <a:cxnLst/>
              <a:rect l="l" t="t" r="r" b="b"/>
              <a:pathLst>
                <a:path w="46067" h="43121" extrusionOk="0">
                  <a:moveTo>
                    <a:pt x="0" y="1"/>
                  </a:moveTo>
                  <a:lnTo>
                    <a:pt x="0" y="1"/>
                  </a:lnTo>
                  <a:cubicBezTo>
                    <a:pt x="19998" y="11406"/>
                    <a:pt x="40018" y="36827"/>
                    <a:pt x="44817" y="43121"/>
                  </a:cubicBezTo>
                  <a:lnTo>
                    <a:pt x="46066" y="27654"/>
                  </a:lnTo>
                  <a:cubicBezTo>
                    <a:pt x="46066" y="27654"/>
                    <a:pt x="23234" y="7946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63414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3716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20400" y="0"/>
            <a:ext cx="13716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22400" y="76200"/>
            <a:ext cx="9398000" cy="533400"/>
          </a:xfrm>
        </p:spPr>
        <p:txBody>
          <a:bodyPr>
            <a:noAutofit/>
          </a:bodyPr>
          <a:lstStyle>
            <a:lvl1pPr>
              <a:defRPr sz="3200" b="1" baseline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374298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s and text">
  <p:cSld name="Numbes and text">
    <p:spTree>
      <p:nvGrpSpPr>
        <p:cNvPr id="1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p19"/>
          <p:cNvSpPr/>
          <p:nvPr/>
        </p:nvSpPr>
        <p:spPr>
          <a:xfrm>
            <a:off x="5247291" y="-290904"/>
            <a:ext cx="6148508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199" name="Google Shape;199;p19"/>
          <p:cNvSpPr/>
          <p:nvPr/>
        </p:nvSpPr>
        <p:spPr>
          <a:xfrm>
            <a:off x="346491" y="428075"/>
            <a:ext cx="6148508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00" name="Google Shape;200;p19"/>
          <p:cNvSpPr txBox="1">
            <a:spLocks noGrp="1"/>
          </p:cNvSpPr>
          <p:nvPr>
            <p:ph type="title" hasCustomPrompt="1"/>
          </p:nvPr>
        </p:nvSpPr>
        <p:spPr>
          <a:xfrm>
            <a:off x="1488067" y="916884"/>
            <a:ext cx="5813600" cy="16976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1" name="Google Shape;201;p19"/>
          <p:cNvSpPr txBox="1">
            <a:spLocks noGrp="1"/>
          </p:cNvSpPr>
          <p:nvPr>
            <p:ph type="subTitle" idx="1"/>
          </p:nvPr>
        </p:nvSpPr>
        <p:spPr>
          <a:xfrm>
            <a:off x="1488067" y="2614483"/>
            <a:ext cx="5813600" cy="538000"/>
          </a:xfrm>
          <a:prstGeom prst="rect">
            <a:avLst/>
          </a:prstGeom>
          <a:noFill/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2" name="Google Shape;202;p19"/>
          <p:cNvSpPr txBox="1">
            <a:spLocks noGrp="1"/>
          </p:cNvSpPr>
          <p:nvPr>
            <p:ph type="title" idx="2" hasCustomPrompt="1"/>
          </p:nvPr>
        </p:nvSpPr>
        <p:spPr>
          <a:xfrm>
            <a:off x="1488067" y="3705349"/>
            <a:ext cx="5813600" cy="16976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9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3" name="Google Shape;203;p19"/>
          <p:cNvSpPr txBox="1">
            <a:spLocks noGrp="1"/>
          </p:cNvSpPr>
          <p:nvPr>
            <p:ph type="subTitle" idx="3"/>
          </p:nvPr>
        </p:nvSpPr>
        <p:spPr>
          <a:xfrm>
            <a:off x="1488067" y="5403116"/>
            <a:ext cx="5813600" cy="538000"/>
          </a:xfrm>
          <a:prstGeom prst="rect">
            <a:avLst/>
          </a:prstGeom>
          <a:noFill/>
        </p:spPr>
        <p:txBody>
          <a:bodyPr spcFirstLastPara="1" wrap="square" lIns="91402" tIns="91402" rIns="91402" bIns="91402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4" name="Google Shape;204;p19"/>
          <p:cNvSpPr/>
          <p:nvPr/>
        </p:nvSpPr>
        <p:spPr>
          <a:xfrm>
            <a:off x="-761297" y="-238333"/>
            <a:ext cx="4127161" cy="7087716"/>
          </a:xfrm>
          <a:custGeom>
            <a:avLst/>
            <a:gdLst/>
            <a:ahLst/>
            <a:cxnLst/>
            <a:rect l="l" t="t" r="r" b="b"/>
            <a:pathLst>
              <a:path w="82670" h="141972" extrusionOk="0">
                <a:moveTo>
                  <a:pt x="71711" y="0"/>
                </a:moveTo>
                <a:lnTo>
                  <a:pt x="64279" y="6629"/>
                </a:lnTo>
                <a:cubicBezTo>
                  <a:pt x="64279" y="6629"/>
                  <a:pt x="68229" y="21717"/>
                  <a:pt x="67024" y="26381"/>
                </a:cubicBezTo>
                <a:cubicBezTo>
                  <a:pt x="65841" y="31046"/>
                  <a:pt x="62493" y="30086"/>
                  <a:pt x="56333" y="35175"/>
                </a:cubicBezTo>
                <a:cubicBezTo>
                  <a:pt x="52427" y="38367"/>
                  <a:pt x="48321" y="41313"/>
                  <a:pt x="44080" y="44013"/>
                </a:cubicBezTo>
                <a:cubicBezTo>
                  <a:pt x="44080" y="44013"/>
                  <a:pt x="38701" y="37161"/>
                  <a:pt x="34148" y="30086"/>
                </a:cubicBezTo>
                <a:cubicBezTo>
                  <a:pt x="29595" y="22989"/>
                  <a:pt x="23145" y="16583"/>
                  <a:pt x="23145" y="16583"/>
                </a:cubicBezTo>
                <a:cubicBezTo>
                  <a:pt x="23145" y="16583"/>
                  <a:pt x="0" y="19953"/>
                  <a:pt x="16159" y="22833"/>
                </a:cubicBezTo>
                <a:cubicBezTo>
                  <a:pt x="32296" y="25689"/>
                  <a:pt x="32028" y="38791"/>
                  <a:pt x="35934" y="46223"/>
                </a:cubicBezTo>
                <a:cubicBezTo>
                  <a:pt x="39862" y="53633"/>
                  <a:pt x="25511" y="141971"/>
                  <a:pt x="25511" y="141971"/>
                </a:cubicBezTo>
                <a:lnTo>
                  <a:pt x="53700" y="141971"/>
                </a:lnTo>
                <a:cubicBezTo>
                  <a:pt x="53700" y="141971"/>
                  <a:pt x="46803" y="56690"/>
                  <a:pt x="53700" y="46156"/>
                </a:cubicBezTo>
                <a:cubicBezTo>
                  <a:pt x="81286" y="31738"/>
                  <a:pt x="82670" y="12811"/>
                  <a:pt x="82670" y="12811"/>
                </a:cubicBezTo>
                <a:lnTo>
                  <a:pt x="80549" y="2567"/>
                </a:lnTo>
                <a:cubicBezTo>
                  <a:pt x="80549" y="2567"/>
                  <a:pt x="79009" y="9999"/>
                  <a:pt x="76353" y="16338"/>
                </a:cubicBezTo>
                <a:cubicBezTo>
                  <a:pt x="74574" y="20583"/>
                  <a:pt x="73096" y="21284"/>
                  <a:pt x="72313" y="21284"/>
                </a:cubicBezTo>
                <a:cubicBezTo>
                  <a:pt x="71928" y="21284"/>
                  <a:pt x="71711" y="21114"/>
                  <a:pt x="71711" y="21114"/>
                </a:cubicBezTo>
                <a:lnTo>
                  <a:pt x="73988" y="3571"/>
                </a:lnTo>
                <a:lnTo>
                  <a:pt x="7171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05" name="Google Shape;205;p19"/>
          <p:cNvSpPr/>
          <p:nvPr/>
        </p:nvSpPr>
        <p:spPr>
          <a:xfrm flipH="1">
            <a:off x="-913946" y="-249567"/>
            <a:ext cx="6370092" cy="1601912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06" name="Google Shape;206;p19"/>
          <p:cNvSpPr/>
          <p:nvPr/>
        </p:nvSpPr>
        <p:spPr>
          <a:xfrm flipH="1">
            <a:off x="2387017" y="-249565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207" name="Google Shape;207;p19"/>
          <p:cNvGrpSpPr/>
          <p:nvPr/>
        </p:nvGrpSpPr>
        <p:grpSpPr>
          <a:xfrm rot="-6335569">
            <a:off x="11062763" y="-975549"/>
            <a:ext cx="523803" cy="1925708"/>
            <a:chOff x="4439650" y="3704000"/>
            <a:chExt cx="392850" cy="1444275"/>
          </a:xfrm>
        </p:grpSpPr>
        <p:sp>
          <p:nvSpPr>
            <p:cNvPr id="208" name="Google Shape;208;p19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09" name="Google Shape;209;p19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10" name="Google Shape;210;p19"/>
          <p:cNvGrpSpPr/>
          <p:nvPr/>
        </p:nvGrpSpPr>
        <p:grpSpPr>
          <a:xfrm rot="-7906635">
            <a:off x="11254647" y="-564414"/>
            <a:ext cx="523772" cy="1925595"/>
            <a:chOff x="4439650" y="3704000"/>
            <a:chExt cx="392850" cy="1444275"/>
          </a:xfrm>
        </p:grpSpPr>
        <p:sp>
          <p:nvSpPr>
            <p:cNvPr id="211" name="Google Shape;211;p19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12" name="Google Shape;212;p19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13" name="Google Shape;213;p19"/>
          <p:cNvGrpSpPr/>
          <p:nvPr/>
        </p:nvGrpSpPr>
        <p:grpSpPr>
          <a:xfrm rot="-9474936">
            <a:off x="11548681" y="-238930"/>
            <a:ext cx="523839" cy="1925844"/>
            <a:chOff x="4439650" y="3704000"/>
            <a:chExt cx="392850" cy="1444275"/>
          </a:xfrm>
        </p:grpSpPr>
        <p:sp>
          <p:nvSpPr>
            <p:cNvPr id="214" name="Google Shape;214;p19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15" name="Google Shape;215;p19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16" name="Google Shape;216;p19"/>
          <p:cNvGrpSpPr/>
          <p:nvPr/>
        </p:nvGrpSpPr>
        <p:grpSpPr>
          <a:xfrm rot="9860843">
            <a:off x="12096428" y="-171841"/>
            <a:ext cx="523792" cy="1925669"/>
            <a:chOff x="4439650" y="3704000"/>
            <a:chExt cx="392850" cy="1444275"/>
          </a:xfrm>
        </p:grpSpPr>
        <p:sp>
          <p:nvSpPr>
            <p:cNvPr id="217" name="Google Shape;217;p19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18" name="Google Shape;218;p19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19" name="Google Shape;219;p19"/>
          <p:cNvGrpSpPr/>
          <p:nvPr/>
        </p:nvGrpSpPr>
        <p:grpSpPr>
          <a:xfrm rot="-9385361">
            <a:off x="10225604" y="6439052"/>
            <a:ext cx="2381497" cy="890887"/>
            <a:chOff x="2504050" y="4080225"/>
            <a:chExt cx="1248775" cy="467150"/>
          </a:xfrm>
        </p:grpSpPr>
        <p:sp>
          <p:nvSpPr>
            <p:cNvPr id="220" name="Google Shape;220;p19"/>
            <p:cNvSpPr/>
            <p:nvPr/>
          </p:nvSpPr>
          <p:spPr>
            <a:xfrm>
              <a:off x="2505175" y="4080225"/>
              <a:ext cx="1246525" cy="467150"/>
            </a:xfrm>
            <a:custGeom>
              <a:avLst/>
              <a:gdLst/>
              <a:ahLst/>
              <a:cxnLst/>
              <a:rect l="l" t="t" r="r" b="b"/>
              <a:pathLst>
                <a:path w="49861" h="18686" extrusionOk="0">
                  <a:moveTo>
                    <a:pt x="34019" y="1"/>
                  </a:moveTo>
                  <a:cubicBezTo>
                    <a:pt x="10587" y="1"/>
                    <a:pt x="0" y="17903"/>
                    <a:pt x="0" y="17903"/>
                  </a:cubicBezTo>
                  <a:cubicBezTo>
                    <a:pt x="3542" y="18444"/>
                    <a:pt x="6903" y="18686"/>
                    <a:pt x="10081" y="18686"/>
                  </a:cubicBezTo>
                  <a:cubicBezTo>
                    <a:pt x="36106" y="18686"/>
                    <a:pt x="49861" y="2503"/>
                    <a:pt x="49861" y="2503"/>
                  </a:cubicBezTo>
                  <a:cubicBezTo>
                    <a:pt x="44040" y="736"/>
                    <a:pt x="38766" y="1"/>
                    <a:pt x="340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21" name="Google Shape;221;p19"/>
            <p:cNvSpPr/>
            <p:nvPr/>
          </p:nvSpPr>
          <p:spPr>
            <a:xfrm>
              <a:off x="2504050" y="4139425"/>
              <a:ext cx="1248775" cy="391725"/>
            </a:xfrm>
            <a:custGeom>
              <a:avLst/>
              <a:gdLst/>
              <a:ahLst/>
              <a:cxnLst/>
              <a:rect l="l" t="t" r="r" b="b"/>
              <a:pathLst>
                <a:path w="49951" h="15669" extrusionOk="0">
                  <a:moveTo>
                    <a:pt x="49861" y="1"/>
                  </a:moveTo>
                  <a:lnTo>
                    <a:pt x="0" y="15401"/>
                  </a:lnTo>
                  <a:lnTo>
                    <a:pt x="90" y="15669"/>
                  </a:lnTo>
                  <a:lnTo>
                    <a:pt x="49950" y="269"/>
                  </a:lnTo>
                  <a:lnTo>
                    <a:pt x="49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22" name="Google Shape;222;p19"/>
            <p:cNvSpPr/>
            <p:nvPr/>
          </p:nvSpPr>
          <p:spPr>
            <a:xfrm>
              <a:off x="3120050" y="4140550"/>
              <a:ext cx="271200" cy="229350"/>
            </a:xfrm>
            <a:custGeom>
              <a:avLst/>
              <a:gdLst/>
              <a:ahLst/>
              <a:cxnLst/>
              <a:rect l="l" t="t" r="r" b="b"/>
              <a:pathLst>
                <a:path w="10848" h="9174" extrusionOk="0">
                  <a:moveTo>
                    <a:pt x="8772" y="0"/>
                  </a:moveTo>
                  <a:lnTo>
                    <a:pt x="1" y="7901"/>
                  </a:lnTo>
                  <a:lnTo>
                    <a:pt x="10803" y="9174"/>
                  </a:lnTo>
                  <a:lnTo>
                    <a:pt x="10848" y="8906"/>
                  </a:lnTo>
                  <a:lnTo>
                    <a:pt x="648" y="7700"/>
                  </a:lnTo>
                  <a:lnTo>
                    <a:pt x="8950" y="201"/>
                  </a:lnTo>
                  <a:lnTo>
                    <a:pt x="87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23" name="Google Shape;223;p19"/>
            <p:cNvSpPr/>
            <p:nvPr/>
          </p:nvSpPr>
          <p:spPr>
            <a:xfrm>
              <a:off x="2793625" y="4245450"/>
              <a:ext cx="270650" cy="229350"/>
            </a:xfrm>
            <a:custGeom>
              <a:avLst/>
              <a:gdLst/>
              <a:ahLst/>
              <a:cxnLst/>
              <a:rect l="l" t="t" r="r" b="b"/>
              <a:pathLst>
                <a:path w="10826" h="9174" extrusionOk="0">
                  <a:moveTo>
                    <a:pt x="8750" y="0"/>
                  </a:moveTo>
                  <a:lnTo>
                    <a:pt x="1" y="7901"/>
                  </a:lnTo>
                  <a:lnTo>
                    <a:pt x="10803" y="9173"/>
                  </a:lnTo>
                  <a:lnTo>
                    <a:pt x="10826" y="8906"/>
                  </a:lnTo>
                  <a:lnTo>
                    <a:pt x="648" y="7700"/>
                  </a:lnTo>
                  <a:lnTo>
                    <a:pt x="8929" y="201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24" name="Google Shape;224;p19"/>
          <p:cNvGrpSpPr/>
          <p:nvPr/>
        </p:nvGrpSpPr>
        <p:grpSpPr>
          <a:xfrm rot="-8172916">
            <a:off x="10138411" y="5884975"/>
            <a:ext cx="2381504" cy="890888"/>
            <a:chOff x="2504050" y="4080225"/>
            <a:chExt cx="1248775" cy="467150"/>
          </a:xfrm>
        </p:grpSpPr>
        <p:sp>
          <p:nvSpPr>
            <p:cNvPr id="225" name="Google Shape;225;p19"/>
            <p:cNvSpPr/>
            <p:nvPr/>
          </p:nvSpPr>
          <p:spPr>
            <a:xfrm>
              <a:off x="2505175" y="4080225"/>
              <a:ext cx="1246525" cy="467150"/>
            </a:xfrm>
            <a:custGeom>
              <a:avLst/>
              <a:gdLst/>
              <a:ahLst/>
              <a:cxnLst/>
              <a:rect l="l" t="t" r="r" b="b"/>
              <a:pathLst>
                <a:path w="49861" h="18686" extrusionOk="0">
                  <a:moveTo>
                    <a:pt x="34019" y="1"/>
                  </a:moveTo>
                  <a:cubicBezTo>
                    <a:pt x="10587" y="1"/>
                    <a:pt x="0" y="17903"/>
                    <a:pt x="0" y="17903"/>
                  </a:cubicBezTo>
                  <a:cubicBezTo>
                    <a:pt x="3542" y="18444"/>
                    <a:pt x="6903" y="18686"/>
                    <a:pt x="10081" y="18686"/>
                  </a:cubicBezTo>
                  <a:cubicBezTo>
                    <a:pt x="36106" y="18686"/>
                    <a:pt x="49861" y="2503"/>
                    <a:pt x="49861" y="2503"/>
                  </a:cubicBezTo>
                  <a:cubicBezTo>
                    <a:pt x="44040" y="736"/>
                    <a:pt x="38766" y="1"/>
                    <a:pt x="340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26" name="Google Shape;226;p19"/>
            <p:cNvSpPr/>
            <p:nvPr/>
          </p:nvSpPr>
          <p:spPr>
            <a:xfrm>
              <a:off x="2504050" y="4139425"/>
              <a:ext cx="1248775" cy="391725"/>
            </a:xfrm>
            <a:custGeom>
              <a:avLst/>
              <a:gdLst/>
              <a:ahLst/>
              <a:cxnLst/>
              <a:rect l="l" t="t" r="r" b="b"/>
              <a:pathLst>
                <a:path w="49951" h="15669" extrusionOk="0">
                  <a:moveTo>
                    <a:pt x="49861" y="1"/>
                  </a:moveTo>
                  <a:lnTo>
                    <a:pt x="0" y="15401"/>
                  </a:lnTo>
                  <a:lnTo>
                    <a:pt x="90" y="15669"/>
                  </a:lnTo>
                  <a:lnTo>
                    <a:pt x="49950" y="269"/>
                  </a:lnTo>
                  <a:lnTo>
                    <a:pt x="49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27" name="Google Shape;227;p19"/>
            <p:cNvSpPr/>
            <p:nvPr/>
          </p:nvSpPr>
          <p:spPr>
            <a:xfrm>
              <a:off x="3120050" y="4140550"/>
              <a:ext cx="271200" cy="229350"/>
            </a:xfrm>
            <a:custGeom>
              <a:avLst/>
              <a:gdLst/>
              <a:ahLst/>
              <a:cxnLst/>
              <a:rect l="l" t="t" r="r" b="b"/>
              <a:pathLst>
                <a:path w="10848" h="9174" extrusionOk="0">
                  <a:moveTo>
                    <a:pt x="8772" y="0"/>
                  </a:moveTo>
                  <a:lnTo>
                    <a:pt x="1" y="7901"/>
                  </a:lnTo>
                  <a:lnTo>
                    <a:pt x="10803" y="9174"/>
                  </a:lnTo>
                  <a:lnTo>
                    <a:pt x="10848" y="8906"/>
                  </a:lnTo>
                  <a:lnTo>
                    <a:pt x="648" y="7700"/>
                  </a:lnTo>
                  <a:lnTo>
                    <a:pt x="8950" y="201"/>
                  </a:lnTo>
                  <a:lnTo>
                    <a:pt x="87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28" name="Google Shape;228;p19"/>
            <p:cNvSpPr/>
            <p:nvPr/>
          </p:nvSpPr>
          <p:spPr>
            <a:xfrm>
              <a:off x="2793625" y="4245450"/>
              <a:ext cx="270650" cy="229350"/>
            </a:xfrm>
            <a:custGeom>
              <a:avLst/>
              <a:gdLst/>
              <a:ahLst/>
              <a:cxnLst/>
              <a:rect l="l" t="t" r="r" b="b"/>
              <a:pathLst>
                <a:path w="10826" h="9174" extrusionOk="0">
                  <a:moveTo>
                    <a:pt x="8750" y="0"/>
                  </a:moveTo>
                  <a:lnTo>
                    <a:pt x="1" y="7901"/>
                  </a:lnTo>
                  <a:lnTo>
                    <a:pt x="10803" y="9173"/>
                  </a:lnTo>
                  <a:lnTo>
                    <a:pt x="10826" y="8906"/>
                  </a:lnTo>
                  <a:lnTo>
                    <a:pt x="648" y="7700"/>
                  </a:lnTo>
                  <a:lnTo>
                    <a:pt x="8929" y="201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29" name="Google Shape;229;p19"/>
          <p:cNvGrpSpPr/>
          <p:nvPr/>
        </p:nvGrpSpPr>
        <p:grpSpPr>
          <a:xfrm rot="-6615640">
            <a:off x="10789955" y="5627906"/>
            <a:ext cx="2381492" cy="890884"/>
            <a:chOff x="2504050" y="4080225"/>
            <a:chExt cx="1248775" cy="467150"/>
          </a:xfrm>
        </p:grpSpPr>
        <p:sp>
          <p:nvSpPr>
            <p:cNvPr id="230" name="Google Shape;230;p19"/>
            <p:cNvSpPr/>
            <p:nvPr/>
          </p:nvSpPr>
          <p:spPr>
            <a:xfrm>
              <a:off x="2505175" y="4080225"/>
              <a:ext cx="1246525" cy="467150"/>
            </a:xfrm>
            <a:custGeom>
              <a:avLst/>
              <a:gdLst/>
              <a:ahLst/>
              <a:cxnLst/>
              <a:rect l="l" t="t" r="r" b="b"/>
              <a:pathLst>
                <a:path w="49861" h="18686" extrusionOk="0">
                  <a:moveTo>
                    <a:pt x="34019" y="1"/>
                  </a:moveTo>
                  <a:cubicBezTo>
                    <a:pt x="10587" y="1"/>
                    <a:pt x="0" y="17903"/>
                    <a:pt x="0" y="17903"/>
                  </a:cubicBezTo>
                  <a:cubicBezTo>
                    <a:pt x="3542" y="18444"/>
                    <a:pt x="6903" y="18686"/>
                    <a:pt x="10081" y="18686"/>
                  </a:cubicBezTo>
                  <a:cubicBezTo>
                    <a:pt x="36106" y="18686"/>
                    <a:pt x="49861" y="2503"/>
                    <a:pt x="49861" y="2503"/>
                  </a:cubicBezTo>
                  <a:cubicBezTo>
                    <a:pt x="44040" y="736"/>
                    <a:pt x="38766" y="1"/>
                    <a:pt x="340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31" name="Google Shape;231;p19"/>
            <p:cNvSpPr/>
            <p:nvPr/>
          </p:nvSpPr>
          <p:spPr>
            <a:xfrm>
              <a:off x="2504050" y="4139425"/>
              <a:ext cx="1248775" cy="391725"/>
            </a:xfrm>
            <a:custGeom>
              <a:avLst/>
              <a:gdLst/>
              <a:ahLst/>
              <a:cxnLst/>
              <a:rect l="l" t="t" r="r" b="b"/>
              <a:pathLst>
                <a:path w="49951" h="15669" extrusionOk="0">
                  <a:moveTo>
                    <a:pt x="49861" y="1"/>
                  </a:moveTo>
                  <a:lnTo>
                    <a:pt x="0" y="15401"/>
                  </a:lnTo>
                  <a:lnTo>
                    <a:pt x="90" y="15669"/>
                  </a:lnTo>
                  <a:lnTo>
                    <a:pt x="49950" y="269"/>
                  </a:lnTo>
                  <a:lnTo>
                    <a:pt x="49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32" name="Google Shape;232;p19"/>
            <p:cNvSpPr/>
            <p:nvPr/>
          </p:nvSpPr>
          <p:spPr>
            <a:xfrm>
              <a:off x="3120050" y="4140550"/>
              <a:ext cx="271200" cy="229350"/>
            </a:xfrm>
            <a:custGeom>
              <a:avLst/>
              <a:gdLst/>
              <a:ahLst/>
              <a:cxnLst/>
              <a:rect l="l" t="t" r="r" b="b"/>
              <a:pathLst>
                <a:path w="10848" h="9174" extrusionOk="0">
                  <a:moveTo>
                    <a:pt x="8772" y="0"/>
                  </a:moveTo>
                  <a:lnTo>
                    <a:pt x="1" y="7901"/>
                  </a:lnTo>
                  <a:lnTo>
                    <a:pt x="10803" y="9174"/>
                  </a:lnTo>
                  <a:lnTo>
                    <a:pt x="10848" y="8906"/>
                  </a:lnTo>
                  <a:lnTo>
                    <a:pt x="648" y="7700"/>
                  </a:lnTo>
                  <a:lnTo>
                    <a:pt x="8950" y="201"/>
                  </a:lnTo>
                  <a:lnTo>
                    <a:pt x="87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33" name="Google Shape;233;p19"/>
            <p:cNvSpPr/>
            <p:nvPr/>
          </p:nvSpPr>
          <p:spPr>
            <a:xfrm>
              <a:off x="2793625" y="4245450"/>
              <a:ext cx="270650" cy="229350"/>
            </a:xfrm>
            <a:custGeom>
              <a:avLst/>
              <a:gdLst/>
              <a:ahLst/>
              <a:cxnLst/>
              <a:rect l="l" t="t" r="r" b="b"/>
              <a:pathLst>
                <a:path w="10826" h="9174" extrusionOk="0">
                  <a:moveTo>
                    <a:pt x="8750" y="0"/>
                  </a:moveTo>
                  <a:lnTo>
                    <a:pt x="1" y="7901"/>
                  </a:lnTo>
                  <a:lnTo>
                    <a:pt x="10803" y="9173"/>
                  </a:lnTo>
                  <a:lnTo>
                    <a:pt x="10826" y="8906"/>
                  </a:lnTo>
                  <a:lnTo>
                    <a:pt x="648" y="7700"/>
                  </a:lnTo>
                  <a:lnTo>
                    <a:pt x="8929" y="201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310209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p20"/>
          <p:cNvSpPr txBox="1">
            <a:spLocks noGrp="1"/>
          </p:cNvSpPr>
          <p:nvPr>
            <p:ph type="title"/>
          </p:nvPr>
        </p:nvSpPr>
        <p:spPr>
          <a:xfrm>
            <a:off x="3954200" y="1022133"/>
            <a:ext cx="4283600" cy="900400"/>
          </a:xfrm>
          <a:prstGeom prst="rect">
            <a:avLst/>
          </a:prstGeom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0"/>
          <p:cNvSpPr txBox="1">
            <a:spLocks noGrp="1"/>
          </p:cNvSpPr>
          <p:nvPr>
            <p:ph type="subTitle" idx="1"/>
          </p:nvPr>
        </p:nvSpPr>
        <p:spPr>
          <a:xfrm>
            <a:off x="3806200" y="2050667"/>
            <a:ext cx="4579600" cy="1512400"/>
          </a:xfrm>
          <a:prstGeom prst="rect">
            <a:avLst/>
          </a:prstGeom>
        </p:spPr>
        <p:txBody>
          <a:bodyPr spcFirstLastPara="1" wrap="square" lIns="91402" tIns="91402" rIns="91402" bIns="91402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" name="Google Shape;237;p20"/>
          <p:cNvSpPr txBox="1"/>
          <p:nvPr/>
        </p:nvSpPr>
        <p:spPr>
          <a:xfrm>
            <a:off x="3754533" y="4574500"/>
            <a:ext cx="46828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0" tIns="121870" rIns="121870" bIns="121870" anchor="b" anchorCtr="0">
            <a:noAutofit/>
          </a:bodyPr>
          <a:lstStyle/>
          <a:p>
            <a:pPr algn="ctr" defTabSz="914150">
              <a:spcBef>
                <a:spcPts val="400"/>
              </a:spcBef>
            </a:pPr>
            <a:r>
              <a:rPr lang="en" sz="1600">
                <a:solidFill>
                  <a:srgbClr val="522E17"/>
                </a:solidFill>
                <a:latin typeface="Mukta Medium"/>
                <a:ea typeface="Mukta Medium"/>
                <a:cs typeface="Mukta Medium"/>
                <a:sym typeface="Mukta Medium"/>
              </a:rPr>
              <a:t>CREDITS: This presentation template was created by </a:t>
            </a:r>
            <a:r>
              <a:rPr lang="en" sz="1600" b="1">
                <a:solidFill>
                  <a:srgbClr val="522E17"/>
                </a:solidFill>
                <a:uFill>
                  <a:noFill/>
                </a:uFill>
                <a:latin typeface="Mukta"/>
                <a:ea typeface="Mukta"/>
                <a:cs typeface="Mukta"/>
                <a:sym typeface="Mukta"/>
                <a:hlinkClick r:id="rId2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>
                <a:solidFill>
                  <a:srgbClr val="522E17"/>
                </a:solidFill>
                <a:latin typeface="Mukta Medium"/>
                <a:ea typeface="Mukta Medium"/>
                <a:cs typeface="Mukta Medium"/>
                <a:sym typeface="Mukta Medium"/>
              </a:rPr>
              <a:t>, including icons by </a:t>
            </a:r>
            <a:r>
              <a:rPr lang="en" sz="1600" b="1">
                <a:solidFill>
                  <a:srgbClr val="522E17"/>
                </a:solidFill>
                <a:uFill>
                  <a:noFill/>
                </a:uFill>
                <a:latin typeface="Mukta"/>
                <a:ea typeface="Mukta"/>
                <a:cs typeface="Mukta"/>
                <a:sym typeface="Mukta"/>
                <a:hlinkClick r:id="rId3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>
                <a:solidFill>
                  <a:srgbClr val="522E17"/>
                </a:solidFill>
                <a:latin typeface="Mukta Medium"/>
                <a:ea typeface="Mukta Medium"/>
                <a:cs typeface="Mukta Medium"/>
                <a:sym typeface="Mukta Medium"/>
              </a:rPr>
              <a:t>, infographics &amp; images by </a:t>
            </a:r>
            <a:r>
              <a:rPr lang="en" sz="1600" b="1">
                <a:solidFill>
                  <a:srgbClr val="522E17"/>
                </a:solidFill>
                <a:uFill>
                  <a:noFill/>
                </a:uFill>
                <a:latin typeface="Mukta"/>
                <a:ea typeface="Mukta"/>
                <a:cs typeface="Mukta"/>
                <a:sym typeface="Mukta"/>
                <a:hlinkClick r:id="rId4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600" b="1">
              <a:solidFill>
                <a:srgbClr val="522E17"/>
              </a:solidFill>
              <a:latin typeface="Mukta"/>
              <a:ea typeface="Mukta"/>
              <a:cs typeface="Mukta"/>
              <a:sym typeface="Mukta"/>
            </a:endParaRPr>
          </a:p>
        </p:txBody>
      </p:sp>
    </p:spTree>
    <p:extLst>
      <p:ext uri="{BB962C8B-B14F-4D97-AF65-F5344CB8AC3E}">
        <p14:creationId xmlns:p14="http://schemas.microsoft.com/office/powerpoint/2010/main" val="4430751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21"/>
          <p:cNvSpPr/>
          <p:nvPr/>
        </p:nvSpPr>
        <p:spPr>
          <a:xfrm>
            <a:off x="6097622" y="-46167"/>
            <a:ext cx="5298143" cy="1525059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40" name="Google Shape;240;p21"/>
          <p:cNvSpPr/>
          <p:nvPr/>
        </p:nvSpPr>
        <p:spPr>
          <a:xfrm rot="126340">
            <a:off x="4838424" y="-232872"/>
            <a:ext cx="6273925" cy="1576723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41" name="Google Shape;241;p21"/>
          <p:cNvSpPr/>
          <p:nvPr/>
        </p:nvSpPr>
        <p:spPr>
          <a:xfrm>
            <a:off x="7435267" y="-164133"/>
            <a:ext cx="5029788" cy="1264861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42" name="Google Shape;242;p21"/>
          <p:cNvSpPr/>
          <p:nvPr/>
        </p:nvSpPr>
        <p:spPr>
          <a:xfrm flipH="1">
            <a:off x="8555688" y="33436"/>
            <a:ext cx="5009001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43" name="Google Shape;243;p21"/>
          <p:cNvSpPr/>
          <p:nvPr/>
        </p:nvSpPr>
        <p:spPr>
          <a:xfrm rot="538858">
            <a:off x="11518952" y="2831629"/>
            <a:ext cx="984993" cy="2062216"/>
          </a:xfrm>
          <a:custGeom>
            <a:avLst/>
            <a:gdLst/>
            <a:ahLst/>
            <a:cxnLst/>
            <a:rect l="l" t="t" r="r" b="b"/>
            <a:pathLst>
              <a:path w="29551" h="61869" extrusionOk="0">
                <a:moveTo>
                  <a:pt x="14664" y="0"/>
                </a:moveTo>
                <a:cubicBezTo>
                  <a:pt x="14664" y="2"/>
                  <a:pt x="14486" y="18904"/>
                  <a:pt x="16092" y="23881"/>
                </a:cubicBezTo>
                <a:lnTo>
                  <a:pt x="17699" y="28881"/>
                </a:lnTo>
                <a:cubicBezTo>
                  <a:pt x="17699" y="28881"/>
                  <a:pt x="9263" y="15958"/>
                  <a:pt x="9620" y="10602"/>
                </a:cubicBezTo>
                <a:lnTo>
                  <a:pt x="9977" y="5223"/>
                </a:lnTo>
                <a:lnTo>
                  <a:pt x="9977" y="5223"/>
                </a:lnTo>
                <a:cubicBezTo>
                  <a:pt x="9977" y="5224"/>
                  <a:pt x="6384" y="20221"/>
                  <a:pt x="11963" y="26961"/>
                </a:cubicBezTo>
                <a:cubicBezTo>
                  <a:pt x="15393" y="31118"/>
                  <a:pt x="15829" y="31919"/>
                  <a:pt x="15656" y="31919"/>
                </a:cubicBezTo>
                <a:cubicBezTo>
                  <a:pt x="15548" y="31919"/>
                  <a:pt x="15200" y="31604"/>
                  <a:pt x="15200" y="31604"/>
                </a:cubicBezTo>
                <a:lnTo>
                  <a:pt x="0" y="26359"/>
                </a:lnTo>
                <a:lnTo>
                  <a:pt x="0" y="26359"/>
                </a:lnTo>
                <a:lnTo>
                  <a:pt x="12321" y="41067"/>
                </a:lnTo>
                <a:lnTo>
                  <a:pt x="7410" y="39415"/>
                </a:lnTo>
                <a:lnTo>
                  <a:pt x="7410" y="39415"/>
                </a:lnTo>
                <a:cubicBezTo>
                  <a:pt x="7410" y="39416"/>
                  <a:pt x="8192" y="43366"/>
                  <a:pt x="13749" y="48588"/>
                </a:cubicBezTo>
                <a:cubicBezTo>
                  <a:pt x="19329" y="53811"/>
                  <a:pt x="29551" y="61868"/>
                  <a:pt x="29551" y="61868"/>
                </a:cubicBezTo>
                <a:cubicBezTo>
                  <a:pt x="29551" y="61868"/>
                  <a:pt x="17164" y="17029"/>
                  <a:pt x="15914" y="8504"/>
                </a:cubicBezTo>
                <a:lnTo>
                  <a:pt x="1466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244" name="Google Shape;244;p21"/>
          <p:cNvGrpSpPr/>
          <p:nvPr/>
        </p:nvGrpSpPr>
        <p:grpSpPr>
          <a:xfrm>
            <a:off x="10592556" y="5330839"/>
            <a:ext cx="2278264" cy="1558187"/>
            <a:chOff x="-824250" y="4460825"/>
            <a:chExt cx="1285025" cy="878875"/>
          </a:xfrm>
        </p:grpSpPr>
        <p:sp>
          <p:nvSpPr>
            <p:cNvPr id="245" name="Google Shape;245;p21"/>
            <p:cNvSpPr/>
            <p:nvPr/>
          </p:nvSpPr>
          <p:spPr>
            <a:xfrm>
              <a:off x="-824250" y="4460825"/>
              <a:ext cx="1285025" cy="878875"/>
            </a:xfrm>
            <a:custGeom>
              <a:avLst/>
              <a:gdLst/>
              <a:ahLst/>
              <a:cxnLst/>
              <a:rect l="l" t="t" r="r" b="b"/>
              <a:pathLst>
                <a:path w="51401" h="35155" extrusionOk="0">
                  <a:moveTo>
                    <a:pt x="28041" y="34381"/>
                  </a:moveTo>
                  <a:lnTo>
                    <a:pt x="28041" y="34381"/>
                  </a:lnTo>
                  <a:cubicBezTo>
                    <a:pt x="28028" y="34400"/>
                    <a:pt x="28055" y="34408"/>
                    <a:pt x="28055" y="34408"/>
                  </a:cubicBezTo>
                  <a:lnTo>
                    <a:pt x="28041" y="34381"/>
                  </a:lnTo>
                  <a:close/>
                  <a:moveTo>
                    <a:pt x="24596" y="0"/>
                  </a:moveTo>
                  <a:cubicBezTo>
                    <a:pt x="22612" y="0"/>
                    <a:pt x="21270" y="148"/>
                    <a:pt x="21270" y="148"/>
                  </a:cubicBezTo>
                  <a:lnTo>
                    <a:pt x="20333" y="15526"/>
                  </a:lnTo>
                  <a:lnTo>
                    <a:pt x="15400" y="952"/>
                  </a:lnTo>
                  <a:cubicBezTo>
                    <a:pt x="6830" y="1822"/>
                    <a:pt x="3036" y="7871"/>
                    <a:pt x="3036" y="7871"/>
                  </a:cubicBezTo>
                  <a:lnTo>
                    <a:pt x="12030" y="16352"/>
                  </a:lnTo>
                  <a:lnTo>
                    <a:pt x="1161" y="13250"/>
                  </a:lnTo>
                  <a:lnTo>
                    <a:pt x="580" y="15816"/>
                  </a:lnTo>
                  <a:cubicBezTo>
                    <a:pt x="0" y="18383"/>
                    <a:pt x="580" y="22713"/>
                    <a:pt x="580" y="22713"/>
                  </a:cubicBezTo>
                  <a:lnTo>
                    <a:pt x="10736" y="25570"/>
                  </a:lnTo>
                  <a:lnTo>
                    <a:pt x="1853" y="27556"/>
                  </a:lnTo>
                  <a:cubicBezTo>
                    <a:pt x="8555" y="33832"/>
                    <a:pt x="15496" y="35154"/>
                    <a:pt x="20156" y="35154"/>
                  </a:cubicBezTo>
                  <a:cubicBezTo>
                    <a:pt x="23550" y="35154"/>
                    <a:pt x="25734" y="34453"/>
                    <a:pt x="25734" y="34453"/>
                  </a:cubicBezTo>
                  <a:lnTo>
                    <a:pt x="26649" y="31819"/>
                  </a:lnTo>
                  <a:lnTo>
                    <a:pt x="28041" y="34381"/>
                  </a:lnTo>
                  <a:lnTo>
                    <a:pt x="28041" y="34381"/>
                  </a:lnTo>
                  <a:cubicBezTo>
                    <a:pt x="28082" y="34319"/>
                    <a:pt x="28544" y="34132"/>
                    <a:pt x="31715" y="33671"/>
                  </a:cubicBezTo>
                  <a:cubicBezTo>
                    <a:pt x="34260" y="33292"/>
                    <a:pt x="36715" y="32622"/>
                    <a:pt x="39103" y="31663"/>
                  </a:cubicBezTo>
                  <a:lnTo>
                    <a:pt x="37117" y="25882"/>
                  </a:lnTo>
                  <a:lnTo>
                    <a:pt x="43433" y="29230"/>
                  </a:lnTo>
                  <a:cubicBezTo>
                    <a:pt x="46736" y="27199"/>
                    <a:pt x="51088" y="21664"/>
                    <a:pt x="51088" y="21664"/>
                  </a:cubicBezTo>
                  <a:lnTo>
                    <a:pt x="44348" y="19164"/>
                  </a:lnTo>
                  <a:lnTo>
                    <a:pt x="51401" y="14656"/>
                  </a:lnTo>
                  <a:cubicBezTo>
                    <a:pt x="48745" y="6465"/>
                    <a:pt x="39371" y="3519"/>
                    <a:pt x="39371" y="3519"/>
                  </a:cubicBezTo>
                  <a:lnTo>
                    <a:pt x="30733" y="14656"/>
                  </a:lnTo>
                  <a:lnTo>
                    <a:pt x="34952" y="1755"/>
                  </a:lnTo>
                  <a:cubicBezTo>
                    <a:pt x="31544" y="300"/>
                    <a:pt x="27420" y="0"/>
                    <a:pt x="245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46" name="Google Shape;246;p21"/>
            <p:cNvSpPr/>
            <p:nvPr/>
          </p:nvSpPr>
          <p:spPr>
            <a:xfrm>
              <a:off x="-811425" y="4533700"/>
              <a:ext cx="567475" cy="633325"/>
            </a:xfrm>
            <a:custGeom>
              <a:avLst/>
              <a:gdLst/>
              <a:ahLst/>
              <a:cxnLst/>
              <a:rect l="l" t="t" r="r" b="b"/>
              <a:pathLst>
                <a:path w="22699" h="25333" extrusionOk="0">
                  <a:moveTo>
                    <a:pt x="8281" y="1"/>
                  </a:moveTo>
                  <a:lnTo>
                    <a:pt x="8035" y="135"/>
                  </a:lnTo>
                  <a:lnTo>
                    <a:pt x="22007" y="24708"/>
                  </a:lnTo>
                  <a:lnTo>
                    <a:pt x="134" y="14352"/>
                  </a:lnTo>
                  <a:lnTo>
                    <a:pt x="1" y="14620"/>
                  </a:lnTo>
                  <a:lnTo>
                    <a:pt x="22699" y="25333"/>
                  </a:lnTo>
                  <a:lnTo>
                    <a:pt x="22699" y="25333"/>
                  </a:lnTo>
                  <a:lnTo>
                    <a:pt x="82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47" name="Google Shape;247;p21"/>
            <p:cNvSpPr/>
            <p:nvPr/>
          </p:nvSpPr>
          <p:spPr>
            <a:xfrm>
              <a:off x="-257350" y="4462300"/>
              <a:ext cx="598175" cy="705300"/>
            </a:xfrm>
            <a:custGeom>
              <a:avLst/>
              <a:gdLst/>
              <a:ahLst/>
              <a:cxnLst/>
              <a:rect l="l" t="t" r="r" b="b"/>
              <a:pathLst>
                <a:path w="23927" h="28212" extrusionOk="0">
                  <a:moveTo>
                    <a:pt x="3393" y="0"/>
                  </a:moveTo>
                  <a:lnTo>
                    <a:pt x="0" y="28211"/>
                  </a:lnTo>
                  <a:lnTo>
                    <a:pt x="23926" y="8504"/>
                  </a:lnTo>
                  <a:lnTo>
                    <a:pt x="23748" y="8303"/>
                  </a:lnTo>
                  <a:lnTo>
                    <a:pt x="357" y="27542"/>
                  </a:lnTo>
                  <a:lnTo>
                    <a:pt x="3661" y="22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48" name="Google Shape;248;p21"/>
            <p:cNvSpPr/>
            <p:nvPr/>
          </p:nvSpPr>
          <p:spPr>
            <a:xfrm>
              <a:off x="-686450" y="4576675"/>
              <a:ext cx="923475" cy="653975"/>
            </a:xfrm>
            <a:custGeom>
              <a:avLst/>
              <a:gdLst/>
              <a:ahLst/>
              <a:cxnLst/>
              <a:rect l="l" t="t" r="r" b="b"/>
              <a:pathLst>
                <a:path w="36939" h="26159" extrusionOk="0">
                  <a:moveTo>
                    <a:pt x="36716" y="0"/>
                  </a:moveTo>
                  <a:lnTo>
                    <a:pt x="17276" y="23168"/>
                  </a:lnTo>
                  <a:lnTo>
                    <a:pt x="1" y="25868"/>
                  </a:lnTo>
                  <a:lnTo>
                    <a:pt x="46" y="26158"/>
                  </a:lnTo>
                  <a:lnTo>
                    <a:pt x="17365" y="23435"/>
                  </a:lnTo>
                  <a:lnTo>
                    <a:pt x="17432" y="23435"/>
                  </a:lnTo>
                  <a:lnTo>
                    <a:pt x="36939" y="179"/>
                  </a:lnTo>
                  <a:lnTo>
                    <a:pt x="367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49" name="Google Shape;249;p21"/>
            <p:cNvSpPr/>
            <p:nvPr/>
          </p:nvSpPr>
          <p:spPr>
            <a:xfrm>
              <a:off x="-255675" y="5158650"/>
              <a:ext cx="19000" cy="170200"/>
            </a:xfrm>
            <a:custGeom>
              <a:avLst/>
              <a:gdLst/>
              <a:ahLst/>
              <a:cxnLst/>
              <a:rect l="l" t="t" r="r" b="b"/>
              <a:pathLst>
                <a:path w="760" h="6808" extrusionOk="0">
                  <a:moveTo>
                    <a:pt x="268" y="0"/>
                  </a:moveTo>
                  <a:lnTo>
                    <a:pt x="0" y="22"/>
                  </a:lnTo>
                  <a:lnTo>
                    <a:pt x="469" y="6807"/>
                  </a:lnTo>
                  <a:lnTo>
                    <a:pt x="759" y="678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250" name="Google Shape;250;p21"/>
          <p:cNvSpPr/>
          <p:nvPr/>
        </p:nvSpPr>
        <p:spPr>
          <a:xfrm>
            <a:off x="-551300" y="274733"/>
            <a:ext cx="2964119" cy="6614328"/>
          </a:xfrm>
          <a:custGeom>
            <a:avLst/>
            <a:gdLst/>
            <a:ahLst/>
            <a:cxnLst/>
            <a:rect l="l" t="t" r="r" b="b"/>
            <a:pathLst>
              <a:path w="71310" h="159113" extrusionOk="0">
                <a:moveTo>
                  <a:pt x="60351" y="1"/>
                </a:moveTo>
                <a:lnTo>
                  <a:pt x="52896" y="7411"/>
                </a:lnTo>
                <a:cubicBezTo>
                  <a:pt x="52896" y="7411"/>
                  <a:pt x="56846" y="24328"/>
                  <a:pt x="55641" y="29551"/>
                </a:cubicBezTo>
                <a:cubicBezTo>
                  <a:pt x="54458" y="34774"/>
                  <a:pt x="51111" y="33702"/>
                  <a:pt x="44950" y="39416"/>
                </a:cubicBezTo>
                <a:cubicBezTo>
                  <a:pt x="41067" y="42965"/>
                  <a:pt x="36983" y="46268"/>
                  <a:pt x="32697" y="49303"/>
                </a:cubicBezTo>
                <a:cubicBezTo>
                  <a:pt x="32697" y="49303"/>
                  <a:pt x="27318" y="41625"/>
                  <a:pt x="22765" y="33680"/>
                </a:cubicBezTo>
                <a:cubicBezTo>
                  <a:pt x="18212" y="25757"/>
                  <a:pt x="5223" y="1139"/>
                  <a:pt x="5223" y="1139"/>
                </a:cubicBezTo>
                <a:cubicBezTo>
                  <a:pt x="5223" y="1139"/>
                  <a:pt x="0" y="18793"/>
                  <a:pt x="4776" y="25556"/>
                </a:cubicBezTo>
                <a:cubicBezTo>
                  <a:pt x="14240" y="39036"/>
                  <a:pt x="20645" y="43456"/>
                  <a:pt x="24551" y="51781"/>
                </a:cubicBezTo>
                <a:cubicBezTo>
                  <a:pt x="28479" y="60128"/>
                  <a:pt x="14128" y="159112"/>
                  <a:pt x="14128" y="159112"/>
                </a:cubicBezTo>
                <a:lnTo>
                  <a:pt x="42317" y="159112"/>
                </a:lnTo>
                <a:cubicBezTo>
                  <a:pt x="42317" y="159112"/>
                  <a:pt x="35420" y="63520"/>
                  <a:pt x="42317" y="51714"/>
                </a:cubicBezTo>
                <a:cubicBezTo>
                  <a:pt x="69925" y="35555"/>
                  <a:pt x="71309" y="14329"/>
                  <a:pt x="71309" y="14329"/>
                </a:cubicBezTo>
                <a:lnTo>
                  <a:pt x="69167" y="2880"/>
                </a:lnTo>
                <a:cubicBezTo>
                  <a:pt x="69167" y="2880"/>
                  <a:pt x="67649" y="11205"/>
                  <a:pt x="64993" y="18302"/>
                </a:cubicBezTo>
                <a:cubicBezTo>
                  <a:pt x="63211" y="23064"/>
                  <a:pt x="61731" y="23847"/>
                  <a:pt x="60949" y="23847"/>
                </a:cubicBezTo>
                <a:cubicBezTo>
                  <a:pt x="60566" y="23847"/>
                  <a:pt x="60351" y="23659"/>
                  <a:pt x="60351" y="23659"/>
                </a:cubicBezTo>
                <a:lnTo>
                  <a:pt x="62627" y="3996"/>
                </a:lnTo>
                <a:lnTo>
                  <a:pt x="60351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51" name="Google Shape;251;p21"/>
          <p:cNvSpPr/>
          <p:nvPr/>
        </p:nvSpPr>
        <p:spPr>
          <a:xfrm flipH="1">
            <a:off x="-366125" y="-310800"/>
            <a:ext cx="6196289" cy="155820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52" name="Google Shape;252;p21"/>
          <p:cNvSpPr/>
          <p:nvPr/>
        </p:nvSpPr>
        <p:spPr>
          <a:xfrm>
            <a:off x="1667600" y="5518967"/>
            <a:ext cx="2922333" cy="1820500"/>
          </a:xfrm>
          <a:custGeom>
            <a:avLst/>
            <a:gdLst/>
            <a:ahLst/>
            <a:cxnLst/>
            <a:rect l="l" t="t" r="r" b="b"/>
            <a:pathLst>
              <a:path w="87670" h="54615" extrusionOk="0">
                <a:moveTo>
                  <a:pt x="18592" y="1"/>
                </a:moveTo>
                <a:lnTo>
                  <a:pt x="18592" y="1"/>
                </a:lnTo>
                <a:cubicBezTo>
                  <a:pt x="15267" y="12678"/>
                  <a:pt x="16695" y="22610"/>
                  <a:pt x="19820" y="30109"/>
                </a:cubicBezTo>
                <a:cubicBezTo>
                  <a:pt x="9977" y="20757"/>
                  <a:pt x="1" y="18347"/>
                  <a:pt x="0" y="18347"/>
                </a:cubicBezTo>
                <a:lnTo>
                  <a:pt x="0" y="18347"/>
                </a:lnTo>
                <a:cubicBezTo>
                  <a:pt x="5982" y="52673"/>
                  <a:pt x="34974" y="54615"/>
                  <a:pt x="34974" y="54615"/>
                </a:cubicBezTo>
                <a:cubicBezTo>
                  <a:pt x="34506" y="53209"/>
                  <a:pt x="34015" y="51847"/>
                  <a:pt x="33501" y="50553"/>
                </a:cubicBezTo>
                <a:cubicBezTo>
                  <a:pt x="34082" y="49839"/>
                  <a:pt x="34639" y="49147"/>
                  <a:pt x="35175" y="48433"/>
                </a:cubicBezTo>
                <a:cubicBezTo>
                  <a:pt x="35577" y="48700"/>
                  <a:pt x="35800" y="48834"/>
                  <a:pt x="35822" y="48834"/>
                </a:cubicBezTo>
                <a:cubicBezTo>
                  <a:pt x="35867" y="48656"/>
                  <a:pt x="35867" y="48455"/>
                  <a:pt x="35889" y="48276"/>
                </a:cubicBezTo>
                <a:cubicBezTo>
                  <a:pt x="35934" y="47964"/>
                  <a:pt x="35956" y="47651"/>
                  <a:pt x="35979" y="47339"/>
                </a:cubicBezTo>
                <a:cubicBezTo>
                  <a:pt x="36470" y="46692"/>
                  <a:pt x="36916" y="46045"/>
                  <a:pt x="37362" y="45397"/>
                </a:cubicBezTo>
                <a:lnTo>
                  <a:pt x="37362" y="45397"/>
                </a:lnTo>
                <a:cubicBezTo>
                  <a:pt x="37295" y="46580"/>
                  <a:pt x="37295" y="47763"/>
                  <a:pt x="37385" y="48946"/>
                </a:cubicBezTo>
                <a:cubicBezTo>
                  <a:pt x="38858" y="48187"/>
                  <a:pt x="40242" y="47384"/>
                  <a:pt x="41558" y="46558"/>
                </a:cubicBezTo>
                <a:cubicBezTo>
                  <a:pt x="44244" y="46886"/>
                  <a:pt x="46818" y="47036"/>
                  <a:pt x="49277" y="47036"/>
                </a:cubicBezTo>
                <a:cubicBezTo>
                  <a:pt x="74411" y="47036"/>
                  <a:pt x="87669" y="31426"/>
                  <a:pt x="87669" y="31426"/>
                </a:cubicBezTo>
                <a:cubicBezTo>
                  <a:pt x="82027" y="29709"/>
                  <a:pt x="76917" y="28995"/>
                  <a:pt x="72322" y="28995"/>
                </a:cubicBezTo>
                <a:cubicBezTo>
                  <a:pt x="66703" y="28995"/>
                  <a:pt x="61853" y="30063"/>
                  <a:pt x="57740" y="31671"/>
                </a:cubicBezTo>
                <a:cubicBezTo>
                  <a:pt x="66466" y="19708"/>
                  <a:pt x="67248" y="8370"/>
                  <a:pt x="67248" y="8370"/>
                </a:cubicBezTo>
                <a:lnTo>
                  <a:pt x="67248" y="8370"/>
                </a:lnTo>
                <a:cubicBezTo>
                  <a:pt x="57561" y="11807"/>
                  <a:pt x="50999" y="16762"/>
                  <a:pt x="46536" y="22007"/>
                </a:cubicBezTo>
                <a:cubicBezTo>
                  <a:pt x="48209" y="10557"/>
                  <a:pt x="45598" y="2478"/>
                  <a:pt x="45598" y="2478"/>
                </a:cubicBezTo>
                <a:cubicBezTo>
                  <a:pt x="38902" y="8370"/>
                  <a:pt x="34818" y="14441"/>
                  <a:pt x="32408" y="20222"/>
                </a:cubicBezTo>
                <a:cubicBezTo>
                  <a:pt x="31939" y="19016"/>
                  <a:pt x="31448" y="17856"/>
                  <a:pt x="30935" y="16762"/>
                </a:cubicBezTo>
                <a:cubicBezTo>
                  <a:pt x="30868" y="16584"/>
                  <a:pt x="30778" y="16427"/>
                  <a:pt x="30711" y="16271"/>
                </a:cubicBezTo>
                <a:cubicBezTo>
                  <a:pt x="25578" y="5580"/>
                  <a:pt x="18748" y="134"/>
                  <a:pt x="1859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253" name="Google Shape;253;p21"/>
          <p:cNvGrpSpPr/>
          <p:nvPr/>
        </p:nvGrpSpPr>
        <p:grpSpPr>
          <a:xfrm rot="1103742" flipH="1">
            <a:off x="3314289" y="4437812"/>
            <a:ext cx="1518883" cy="2634967"/>
            <a:chOff x="-1610600" y="3648550"/>
            <a:chExt cx="851075" cy="1476450"/>
          </a:xfrm>
        </p:grpSpPr>
        <p:sp>
          <p:nvSpPr>
            <p:cNvPr id="254" name="Google Shape;254;p21"/>
            <p:cNvSpPr/>
            <p:nvPr/>
          </p:nvSpPr>
          <p:spPr>
            <a:xfrm>
              <a:off x="-1206450" y="4775125"/>
              <a:ext cx="436325" cy="253950"/>
            </a:xfrm>
            <a:custGeom>
              <a:avLst/>
              <a:gdLst/>
              <a:ahLst/>
              <a:cxnLst/>
              <a:rect l="l" t="t" r="r" b="b"/>
              <a:pathLst>
                <a:path w="17453" h="10158" extrusionOk="0">
                  <a:moveTo>
                    <a:pt x="16978" y="0"/>
                  </a:moveTo>
                  <a:cubicBezTo>
                    <a:pt x="16935" y="0"/>
                    <a:pt x="16891" y="8"/>
                    <a:pt x="16846" y="23"/>
                  </a:cubicBezTo>
                  <a:lnTo>
                    <a:pt x="8588" y="2925"/>
                  </a:lnTo>
                  <a:cubicBezTo>
                    <a:pt x="2897" y="4956"/>
                    <a:pt x="777" y="8259"/>
                    <a:pt x="152" y="9598"/>
                  </a:cubicBezTo>
                  <a:cubicBezTo>
                    <a:pt x="1" y="9857"/>
                    <a:pt x="204" y="10157"/>
                    <a:pt x="480" y="10157"/>
                  </a:cubicBezTo>
                  <a:cubicBezTo>
                    <a:pt x="489" y="10157"/>
                    <a:pt x="499" y="10157"/>
                    <a:pt x="509" y="10156"/>
                  </a:cubicBezTo>
                  <a:cubicBezTo>
                    <a:pt x="2384" y="10022"/>
                    <a:pt x="7986" y="9554"/>
                    <a:pt x="11244" y="8192"/>
                  </a:cubicBezTo>
                  <a:cubicBezTo>
                    <a:pt x="14347" y="6898"/>
                    <a:pt x="16534" y="2389"/>
                    <a:pt x="17337" y="537"/>
                  </a:cubicBezTo>
                  <a:cubicBezTo>
                    <a:pt x="17452" y="268"/>
                    <a:pt x="17238" y="0"/>
                    <a:pt x="16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55" name="Google Shape;255;p21"/>
            <p:cNvSpPr/>
            <p:nvPr/>
          </p:nvSpPr>
          <p:spPr>
            <a:xfrm>
              <a:off x="-1195300" y="4543000"/>
              <a:ext cx="435775" cy="253950"/>
            </a:xfrm>
            <a:custGeom>
              <a:avLst/>
              <a:gdLst/>
              <a:ahLst/>
              <a:cxnLst/>
              <a:rect l="l" t="t" r="r" b="b"/>
              <a:pathLst>
                <a:path w="17431" h="10158" extrusionOk="0">
                  <a:moveTo>
                    <a:pt x="16977" y="1"/>
                  </a:moveTo>
                  <a:cubicBezTo>
                    <a:pt x="16935" y="1"/>
                    <a:pt x="16891" y="8"/>
                    <a:pt x="16847" y="24"/>
                  </a:cubicBezTo>
                  <a:lnTo>
                    <a:pt x="8589" y="2947"/>
                  </a:lnTo>
                  <a:cubicBezTo>
                    <a:pt x="2897" y="4956"/>
                    <a:pt x="777" y="8259"/>
                    <a:pt x="130" y="9598"/>
                  </a:cubicBezTo>
                  <a:cubicBezTo>
                    <a:pt x="1" y="9857"/>
                    <a:pt x="184" y="10158"/>
                    <a:pt x="478" y="10158"/>
                  </a:cubicBezTo>
                  <a:cubicBezTo>
                    <a:pt x="488" y="10158"/>
                    <a:pt x="499" y="10157"/>
                    <a:pt x="509" y="10156"/>
                  </a:cubicBezTo>
                  <a:cubicBezTo>
                    <a:pt x="2362" y="10045"/>
                    <a:pt x="7986" y="9554"/>
                    <a:pt x="11222" y="8215"/>
                  </a:cubicBezTo>
                  <a:cubicBezTo>
                    <a:pt x="14347" y="6920"/>
                    <a:pt x="16534" y="2389"/>
                    <a:pt x="17316" y="537"/>
                  </a:cubicBezTo>
                  <a:cubicBezTo>
                    <a:pt x="17430" y="269"/>
                    <a:pt x="17233" y="1"/>
                    <a:pt x="16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56" name="Google Shape;256;p21"/>
            <p:cNvSpPr/>
            <p:nvPr/>
          </p:nvSpPr>
          <p:spPr>
            <a:xfrm>
              <a:off x="-1195775" y="4255900"/>
              <a:ext cx="408425" cy="295075"/>
            </a:xfrm>
            <a:custGeom>
              <a:avLst/>
              <a:gdLst/>
              <a:ahLst/>
              <a:cxnLst/>
              <a:rect l="l" t="t" r="r" b="b"/>
              <a:pathLst>
                <a:path w="16337" h="11803" extrusionOk="0">
                  <a:moveTo>
                    <a:pt x="15887" y="0"/>
                  </a:moveTo>
                  <a:cubicBezTo>
                    <a:pt x="15834" y="0"/>
                    <a:pt x="15780" y="11"/>
                    <a:pt x="15728" y="36"/>
                  </a:cubicBezTo>
                  <a:lnTo>
                    <a:pt x="7827" y="3785"/>
                  </a:lnTo>
                  <a:cubicBezTo>
                    <a:pt x="2358" y="6374"/>
                    <a:pt x="595" y="9878"/>
                    <a:pt x="104" y="11284"/>
                  </a:cubicBezTo>
                  <a:cubicBezTo>
                    <a:pt x="0" y="11534"/>
                    <a:pt x="206" y="11802"/>
                    <a:pt x="469" y="11802"/>
                  </a:cubicBezTo>
                  <a:cubicBezTo>
                    <a:pt x="488" y="11802"/>
                    <a:pt x="508" y="11801"/>
                    <a:pt x="528" y="11798"/>
                  </a:cubicBezTo>
                  <a:cubicBezTo>
                    <a:pt x="2358" y="11485"/>
                    <a:pt x="7894" y="10436"/>
                    <a:pt x="10996" y="8740"/>
                  </a:cubicBezTo>
                  <a:cubicBezTo>
                    <a:pt x="13942" y="7155"/>
                    <a:pt x="15661" y="2424"/>
                    <a:pt x="16263" y="482"/>
                  </a:cubicBezTo>
                  <a:cubicBezTo>
                    <a:pt x="16336" y="226"/>
                    <a:pt x="16125" y="0"/>
                    <a:pt x="158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57" name="Google Shape;257;p21"/>
            <p:cNvSpPr/>
            <p:nvPr/>
          </p:nvSpPr>
          <p:spPr>
            <a:xfrm>
              <a:off x="-1167525" y="3931275"/>
              <a:ext cx="289625" cy="411475"/>
            </a:xfrm>
            <a:custGeom>
              <a:avLst/>
              <a:gdLst/>
              <a:ahLst/>
              <a:cxnLst/>
              <a:rect l="l" t="t" r="r" b="b"/>
              <a:pathLst>
                <a:path w="11585" h="16459" extrusionOk="0">
                  <a:moveTo>
                    <a:pt x="11046" y="0"/>
                  </a:moveTo>
                  <a:cubicBezTo>
                    <a:pt x="10952" y="0"/>
                    <a:pt x="10856" y="38"/>
                    <a:pt x="10781" y="120"/>
                  </a:cubicBezTo>
                  <a:lnTo>
                    <a:pt x="4666" y="6370"/>
                  </a:lnTo>
                  <a:cubicBezTo>
                    <a:pt x="447" y="10677"/>
                    <a:pt x="1" y="14583"/>
                    <a:pt x="1" y="16056"/>
                  </a:cubicBezTo>
                  <a:cubicBezTo>
                    <a:pt x="1" y="16297"/>
                    <a:pt x="187" y="16458"/>
                    <a:pt x="394" y="16458"/>
                  </a:cubicBezTo>
                  <a:cubicBezTo>
                    <a:pt x="456" y="16458"/>
                    <a:pt x="520" y="16444"/>
                    <a:pt x="581" y="16413"/>
                  </a:cubicBezTo>
                  <a:cubicBezTo>
                    <a:pt x="2211" y="15476"/>
                    <a:pt x="7031" y="12574"/>
                    <a:pt x="9353" y="9941"/>
                  </a:cubicBezTo>
                  <a:cubicBezTo>
                    <a:pt x="11584" y="7396"/>
                    <a:pt x="11540" y="2375"/>
                    <a:pt x="11428" y="366"/>
                  </a:cubicBezTo>
                  <a:cubicBezTo>
                    <a:pt x="11413" y="144"/>
                    <a:pt x="11232" y="0"/>
                    <a:pt x="11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58" name="Google Shape;258;p21"/>
            <p:cNvSpPr/>
            <p:nvPr/>
          </p:nvSpPr>
          <p:spPr>
            <a:xfrm>
              <a:off x="-1260150" y="3648550"/>
              <a:ext cx="162975" cy="1476450"/>
            </a:xfrm>
            <a:custGeom>
              <a:avLst/>
              <a:gdLst/>
              <a:ahLst/>
              <a:cxnLst/>
              <a:rect l="l" t="t" r="r" b="b"/>
              <a:pathLst>
                <a:path w="6519" h="59058" extrusionOk="0">
                  <a:moveTo>
                    <a:pt x="1681" y="0"/>
                  </a:moveTo>
                  <a:cubicBezTo>
                    <a:pt x="1493" y="0"/>
                    <a:pt x="1310" y="142"/>
                    <a:pt x="1295" y="359"/>
                  </a:cubicBezTo>
                  <a:cubicBezTo>
                    <a:pt x="1184" y="1520"/>
                    <a:pt x="961" y="4064"/>
                    <a:pt x="514" y="9064"/>
                  </a:cubicBezTo>
                  <a:cubicBezTo>
                    <a:pt x="1" y="15067"/>
                    <a:pt x="2121" y="18371"/>
                    <a:pt x="3059" y="19509"/>
                  </a:cubicBezTo>
                  <a:cubicBezTo>
                    <a:pt x="3148" y="19598"/>
                    <a:pt x="3260" y="19643"/>
                    <a:pt x="3371" y="19643"/>
                  </a:cubicBezTo>
                  <a:lnTo>
                    <a:pt x="2121" y="59058"/>
                  </a:lnTo>
                  <a:lnTo>
                    <a:pt x="4152" y="22165"/>
                  </a:lnTo>
                  <a:lnTo>
                    <a:pt x="3527" y="19598"/>
                  </a:lnTo>
                  <a:cubicBezTo>
                    <a:pt x="3617" y="19553"/>
                    <a:pt x="3684" y="19486"/>
                    <a:pt x="3728" y="19397"/>
                  </a:cubicBezTo>
                  <a:cubicBezTo>
                    <a:pt x="4376" y="17656"/>
                    <a:pt x="6295" y="12367"/>
                    <a:pt x="6407" y="8840"/>
                  </a:cubicBezTo>
                  <a:cubicBezTo>
                    <a:pt x="6518" y="5493"/>
                    <a:pt x="3327" y="1609"/>
                    <a:pt x="1965" y="136"/>
                  </a:cubicBezTo>
                  <a:cubicBezTo>
                    <a:pt x="1887" y="42"/>
                    <a:pt x="1783" y="0"/>
                    <a:pt x="1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59" name="Google Shape;259;p21"/>
            <p:cNvSpPr/>
            <p:nvPr/>
          </p:nvSpPr>
          <p:spPr>
            <a:xfrm>
              <a:off x="-1610600" y="4743975"/>
              <a:ext cx="414500" cy="285725"/>
            </a:xfrm>
            <a:custGeom>
              <a:avLst/>
              <a:gdLst/>
              <a:ahLst/>
              <a:cxnLst/>
              <a:rect l="l" t="t" r="r" b="b"/>
              <a:pathLst>
                <a:path w="16580" h="11429" extrusionOk="0">
                  <a:moveTo>
                    <a:pt x="436" y="0"/>
                  </a:moveTo>
                  <a:cubicBezTo>
                    <a:pt x="192" y="0"/>
                    <a:pt x="1" y="255"/>
                    <a:pt x="92" y="510"/>
                  </a:cubicBezTo>
                  <a:cubicBezTo>
                    <a:pt x="717" y="2408"/>
                    <a:pt x="2547" y="7095"/>
                    <a:pt x="5538" y="8635"/>
                  </a:cubicBezTo>
                  <a:cubicBezTo>
                    <a:pt x="8685" y="10242"/>
                    <a:pt x="14220" y="11157"/>
                    <a:pt x="16072" y="11424"/>
                  </a:cubicBezTo>
                  <a:cubicBezTo>
                    <a:pt x="16092" y="11428"/>
                    <a:pt x="16112" y="11429"/>
                    <a:pt x="16132" y="11429"/>
                  </a:cubicBezTo>
                  <a:cubicBezTo>
                    <a:pt x="16392" y="11429"/>
                    <a:pt x="16579" y="11160"/>
                    <a:pt x="16496" y="10911"/>
                  </a:cubicBezTo>
                  <a:cubicBezTo>
                    <a:pt x="15961" y="9527"/>
                    <a:pt x="14108" y="6068"/>
                    <a:pt x="8595" y="3590"/>
                  </a:cubicBezTo>
                  <a:lnTo>
                    <a:pt x="605" y="42"/>
                  </a:lnTo>
                  <a:cubicBezTo>
                    <a:pt x="548" y="13"/>
                    <a:pt x="491" y="0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60" name="Google Shape;260;p21"/>
            <p:cNvSpPr/>
            <p:nvPr/>
          </p:nvSpPr>
          <p:spPr>
            <a:xfrm>
              <a:off x="-1602350" y="4512050"/>
              <a:ext cx="414575" cy="286100"/>
            </a:xfrm>
            <a:custGeom>
              <a:avLst/>
              <a:gdLst/>
              <a:ahLst/>
              <a:cxnLst/>
              <a:rect l="l" t="t" r="r" b="b"/>
              <a:pathLst>
                <a:path w="16583" h="11444" extrusionOk="0">
                  <a:moveTo>
                    <a:pt x="451" y="1"/>
                  </a:moveTo>
                  <a:cubicBezTo>
                    <a:pt x="202" y="1"/>
                    <a:pt x="0" y="244"/>
                    <a:pt x="74" y="503"/>
                  </a:cubicBezTo>
                  <a:cubicBezTo>
                    <a:pt x="722" y="2422"/>
                    <a:pt x="2552" y="7132"/>
                    <a:pt x="5543" y="8649"/>
                  </a:cubicBezTo>
                  <a:cubicBezTo>
                    <a:pt x="8667" y="10234"/>
                    <a:pt x="14225" y="11149"/>
                    <a:pt x="16077" y="11439"/>
                  </a:cubicBezTo>
                  <a:cubicBezTo>
                    <a:pt x="16097" y="11442"/>
                    <a:pt x="16117" y="11444"/>
                    <a:pt x="16136" y="11444"/>
                  </a:cubicBezTo>
                  <a:cubicBezTo>
                    <a:pt x="16396" y="11444"/>
                    <a:pt x="16583" y="11174"/>
                    <a:pt x="16479" y="10903"/>
                  </a:cubicBezTo>
                  <a:cubicBezTo>
                    <a:pt x="15943" y="9520"/>
                    <a:pt x="14113" y="6060"/>
                    <a:pt x="8600" y="3605"/>
                  </a:cubicBezTo>
                  <a:lnTo>
                    <a:pt x="610" y="34"/>
                  </a:lnTo>
                  <a:cubicBezTo>
                    <a:pt x="556" y="11"/>
                    <a:pt x="503" y="1"/>
                    <a:pt x="4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61" name="Google Shape;261;p21"/>
            <p:cNvSpPr/>
            <p:nvPr/>
          </p:nvSpPr>
          <p:spPr>
            <a:xfrm>
              <a:off x="-1568900" y="4229900"/>
              <a:ext cx="383925" cy="324575"/>
            </a:xfrm>
            <a:custGeom>
              <a:avLst/>
              <a:gdLst/>
              <a:ahLst/>
              <a:cxnLst/>
              <a:rect l="l" t="t" r="r" b="b"/>
              <a:pathLst>
                <a:path w="15357" h="12983" extrusionOk="0">
                  <a:moveTo>
                    <a:pt x="425" y="1"/>
                  </a:moveTo>
                  <a:cubicBezTo>
                    <a:pt x="197" y="1"/>
                    <a:pt x="0" y="209"/>
                    <a:pt x="53" y="473"/>
                  </a:cubicBezTo>
                  <a:cubicBezTo>
                    <a:pt x="477" y="2437"/>
                    <a:pt x="1816" y="7280"/>
                    <a:pt x="4629" y="9111"/>
                  </a:cubicBezTo>
                  <a:cubicBezTo>
                    <a:pt x="7575" y="11030"/>
                    <a:pt x="12998" y="12525"/>
                    <a:pt x="14828" y="12972"/>
                  </a:cubicBezTo>
                  <a:cubicBezTo>
                    <a:pt x="14859" y="12979"/>
                    <a:pt x="14889" y="12983"/>
                    <a:pt x="14918" y="12983"/>
                  </a:cubicBezTo>
                  <a:cubicBezTo>
                    <a:pt x="15152" y="12983"/>
                    <a:pt x="15357" y="12760"/>
                    <a:pt x="15297" y="12503"/>
                  </a:cubicBezTo>
                  <a:cubicBezTo>
                    <a:pt x="14895" y="11075"/>
                    <a:pt x="13422" y="7437"/>
                    <a:pt x="8200" y="4424"/>
                  </a:cubicBezTo>
                  <a:lnTo>
                    <a:pt x="611" y="49"/>
                  </a:lnTo>
                  <a:cubicBezTo>
                    <a:pt x="550" y="16"/>
                    <a:pt x="486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62" name="Google Shape;262;p21"/>
            <p:cNvSpPr/>
            <p:nvPr/>
          </p:nvSpPr>
          <p:spPr>
            <a:xfrm>
              <a:off x="-1493925" y="3832150"/>
              <a:ext cx="319175" cy="502650"/>
            </a:xfrm>
            <a:custGeom>
              <a:avLst/>
              <a:gdLst/>
              <a:ahLst/>
              <a:cxnLst/>
              <a:rect l="l" t="t" r="r" b="b"/>
              <a:pathLst>
                <a:path w="12767" h="20106" extrusionOk="0">
                  <a:moveTo>
                    <a:pt x="1268" y="0"/>
                  </a:moveTo>
                  <a:cubicBezTo>
                    <a:pt x="1059" y="0"/>
                    <a:pt x="854" y="142"/>
                    <a:pt x="826" y="380"/>
                  </a:cubicBezTo>
                  <a:cubicBezTo>
                    <a:pt x="491" y="2702"/>
                    <a:pt x="0" y="8549"/>
                    <a:pt x="2344" y="11696"/>
                  </a:cubicBezTo>
                  <a:cubicBezTo>
                    <a:pt x="4777" y="14977"/>
                    <a:pt x="10133" y="18794"/>
                    <a:pt x="11919" y="20021"/>
                  </a:cubicBezTo>
                  <a:cubicBezTo>
                    <a:pt x="11996" y="20079"/>
                    <a:pt x="12085" y="20106"/>
                    <a:pt x="12172" y="20106"/>
                  </a:cubicBezTo>
                  <a:cubicBezTo>
                    <a:pt x="12387" y="20106"/>
                    <a:pt x="12595" y="19947"/>
                    <a:pt x="12611" y="19709"/>
                  </a:cubicBezTo>
                  <a:cubicBezTo>
                    <a:pt x="12767" y="17968"/>
                    <a:pt x="12611" y="13415"/>
                    <a:pt x="8124" y="7991"/>
                  </a:cubicBezTo>
                  <a:cubicBezTo>
                    <a:pt x="4375" y="3505"/>
                    <a:pt x="2478" y="1206"/>
                    <a:pt x="1607" y="157"/>
                  </a:cubicBezTo>
                  <a:cubicBezTo>
                    <a:pt x="1516" y="50"/>
                    <a:pt x="1391" y="0"/>
                    <a:pt x="1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42944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" name="Google Shape;264;p22"/>
          <p:cNvGrpSpPr/>
          <p:nvPr/>
        </p:nvGrpSpPr>
        <p:grpSpPr>
          <a:xfrm>
            <a:off x="7499856" y="411267"/>
            <a:ext cx="4965521" cy="6446728"/>
            <a:chOff x="5624775" y="308450"/>
            <a:chExt cx="3724141" cy="4835046"/>
          </a:xfrm>
        </p:grpSpPr>
        <p:sp>
          <p:nvSpPr>
            <p:cNvPr id="265" name="Google Shape;265;p22"/>
            <p:cNvSpPr/>
            <p:nvPr/>
          </p:nvSpPr>
          <p:spPr>
            <a:xfrm flipH="1">
              <a:off x="7181983" y="308450"/>
              <a:ext cx="2166933" cy="4835046"/>
            </a:xfrm>
            <a:custGeom>
              <a:avLst/>
              <a:gdLst/>
              <a:ahLst/>
              <a:cxnLst/>
              <a:rect l="l" t="t" r="r" b="b"/>
              <a:pathLst>
                <a:path w="71310" h="159113" extrusionOk="0">
                  <a:moveTo>
                    <a:pt x="60351" y="1"/>
                  </a:moveTo>
                  <a:lnTo>
                    <a:pt x="52896" y="7411"/>
                  </a:lnTo>
                  <a:cubicBezTo>
                    <a:pt x="52896" y="7411"/>
                    <a:pt x="56846" y="24328"/>
                    <a:pt x="55641" y="29551"/>
                  </a:cubicBezTo>
                  <a:cubicBezTo>
                    <a:pt x="54458" y="34774"/>
                    <a:pt x="51111" y="33702"/>
                    <a:pt x="44950" y="39416"/>
                  </a:cubicBezTo>
                  <a:cubicBezTo>
                    <a:pt x="41067" y="42965"/>
                    <a:pt x="36983" y="46268"/>
                    <a:pt x="32697" y="49303"/>
                  </a:cubicBezTo>
                  <a:cubicBezTo>
                    <a:pt x="32697" y="49303"/>
                    <a:pt x="27318" y="41625"/>
                    <a:pt x="22765" y="33680"/>
                  </a:cubicBezTo>
                  <a:cubicBezTo>
                    <a:pt x="18212" y="25757"/>
                    <a:pt x="5223" y="1139"/>
                    <a:pt x="5223" y="1139"/>
                  </a:cubicBezTo>
                  <a:cubicBezTo>
                    <a:pt x="5223" y="1139"/>
                    <a:pt x="0" y="18793"/>
                    <a:pt x="4776" y="25556"/>
                  </a:cubicBezTo>
                  <a:cubicBezTo>
                    <a:pt x="14240" y="39036"/>
                    <a:pt x="20645" y="43456"/>
                    <a:pt x="24551" y="51781"/>
                  </a:cubicBezTo>
                  <a:cubicBezTo>
                    <a:pt x="28479" y="60128"/>
                    <a:pt x="14128" y="159112"/>
                    <a:pt x="14128" y="159112"/>
                  </a:cubicBezTo>
                  <a:lnTo>
                    <a:pt x="42317" y="159112"/>
                  </a:lnTo>
                  <a:cubicBezTo>
                    <a:pt x="42317" y="159112"/>
                    <a:pt x="35420" y="63520"/>
                    <a:pt x="42317" y="51714"/>
                  </a:cubicBezTo>
                  <a:cubicBezTo>
                    <a:pt x="69925" y="35555"/>
                    <a:pt x="71309" y="14329"/>
                    <a:pt x="71309" y="14329"/>
                  </a:cubicBezTo>
                  <a:lnTo>
                    <a:pt x="69167" y="2880"/>
                  </a:lnTo>
                  <a:cubicBezTo>
                    <a:pt x="69167" y="2880"/>
                    <a:pt x="67649" y="11205"/>
                    <a:pt x="64993" y="18302"/>
                  </a:cubicBezTo>
                  <a:cubicBezTo>
                    <a:pt x="63211" y="23064"/>
                    <a:pt x="61731" y="23847"/>
                    <a:pt x="60949" y="23847"/>
                  </a:cubicBezTo>
                  <a:cubicBezTo>
                    <a:pt x="60566" y="23847"/>
                    <a:pt x="60351" y="23659"/>
                    <a:pt x="60351" y="23659"/>
                  </a:cubicBezTo>
                  <a:lnTo>
                    <a:pt x="62627" y="3996"/>
                  </a:lnTo>
                  <a:lnTo>
                    <a:pt x="603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66" name="Google Shape;266;p22"/>
            <p:cNvSpPr/>
            <p:nvPr/>
          </p:nvSpPr>
          <p:spPr>
            <a:xfrm flipH="1">
              <a:off x="5624775" y="564519"/>
              <a:ext cx="2571816" cy="2603723"/>
            </a:xfrm>
            <a:custGeom>
              <a:avLst/>
              <a:gdLst/>
              <a:ahLst/>
              <a:cxnLst/>
              <a:rect l="l" t="t" r="r" b="b"/>
              <a:pathLst>
                <a:path w="84634" h="85684" extrusionOk="0">
                  <a:moveTo>
                    <a:pt x="79590" y="1"/>
                  </a:moveTo>
                  <a:cubicBezTo>
                    <a:pt x="79724" y="135"/>
                    <a:pt x="79947" y="1295"/>
                    <a:pt x="75059" y="12499"/>
                  </a:cubicBezTo>
                  <a:cubicBezTo>
                    <a:pt x="69568" y="25154"/>
                    <a:pt x="65261" y="31895"/>
                    <a:pt x="56378" y="34305"/>
                  </a:cubicBezTo>
                  <a:cubicBezTo>
                    <a:pt x="47495" y="36738"/>
                    <a:pt x="37295" y="39416"/>
                    <a:pt x="31358" y="44259"/>
                  </a:cubicBezTo>
                  <a:cubicBezTo>
                    <a:pt x="25444" y="49080"/>
                    <a:pt x="19261" y="67382"/>
                    <a:pt x="10646" y="69814"/>
                  </a:cubicBezTo>
                  <a:cubicBezTo>
                    <a:pt x="7973" y="70562"/>
                    <a:pt x="5933" y="70820"/>
                    <a:pt x="4392" y="70820"/>
                  </a:cubicBezTo>
                  <a:cubicBezTo>
                    <a:pt x="966" y="70820"/>
                    <a:pt x="0" y="69547"/>
                    <a:pt x="0" y="69547"/>
                  </a:cubicBezTo>
                  <a:lnTo>
                    <a:pt x="0" y="69547"/>
                  </a:lnTo>
                  <a:lnTo>
                    <a:pt x="156" y="85683"/>
                  </a:lnTo>
                  <a:cubicBezTo>
                    <a:pt x="156" y="85683"/>
                    <a:pt x="24640" y="75193"/>
                    <a:pt x="29751" y="64436"/>
                  </a:cubicBezTo>
                  <a:cubicBezTo>
                    <a:pt x="34862" y="53678"/>
                    <a:pt x="27341" y="54481"/>
                    <a:pt x="40509" y="46960"/>
                  </a:cubicBezTo>
                  <a:cubicBezTo>
                    <a:pt x="53700" y="39416"/>
                    <a:pt x="71711" y="42117"/>
                    <a:pt x="78183" y="27855"/>
                  </a:cubicBezTo>
                  <a:cubicBezTo>
                    <a:pt x="84634" y="13593"/>
                    <a:pt x="83719" y="2054"/>
                    <a:pt x="83719" y="2054"/>
                  </a:cubicBezTo>
                  <a:lnTo>
                    <a:pt x="795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267" name="Google Shape;267;p22"/>
          <p:cNvSpPr/>
          <p:nvPr/>
        </p:nvSpPr>
        <p:spPr>
          <a:xfrm>
            <a:off x="2288451" y="33451"/>
            <a:ext cx="6148508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68" name="Google Shape;268;p22"/>
          <p:cNvSpPr/>
          <p:nvPr/>
        </p:nvSpPr>
        <p:spPr>
          <a:xfrm>
            <a:off x="3631564" y="-454299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69" name="Google Shape;269;p22"/>
          <p:cNvSpPr/>
          <p:nvPr/>
        </p:nvSpPr>
        <p:spPr>
          <a:xfrm>
            <a:off x="6923301" y="-249570"/>
            <a:ext cx="5534067" cy="139167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70" name="Google Shape;270;p22"/>
          <p:cNvSpPr/>
          <p:nvPr/>
        </p:nvSpPr>
        <p:spPr>
          <a:xfrm rot="920261">
            <a:off x="-713107" y="-949323"/>
            <a:ext cx="5088304" cy="2203717"/>
          </a:xfrm>
          <a:custGeom>
            <a:avLst/>
            <a:gdLst/>
            <a:ahLst/>
            <a:cxnLst/>
            <a:rect l="l" t="t" r="r" b="b"/>
            <a:pathLst>
              <a:path w="89567" h="38791" extrusionOk="0">
                <a:moveTo>
                  <a:pt x="89566" y="0"/>
                </a:moveTo>
                <a:lnTo>
                  <a:pt x="7879" y="23904"/>
                </a:lnTo>
                <a:lnTo>
                  <a:pt x="7879" y="23904"/>
                </a:lnTo>
                <a:cubicBezTo>
                  <a:pt x="7879" y="23904"/>
                  <a:pt x="402" y="28300"/>
                  <a:pt x="0" y="34929"/>
                </a:cubicBezTo>
                <a:cubicBezTo>
                  <a:pt x="0" y="34929"/>
                  <a:pt x="883" y="35268"/>
                  <a:pt x="2443" y="35268"/>
                </a:cubicBezTo>
                <a:cubicBezTo>
                  <a:pt x="3797" y="35268"/>
                  <a:pt x="5661" y="35013"/>
                  <a:pt x="7901" y="34059"/>
                </a:cubicBezTo>
                <a:lnTo>
                  <a:pt x="12722" y="31983"/>
                </a:lnTo>
                <a:lnTo>
                  <a:pt x="12722" y="31983"/>
                </a:lnTo>
                <a:cubicBezTo>
                  <a:pt x="12231" y="34282"/>
                  <a:pt x="12521" y="36670"/>
                  <a:pt x="13548" y="38790"/>
                </a:cubicBezTo>
                <a:cubicBezTo>
                  <a:pt x="13548" y="38790"/>
                  <a:pt x="16717" y="36224"/>
                  <a:pt x="17588" y="34036"/>
                </a:cubicBezTo>
                <a:lnTo>
                  <a:pt x="18458" y="31871"/>
                </a:lnTo>
                <a:cubicBezTo>
                  <a:pt x="18458" y="31871"/>
                  <a:pt x="21002" y="35509"/>
                  <a:pt x="22877" y="37987"/>
                </a:cubicBezTo>
                <a:cubicBezTo>
                  <a:pt x="22877" y="37987"/>
                  <a:pt x="26604" y="32586"/>
                  <a:pt x="27966" y="29506"/>
                </a:cubicBezTo>
                <a:lnTo>
                  <a:pt x="29327" y="26403"/>
                </a:lnTo>
                <a:cubicBezTo>
                  <a:pt x="29327" y="26403"/>
                  <a:pt x="29327" y="33902"/>
                  <a:pt x="32407" y="37786"/>
                </a:cubicBezTo>
                <a:cubicBezTo>
                  <a:pt x="32407" y="37786"/>
                  <a:pt x="35800" y="33612"/>
                  <a:pt x="36559" y="31090"/>
                </a:cubicBezTo>
                <a:lnTo>
                  <a:pt x="37094" y="29378"/>
                </a:lnTo>
                <a:lnTo>
                  <a:pt x="37094" y="29378"/>
                </a:lnTo>
                <a:cubicBezTo>
                  <a:pt x="37223" y="29900"/>
                  <a:pt x="37869" y="30669"/>
                  <a:pt x="39951" y="31648"/>
                </a:cubicBezTo>
                <a:cubicBezTo>
                  <a:pt x="41768" y="32512"/>
                  <a:pt x="42556" y="32754"/>
                  <a:pt x="42870" y="32754"/>
                </a:cubicBezTo>
                <a:cubicBezTo>
                  <a:pt x="43268" y="32754"/>
                  <a:pt x="42897" y="32362"/>
                  <a:pt x="42897" y="32362"/>
                </a:cubicBezTo>
                <a:cubicBezTo>
                  <a:pt x="42897" y="32362"/>
                  <a:pt x="45397" y="29707"/>
                  <a:pt x="44839" y="27742"/>
                </a:cubicBezTo>
                <a:cubicBezTo>
                  <a:pt x="44281" y="25801"/>
                  <a:pt x="43455" y="21672"/>
                  <a:pt x="43455" y="21672"/>
                </a:cubicBezTo>
                <a:lnTo>
                  <a:pt x="43455" y="21672"/>
                </a:lnTo>
                <a:cubicBezTo>
                  <a:pt x="43455" y="21672"/>
                  <a:pt x="45442" y="24663"/>
                  <a:pt x="49526" y="28122"/>
                </a:cubicBezTo>
                <a:cubicBezTo>
                  <a:pt x="53610" y="31604"/>
                  <a:pt x="54146" y="31715"/>
                  <a:pt x="54146" y="31715"/>
                </a:cubicBezTo>
                <a:cubicBezTo>
                  <a:pt x="54146" y="31715"/>
                  <a:pt x="58766" y="24283"/>
                  <a:pt x="58163" y="20846"/>
                </a:cubicBezTo>
                <a:lnTo>
                  <a:pt x="57672" y="17967"/>
                </a:lnTo>
                <a:lnTo>
                  <a:pt x="57583" y="17409"/>
                </a:lnTo>
                <a:lnTo>
                  <a:pt x="57583" y="17409"/>
                </a:lnTo>
                <a:cubicBezTo>
                  <a:pt x="57583" y="17409"/>
                  <a:pt x="63275" y="23591"/>
                  <a:pt x="66533" y="24171"/>
                </a:cubicBezTo>
                <a:lnTo>
                  <a:pt x="69792" y="24729"/>
                </a:lnTo>
                <a:cubicBezTo>
                  <a:pt x="69792" y="24729"/>
                  <a:pt x="70461" y="21225"/>
                  <a:pt x="71488" y="19306"/>
                </a:cubicBezTo>
                <a:lnTo>
                  <a:pt x="72515" y="17386"/>
                </a:lnTo>
                <a:cubicBezTo>
                  <a:pt x="72515" y="17386"/>
                  <a:pt x="72916" y="24886"/>
                  <a:pt x="75081" y="27899"/>
                </a:cubicBezTo>
                <a:cubicBezTo>
                  <a:pt x="75081" y="27899"/>
                  <a:pt x="79612" y="25310"/>
                  <a:pt x="82000" y="22163"/>
                </a:cubicBezTo>
                <a:cubicBezTo>
                  <a:pt x="84411" y="19038"/>
                  <a:pt x="87044" y="16204"/>
                  <a:pt x="88294" y="8102"/>
                </a:cubicBezTo>
                <a:lnTo>
                  <a:pt x="8956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271" name="Google Shape;271;p22"/>
          <p:cNvGrpSpPr/>
          <p:nvPr/>
        </p:nvGrpSpPr>
        <p:grpSpPr>
          <a:xfrm rot="1087508" flipH="1">
            <a:off x="-381704" y="991871"/>
            <a:ext cx="1239527" cy="2398619"/>
            <a:chOff x="109100" y="81525"/>
            <a:chExt cx="929625" cy="1798925"/>
          </a:xfrm>
        </p:grpSpPr>
        <p:sp>
          <p:nvSpPr>
            <p:cNvPr id="272" name="Google Shape;272;p22"/>
            <p:cNvSpPr/>
            <p:nvPr/>
          </p:nvSpPr>
          <p:spPr>
            <a:xfrm>
              <a:off x="109100" y="81525"/>
              <a:ext cx="929625" cy="1798925"/>
            </a:xfrm>
            <a:custGeom>
              <a:avLst/>
              <a:gdLst/>
              <a:ahLst/>
              <a:cxnLst/>
              <a:rect l="l" t="t" r="r" b="b"/>
              <a:pathLst>
                <a:path w="37185" h="71957" extrusionOk="0">
                  <a:moveTo>
                    <a:pt x="7009" y="0"/>
                  </a:moveTo>
                  <a:lnTo>
                    <a:pt x="1" y="13079"/>
                  </a:lnTo>
                  <a:cubicBezTo>
                    <a:pt x="1" y="13079"/>
                    <a:pt x="358" y="14909"/>
                    <a:pt x="938" y="17945"/>
                  </a:cubicBezTo>
                  <a:lnTo>
                    <a:pt x="4264" y="18101"/>
                  </a:lnTo>
                  <a:lnTo>
                    <a:pt x="1362" y="20042"/>
                  </a:lnTo>
                  <a:cubicBezTo>
                    <a:pt x="1987" y="23189"/>
                    <a:pt x="2791" y="27162"/>
                    <a:pt x="3706" y="31537"/>
                  </a:cubicBezTo>
                  <a:lnTo>
                    <a:pt x="6072" y="29015"/>
                  </a:lnTo>
                  <a:lnTo>
                    <a:pt x="5402" y="34751"/>
                  </a:lnTo>
                  <a:lnTo>
                    <a:pt x="4420" y="34885"/>
                  </a:lnTo>
                  <a:cubicBezTo>
                    <a:pt x="7388" y="48834"/>
                    <a:pt x="11294" y="65462"/>
                    <a:pt x="14218" y="71956"/>
                  </a:cubicBezTo>
                  <a:lnTo>
                    <a:pt x="25869" y="70751"/>
                  </a:lnTo>
                  <a:lnTo>
                    <a:pt x="31672" y="70149"/>
                  </a:lnTo>
                  <a:lnTo>
                    <a:pt x="37184" y="51334"/>
                  </a:lnTo>
                  <a:lnTo>
                    <a:pt x="26203" y="28345"/>
                  </a:lnTo>
                  <a:lnTo>
                    <a:pt x="22119" y="26180"/>
                  </a:lnTo>
                  <a:lnTo>
                    <a:pt x="24954" y="25734"/>
                  </a:lnTo>
                  <a:lnTo>
                    <a:pt x="21650" y="18815"/>
                  </a:lnTo>
                  <a:lnTo>
                    <a:pt x="15780" y="15690"/>
                  </a:lnTo>
                  <a:lnTo>
                    <a:pt x="19865" y="15088"/>
                  </a:lnTo>
                  <a:lnTo>
                    <a:pt x="17655" y="10445"/>
                  </a:lnTo>
                  <a:lnTo>
                    <a:pt x="70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73" name="Google Shape;273;p22"/>
            <p:cNvSpPr/>
            <p:nvPr/>
          </p:nvSpPr>
          <p:spPr>
            <a:xfrm>
              <a:off x="284325" y="81525"/>
              <a:ext cx="754400" cy="1768800"/>
            </a:xfrm>
            <a:custGeom>
              <a:avLst/>
              <a:gdLst/>
              <a:ahLst/>
              <a:cxnLst/>
              <a:rect l="l" t="t" r="r" b="b"/>
              <a:pathLst>
                <a:path w="30176" h="70752" extrusionOk="0">
                  <a:moveTo>
                    <a:pt x="0" y="0"/>
                  </a:moveTo>
                  <a:lnTo>
                    <a:pt x="18860" y="70751"/>
                  </a:lnTo>
                  <a:lnTo>
                    <a:pt x="24663" y="70149"/>
                  </a:lnTo>
                  <a:lnTo>
                    <a:pt x="30175" y="51334"/>
                  </a:lnTo>
                  <a:lnTo>
                    <a:pt x="19194" y="28345"/>
                  </a:lnTo>
                  <a:lnTo>
                    <a:pt x="15110" y="26180"/>
                  </a:lnTo>
                  <a:lnTo>
                    <a:pt x="17945" y="25734"/>
                  </a:lnTo>
                  <a:lnTo>
                    <a:pt x="14641" y="18815"/>
                  </a:lnTo>
                  <a:lnTo>
                    <a:pt x="8771" y="15690"/>
                  </a:lnTo>
                  <a:lnTo>
                    <a:pt x="12856" y="15088"/>
                  </a:lnTo>
                  <a:lnTo>
                    <a:pt x="10646" y="104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sp>
        <p:nvSpPr>
          <p:cNvPr id="274" name="Google Shape;274;p22"/>
          <p:cNvSpPr/>
          <p:nvPr/>
        </p:nvSpPr>
        <p:spPr>
          <a:xfrm>
            <a:off x="5247291" y="-290904"/>
            <a:ext cx="6148508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275" name="Google Shape;275;p22"/>
          <p:cNvGrpSpPr/>
          <p:nvPr/>
        </p:nvGrpSpPr>
        <p:grpSpPr>
          <a:xfrm flipH="1">
            <a:off x="-194964" y="2312367"/>
            <a:ext cx="2127767" cy="1883000"/>
            <a:chOff x="-1486725" y="976600"/>
            <a:chExt cx="1595825" cy="1412250"/>
          </a:xfrm>
        </p:grpSpPr>
        <p:sp>
          <p:nvSpPr>
            <p:cNvPr id="276" name="Google Shape;276;p22"/>
            <p:cNvSpPr/>
            <p:nvPr/>
          </p:nvSpPr>
          <p:spPr>
            <a:xfrm>
              <a:off x="-1486725" y="976600"/>
              <a:ext cx="1595825" cy="1412250"/>
            </a:xfrm>
            <a:custGeom>
              <a:avLst/>
              <a:gdLst/>
              <a:ahLst/>
              <a:cxnLst/>
              <a:rect l="l" t="t" r="r" b="b"/>
              <a:pathLst>
                <a:path w="63833" h="56490" extrusionOk="0">
                  <a:moveTo>
                    <a:pt x="15065" y="0"/>
                  </a:moveTo>
                  <a:lnTo>
                    <a:pt x="0" y="4576"/>
                  </a:lnTo>
                  <a:lnTo>
                    <a:pt x="17029" y="14954"/>
                  </a:lnTo>
                  <a:lnTo>
                    <a:pt x="22944" y="11896"/>
                  </a:lnTo>
                  <a:lnTo>
                    <a:pt x="21315" y="16918"/>
                  </a:lnTo>
                  <a:lnTo>
                    <a:pt x="29171" y="24439"/>
                  </a:lnTo>
                  <a:lnTo>
                    <a:pt x="34505" y="22208"/>
                  </a:lnTo>
                  <a:lnTo>
                    <a:pt x="32921" y="26448"/>
                  </a:lnTo>
                  <a:lnTo>
                    <a:pt x="42049" y="36090"/>
                  </a:lnTo>
                  <a:lnTo>
                    <a:pt x="46848" y="33523"/>
                  </a:lnTo>
                  <a:lnTo>
                    <a:pt x="45888" y="38657"/>
                  </a:lnTo>
                  <a:lnTo>
                    <a:pt x="61578" y="56489"/>
                  </a:lnTo>
                  <a:lnTo>
                    <a:pt x="62583" y="43991"/>
                  </a:lnTo>
                  <a:lnTo>
                    <a:pt x="63832" y="28524"/>
                  </a:lnTo>
                  <a:cubicBezTo>
                    <a:pt x="63832" y="28524"/>
                    <a:pt x="41000" y="8816"/>
                    <a:pt x="17766" y="871"/>
                  </a:cubicBezTo>
                  <a:cubicBezTo>
                    <a:pt x="16873" y="558"/>
                    <a:pt x="15980" y="268"/>
                    <a:pt x="15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77" name="Google Shape;277;p22"/>
            <p:cNvSpPr/>
            <p:nvPr/>
          </p:nvSpPr>
          <p:spPr>
            <a:xfrm>
              <a:off x="-1042575" y="998350"/>
              <a:ext cx="1151675" cy="1078025"/>
            </a:xfrm>
            <a:custGeom>
              <a:avLst/>
              <a:gdLst/>
              <a:ahLst/>
              <a:cxnLst/>
              <a:rect l="l" t="t" r="r" b="b"/>
              <a:pathLst>
                <a:path w="46067" h="43121" extrusionOk="0">
                  <a:moveTo>
                    <a:pt x="0" y="1"/>
                  </a:moveTo>
                  <a:lnTo>
                    <a:pt x="0" y="1"/>
                  </a:lnTo>
                  <a:cubicBezTo>
                    <a:pt x="19998" y="11406"/>
                    <a:pt x="40018" y="36827"/>
                    <a:pt x="44817" y="43121"/>
                  </a:cubicBezTo>
                  <a:lnTo>
                    <a:pt x="46066" y="27654"/>
                  </a:lnTo>
                  <a:cubicBezTo>
                    <a:pt x="46066" y="27654"/>
                    <a:pt x="23234" y="7946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545692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Google Shape;279;p23"/>
          <p:cNvSpPr/>
          <p:nvPr/>
        </p:nvSpPr>
        <p:spPr>
          <a:xfrm flipH="1">
            <a:off x="501183" y="-290904"/>
            <a:ext cx="6148508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80" name="Google Shape;280;p23"/>
          <p:cNvSpPr/>
          <p:nvPr/>
        </p:nvSpPr>
        <p:spPr>
          <a:xfrm flipH="1">
            <a:off x="8531273" y="-238333"/>
            <a:ext cx="4127161" cy="7087716"/>
          </a:xfrm>
          <a:custGeom>
            <a:avLst/>
            <a:gdLst/>
            <a:ahLst/>
            <a:cxnLst/>
            <a:rect l="l" t="t" r="r" b="b"/>
            <a:pathLst>
              <a:path w="82670" h="141972" extrusionOk="0">
                <a:moveTo>
                  <a:pt x="71711" y="0"/>
                </a:moveTo>
                <a:lnTo>
                  <a:pt x="64279" y="6629"/>
                </a:lnTo>
                <a:cubicBezTo>
                  <a:pt x="64279" y="6629"/>
                  <a:pt x="68229" y="21717"/>
                  <a:pt x="67024" y="26381"/>
                </a:cubicBezTo>
                <a:cubicBezTo>
                  <a:pt x="65841" y="31046"/>
                  <a:pt x="62493" y="30086"/>
                  <a:pt x="56333" y="35175"/>
                </a:cubicBezTo>
                <a:cubicBezTo>
                  <a:pt x="52427" y="38367"/>
                  <a:pt x="48321" y="41313"/>
                  <a:pt x="44080" y="44013"/>
                </a:cubicBezTo>
                <a:cubicBezTo>
                  <a:pt x="44080" y="44013"/>
                  <a:pt x="38701" y="37161"/>
                  <a:pt x="34148" y="30086"/>
                </a:cubicBezTo>
                <a:cubicBezTo>
                  <a:pt x="29595" y="22989"/>
                  <a:pt x="23145" y="16583"/>
                  <a:pt x="23145" y="16583"/>
                </a:cubicBezTo>
                <a:cubicBezTo>
                  <a:pt x="23145" y="16583"/>
                  <a:pt x="0" y="19953"/>
                  <a:pt x="16159" y="22833"/>
                </a:cubicBezTo>
                <a:cubicBezTo>
                  <a:pt x="32296" y="25689"/>
                  <a:pt x="32028" y="38791"/>
                  <a:pt x="35934" y="46223"/>
                </a:cubicBezTo>
                <a:cubicBezTo>
                  <a:pt x="39862" y="53633"/>
                  <a:pt x="25511" y="141971"/>
                  <a:pt x="25511" y="141971"/>
                </a:cubicBezTo>
                <a:lnTo>
                  <a:pt x="53700" y="141971"/>
                </a:lnTo>
                <a:cubicBezTo>
                  <a:pt x="53700" y="141971"/>
                  <a:pt x="46803" y="56690"/>
                  <a:pt x="53700" y="46156"/>
                </a:cubicBezTo>
                <a:cubicBezTo>
                  <a:pt x="81286" y="31738"/>
                  <a:pt x="82670" y="12811"/>
                  <a:pt x="82670" y="12811"/>
                </a:cubicBezTo>
                <a:lnTo>
                  <a:pt x="80549" y="2567"/>
                </a:lnTo>
                <a:cubicBezTo>
                  <a:pt x="80549" y="2567"/>
                  <a:pt x="79009" y="9999"/>
                  <a:pt x="76353" y="16338"/>
                </a:cubicBezTo>
                <a:cubicBezTo>
                  <a:pt x="74574" y="20583"/>
                  <a:pt x="73096" y="21284"/>
                  <a:pt x="72313" y="21284"/>
                </a:cubicBezTo>
                <a:cubicBezTo>
                  <a:pt x="71928" y="21284"/>
                  <a:pt x="71711" y="21114"/>
                  <a:pt x="71711" y="21114"/>
                </a:cubicBezTo>
                <a:lnTo>
                  <a:pt x="73988" y="3571"/>
                </a:lnTo>
                <a:lnTo>
                  <a:pt x="7171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81" name="Google Shape;281;p23"/>
          <p:cNvSpPr/>
          <p:nvPr/>
        </p:nvSpPr>
        <p:spPr>
          <a:xfrm>
            <a:off x="6440839" y="-249567"/>
            <a:ext cx="6370092" cy="1601912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sp>
        <p:nvSpPr>
          <p:cNvPr id="282" name="Google Shape;282;p23"/>
          <p:cNvSpPr/>
          <p:nvPr/>
        </p:nvSpPr>
        <p:spPr>
          <a:xfrm>
            <a:off x="3972419" y="-249565"/>
            <a:ext cx="5537544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50"/>
            <a:endParaRPr sz="2400">
              <a:solidFill>
                <a:srgbClr val="522E17"/>
              </a:solidFill>
            </a:endParaRPr>
          </a:p>
        </p:txBody>
      </p:sp>
      <p:grpSp>
        <p:nvGrpSpPr>
          <p:cNvPr id="283" name="Google Shape;283;p23"/>
          <p:cNvGrpSpPr/>
          <p:nvPr/>
        </p:nvGrpSpPr>
        <p:grpSpPr>
          <a:xfrm rot="6335569" flipH="1">
            <a:off x="310695" y="-975549"/>
            <a:ext cx="523803" cy="1925708"/>
            <a:chOff x="4439650" y="3704000"/>
            <a:chExt cx="392850" cy="1444275"/>
          </a:xfrm>
        </p:grpSpPr>
        <p:sp>
          <p:nvSpPr>
            <p:cNvPr id="284" name="Google Shape;284;p23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85" name="Google Shape;285;p23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86" name="Google Shape;286;p23"/>
          <p:cNvGrpSpPr/>
          <p:nvPr/>
        </p:nvGrpSpPr>
        <p:grpSpPr>
          <a:xfrm rot="7906635" flipH="1">
            <a:off x="118563" y="-564414"/>
            <a:ext cx="523772" cy="1925595"/>
            <a:chOff x="4439650" y="3704000"/>
            <a:chExt cx="392850" cy="1444275"/>
          </a:xfrm>
        </p:grpSpPr>
        <p:sp>
          <p:nvSpPr>
            <p:cNvPr id="287" name="Google Shape;287;p23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88" name="Google Shape;288;p23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89" name="Google Shape;289;p23"/>
          <p:cNvGrpSpPr/>
          <p:nvPr/>
        </p:nvGrpSpPr>
        <p:grpSpPr>
          <a:xfrm rot="9474936" flipH="1">
            <a:off x="-175384" y="-238930"/>
            <a:ext cx="523839" cy="1925844"/>
            <a:chOff x="4439650" y="3704000"/>
            <a:chExt cx="392850" cy="1444275"/>
          </a:xfrm>
        </p:grpSpPr>
        <p:sp>
          <p:nvSpPr>
            <p:cNvPr id="290" name="Google Shape;290;p23"/>
            <p:cNvSpPr/>
            <p:nvPr/>
          </p:nvSpPr>
          <p:spPr>
            <a:xfrm>
              <a:off x="4439650" y="3704000"/>
              <a:ext cx="392850" cy="1304950"/>
            </a:xfrm>
            <a:custGeom>
              <a:avLst/>
              <a:gdLst/>
              <a:ahLst/>
              <a:cxnLst/>
              <a:rect l="l" t="t" r="r" b="b"/>
              <a:pathLst>
                <a:path w="15714" h="52198" extrusionOk="0">
                  <a:moveTo>
                    <a:pt x="8910" y="1"/>
                  </a:moveTo>
                  <a:cubicBezTo>
                    <a:pt x="6507" y="1"/>
                    <a:pt x="4282" y="1712"/>
                    <a:pt x="3059" y="3848"/>
                  </a:cubicBezTo>
                  <a:cubicBezTo>
                    <a:pt x="1764" y="6124"/>
                    <a:pt x="1429" y="8825"/>
                    <a:pt x="1184" y="11436"/>
                  </a:cubicBezTo>
                  <a:cubicBezTo>
                    <a:pt x="1" y="23489"/>
                    <a:pt x="202" y="35652"/>
                    <a:pt x="1720" y="47682"/>
                  </a:cubicBezTo>
                  <a:cubicBezTo>
                    <a:pt x="1853" y="48754"/>
                    <a:pt x="2010" y="49870"/>
                    <a:pt x="2568" y="50785"/>
                  </a:cubicBezTo>
                  <a:cubicBezTo>
                    <a:pt x="3066" y="51590"/>
                    <a:pt x="3943" y="52197"/>
                    <a:pt x="4859" y="52197"/>
                  </a:cubicBezTo>
                  <a:cubicBezTo>
                    <a:pt x="5010" y="52197"/>
                    <a:pt x="5162" y="52181"/>
                    <a:pt x="5313" y="52146"/>
                  </a:cubicBezTo>
                  <a:cubicBezTo>
                    <a:pt x="6741" y="51834"/>
                    <a:pt x="8326" y="45651"/>
                    <a:pt x="8929" y="44178"/>
                  </a:cubicBezTo>
                  <a:cubicBezTo>
                    <a:pt x="13192" y="33800"/>
                    <a:pt x="15468" y="22730"/>
                    <a:pt x="15669" y="11526"/>
                  </a:cubicBezTo>
                  <a:cubicBezTo>
                    <a:pt x="15714" y="9115"/>
                    <a:pt x="15647" y="6660"/>
                    <a:pt x="14732" y="4428"/>
                  </a:cubicBezTo>
                  <a:cubicBezTo>
                    <a:pt x="13794" y="2219"/>
                    <a:pt x="11852" y="277"/>
                    <a:pt x="9464" y="31"/>
                  </a:cubicBezTo>
                  <a:cubicBezTo>
                    <a:pt x="9279" y="11"/>
                    <a:pt x="9094" y="1"/>
                    <a:pt x="8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91" name="Google Shape;291;p23"/>
            <p:cNvSpPr/>
            <p:nvPr/>
          </p:nvSpPr>
          <p:spPr>
            <a:xfrm>
              <a:off x="4490450" y="3921275"/>
              <a:ext cx="169075" cy="1227000"/>
            </a:xfrm>
            <a:custGeom>
              <a:avLst/>
              <a:gdLst/>
              <a:ahLst/>
              <a:cxnLst/>
              <a:rect l="l" t="t" r="r" b="b"/>
              <a:pathLst>
                <a:path w="6763" h="49080" extrusionOk="0">
                  <a:moveTo>
                    <a:pt x="6495" y="0"/>
                  </a:moveTo>
                  <a:cubicBezTo>
                    <a:pt x="6450" y="402"/>
                    <a:pt x="2611" y="40911"/>
                    <a:pt x="1317" y="44906"/>
                  </a:cubicBezTo>
                  <a:lnTo>
                    <a:pt x="0" y="48990"/>
                  </a:lnTo>
                  <a:lnTo>
                    <a:pt x="268" y="49079"/>
                  </a:lnTo>
                  <a:lnTo>
                    <a:pt x="1585" y="44995"/>
                  </a:lnTo>
                  <a:cubicBezTo>
                    <a:pt x="2901" y="40955"/>
                    <a:pt x="6606" y="1696"/>
                    <a:pt x="6763" y="22"/>
                  </a:cubicBezTo>
                  <a:lnTo>
                    <a:pt x="64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92" name="Google Shape;292;p23"/>
          <p:cNvGrpSpPr/>
          <p:nvPr/>
        </p:nvGrpSpPr>
        <p:grpSpPr>
          <a:xfrm rot="9385361" flipH="1">
            <a:off x="-709965" y="6439052"/>
            <a:ext cx="2381497" cy="890887"/>
            <a:chOff x="2504050" y="4080225"/>
            <a:chExt cx="1248775" cy="467150"/>
          </a:xfrm>
        </p:grpSpPr>
        <p:sp>
          <p:nvSpPr>
            <p:cNvPr id="293" name="Google Shape;293;p23"/>
            <p:cNvSpPr/>
            <p:nvPr/>
          </p:nvSpPr>
          <p:spPr>
            <a:xfrm>
              <a:off x="2505175" y="4080225"/>
              <a:ext cx="1246525" cy="467150"/>
            </a:xfrm>
            <a:custGeom>
              <a:avLst/>
              <a:gdLst/>
              <a:ahLst/>
              <a:cxnLst/>
              <a:rect l="l" t="t" r="r" b="b"/>
              <a:pathLst>
                <a:path w="49861" h="18686" extrusionOk="0">
                  <a:moveTo>
                    <a:pt x="34019" y="1"/>
                  </a:moveTo>
                  <a:cubicBezTo>
                    <a:pt x="10587" y="1"/>
                    <a:pt x="0" y="17903"/>
                    <a:pt x="0" y="17903"/>
                  </a:cubicBezTo>
                  <a:cubicBezTo>
                    <a:pt x="3542" y="18444"/>
                    <a:pt x="6903" y="18686"/>
                    <a:pt x="10081" y="18686"/>
                  </a:cubicBezTo>
                  <a:cubicBezTo>
                    <a:pt x="36106" y="18686"/>
                    <a:pt x="49861" y="2503"/>
                    <a:pt x="49861" y="2503"/>
                  </a:cubicBezTo>
                  <a:cubicBezTo>
                    <a:pt x="44040" y="736"/>
                    <a:pt x="38766" y="1"/>
                    <a:pt x="340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94" name="Google Shape;294;p23"/>
            <p:cNvSpPr/>
            <p:nvPr/>
          </p:nvSpPr>
          <p:spPr>
            <a:xfrm>
              <a:off x="2504050" y="4139425"/>
              <a:ext cx="1248775" cy="391725"/>
            </a:xfrm>
            <a:custGeom>
              <a:avLst/>
              <a:gdLst/>
              <a:ahLst/>
              <a:cxnLst/>
              <a:rect l="l" t="t" r="r" b="b"/>
              <a:pathLst>
                <a:path w="49951" h="15669" extrusionOk="0">
                  <a:moveTo>
                    <a:pt x="49861" y="1"/>
                  </a:moveTo>
                  <a:lnTo>
                    <a:pt x="0" y="15401"/>
                  </a:lnTo>
                  <a:lnTo>
                    <a:pt x="90" y="15669"/>
                  </a:lnTo>
                  <a:lnTo>
                    <a:pt x="49950" y="269"/>
                  </a:lnTo>
                  <a:lnTo>
                    <a:pt x="49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95" name="Google Shape;295;p23"/>
            <p:cNvSpPr/>
            <p:nvPr/>
          </p:nvSpPr>
          <p:spPr>
            <a:xfrm>
              <a:off x="3120050" y="4140550"/>
              <a:ext cx="271200" cy="229350"/>
            </a:xfrm>
            <a:custGeom>
              <a:avLst/>
              <a:gdLst/>
              <a:ahLst/>
              <a:cxnLst/>
              <a:rect l="l" t="t" r="r" b="b"/>
              <a:pathLst>
                <a:path w="10848" h="9174" extrusionOk="0">
                  <a:moveTo>
                    <a:pt x="8772" y="0"/>
                  </a:moveTo>
                  <a:lnTo>
                    <a:pt x="1" y="7901"/>
                  </a:lnTo>
                  <a:lnTo>
                    <a:pt x="10803" y="9174"/>
                  </a:lnTo>
                  <a:lnTo>
                    <a:pt x="10848" y="8906"/>
                  </a:lnTo>
                  <a:lnTo>
                    <a:pt x="648" y="7700"/>
                  </a:lnTo>
                  <a:lnTo>
                    <a:pt x="8950" y="201"/>
                  </a:lnTo>
                  <a:lnTo>
                    <a:pt x="87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96" name="Google Shape;296;p23"/>
            <p:cNvSpPr/>
            <p:nvPr/>
          </p:nvSpPr>
          <p:spPr>
            <a:xfrm>
              <a:off x="2793625" y="4245450"/>
              <a:ext cx="270650" cy="229350"/>
            </a:xfrm>
            <a:custGeom>
              <a:avLst/>
              <a:gdLst/>
              <a:ahLst/>
              <a:cxnLst/>
              <a:rect l="l" t="t" r="r" b="b"/>
              <a:pathLst>
                <a:path w="10826" h="9174" extrusionOk="0">
                  <a:moveTo>
                    <a:pt x="8750" y="0"/>
                  </a:moveTo>
                  <a:lnTo>
                    <a:pt x="1" y="7901"/>
                  </a:lnTo>
                  <a:lnTo>
                    <a:pt x="10803" y="9173"/>
                  </a:lnTo>
                  <a:lnTo>
                    <a:pt x="10826" y="8906"/>
                  </a:lnTo>
                  <a:lnTo>
                    <a:pt x="648" y="7700"/>
                  </a:lnTo>
                  <a:lnTo>
                    <a:pt x="8929" y="201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297" name="Google Shape;297;p23"/>
          <p:cNvGrpSpPr/>
          <p:nvPr/>
        </p:nvGrpSpPr>
        <p:grpSpPr>
          <a:xfrm rot="8172916" flipH="1">
            <a:off x="-622935" y="5884975"/>
            <a:ext cx="2381504" cy="890888"/>
            <a:chOff x="2504050" y="4080225"/>
            <a:chExt cx="1248775" cy="467150"/>
          </a:xfrm>
        </p:grpSpPr>
        <p:sp>
          <p:nvSpPr>
            <p:cNvPr id="298" name="Google Shape;298;p23"/>
            <p:cNvSpPr/>
            <p:nvPr/>
          </p:nvSpPr>
          <p:spPr>
            <a:xfrm>
              <a:off x="2505175" y="4080225"/>
              <a:ext cx="1246525" cy="467150"/>
            </a:xfrm>
            <a:custGeom>
              <a:avLst/>
              <a:gdLst/>
              <a:ahLst/>
              <a:cxnLst/>
              <a:rect l="l" t="t" r="r" b="b"/>
              <a:pathLst>
                <a:path w="49861" h="18686" extrusionOk="0">
                  <a:moveTo>
                    <a:pt x="34019" y="1"/>
                  </a:moveTo>
                  <a:cubicBezTo>
                    <a:pt x="10587" y="1"/>
                    <a:pt x="0" y="17903"/>
                    <a:pt x="0" y="17903"/>
                  </a:cubicBezTo>
                  <a:cubicBezTo>
                    <a:pt x="3542" y="18444"/>
                    <a:pt x="6903" y="18686"/>
                    <a:pt x="10081" y="18686"/>
                  </a:cubicBezTo>
                  <a:cubicBezTo>
                    <a:pt x="36106" y="18686"/>
                    <a:pt x="49861" y="2503"/>
                    <a:pt x="49861" y="2503"/>
                  </a:cubicBezTo>
                  <a:cubicBezTo>
                    <a:pt x="44040" y="736"/>
                    <a:pt x="38766" y="1"/>
                    <a:pt x="340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299" name="Google Shape;299;p23"/>
            <p:cNvSpPr/>
            <p:nvPr/>
          </p:nvSpPr>
          <p:spPr>
            <a:xfrm>
              <a:off x="2504050" y="4139425"/>
              <a:ext cx="1248775" cy="391725"/>
            </a:xfrm>
            <a:custGeom>
              <a:avLst/>
              <a:gdLst/>
              <a:ahLst/>
              <a:cxnLst/>
              <a:rect l="l" t="t" r="r" b="b"/>
              <a:pathLst>
                <a:path w="49951" h="15669" extrusionOk="0">
                  <a:moveTo>
                    <a:pt x="49861" y="1"/>
                  </a:moveTo>
                  <a:lnTo>
                    <a:pt x="0" y="15401"/>
                  </a:lnTo>
                  <a:lnTo>
                    <a:pt x="90" y="15669"/>
                  </a:lnTo>
                  <a:lnTo>
                    <a:pt x="49950" y="269"/>
                  </a:lnTo>
                  <a:lnTo>
                    <a:pt x="49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300" name="Google Shape;300;p23"/>
            <p:cNvSpPr/>
            <p:nvPr/>
          </p:nvSpPr>
          <p:spPr>
            <a:xfrm>
              <a:off x="3120050" y="4140550"/>
              <a:ext cx="271200" cy="229350"/>
            </a:xfrm>
            <a:custGeom>
              <a:avLst/>
              <a:gdLst/>
              <a:ahLst/>
              <a:cxnLst/>
              <a:rect l="l" t="t" r="r" b="b"/>
              <a:pathLst>
                <a:path w="10848" h="9174" extrusionOk="0">
                  <a:moveTo>
                    <a:pt x="8772" y="0"/>
                  </a:moveTo>
                  <a:lnTo>
                    <a:pt x="1" y="7901"/>
                  </a:lnTo>
                  <a:lnTo>
                    <a:pt x="10803" y="9174"/>
                  </a:lnTo>
                  <a:lnTo>
                    <a:pt x="10848" y="8906"/>
                  </a:lnTo>
                  <a:lnTo>
                    <a:pt x="648" y="7700"/>
                  </a:lnTo>
                  <a:lnTo>
                    <a:pt x="8950" y="201"/>
                  </a:lnTo>
                  <a:lnTo>
                    <a:pt x="87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301" name="Google Shape;301;p23"/>
            <p:cNvSpPr/>
            <p:nvPr/>
          </p:nvSpPr>
          <p:spPr>
            <a:xfrm>
              <a:off x="2793625" y="4245450"/>
              <a:ext cx="270650" cy="229350"/>
            </a:xfrm>
            <a:custGeom>
              <a:avLst/>
              <a:gdLst/>
              <a:ahLst/>
              <a:cxnLst/>
              <a:rect l="l" t="t" r="r" b="b"/>
              <a:pathLst>
                <a:path w="10826" h="9174" extrusionOk="0">
                  <a:moveTo>
                    <a:pt x="8750" y="0"/>
                  </a:moveTo>
                  <a:lnTo>
                    <a:pt x="1" y="7901"/>
                  </a:lnTo>
                  <a:lnTo>
                    <a:pt x="10803" y="9173"/>
                  </a:lnTo>
                  <a:lnTo>
                    <a:pt x="10826" y="8906"/>
                  </a:lnTo>
                  <a:lnTo>
                    <a:pt x="648" y="7700"/>
                  </a:lnTo>
                  <a:lnTo>
                    <a:pt x="8929" y="201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  <p:grpSp>
        <p:nvGrpSpPr>
          <p:cNvPr id="302" name="Google Shape;302;p23"/>
          <p:cNvGrpSpPr/>
          <p:nvPr/>
        </p:nvGrpSpPr>
        <p:grpSpPr>
          <a:xfrm rot="6615640" flipH="1">
            <a:off x="-1274466" y="5627906"/>
            <a:ext cx="2381492" cy="890884"/>
            <a:chOff x="2504050" y="4080225"/>
            <a:chExt cx="1248775" cy="467150"/>
          </a:xfrm>
        </p:grpSpPr>
        <p:sp>
          <p:nvSpPr>
            <p:cNvPr id="303" name="Google Shape;303;p23"/>
            <p:cNvSpPr/>
            <p:nvPr/>
          </p:nvSpPr>
          <p:spPr>
            <a:xfrm>
              <a:off x="2505175" y="4080225"/>
              <a:ext cx="1246525" cy="467150"/>
            </a:xfrm>
            <a:custGeom>
              <a:avLst/>
              <a:gdLst/>
              <a:ahLst/>
              <a:cxnLst/>
              <a:rect l="l" t="t" r="r" b="b"/>
              <a:pathLst>
                <a:path w="49861" h="18686" extrusionOk="0">
                  <a:moveTo>
                    <a:pt x="34019" y="1"/>
                  </a:moveTo>
                  <a:cubicBezTo>
                    <a:pt x="10587" y="1"/>
                    <a:pt x="0" y="17903"/>
                    <a:pt x="0" y="17903"/>
                  </a:cubicBezTo>
                  <a:cubicBezTo>
                    <a:pt x="3542" y="18444"/>
                    <a:pt x="6903" y="18686"/>
                    <a:pt x="10081" y="18686"/>
                  </a:cubicBezTo>
                  <a:cubicBezTo>
                    <a:pt x="36106" y="18686"/>
                    <a:pt x="49861" y="2503"/>
                    <a:pt x="49861" y="2503"/>
                  </a:cubicBezTo>
                  <a:cubicBezTo>
                    <a:pt x="44040" y="736"/>
                    <a:pt x="38766" y="1"/>
                    <a:pt x="340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304" name="Google Shape;304;p23"/>
            <p:cNvSpPr/>
            <p:nvPr/>
          </p:nvSpPr>
          <p:spPr>
            <a:xfrm>
              <a:off x="2504050" y="4139425"/>
              <a:ext cx="1248775" cy="391725"/>
            </a:xfrm>
            <a:custGeom>
              <a:avLst/>
              <a:gdLst/>
              <a:ahLst/>
              <a:cxnLst/>
              <a:rect l="l" t="t" r="r" b="b"/>
              <a:pathLst>
                <a:path w="49951" h="15669" extrusionOk="0">
                  <a:moveTo>
                    <a:pt x="49861" y="1"/>
                  </a:moveTo>
                  <a:lnTo>
                    <a:pt x="0" y="15401"/>
                  </a:lnTo>
                  <a:lnTo>
                    <a:pt x="90" y="15669"/>
                  </a:lnTo>
                  <a:lnTo>
                    <a:pt x="49950" y="269"/>
                  </a:lnTo>
                  <a:lnTo>
                    <a:pt x="49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305" name="Google Shape;305;p23"/>
            <p:cNvSpPr/>
            <p:nvPr/>
          </p:nvSpPr>
          <p:spPr>
            <a:xfrm>
              <a:off x="3120050" y="4140550"/>
              <a:ext cx="271200" cy="229350"/>
            </a:xfrm>
            <a:custGeom>
              <a:avLst/>
              <a:gdLst/>
              <a:ahLst/>
              <a:cxnLst/>
              <a:rect l="l" t="t" r="r" b="b"/>
              <a:pathLst>
                <a:path w="10848" h="9174" extrusionOk="0">
                  <a:moveTo>
                    <a:pt x="8772" y="0"/>
                  </a:moveTo>
                  <a:lnTo>
                    <a:pt x="1" y="7901"/>
                  </a:lnTo>
                  <a:lnTo>
                    <a:pt x="10803" y="9174"/>
                  </a:lnTo>
                  <a:lnTo>
                    <a:pt x="10848" y="8906"/>
                  </a:lnTo>
                  <a:lnTo>
                    <a:pt x="648" y="7700"/>
                  </a:lnTo>
                  <a:lnTo>
                    <a:pt x="8950" y="201"/>
                  </a:lnTo>
                  <a:lnTo>
                    <a:pt x="87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  <p:sp>
          <p:nvSpPr>
            <p:cNvPr id="306" name="Google Shape;306;p23"/>
            <p:cNvSpPr/>
            <p:nvPr/>
          </p:nvSpPr>
          <p:spPr>
            <a:xfrm>
              <a:off x="2793625" y="4245450"/>
              <a:ext cx="270650" cy="229350"/>
            </a:xfrm>
            <a:custGeom>
              <a:avLst/>
              <a:gdLst/>
              <a:ahLst/>
              <a:cxnLst/>
              <a:rect l="l" t="t" r="r" b="b"/>
              <a:pathLst>
                <a:path w="10826" h="9174" extrusionOk="0">
                  <a:moveTo>
                    <a:pt x="8750" y="0"/>
                  </a:moveTo>
                  <a:lnTo>
                    <a:pt x="1" y="7901"/>
                  </a:lnTo>
                  <a:lnTo>
                    <a:pt x="10803" y="9173"/>
                  </a:lnTo>
                  <a:lnTo>
                    <a:pt x="10826" y="8906"/>
                  </a:lnTo>
                  <a:lnTo>
                    <a:pt x="648" y="7700"/>
                  </a:lnTo>
                  <a:lnTo>
                    <a:pt x="8929" y="201"/>
                  </a:lnTo>
                  <a:lnTo>
                    <a:pt x="87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/>
              <a:endParaRPr sz="2400">
                <a:solidFill>
                  <a:srgbClr val="522E1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72183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173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173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71" name="Google Shape;271;p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272" name="Google Shape;272;p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" name="Google Shape;273;p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" name="Google Shape;274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" name="Google Shape;275;p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" name="Google Shape;276;p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" name="Google Shape;277;p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" name="Google Shape;278;p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" name="Google Shape;279;p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" name="Google Shape;280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" name="Google Shape;281;p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" name="Google Shape;282;p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" name="Google Shape;283;p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" name="Google Shape;284;p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" name="Google Shape;287;p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" name="Google Shape;288;p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" name="Google Shape;319;p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" name="Google Shape;320;p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" name="Google Shape;321;p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" name="Google Shape;325;p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" name="Google Shape;326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" name="Google Shape;337;p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" name="Google Shape;338;p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" name="Google Shape;346;p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" name="Google Shape;347;p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" name="Google Shape;348;p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" name="Google Shape;349;p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" name="Google Shape;350;p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" name="Google Shape;351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" name="Google Shape;352;p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" name="Google Shape;353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" name="Google Shape;354;p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" name="Google Shape;355;p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" name="Google Shape;356;p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" name="Google Shape;357;p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" name="Google Shape;358;p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" name="Google Shape;359;p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" name="Google Shape;360;p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" name="Google Shape;361;p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" name="Google Shape;362;p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" name="Google Shape;363;p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" name="Google Shape;364;p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" name="Google Shape;365;p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" name="Google Shape;366;p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" name="Google Shape;367;p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" name="Google Shape;368;p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" name="Google Shape;369;p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" name="Google Shape;370;p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" name="Google Shape;371;p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" name="Google Shape;372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" name="Google Shape;373;p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" name="Google Shape;374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" name="Google Shape;375;p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" name="Google Shape;376;p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" name="Google Shape;377;p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" name="Google Shape;378;p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" name="Google Shape;379;p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" name="Google Shape;380;p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" name="Google Shape;381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" name="Google Shape;382;p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" name="Google Shape;383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" name="Google Shape;384;p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" name="Google Shape;385;p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" name="Google Shape;386;p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" name="Google Shape;387;p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" name="Google Shape;388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" name="Google Shape;389;p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" name="Google Shape;390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" name="Google Shape;391;p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" name="Google Shape;392;p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" name="Google Shape;393;p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" name="Google Shape;394;p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" name="Google Shape;395;p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" name="Google Shape;396;p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" name="Google Shape;397;p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" name="Google Shape;398;p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" name="Google Shape;399;p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" name="Google Shape;400;p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" name="Google Shape;401;p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" name="Google Shape;402;p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" name="Google Shape;403;p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" name="Google Shape;404;p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" name="Google Shape;405;p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" name="Google Shape;406;p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" name="Google Shape;409;p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" name="Google Shape;410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" name="Google Shape;433;p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" name="Google Shape;434;p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" name="Google Shape;435;p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" name="Google Shape;437;p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" name="Google Shape;438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" name="Google Shape;439;p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" name="Google Shape;440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" name="Google Shape;441;p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" name="Google Shape;442;p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" name="Google Shape;443;p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" name="Google Shape;444;p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" name="Google Shape;445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" name="Google Shape;446;p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" name="Google Shape;447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" name="Google Shape;448;p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" name="Google Shape;449;p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" name="Google Shape;450;p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" name="Google Shape;451;p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" name="Google Shape;452;p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" name="Google Shape;453;p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" name="Google Shape;454;p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" name="Google Shape;455;p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27" name="Google Shape;527;p3"/>
          <p:cNvSpPr/>
          <p:nvPr/>
        </p:nvSpPr>
        <p:spPr>
          <a:xfrm rot="10800000">
            <a:off x="-29117" y="-1"/>
            <a:ext cx="8708785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28" name="Google Shape;528;p3"/>
          <p:cNvSpPr txBox="1">
            <a:spLocks noGrp="1"/>
          </p:cNvSpPr>
          <p:nvPr>
            <p:ph type="title"/>
          </p:nvPr>
        </p:nvSpPr>
        <p:spPr>
          <a:xfrm>
            <a:off x="960001" y="2393917"/>
            <a:ext cx="5136000" cy="1976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64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529" name="Google Shape;529;p3"/>
          <p:cNvSpPr txBox="1">
            <a:spLocks noGrp="1"/>
          </p:cNvSpPr>
          <p:nvPr>
            <p:ph type="subTitle" idx="1"/>
          </p:nvPr>
        </p:nvSpPr>
        <p:spPr>
          <a:xfrm>
            <a:off x="1267416" y="4570067"/>
            <a:ext cx="4521200" cy="897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7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530" name="Google Shape;530;p3"/>
          <p:cNvSpPr txBox="1">
            <a:spLocks noGrp="1"/>
          </p:cNvSpPr>
          <p:nvPr>
            <p:ph type="title" idx="2" hasCustomPrompt="1"/>
          </p:nvPr>
        </p:nvSpPr>
        <p:spPr>
          <a:xfrm>
            <a:off x="2543601" y="1390733"/>
            <a:ext cx="1968800" cy="1003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67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39227639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" name="Google Shape;532;p4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173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173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533" name="Google Shape;533;p4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34" name="Google Shape;534;p4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" name="Google Shape;535;p4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" name="Google Shape;536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" name="Google Shape;537;p4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" name="Google Shape;538;p4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" name="Google Shape;539;p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" name="Google Shape;540;p4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" name="Google Shape;541;p4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" name="Google Shape;542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" name="Google Shape;543;p4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" name="Google Shape;544;p4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" name="Google Shape;545;p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" name="Google Shape;551;p4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" name="Google Shape;552;p4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" name="Google Shape;563;p4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" name="Google Shape;564;p4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" name="Google Shape;572;p4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" name="Google Shape;573;p4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" name="Google Shape;581;p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" name="Google Shape;582;p4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" name="Google Shape;590;p4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" name="Google Shape;591;p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" name="Google Shape;592;p4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" name="Google Shape;593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" name="Google Shape;594;p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" name="Google Shape;597;p4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" name="Google Shape;598;p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" name="Google Shape;600;p4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" name="Google Shape;601;p4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" name="Google Shape;602;p4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" name="Google Shape;603;p4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" name="Google Shape;604;p4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" name="Google Shape;605;p4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" name="Google Shape;606;p4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" name="Google Shape;607;p4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" name="Google Shape;608;p4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" name="Google Shape;609;p4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" name="Google Shape;610;p4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" name="Google Shape;611;p4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" name="Google Shape;612;p4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" name="Google Shape;613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" name="Google Shape;614;p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" name="Google Shape;615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" name="Google Shape;616;p4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" name="Google Shape;617;p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" name="Google Shape;618;p4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" name="Google Shape;619;p4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" name="Google Shape;620;p4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" name="Google Shape;621;p4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" name="Google Shape;622;p4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" name="Google Shape;623;p4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" name="Google Shape;624;p4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" name="Google Shape;625;p4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" name="Google Shape;626;p4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" name="Google Shape;627;p4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" name="Google Shape;628;p4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" name="Google Shape;629;p4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" name="Google Shape;630;p4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" name="Google Shape;631;p4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" name="Google Shape;632;p4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" name="Google Shape;633;p4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" name="Google Shape;634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" name="Google Shape;635;p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" name="Google Shape;636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" name="Google Shape;637;p4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" name="Google Shape;638;p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" name="Google Shape;639;p4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" name="Google Shape;640;p4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" name="Google Shape;641;p4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" name="Google Shape;642;p4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" name="Google Shape;643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" name="Google Shape;644;p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" name="Google Shape;645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" name="Google Shape;646;p4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" name="Google Shape;647;p4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" name="Google Shape;648;p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" name="Google Shape;649;p4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" name="Google Shape;650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" name="Google Shape;651;p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" name="Google Shape;652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" name="Google Shape;653;p4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" name="Google Shape;654;p4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" name="Google Shape;655;p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" name="Google Shape;656;p4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" name="Google Shape;657;p4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" name="Google Shape;658;p4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" name="Google Shape;659;p4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" name="Google Shape;660;p4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" name="Google Shape;661;p4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" name="Google Shape;662;p4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" name="Google Shape;663;p4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" name="Google Shape;664;p4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" name="Google Shape;665;p4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" name="Google Shape;666;p4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" name="Google Shape;667;p4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" name="Google Shape;668;p4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" name="Google Shape;669;p4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" name="Google Shape;670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" name="Google Shape;671;p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" name="Google Shape;672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" name="Google Shape;673;p4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" name="Google Shape;674;p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" name="Google Shape;675;p4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" name="Google Shape;676;p4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" name="Google Shape;677;p4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" name="Google Shape;678;p4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" name="Google Shape;679;p4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" name="Google Shape;680;p4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" name="Google Shape;681;p4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" name="Google Shape;682;p4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" name="Google Shape;683;p4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" name="Google Shape;684;p4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" name="Google Shape;685;p4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" name="Google Shape;686;p4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" name="Google Shape;687;p4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" name="Google Shape;688;p4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" name="Google Shape;689;p4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" name="Google Shape;690;p4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" name="Google Shape;691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" name="Google Shape;692;p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" name="Google Shape;693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" name="Google Shape;694;p4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" name="Google Shape;695;p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" name="Google Shape;696;p4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" name="Google Shape;697;p4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" name="Google Shape;698;p4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" name="Google Shape;699;p4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" name="Google Shape;700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" name="Google Shape;701;p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" name="Google Shape;702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" name="Google Shape;703;p4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" name="Google Shape;704;p4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" name="Google Shape;705;p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" name="Google Shape;706;p4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" name="Google Shape;707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" name="Google Shape;708;p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" name="Google Shape;709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" name="Google Shape;710;p4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" name="Google Shape;711;p4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" name="Google Shape;712;p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" name="Google Shape;713;p4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" name="Google Shape;714;p4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" name="Google Shape;715;p4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" name="Google Shape;716;p4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" name="Google Shape;717;p4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" name="Google Shape;718;p4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" name="Google Shape;719;p4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" name="Google Shape;720;p4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" name="Google Shape;721;p4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" name="Google Shape;722;p4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" name="Google Shape;723;p4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" name="Google Shape;724;p4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" name="Google Shape;725;p4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" name="Google Shape;726;p4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" name="Google Shape;727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" name="Google Shape;728;p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" name="Google Shape;729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" name="Google Shape;730;p4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" name="Google Shape;731;p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" name="Google Shape;732;p4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" name="Google Shape;733;p4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" name="Google Shape;734;p4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" name="Google Shape;735;p4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" name="Google Shape;736;p4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" name="Google Shape;737;p4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" name="Google Shape;738;p4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" name="Google Shape;739;p4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" name="Google Shape;740;p4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" name="Google Shape;741;p4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" name="Google Shape;742;p4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" name="Google Shape;743;p4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" name="Google Shape;744;p4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" name="Google Shape;745;p4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" name="Google Shape;746;p4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" name="Google Shape;747;p4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" name="Google Shape;748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" name="Google Shape;749;p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" name="Google Shape;750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" name="Google Shape;751;p4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" name="Google Shape;752;p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" name="Google Shape;753;p4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" name="Google Shape;754;p4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" name="Google Shape;755;p4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" name="Google Shape;756;p4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" name="Google Shape;757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" name="Google Shape;758;p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" name="Google Shape;759;p4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" name="Google Shape;760;p4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" name="Google Shape;761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" name="Google Shape;762;p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" name="Google Shape;763;p4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" name="Google Shape;764;p4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" name="Google Shape;765;p4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" name="Google Shape;766;p4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" name="Google Shape;767;p4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" name="Google Shape;768;p4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" name="Google Shape;769;p4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" name="Google Shape;770;p4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" name="Google Shape;771;p4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" name="Google Shape;772;p4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" name="Google Shape;773;p4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" name="Google Shape;774;p4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" name="Google Shape;775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" name="Google Shape;776;p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" name="Google Shape;777;p4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" name="Google Shape;778;p4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" name="Google Shape;779;p4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" name="Google Shape;780;p4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" name="Google Shape;781;p4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" name="Google Shape;782;p4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" name="Google Shape;783;p4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" name="Google Shape;784;p4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" name="Google Shape;785;p4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" name="Google Shape;786;p4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" name="Google Shape;787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" name="Google Shape;788;p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89" name="Google Shape;789;p4"/>
          <p:cNvSpPr/>
          <p:nvPr/>
        </p:nvSpPr>
        <p:spPr>
          <a:xfrm>
            <a:off x="595200" y="372300"/>
            <a:ext cx="11001600" cy="61220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90" name="Google Shape;790;p4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5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91" name="Google Shape;791;p4"/>
          <p:cNvSpPr txBox="1">
            <a:spLocks noGrp="1"/>
          </p:cNvSpPr>
          <p:nvPr>
            <p:ph type="subTitle" idx="1"/>
          </p:nvPr>
        </p:nvSpPr>
        <p:spPr>
          <a:xfrm>
            <a:off x="968900" y="1607033"/>
            <a:ext cx="10272000" cy="4688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8827792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6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173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173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00" name="Google Shape;800;p6"/>
          <p:cNvSpPr txBox="1">
            <a:spLocks noGrp="1"/>
          </p:cNvSpPr>
          <p:nvPr>
            <p:ph type="title"/>
          </p:nvPr>
        </p:nvSpPr>
        <p:spPr>
          <a:xfrm>
            <a:off x="801000" y="720000"/>
            <a:ext cx="10590000" cy="659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4275162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" name="Google Shape;1323;p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24" name="Google Shape;1324;p9"/>
          <p:cNvSpPr txBox="1">
            <a:spLocks noGrp="1"/>
          </p:cNvSpPr>
          <p:nvPr>
            <p:ph type="subTitle" idx="1"/>
          </p:nvPr>
        </p:nvSpPr>
        <p:spPr>
          <a:xfrm>
            <a:off x="1111745" y="5206915"/>
            <a:ext cx="3156000" cy="885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325" name="Google Shape;1325;p9"/>
          <p:cNvSpPr txBox="1">
            <a:spLocks noGrp="1"/>
          </p:cNvSpPr>
          <p:nvPr>
            <p:ph type="subTitle" idx="2"/>
          </p:nvPr>
        </p:nvSpPr>
        <p:spPr>
          <a:xfrm>
            <a:off x="4523912" y="5206915"/>
            <a:ext cx="3156000" cy="885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326" name="Google Shape;1326;p9"/>
          <p:cNvSpPr txBox="1">
            <a:spLocks noGrp="1"/>
          </p:cNvSpPr>
          <p:nvPr>
            <p:ph type="subTitle" idx="3"/>
          </p:nvPr>
        </p:nvSpPr>
        <p:spPr>
          <a:xfrm>
            <a:off x="7924255" y="5206915"/>
            <a:ext cx="3156000" cy="885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327" name="Google Shape;1327;p9"/>
          <p:cNvSpPr txBox="1">
            <a:spLocks noGrp="1"/>
          </p:cNvSpPr>
          <p:nvPr>
            <p:ph type="title" idx="4"/>
          </p:nvPr>
        </p:nvSpPr>
        <p:spPr>
          <a:xfrm>
            <a:off x="1481945" y="4665032"/>
            <a:ext cx="24156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328" name="Google Shape;1328;p9"/>
          <p:cNvSpPr txBox="1">
            <a:spLocks noGrp="1"/>
          </p:cNvSpPr>
          <p:nvPr>
            <p:ph type="title" idx="5"/>
          </p:nvPr>
        </p:nvSpPr>
        <p:spPr>
          <a:xfrm>
            <a:off x="4894112" y="4665032"/>
            <a:ext cx="24156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329" name="Google Shape;1329;p9"/>
          <p:cNvSpPr txBox="1">
            <a:spLocks noGrp="1"/>
          </p:cNvSpPr>
          <p:nvPr>
            <p:ph type="title" idx="6"/>
          </p:nvPr>
        </p:nvSpPr>
        <p:spPr>
          <a:xfrm>
            <a:off x="8294455" y="4665032"/>
            <a:ext cx="24156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6172531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accent2"/>
        </a:solidFill>
        <a:effectLst/>
      </p:bgPr>
    </p:bg>
    <p:spTree>
      <p:nvGrpSpPr>
        <p:cNvPr id="1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6" name="Google Shape;1596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173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173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7730623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85E9FD4-C3D8-4C81-9B27-37CC41F423E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81C5825-E836-4864-B245-E365897EAC1C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01087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8" name="Google Shape;1598;p1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1599" name="Google Shape;1599;p1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" name="Google Shape;1600;p1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" name="Google Shape;1601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" name="Google Shape;1602;p1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3" name="Google Shape;1603;p1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" name="Google Shape;1604;p1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" name="Google Shape;1605;p1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" name="Google Shape;1606;p1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" name="Google Shape;1607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" name="Google Shape;1608;p1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" name="Google Shape;1609;p1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" name="Google Shape;1610;p1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" name="Google Shape;1611;p1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" name="Google Shape;1612;p1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" name="Google Shape;1613;p1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" name="Google Shape;1614;p1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" name="Google Shape;1615;p1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" name="Google Shape;1616;p1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" name="Google Shape;1617;p1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" name="Google Shape;1618;p1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" name="Google Shape;1619;p1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" name="Google Shape;1620;p1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" name="Google Shape;1621;p1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" name="Google Shape;1622;p1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" name="Google Shape;1623;p1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" name="Google Shape;1624;p1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" name="Google Shape;1625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" name="Google Shape;1626;p1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" name="Google Shape;1627;p1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" name="Google Shape;1628;p1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" name="Google Shape;1629;p1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" name="Google Shape;1630;p1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" name="Google Shape;1631;p1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" name="Google Shape;1632;p1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" name="Google Shape;1633;p1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" name="Google Shape;1634;p1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" name="Google Shape;1635;p1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" name="Google Shape;1636;p1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" name="Google Shape;1637;p1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" name="Google Shape;1638;p1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" name="Google Shape;1639;p1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" name="Google Shape;1640;p1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" name="Google Shape;1641;p1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" name="Google Shape;1642;p1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" name="Google Shape;1643;p1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" name="Google Shape;1644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" name="Google Shape;1645;p1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" name="Google Shape;1646;p1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" name="Google Shape;1647;p1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" name="Google Shape;1648;p1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" name="Google Shape;1649;p1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" name="Google Shape;1650;p1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" name="Google Shape;1651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" name="Google Shape;1652;p1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" name="Google Shape;1653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" name="Google Shape;1654;p1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" name="Google Shape;1655;p1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" name="Google Shape;1656;p1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" name="Google Shape;1657;p1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" name="Google Shape;1658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" name="Google Shape;1659;p1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" name="Google Shape;1660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" name="Google Shape;1661;p1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" name="Google Shape;1662;p1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" name="Google Shape;1663;p1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" name="Google Shape;1664;p1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" name="Google Shape;1665;p1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" name="Google Shape;1666;p1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" name="Google Shape;1667;p1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" name="Google Shape;1668;p1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" name="Google Shape;1669;p1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" name="Google Shape;1670;p1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" name="Google Shape;1671;p1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" name="Google Shape;1672;p1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" name="Google Shape;1673;p1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" name="Google Shape;1674;p1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" name="Google Shape;1675;p1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" name="Google Shape;1676;p1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" name="Google Shape;1677;p1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" name="Google Shape;1678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" name="Google Shape;1679;p1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" name="Google Shape;1680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" name="Google Shape;1681;p1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" name="Google Shape;1682;p1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" name="Google Shape;1683;p1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" name="Google Shape;1684;p1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" name="Google Shape;1685;p1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" name="Google Shape;1686;p1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" name="Google Shape;1687;p1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" name="Google Shape;1688;p1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" name="Google Shape;1689;p1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" name="Google Shape;1690;p1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" name="Google Shape;1691;p1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" name="Google Shape;1692;p1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" name="Google Shape;1693;p1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" name="Google Shape;1694;p1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5" name="Google Shape;1695;p1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" name="Google Shape;1696;p1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" name="Google Shape;1697;p1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" name="Google Shape;1698;p1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" name="Google Shape;1699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" name="Google Shape;1700;p1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" name="Google Shape;1701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" name="Google Shape;1702;p1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" name="Google Shape;1703;p1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" name="Google Shape;1704;p1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" name="Google Shape;1705;p1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" name="Google Shape;1706;p1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" name="Google Shape;1707;p1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" name="Google Shape;1708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" name="Google Shape;1709;p1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" name="Google Shape;1710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" name="Google Shape;1711;p1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" name="Google Shape;1712;p1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" name="Google Shape;1713;p1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" name="Google Shape;1717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" name="Google Shape;1718;p1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" name="Google Shape;1719;p1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" name="Google Shape;1720;p1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" name="Google Shape;1732;p1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" name="Google Shape;1733;p1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" name="Google Shape;1734;p1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" name="Google Shape;1748;p1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" name="Google Shape;1749;p1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" name="Google Shape;1763;p1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" name="Google Shape;1764;p1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" name="Google Shape;1778;p1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" name="Google Shape;1779;p1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" name="Google Shape;1780;p1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" name="Google Shape;1781;p1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" name="Google Shape;1782;p1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" name="Google Shape;1783;p1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" name="Google Shape;1784;p1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" name="Google Shape;1785;p1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" name="Google Shape;1786;p1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" name="Google Shape;1787;p1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" name="Google Shape;1794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" name="Google Shape;1795;p1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" name="Google Shape;1797;p1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" name="Google Shape;1798;p1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" name="Google Shape;1799;p1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" name="Google Shape;1800;p1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" name="Google Shape;1801;p1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" name="Google Shape;1802;p1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" name="Google Shape;1803;p1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" name="Google Shape;1804;p1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" name="Google Shape;1805;p1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" name="Google Shape;1806;p1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" name="Google Shape;1807;p1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" name="Google Shape;1808;p1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" name="Google Shape;1809;p1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" name="Google Shape;1810;p1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" name="Google Shape;1811;p1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" name="Google Shape;1812;p1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" name="Google Shape;1813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" name="Google Shape;1814;p1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" name="Google Shape;1815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" name="Google Shape;1816;p1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" name="Google Shape;1817;p1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" name="Google Shape;1818;p1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" name="Google Shape;1819;p1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" name="Google Shape;1820;p1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" name="Google Shape;1821;p1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2" name="Google Shape;1822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3" name="Google Shape;1823;p1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" name="Google Shape;1824;p1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" name="Google Shape;1825;p1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" name="Google Shape;1826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" name="Google Shape;1827;p1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" name="Google Shape;1828;p1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" name="Google Shape;1829;p1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" name="Google Shape;1830;p1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" name="Google Shape;1831;p1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" name="Google Shape;1832;p1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" name="Google Shape;1833;p1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" name="Google Shape;1834;p1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" name="Google Shape;1835;p1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" name="Google Shape;1836;p1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" name="Google Shape;1837;p1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" name="Google Shape;1838;p1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" name="Google Shape;1839;p1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" name="Google Shape;1840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" name="Google Shape;1841;p1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" name="Google Shape;1842;p1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" name="Google Shape;1843;p1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" name="Google Shape;1844;p1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" name="Google Shape;1845;p1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" name="Google Shape;1846;p1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" name="Google Shape;1847;p1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" name="Google Shape;1848;p1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" name="Google Shape;1849;p1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" name="Google Shape;1850;p1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" name="Google Shape;1851;p1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" name="Google Shape;1852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" name="Google Shape;1853;p1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854" name="Google Shape;1854;p13"/>
          <p:cNvSpPr/>
          <p:nvPr/>
        </p:nvSpPr>
        <p:spPr>
          <a:xfrm>
            <a:off x="595200" y="372300"/>
            <a:ext cx="11001600" cy="61220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855" name="Google Shape;1855;p1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56" name="Google Shape;1856;p13"/>
          <p:cNvSpPr txBox="1">
            <a:spLocks noGrp="1"/>
          </p:cNvSpPr>
          <p:nvPr>
            <p:ph type="subTitle" idx="1"/>
          </p:nvPr>
        </p:nvSpPr>
        <p:spPr>
          <a:xfrm>
            <a:off x="1057300" y="4146051"/>
            <a:ext cx="3092000" cy="1248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857" name="Google Shape;1857;p13"/>
          <p:cNvSpPr txBox="1">
            <a:spLocks noGrp="1"/>
          </p:cNvSpPr>
          <p:nvPr>
            <p:ph type="subTitle" idx="2"/>
          </p:nvPr>
        </p:nvSpPr>
        <p:spPr>
          <a:xfrm>
            <a:off x="4550000" y="4137833"/>
            <a:ext cx="3092000" cy="1248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858" name="Google Shape;1858;p13"/>
          <p:cNvSpPr txBox="1">
            <a:spLocks noGrp="1"/>
          </p:cNvSpPr>
          <p:nvPr>
            <p:ph type="subTitle" idx="3"/>
          </p:nvPr>
        </p:nvSpPr>
        <p:spPr>
          <a:xfrm>
            <a:off x="8042700" y="4146051"/>
            <a:ext cx="3092000" cy="1248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859" name="Google Shape;1859;p13"/>
          <p:cNvSpPr txBox="1">
            <a:spLocks noGrp="1"/>
          </p:cNvSpPr>
          <p:nvPr>
            <p:ph type="title" idx="4"/>
          </p:nvPr>
        </p:nvSpPr>
        <p:spPr>
          <a:xfrm>
            <a:off x="1057300" y="3592952"/>
            <a:ext cx="3092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860" name="Google Shape;1860;p13"/>
          <p:cNvSpPr txBox="1">
            <a:spLocks noGrp="1"/>
          </p:cNvSpPr>
          <p:nvPr>
            <p:ph type="title" idx="5"/>
          </p:nvPr>
        </p:nvSpPr>
        <p:spPr>
          <a:xfrm>
            <a:off x="4550000" y="3595951"/>
            <a:ext cx="3092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861" name="Google Shape;1861;p13"/>
          <p:cNvSpPr txBox="1">
            <a:spLocks noGrp="1"/>
          </p:cNvSpPr>
          <p:nvPr>
            <p:ph type="title" idx="6"/>
          </p:nvPr>
        </p:nvSpPr>
        <p:spPr>
          <a:xfrm>
            <a:off x="8042700" y="3592952"/>
            <a:ext cx="3092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862" name="Google Shape;1862;p13"/>
          <p:cNvSpPr txBox="1">
            <a:spLocks noGrp="1"/>
          </p:cNvSpPr>
          <p:nvPr>
            <p:ph type="title" idx="7" hasCustomPrompt="1"/>
          </p:nvPr>
        </p:nvSpPr>
        <p:spPr>
          <a:xfrm>
            <a:off x="1057300" y="2112233"/>
            <a:ext cx="3092000" cy="1603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863" name="Google Shape;1863;p13"/>
          <p:cNvSpPr txBox="1">
            <a:spLocks noGrp="1"/>
          </p:cNvSpPr>
          <p:nvPr>
            <p:ph type="title" idx="8" hasCustomPrompt="1"/>
          </p:nvPr>
        </p:nvSpPr>
        <p:spPr>
          <a:xfrm>
            <a:off x="4550000" y="2092800"/>
            <a:ext cx="3092000" cy="1603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864" name="Google Shape;1864;p13"/>
          <p:cNvSpPr txBox="1">
            <a:spLocks noGrp="1"/>
          </p:cNvSpPr>
          <p:nvPr>
            <p:ph type="title" idx="9" hasCustomPrompt="1"/>
          </p:nvPr>
        </p:nvSpPr>
        <p:spPr>
          <a:xfrm>
            <a:off x="8042700" y="2112233"/>
            <a:ext cx="3092000" cy="1603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24654920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6" name="Google Shape;1866;p14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1867" name="Google Shape;1867;p14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" name="Google Shape;1870;p14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" name="Google Shape;1871;p14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" name="Google Shape;1872;p1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" name="Google Shape;1873;p14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" name="Google Shape;1874;p14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" name="Google Shape;1875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" name="Google Shape;1876;p14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" name="Google Shape;1877;p14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" name="Google Shape;1878;p1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" name="Google Shape;1879;p14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" name="Google Shape;1880;p14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" name="Google Shape;1881;p14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" name="Google Shape;1882;p14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" name="Google Shape;1883;p14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" name="Google Shape;1884;p14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" name="Google Shape;1885;p14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" name="Google Shape;1886;p14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" name="Google Shape;1887;p14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" name="Google Shape;1888;p14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" name="Google Shape;1889;p14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" name="Google Shape;1890;p14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" name="Google Shape;1891;p14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" name="Google Shape;1892;p14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" name="Google Shape;1893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" name="Google Shape;1894;p14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" name="Google Shape;1895;p1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" name="Google Shape;1896;p14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" name="Google Shape;1897;p14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" name="Google Shape;1898;p14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" name="Google Shape;1899;p14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" name="Google Shape;1900;p14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" name="Google Shape;1901;p14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" name="Google Shape;1902;p14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" name="Google Shape;1903;p14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" name="Google Shape;1904;p14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" name="Google Shape;1905;p14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" name="Google Shape;1906;p14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" name="Google Shape;1907;p14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" name="Google Shape;1908;p14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" name="Google Shape;1909;p14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" name="Google Shape;1910;p14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" name="Google Shape;1911;p14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" name="Google Shape;1912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" name="Google Shape;1913;p14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" name="Google Shape;1914;p1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" name="Google Shape;1915;p14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" name="Google Shape;1916;p14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" name="Google Shape;1917;p14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" name="Google Shape;1918;p14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" name="Google Shape;1919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" name="Google Shape;1920;p1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" name="Google Shape;1921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" name="Google Shape;1922;p14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" name="Google Shape;1923;p14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" name="Google Shape;1924;p1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" name="Google Shape;1925;p14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" name="Google Shape;1926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" name="Google Shape;1927;p1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" name="Google Shape;1928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" name="Google Shape;1929;p14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" name="Google Shape;1930;p14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" name="Google Shape;1931;p1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" name="Google Shape;1932;p14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" name="Google Shape;1933;p14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" name="Google Shape;1934;p14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" name="Google Shape;1935;p14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" name="Google Shape;1936;p14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" name="Google Shape;1937;p14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" name="Google Shape;1938;p14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" name="Google Shape;1939;p14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" name="Google Shape;1940;p14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" name="Google Shape;1941;p14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" name="Google Shape;1942;p14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" name="Google Shape;1943;p14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" name="Google Shape;1944;p14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" name="Google Shape;1945;p14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" name="Google Shape;1946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" name="Google Shape;1947;p1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" name="Google Shape;1948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" name="Google Shape;1949;p14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" name="Google Shape;1950;p1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" name="Google Shape;1951;p14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" name="Google Shape;1952;p14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" name="Google Shape;1953;p14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" name="Google Shape;1954;p14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" name="Google Shape;1955;p14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" name="Google Shape;1956;p14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" name="Google Shape;1957;p14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" name="Google Shape;1958;p14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9" name="Google Shape;1959;p14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0" name="Google Shape;1960;p14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" name="Google Shape;1961;p14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" name="Google Shape;1962;p14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" name="Google Shape;1963;p14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" name="Google Shape;1964;p14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" name="Google Shape;1965;p14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" name="Google Shape;1966;p14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" name="Google Shape;1967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" name="Google Shape;1968;p1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" name="Google Shape;1969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" name="Google Shape;1970;p14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" name="Google Shape;1971;p1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" name="Google Shape;1972;p14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" name="Google Shape;1973;p14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" name="Google Shape;1974;p14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" name="Google Shape;1975;p14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" name="Google Shape;1976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" name="Google Shape;1977;p1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" name="Google Shape;1978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" name="Google Shape;1979;p14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" name="Google Shape;1980;p14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" name="Google Shape;1981;p1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" name="Google Shape;1982;p14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" name="Google Shape;1983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" name="Google Shape;1984;p1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" name="Google Shape;1985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" name="Google Shape;1986;p14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" name="Google Shape;1987;p14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" name="Google Shape;1988;p1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" name="Google Shape;1989;p14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" name="Google Shape;1990;p14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" name="Google Shape;1991;p14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" name="Google Shape;1992;p14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" name="Google Shape;1993;p14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" name="Google Shape;1994;p14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" name="Google Shape;1995;p14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" name="Google Shape;1996;p14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" name="Google Shape;1997;p14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" name="Google Shape;1998;p14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" name="Google Shape;1999;p14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" name="Google Shape;2000;p14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" name="Google Shape;2001;p14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" name="Google Shape;2002;p14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" name="Google Shape;2003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" name="Google Shape;2004;p1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" name="Google Shape;2005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6" name="Google Shape;2006;p14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" name="Google Shape;2007;p1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" name="Google Shape;2008;p14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" name="Google Shape;2009;p14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" name="Google Shape;2010;p14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" name="Google Shape;2011;p14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" name="Google Shape;2012;p14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" name="Google Shape;2013;p14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" name="Google Shape;2014;p14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" name="Google Shape;2015;p14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" name="Google Shape;2016;p14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" name="Google Shape;2017;p14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" name="Google Shape;2018;p14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" name="Google Shape;2019;p14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" name="Google Shape;2020;p14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" name="Google Shape;2021;p14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" name="Google Shape;2022;p14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" name="Google Shape;2023;p14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" name="Google Shape;2024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" name="Google Shape;2025;p1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" name="Google Shape;2026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" name="Google Shape;2027;p14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" name="Google Shape;2028;p1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" name="Google Shape;2029;p14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" name="Google Shape;2030;p14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" name="Google Shape;2031;p14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" name="Google Shape;2032;p14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" name="Google Shape;2033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" name="Google Shape;2034;p1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" name="Google Shape;2035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" name="Google Shape;2036;p14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" name="Google Shape;2037;p14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" name="Google Shape;2038;p1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" name="Google Shape;2039;p14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" name="Google Shape;2040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" name="Google Shape;2041;p1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" name="Google Shape;2042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" name="Google Shape;2043;p14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" name="Google Shape;2044;p14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" name="Google Shape;2045;p1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" name="Google Shape;2046;p14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" name="Google Shape;2047;p14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" name="Google Shape;2048;p14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" name="Google Shape;2049;p14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" name="Google Shape;2050;p14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" name="Google Shape;2051;p14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2" name="Google Shape;2052;p14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3" name="Google Shape;2053;p14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" name="Google Shape;2054;p14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" name="Google Shape;2055;p14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" name="Google Shape;2056;p14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" name="Google Shape;2057;p14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" name="Google Shape;2058;p14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" name="Google Shape;2059;p14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" name="Google Shape;2060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" name="Google Shape;2061;p1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" name="Google Shape;2062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" name="Google Shape;2063;p14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" name="Google Shape;2064;p1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" name="Google Shape;2065;p14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" name="Google Shape;2066;p14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" name="Google Shape;2067;p14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" name="Google Shape;2068;p14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" name="Google Shape;2069;p14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" name="Google Shape;2070;p14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" name="Google Shape;2071;p14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" name="Google Shape;2072;p14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" name="Google Shape;2073;p14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" name="Google Shape;2074;p14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" name="Google Shape;2075;p14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" name="Google Shape;2076;p14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" name="Google Shape;2077;p14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" name="Google Shape;2078;p14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" name="Google Shape;2079;p14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" name="Google Shape;2080;p14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" name="Google Shape;2081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" name="Google Shape;2082;p1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" name="Google Shape;2083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" name="Google Shape;2084;p14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" name="Google Shape;2085;p1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" name="Google Shape;2086;p14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" name="Google Shape;2087;p14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" name="Google Shape;2088;p14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" name="Google Shape;2089;p14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" name="Google Shape;2090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" name="Google Shape;2091;p1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" name="Google Shape;2092;p14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" name="Google Shape;2093;p14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" name="Google Shape;2094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" name="Google Shape;2095;p1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" name="Google Shape;2096;p14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" name="Google Shape;2097;p14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" name="Google Shape;2098;p14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" name="Google Shape;2099;p14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" name="Google Shape;2100;p14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" name="Google Shape;2101;p14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" name="Google Shape;2102;p14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" name="Google Shape;2103;p14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" name="Google Shape;2104;p14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" name="Google Shape;2105;p14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" name="Google Shape;2106;p14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" name="Google Shape;2107;p14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" name="Google Shape;2108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" name="Google Shape;2109;p1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" name="Google Shape;2110;p14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" name="Google Shape;2111;p14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" name="Google Shape;2112;p14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" name="Google Shape;2113;p14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" name="Google Shape;2114;p14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" name="Google Shape;2115;p14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" name="Google Shape;2116;p14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" name="Google Shape;2117;p14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" name="Google Shape;2118;p14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" name="Google Shape;2119;p14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" name="Google Shape;2120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" name="Google Shape;2121;p1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122" name="Google Shape;2122;p14"/>
          <p:cNvSpPr/>
          <p:nvPr/>
        </p:nvSpPr>
        <p:spPr>
          <a:xfrm rot="-3987061">
            <a:off x="1845203" y="-5486996"/>
            <a:ext cx="9009657" cy="15589787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23" name="Google Shape;2123;p14"/>
          <p:cNvSpPr txBox="1">
            <a:spLocks noGrp="1"/>
          </p:cNvSpPr>
          <p:nvPr>
            <p:ph type="title"/>
          </p:nvPr>
        </p:nvSpPr>
        <p:spPr>
          <a:xfrm>
            <a:off x="7018000" y="1931100"/>
            <a:ext cx="3744000" cy="1007600"/>
          </a:xfrm>
          <a:prstGeom prst="rect">
            <a:avLst/>
          </a:prstGeom>
        </p:spPr>
        <p:txBody>
          <a:bodyPr spcFirstLastPara="1" wrap="square" lIns="121870" tIns="121870" rIns="121870" bIns="121870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7300"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124" name="Google Shape;2124;p14"/>
          <p:cNvSpPr txBox="1">
            <a:spLocks noGrp="1"/>
          </p:cNvSpPr>
          <p:nvPr>
            <p:ph type="body" idx="1"/>
          </p:nvPr>
        </p:nvSpPr>
        <p:spPr>
          <a:xfrm>
            <a:off x="7018000" y="3241700"/>
            <a:ext cx="3744000" cy="1685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marL="609427" lvl="0" indent="-40629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8870" lvl="1" indent="-406291" algn="r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301" lvl="2" indent="-406291" algn="r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7738" lvl="3" indent="-406291" algn="r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164" lvl="4" indent="-406291" algn="r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6591" lvl="5" indent="-406291" algn="r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6027" lvl="6" indent="-406291" algn="r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5459" lvl="7" indent="-406291" algn="r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4902" lvl="8" indent="-406291" algn="r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3979755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 1">
  <p:cSld name="Quote 1">
    <p:bg>
      <p:bgPr>
        <a:solidFill>
          <a:schemeClr val="lt1"/>
        </a:solidFill>
        <a:effectLst/>
      </p:bgPr>
    </p:bg>
    <p:spTree>
      <p:nvGrpSpPr>
        <p:cNvPr id="1" name="Shape 2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86" name="Google Shape;2386;p16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2387" name="Google Shape;2387;p16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" name="Google Shape;2388;p16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" name="Google Shape;2389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" name="Google Shape;2390;p16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" name="Google Shape;2391;p16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" name="Google Shape;2392;p1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" name="Google Shape;2393;p16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" name="Google Shape;2394;p16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" name="Google Shape;2395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" name="Google Shape;2396;p16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" name="Google Shape;2397;p16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" name="Google Shape;2398;p1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" name="Google Shape;2399;p16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" name="Google Shape;2400;p16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" name="Google Shape;2401;p16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" name="Google Shape;2402;p16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" name="Google Shape;2403;p16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" name="Google Shape;2404;p16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" name="Google Shape;2405;p16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" name="Google Shape;2406;p16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" name="Google Shape;2407;p16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" name="Google Shape;2408;p16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" name="Google Shape;2409;p16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" name="Google Shape;2410;p16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" name="Google Shape;2411;p16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" name="Google Shape;2412;p16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" name="Google Shape;2413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" name="Google Shape;2414;p16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" name="Google Shape;2415;p1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" name="Google Shape;2416;p16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" name="Google Shape;2417;p16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" name="Google Shape;2418;p16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" name="Google Shape;2419;p16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" name="Google Shape;2420;p16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" name="Google Shape;2421;p16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" name="Google Shape;2422;p16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" name="Google Shape;2423;p16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" name="Google Shape;2424;p16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" name="Google Shape;2425;p16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" name="Google Shape;2426;p16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" name="Google Shape;2427;p16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" name="Google Shape;2428;p16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" name="Google Shape;2429;p16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" name="Google Shape;2430;p16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" name="Google Shape;2431;p16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" name="Google Shape;2432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" name="Google Shape;2433;p16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" name="Google Shape;2434;p1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" name="Google Shape;2435;p16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" name="Google Shape;2436;p16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" name="Google Shape;2437;p16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" name="Google Shape;2438;p16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9" name="Google Shape;2439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0" name="Google Shape;2440;p1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" name="Google Shape;2441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" name="Google Shape;2442;p16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" name="Google Shape;2443;p16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" name="Google Shape;2444;p1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" name="Google Shape;2445;p16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" name="Google Shape;2446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" name="Google Shape;2447;p1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" name="Google Shape;2448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" name="Google Shape;2449;p16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" name="Google Shape;2450;p16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" name="Google Shape;2451;p1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" name="Google Shape;2452;p16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" name="Google Shape;2453;p16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" name="Google Shape;2454;p16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" name="Google Shape;2455;p16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" name="Google Shape;2456;p16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" name="Google Shape;2457;p16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" name="Google Shape;2458;p16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" name="Google Shape;2459;p16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" name="Google Shape;2460;p16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" name="Google Shape;2461;p16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" name="Google Shape;2462;p16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" name="Google Shape;2463;p16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" name="Google Shape;2464;p16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" name="Google Shape;2465;p16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" name="Google Shape;2466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" name="Google Shape;2467;p1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" name="Google Shape;2468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" name="Google Shape;2469;p16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" name="Google Shape;2470;p1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" name="Google Shape;2471;p16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" name="Google Shape;2472;p16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" name="Google Shape;2473;p16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" name="Google Shape;2474;p16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" name="Google Shape;2475;p16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" name="Google Shape;2476;p16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" name="Google Shape;2477;p16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" name="Google Shape;2478;p16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" name="Google Shape;2479;p16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" name="Google Shape;2480;p16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" name="Google Shape;2481;p16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" name="Google Shape;2482;p16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" name="Google Shape;2483;p16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" name="Google Shape;2484;p16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" name="Google Shape;2485;p16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" name="Google Shape;2486;p16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" name="Google Shape;2487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" name="Google Shape;2488;p1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" name="Google Shape;2489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" name="Google Shape;2490;p16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" name="Google Shape;2491;p1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" name="Google Shape;2492;p16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" name="Google Shape;2493;p16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" name="Google Shape;2494;p16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" name="Google Shape;2495;p16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" name="Google Shape;2496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" name="Google Shape;2497;p1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" name="Google Shape;2498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" name="Google Shape;2499;p16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" name="Google Shape;2500;p16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" name="Google Shape;2501;p1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" name="Google Shape;2502;p16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" name="Google Shape;2503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" name="Google Shape;2504;p1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" name="Google Shape;2505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" name="Google Shape;2506;p16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" name="Google Shape;2507;p16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" name="Google Shape;2508;p1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" name="Google Shape;2509;p16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" name="Google Shape;2510;p16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" name="Google Shape;2511;p16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" name="Google Shape;2512;p16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" name="Google Shape;2513;p16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" name="Google Shape;2514;p16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" name="Google Shape;2515;p16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" name="Google Shape;2516;p16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" name="Google Shape;2517;p16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" name="Google Shape;2518;p16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" name="Google Shape;2519;p16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" name="Google Shape;2520;p16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" name="Google Shape;2521;p16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" name="Google Shape;2522;p16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" name="Google Shape;2523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" name="Google Shape;2524;p1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" name="Google Shape;2525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" name="Google Shape;2526;p16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" name="Google Shape;2527;p1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" name="Google Shape;2528;p16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" name="Google Shape;2529;p16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" name="Google Shape;2530;p16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" name="Google Shape;2531;p16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" name="Google Shape;2532;p16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" name="Google Shape;2533;p16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" name="Google Shape;2534;p16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" name="Google Shape;2535;p16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" name="Google Shape;2536;p16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" name="Google Shape;2537;p16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" name="Google Shape;2538;p16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" name="Google Shape;2539;p16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" name="Google Shape;2540;p16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" name="Google Shape;2541;p16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" name="Google Shape;2542;p16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" name="Google Shape;2543;p16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" name="Google Shape;2544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5" name="Google Shape;2545;p1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" name="Google Shape;2546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" name="Google Shape;2547;p16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" name="Google Shape;2548;p1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" name="Google Shape;2549;p16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" name="Google Shape;2550;p16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" name="Google Shape;2551;p16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" name="Google Shape;2552;p16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" name="Google Shape;2553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" name="Google Shape;2554;p1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" name="Google Shape;2555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" name="Google Shape;2556;p16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" name="Google Shape;2557;p16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" name="Google Shape;2558;p1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" name="Google Shape;2559;p16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" name="Google Shape;2560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" name="Google Shape;2561;p1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" name="Google Shape;2562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" name="Google Shape;2563;p16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" name="Google Shape;2564;p16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" name="Google Shape;2565;p1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" name="Google Shape;2566;p16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" name="Google Shape;2567;p16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" name="Google Shape;2568;p16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" name="Google Shape;2569;p16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" name="Google Shape;2570;p16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" name="Google Shape;2571;p16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" name="Google Shape;2572;p16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" name="Google Shape;2573;p16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" name="Google Shape;2574;p16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" name="Google Shape;2575;p16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" name="Google Shape;2576;p16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" name="Google Shape;2577;p16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" name="Google Shape;2578;p16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" name="Google Shape;2579;p16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" name="Google Shape;2580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" name="Google Shape;2581;p1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" name="Google Shape;2582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" name="Google Shape;2583;p16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" name="Google Shape;2584;p1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" name="Google Shape;2585;p16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" name="Google Shape;2586;p16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" name="Google Shape;2587;p16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" name="Google Shape;2588;p16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" name="Google Shape;2589;p16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" name="Google Shape;2590;p16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" name="Google Shape;2591;p16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" name="Google Shape;2592;p16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" name="Google Shape;2593;p16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" name="Google Shape;2594;p16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" name="Google Shape;2595;p16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" name="Google Shape;2596;p16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" name="Google Shape;2597;p16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" name="Google Shape;2598;p16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" name="Google Shape;2599;p16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" name="Google Shape;2600;p16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" name="Google Shape;2601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" name="Google Shape;2602;p1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" name="Google Shape;2603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" name="Google Shape;2604;p16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" name="Google Shape;2605;p1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" name="Google Shape;2606;p16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" name="Google Shape;2607;p16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" name="Google Shape;2608;p16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" name="Google Shape;2609;p16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" name="Google Shape;2610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" name="Google Shape;2611;p1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" name="Google Shape;2612;p16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" name="Google Shape;2613;p16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" name="Google Shape;2614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" name="Google Shape;2615;p1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" name="Google Shape;2616;p16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" name="Google Shape;2617;p16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" name="Google Shape;2618;p16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" name="Google Shape;2619;p16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" name="Google Shape;2620;p16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" name="Google Shape;2621;p16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" name="Google Shape;2622;p16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" name="Google Shape;2623;p16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" name="Google Shape;2624;p16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" name="Google Shape;2625;p16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" name="Google Shape;2626;p16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" name="Google Shape;2627;p16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" name="Google Shape;2628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" name="Google Shape;2629;p1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" name="Google Shape;2630;p16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" name="Google Shape;2631;p16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" name="Google Shape;2632;p16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" name="Google Shape;2633;p16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" name="Google Shape;2634;p16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" name="Google Shape;2635;p16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6" name="Google Shape;2636;p16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" name="Google Shape;2637;p16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" name="Google Shape;2638;p16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" name="Google Shape;2639;p16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" name="Google Shape;2640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" name="Google Shape;2641;p1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42" name="Google Shape;2642;p16"/>
          <p:cNvGrpSpPr/>
          <p:nvPr/>
        </p:nvGrpSpPr>
        <p:grpSpPr>
          <a:xfrm>
            <a:off x="1634407" y="-67"/>
            <a:ext cx="9086292" cy="6858101"/>
            <a:chOff x="186505" y="119463"/>
            <a:chExt cx="7896546" cy="5143576"/>
          </a:xfrm>
        </p:grpSpPr>
        <p:sp>
          <p:nvSpPr>
            <p:cNvPr id="2643" name="Google Shape;2643;p16"/>
            <p:cNvSpPr/>
            <p:nvPr/>
          </p:nvSpPr>
          <p:spPr>
            <a:xfrm flipH="1">
              <a:off x="369755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" name="Google Shape;2644;p16"/>
            <p:cNvSpPr/>
            <p:nvPr/>
          </p:nvSpPr>
          <p:spPr>
            <a:xfrm>
              <a:off x="18650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645" name="Google Shape;2645;p16"/>
          <p:cNvSpPr txBox="1">
            <a:spLocks noGrp="1"/>
          </p:cNvSpPr>
          <p:nvPr>
            <p:ph type="title"/>
          </p:nvPr>
        </p:nvSpPr>
        <p:spPr>
          <a:xfrm>
            <a:off x="3949400" y="2803500"/>
            <a:ext cx="4293200" cy="589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2646" name="Google Shape;2646;p16"/>
          <p:cNvSpPr txBox="1">
            <a:spLocks noGrp="1"/>
          </p:cNvSpPr>
          <p:nvPr>
            <p:ph type="subTitle" idx="1"/>
          </p:nvPr>
        </p:nvSpPr>
        <p:spPr>
          <a:xfrm>
            <a:off x="3528000" y="1465751"/>
            <a:ext cx="5136000" cy="1163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9135991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8" name="Google Shape;2908;p18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2909" name="Google Shape;2909;p18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0" name="Google Shape;2910;p18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1" name="Google Shape;2911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2" name="Google Shape;2912;p18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3" name="Google Shape;2913;p18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4" name="Google Shape;2914;p18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5" name="Google Shape;2915;p18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6" name="Google Shape;2916;p18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7" name="Google Shape;2917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8" name="Google Shape;2918;p18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9" name="Google Shape;2919;p18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0" name="Google Shape;2920;p18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1" name="Google Shape;2921;p18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2" name="Google Shape;2922;p18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3" name="Google Shape;2923;p18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4" name="Google Shape;2924;p18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5" name="Google Shape;2925;p18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6" name="Google Shape;2926;p18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7" name="Google Shape;2927;p18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8" name="Google Shape;2928;p18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9" name="Google Shape;2929;p18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0" name="Google Shape;2930;p18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1" name="Google Shape;2931;p18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2" name="Google Shape;2932;p18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3" name="Google Shape;2933;p18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4" name="Google Shape;2934;p18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5" name="Google Shape;2935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6" name="Google Shape;2936;p18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7" name="Google Shape;2937;p18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8" name="Google Shape;2938;p18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9" name="Google Shape;2939;p18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0" name="Google Shape;2940;p18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1" name="Google Shape;2941;p18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2" name="Google Shape;2942;p18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3" name="Google Shape;2943;p18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4" name="Google Shape;2944;p18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5" name="Google Shape;2945;p18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6" name="Google Shape;2946;p18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7" name="Google Shape;2947;p18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8" name="Google Shape;2948;p18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9" name="Google Shape;2949;p18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0" name="Google Shape;2950;p18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1" name="Google Shape;2951;p18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2" name="Google Shape;2952;p18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3" name="Google Shape;2953;p18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4" name="Google Shape;2954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5" name="Google Shape;2955;p18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6" name="Google Shape;2956;p18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7" name="Google Shape;2957;p18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8" name="Google Shape;2958;p18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9" name="Google Shape;2959;p18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0" name="Google Shape;2960;p18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1" name="Google Shape;2961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2" name="Google Shape;2962;p18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3" name="Google Shape;2963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4" name="Google Shape;2964;p18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5" name="Google Shape;2965;p18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6" name="Google Shape;2966;p18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7" name="Google Shape;2967;p18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8" name="Google Shape;2968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9" name="Google Shape;2969;p18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0" name="Google Shape;2970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1" name="Google Shape;2971;p18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2" name="Google Shape;2972;p18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3" name="Google Shape;2973;p18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4" name="Google Shape;2974;p18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5" name="Google Shape;2975;p18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6" name="Google Shape;2976;p18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7" name="Google Shape;2977;p18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8" name="Google Shape;2978;p18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9" name="Google Shape;2979;p18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0" name="Google Shape;2980;p18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1" name="Google Shape;2981;p18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2" name="Google Shape;2982;p18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3" name="Google Shape;2983;p18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4" name="Google Shape;2984;p18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5" name="Google Shape;2985;p18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6" name="Google Shape;2986;p18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7" name="Google Shape;2987;p18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8" name="Google Shape;2988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9" name="Google Shape;2989;p18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0" name="Google Shape;2990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1" name="Google Shape;2991;p18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2" name="Google Shape;2992;p18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3" name="Google Shape;2993;p18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4" name="Google Shape;2994;p18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5" name="Google Shape;2995;p18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6" name="Google Shape;2996;p18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7" name="Google Shape;2997;p18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8" name="Google Shape;2998;p18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9" name="Google Shape;2999;p18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0" name="Google Shape;3000;p18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1" name="Google Shape;3001;p18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2" name="Google Shape;3002;p18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3" name="Google Shape;3003;p18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4" name="Google Shape;3004;p18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5" name="Google Shape;3005;p18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6" name="Google Shape;3006;p18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7" name="Google Shape;3007;p18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8" name="Google Shape;3008;p18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9" name="Google Shape;3009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0" name="Google Shape;3010;p18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1" name="Google Shape;3011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2" name="Google Shape;3012;p18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3" name="Google Shape;3013;p18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4" name="Google Shape;3014;p18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5" name="Google Shape;3015;p18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6" name="Google Shape;3016;p18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7" name="Google Shape;3017;p18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8" name="Google Shape;3018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9" name="Google Shape;3019;p18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0" name="Google Shape;3020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1" name="Google Shape;3021;p18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2" name="Google Shape;3022;p18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3" name="Google Shape;3023;p18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4" name="Google Shape;3024;p18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5" name="Google Shape;3025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6" name="Google Shape;3026;p18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7" name="Google Shape;3027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8" name="Google Shape;3028;p18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9" name="Google Shape;3029;p18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0" name="Google Shape;3030;p18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1" name="Google Shape;3031;p18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2" name="Google Shape;3032;p18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3" name="Google Shape;3033;p18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4" name="Google Shape;3034;p18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5" name="Google Shape;3035;p18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6" name="Google Shape;3036;p18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7" name="Google Shape;3037;p18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8" name="Google Shape;3038;p18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9" name="Google Shape;3039;p18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0" name="Google Shape;3040;p18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1" name="Google Shape;3041;p18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2" name="Google Shape;3042;p18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3" name="Google Shape;3043;p18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4" name="Google Shape;3044;p18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5" name="Google Shape;3045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6" name="Google Shape;3046;p18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7" name="Google Shape;3047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8" name="Google Shape;3048;p18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9" name="Google Shape;3049;p18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0" name="Google Shape;3050;p18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1" name="Google Shape;3051;p18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2" name="Google Shape;3052;p18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3" name="Google Shape;3053;p18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4" name="Google Shape;3054;p18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5" name="Google Shape;3055;p18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6" name="Google Shape;3056;p18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7" name="Google Shape;3057;p18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8" name="Google Shape;3058;p18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9" name="Google Shape;3059;p18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0" name="Google Shape;3060;p18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1" name="Google Shape;3061;p18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2" name="Google Shape;3062;p18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3" name="Google Shape;3063;p18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4" name="Google Shape;3064;p18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5" name="Google Shape;3065;p18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6" name="Google Shape;3066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7" name="Google Shape;3067;p18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8" name="Google Shape;3068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9" name="Google Shape;3069;p18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0" name="Google Shape;3070;p18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1" name="Google Shape;3071;p18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2" name="Google Shape;3072;p18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3" name="Google Shape;3073;p18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4" name="Google Shape;3074;p18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5" name="Google Shape;3075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6" name="Google Shape;3076;p18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7" name="Google Shape;3077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8" name="Google Shape;3078;p18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9" name="Google Shape;3079;p18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0" name="Google Shape;3080;p18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1" name="Google Shape;3081;p18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2" name="Google Shape;3082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3" name="Google Shape;3083;p18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4" name="Google Shape;3084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5" name="Google Shape;3085;p18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6" name="Google Shape;3086;p18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7" name="Google Shape;3087;p18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8" name="Google Shape;3088;p18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9" name="Google Shape;3089;p18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0" name="Google Shape;3090;p18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1" name="Google Shape;3091;p18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2" name="Google Shape;3092;p18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3" name="Google Shape;3093;p18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4" name="Google Shape;3094;p18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5" name="Google Shape;3095;p18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6" name="Google Shape;3096;p18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7" name="Google Shape;3097;p18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8" name="Google Shape;3098;p18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9" name="Google Shape;3099;p18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0" name="Google Shape;3100;p18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1" name="Google Shape;3101;p18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2" name="Google Shape;3102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3" name="Google Shape;3103;p18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4" name="Google Shape;3104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5" name="Google Shape;3105;p18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6" name="Google Shape;3106;p18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7" name="Google Shape;3107;p18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8" name="Google Shape;3108;p18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9" name="Google Shape;3109;p18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0" name="Google Shape;3110;p18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1" name="Google Shape;3111;p18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2" name="Google Shape;3112;p18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3" name="Google Shape;3113;p18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4" name="Google Shape;3114;p18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5" name="Google Shape;3115;p18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6" name="Google Shape;3116;p18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7" name="Google Shape;3117;p18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8" name="Google Shape;3118;p18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9" name="Google Shape;3119;p18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0" name="Google Shape;3120;p18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1" name="Google Shape;3121;p18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2" name="Google Shape;3122;p18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3" name="Google Shape;3123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4" name="Google Shape;3124;p18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5" name="Google Shape;3125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6" name="Google Shape;3126;p18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7" name="Google Shape;3127;p18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8" name="Google Shape;3128;p18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9" name="Google Shape;3129;p18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0" name="Google Shape;3130;p18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1" name="Google Shape;3131;p18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2" name="Google Shape;3132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3" name="Google Shape;3133;p18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4" name="Google Shape;3134;p18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5" name="Google Shape;3135;p18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6" name="Google Shape;3136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7" name="Google Shape;3137;p18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8" name="Google Shape;3138;p18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9" name="Google Shape;3139;p18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0" name="Google Shape;3140;p18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1" name="Google Shape;3141;p18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2" name="Google Shape;3142;p18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3" name="Google Shape;3143;p18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4" name="Google Shape;3144;p18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5" name="Google Shape;3145;p18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6" name="Google Shape;3146;p18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7" name="Google Shape;3147;p18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8" name="Google Shape;3148;p18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9" name="Google Shape;3149;p18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0" name="Google Shape;3150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1" name="Google Shape;3151;p18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2" name="Google Shape;3152;p18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3" name="Google Shape;3153;p18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4" name="Google Shape;3154;p18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5" name="Google Shape;3155;p18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6" name="Google Shape;3156;p18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7" name="Google Shape;3157;p18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8" name="Google Shape;3158;p18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9" name="Google Shape;3159;p18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0" name="Google Shape;3160;p18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1" name="Google Shape;3161;p18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2" name="Google Shape;3162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3" name="Google Shape;3163;p18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164" name="Google Shape;3164;p18"/>
          <p:cNvGrpSpPr/>
          <p:nvPr/>
        </p:nvGrpSpPr>
        <p:grpSpPr>
          <a:xfrm rot="10800000" flipH="1">
            <a:off x="-1242440" y="-109095"/>
            <a:ext cx="14676879" cy="7076189"/>
            <a:chOff x="-2748400" y="-38"/>
            <a:chExt cx="13516281" cy="5143576"/>
          </a:xfrm>
        </p:grpSpPr>
        <p:sp>
          <p:nvSpPr>
            <p:cNvPr id="3165" name="Google Shape;3165;p18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6" name="Google Shape;3166;p18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167" name="Google Shape;3167;p18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02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68" name="Google Shape;3168;p18"/>
          <p:cNvSpPr txBox="1">
            <a:spLocks noGrp="1"/>
          </p:cNvSpPr>
          <p:nvPr>
            <p:ph type="body" idx="1"/>
          </p:nvPr>
        </p:nvSpPr>
        <p:spPr>
          <a:xfrm>
            <a:off x="3528000" y="2126400"/>
            <a:ext cx="5136000" cy="3763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marL="609427" lvl="0" indent="-44014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1218870" lvl="1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301" lvl="2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2437738" lvl="3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3047164" lvl="4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3656591" lvl="5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4266027" lvl="6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4875459" lvl="7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5484902" lvl="8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74948200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0" name="Google Shape;3170;p19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3171" name="Google Shape;3171;p19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2" name="Google Shape;3172;p19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3" name="Google Shape;3173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4" name="Google Shape;3174;p19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5" name="Google Shape;3175;p19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6" name="Google Shape;3176;p1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7" name="Google Shape;3177;p19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8" name="Google Shape;3178;p19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9" name="Google Shape;3179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0" name="Google Shape;3180;p19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1" name="Google Shape;3181;p19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2" name="Google Shape;3182;p1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3" name="Google Shape;3183;p19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4" name="Google Shape;3184;p19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5" name="Google Shape;3185;p19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6" name="Google Shape;3186;p19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7" name="Google Shape;3187;p19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8" name="Google Shape;3188;p19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9" name="Google Shape;3189;p19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0" name="Google Shape;3190;p19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1" name="Google Shape;3191;p19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2" name="Google Shape;3192;p19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3" name="Google Shape;3193;p19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4" name="Google Shape;3194;p19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5" name="Google Shape;3195;p19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6" name="Google Shape;3196;p19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7" name="Google Shape;3197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8" name="Google Shape;3198;p19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9" name="Google Shape;3199;p1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0" name="Google Shape;3200;p19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1" name="Google Shape;3201;p19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2" name="Google Shape;3202;p19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3" name="Google Shape;3203;p19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4" name="Google Shape;3204;p19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5" name="Google Shape;3205;p19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6" name="Google Shape;3206;p19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7" name="Google Shape;3207;p19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8" name="Google Shape;3208;p19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9" name="Google Shape;3209;p19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0" name="Google Shape;3210;p19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1" name="Google Shape;3211;p19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2" name="Google Shape;3212;p19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3" name="Google Shape;3213;p19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4" name="Google Shape;3214;p19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5" name="Google Shape;3215;p19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6" name="Google Shape;3216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7" name="Google Shape;3217;p19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8" name="Google Shape;3218;p1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9" name="Google Shape;3219;p19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0" name="Google Shape;3220;p19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1" name="Google Shape;3221;p19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2" name="Google Shape;3222;p19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3" name="Google Shape;3223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4" name="Google Shape;3224;p1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5" name="Google Shape;3225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6" name="Google Shape;3226;p19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7" name="Google Shape;3227;p19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8" name="Google Shape;3228;p1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9" name="Google Shape;3229;p19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0" name="Google Shape;3230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1" name="Google Shape;3231;p1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2" name="Google Shape;3232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3" name="Google Shape;3233;p19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4" name="Google Shape;3234;p19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5" name="Google Shape;3235;p1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6" name="Google Shape;3236;p19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7" name="Google Shape;3237;p19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8" name="Google Shape;3238;p19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9" name="Google Shape;3239;p19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0" name="Google Shape;3240;p19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1" name="Google Shape;3241;p19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2" name="Google Shape;3242;p19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3" name="Google Shape;3243;p19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4" name="Google Shape;3244;p19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5" name="Google Shape;3245;p19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6" name="Google Shape;3246;p19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7" name="Google Shape;3247;p19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8" name="Google Shape;3248;p19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9" name="Google Shape;3249;p19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0" name="Google Shape;3250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1" name="Google Shape;3251;p1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2" name="Google Shape;3252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3" name="Google Shape;3253;p19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4" name="Google Shape;3254;p1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5" name="Google Shape;3255;p19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6" name="Google Shape;3256;p19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7" name="Google Shape;3257;p19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8" name="Google Shape;3258;p19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9" name="Google Shape;3259;p19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0" name="Google Shape;3260;p19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1" name="Google Shape;3261;p19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2" name="Google Shape;3262;p19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3" name="Google Shape;3263;p19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4" name="Google Shape;3264;p19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5" name="Google Shape;3265;p19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6" name="Google Shape;3266;p19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7" name="Google Shape;3267;p19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8" name="Google Shape;3268;p19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9" name="Google Shape;3269;p19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0" name="Google Shape;3270;p19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1" name="Google Shape;3271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2" name="Google Shape;3272;p1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3" name="Google Shape;3273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4" name="Google Shape;3274;p19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5" name="Google Shape;3275;p1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6" name="Google Shape;3276;p19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7" name="Google Shape;3277;p19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8" name="Google Shape;3278;p19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9" name="Google Shape;3279;p19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0" name="Google Shape;3280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1" name="Google Shape;3281;p1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2" name="Google Shape;3282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3" name="Google Shape;3283;p19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4" name="Google Shape;3284;p19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5" name="Google Shape;3285;p1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6" name="Google Shape;3286;p19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7" name="Google Shape;3287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8" name="Google Shape;3288;p1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9" name="Google Shape;3289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0" name="Google Shape;3290;p19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1" name="Google Shape;3291;p19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2" name="Google Shape;3292;p1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3" name="Google Shape;3293;p19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4" name="Google Shape;3294;p19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5" name="Google Shape;3295;p19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6" name="Google Shape;3296;p19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7" name="Google Shape;3297;p19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8" name="Google Shape;3298;p19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9" name="Google Shape;3299;p19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0" name="Google Shape;3300;p19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1" name="Google Shape;3301;p19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2" name="Google Shape;3302;p19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3" name="Google Shape;3303;p19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4" name="Google Shape;3304;p19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5" name="Google Shape;3305;p19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6" name="Google Shape;3306;p19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7" name="Google Shape;3307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8" name="Google Shape;3308;p1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9" name="Google Shape;3309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0" name="Google Shape;3310;p19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1" name="Google Shape;3311;p1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2" name="Google Shape;3312;p19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3" name="Google Shape;3313;p19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4" name="Google Shape;3314;p19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5" name="Google Shape;3315;p19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6" name="Google Shape;3316;p19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7" name="Google Shape;3317;p19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8" name="Google Shape;3318;p19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9" name="Google Shape;3319;p19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0" name="Google Shape;3320;p19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1" name="Google Shape;3321;p19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2" name="Google Shape;3322;p19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3" name="Google Shape;3323;p19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4" name="Google Shape;3324;p19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5" name="Google Shape;3325;p19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6" name="Google Shape;3326;p19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7" name="Google Shape;3327;p19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8" name="Google Shape;3328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9" name="Google Shape;3329;p1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0" name="Google Shape;3330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1" name="Google Shape;3331;p19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2" name="Google Shape;3332;p1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3" name="Google Shape;3333;p19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4" name="Google Shape;3334;p19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5" name="Google Shape;3335;p19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6" name="Google Shape;3336;p19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7" name="Google Shape;3337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8" name="Google Shape;3338;p1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9" name="Google Shape;3339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0" name="Google Shape;3340;p19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1" name="Google Shape;3341;p19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2" name="Google Shape;3342;p1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3" name="Google Shape;3343;p19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4" name="Google Shape;3344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5" name="Google Shape;3345;p1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6" name="Google Shape;3346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7" name="Google Shape;3347;p19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8" name="Google Shape;3348;p19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9" name="Google Shape;3349;p1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0" name="Google Shape;3350;p19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1" name="Google Shape;3351;p19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2" name="Google Shape;3352;p19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3" name="Google Shape;3353;p19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4" name="Google Shape;3354;p19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5" name="Google Shape;3355;p19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6" name="Google Shape;3356;p19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7" name="Google Shape;3357;p19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8" name="Google Shape;3358;p19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9" name="Google Shape;3359;p19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0" name="Google Shape;3360;p19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1" name="Google Shape;3361;p19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2" name="Google Shape;3362;p19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3" name="Google Shape;3363;p19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4" name="Google Shape;3364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5" name="Google Shape;3365;p1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6" name="Google Shape;3366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7" name="Google Shape;3367;p19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8" name="Google Shape;3368;p1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9" name="Google Shape;3369;p19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0" name="Google Shape;3370;p19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1" name="Google Shape;3371;p19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2" name="Google Shape;3372;p19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3" name="Google Shape;3373;p19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4" name="Google Shape;3374;p19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5" name="Google Shape;3375;p19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6" name="Google Shape;3376;p19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7" name="Google Shape;3377;p19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8" name="Google Shape;3378;p19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9" name="Google Shape;3379;p19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0" name="Google Shape;3380;p19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1" name="Google Shape;3381;p19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2" name="Google Shape;3382;p19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3" name="Google Shape;3383;p19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4" name="Google Shape;3384;p19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5" name="Google Shape;3385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6" name="Google Shape;3386;p1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7" name="Google Shape;3387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8" name="Google Shape;3388;p19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9" name="Google Shape;3389;p1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0" name="Google Shape;3390;p19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1" name="Google Shape;3391;p19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2" name="Google Shape;3392;p19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3" name="Google Shape;3393;p19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4" name="Google Shape;3394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5" name="Google Shape;3395;p1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6" name="Google Shape;3396;p19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7" name="Google Shape;3397;p19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8" name="Google Shape;3398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9" name="Google Shape;3399;p1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0" name="Google Shape;3400;p19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1" name="Google Shape;3401;p19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2" name="Google Shape;3402;p19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3" name="Google Shape;3403;p19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4" name="Google Shape;3404;p19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5" name="Google Shape;3405;p19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6" name="Google Shape;3406;p19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7" name="Google Shape;3407;p19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8" name="Google Shape;3408;p19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9" name="Google Shape;3409;p19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0" name="Google Shape;3410;p19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1" name="Google Shape;3411;p19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2" name="Google Shape;3412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3" name="Google Shape;3413;p1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4" name="Google Shape;3414;p19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5" name="Google Shape;3415;p19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6" name="Google Shape;3416;p19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7" name="Google Shape;3417;p19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8" name="Google Shape;3418;p19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9" name="Google Shape;3419;p19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0" name="Google Shape;3420;p19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1" name="Google Shape;3421;p19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2" name="Google Shape;3422;p19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3" name="Google Shape;3423;p19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4" name="Google Shape;3424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5" name="Google Shape;3425;p1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426" name="Google Shape;3426;p19"/>
          <p:cNvSpPr txBox="1">
            <a:spLocks noGrp="1"/>
          </p:cNvSpPr>
          <p:nvPr>
            <p:ph type="title" hasCustomPrompt="1"/>
          </p:nvPr>
        </p:nvSpPr>
        <p:spPr>
          <a:xfrm>
            <a:off x="5111600" y="1387792"/>
            <a:ext cx="1968800" cy="1003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67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grpSp>
        <p:nvGrpSpPr>
          <p:cNvPr id="3427" name="Google Shape;3427;p19"/>
          <p:cNvGrpSpPr/>
          <p:nvPr/>
        </p:nvGrpSpPr>
        <p:grpSpPr>
          <a:xfrm>
            <a:off x="913123" y="-67"/>
            <a:ext cx="10528728" cy="6858101"/>
            <a:chOff x="186505" y="119463"/>
            <a:chExt cx="7896546" cy="5143576"/>
          </a:xfrm>
        </p:grpSpPr>
        <p:sp>
          <p:nvSpPr>
            <p:cNvPr id="3428" name="Google Shape;3428;p19"/>
            <p:cNvSpPr/>
            <p:nvPr/>
          </p:nvSpPr>
          <p:spPr>
            <a:xfrm flipH="1">
              <a:off x="369755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9" name="Google Shape;3429;p19"/>
            <p:cNvSpPr/>
            <p:nvPr/>
          </p:nvSpPr>
          <p:spPr>
            <a:xfrm>
              <a:off x="18650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430" name="Google Shape;3430;p19"/>
          <p:cNvSpPr txBox="1">
            <a:spLocks noGrp="1"/>
          </p:cNvSpPr>
          <p:nvPr>
            <p:ph type="title" idx="2"/>
          </p:nvPr>
        </p:nvSpPr>
        <p:spPr>
          <a:xfrm>
            <a:off x="3528000" y="2396859"/>
            <a:ext cx="5136000" cy="1976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64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3431" name="Google Shape;3431;p19"/>
          <p:cNvSpPr txBox="1">
            <a:spLocks noGrp="1"/>
          </p:cNvSpPr>
          <p:nvPr>
            <p:ph type="subTitle" idx="1"/>
          </p:nvPr>
        </p:nvSpPr>
        <p:spPr>
          <a:xfrm>
            <a:off x="3835400" y="4573008"/>
            <a:ext cx="4521200" cy="897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7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3199688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3" name="Google Shape;3433;p20"/>
          <p:cNvSpPr txBox="1">
            <a:spLocks noGrp="1"/>
          </p:cNvSpPr>
          <p:nvPr>
            <p:ph type="title"/>
          </p:nvPr>
        </p:nvSpPr>
        <p:spPr>
          <a:xfrm>
            <a:off x="960000" y="770705"/>
            <a:ext cx="10272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434" name="Google Shape;3434;p20"/>
          <p:cNvSpPr txBox="1">
            <a:spLocks noGrp="1"/>
          </p:cNvSpPr>
          <p:nvPr>
            <p:ph type="subTitle" idx="1"/>
          </p:nvPr>
        </p:nvSpPr>
        <p:spPr>
          <a:xfrm>
            <a:off x="2714459" y="4766867"/>
            <a:ext cx="3156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35" name="Google Shape;3435;p20"/>
          <p:cNvSpPr txBox="1">
            <a:spLocks noGrp="1"/>
          </p:cNvSpPr>
          <p:nvPr>
            <p:ph type="subTitle" idx="2"/>
          </p:nvPr>
        </p:nvSpPr>
        <p:spPr>
          <a:xfrm>
            <a:off x="6321541" y="4766867"/>
            <a:ext cx="3156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36" name="Google Shape;3436;p20"/>
          <p:cNvSpPr txBox="1">
            <a:spLocks noGrp="1"/>
          </p:cNvSpPr>
          <p:nvPr>
            <p:ph type="title" idx="3"/>
          </p:nvPr>
        </p:nvSpPr>
        <p:spPr>
          <a:xfrm>
            <a:off x="2714667" y="4236200"/>
            <a:ext cx="3156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437" name="Google Shape;3437;p20"/>
          <p:cNvSpPr txBox="1">
            <a:spLocks noGrp="1"/>
          </p:cNvSpPr>
          <p:nvPr>
            <p:ph type="title" idx="4"/>
          </p:nvPr>
        </p:nvSpPr>
        <p:spPr>
          <a:xfrm>
            <a:off x="6321533" y="4236200"/>
            <a:ext cx="3156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438" name="Google Shape;3438;p20"/>
          <p:cNvSpPr txBox="1">
            <a:spLocks noGrp="1"/>
          </p:cNvSpPr>
          <p:nvPr>
            <p:ph type="subTitle" idx="5"/>
          </p:nvPr>
        </p:nvSpPr>
        <p:spPr>
          <a:xfrm>
            <a:off x="2714459" y="2703967"/>
            <a:ext cx="3156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39" name="Google Shape;3439;p20"/>
          <p:cNvSpPr txBox="1">
            <a:spLocks noGrp="1"/>
          </p:cNvSpPr>
          <p:nvPr>
            <p:ph type="subTitle" idx="6"/>
          </p:nvPr>
        </p:nvSpPr>
        <p:spPr>
          <a:xfrm>
            <a:off x="6321541" y="2703967"/>
            <a:ext cx="3156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40" name="Google Shape;3440;p20"/>
          <p:cNvSpPr txBox="1">
            <a:spLocks noGrp="1"/>
          </p:cNvSpPr>
          <p:nvPr>
            <p:ph type="title" idx="7"/>
          </p:nvPr>
        </p:nvSpPr>
        <p:spPr>
          <a:xfrm>
            <a:off x="2714467" y="2173300"/>
            <a:ext cx="3156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441" name="Google Shape;3441;p20"/>
          <p:cNvSpPr txBox="1">
            <a:spLocks noGrp="1"/>
          </p:cNvSpPr>
          <p:nvPr>
            <p:ph type="title" idx="8"/>
          </p:nvPr>
        </p:nvSpPr>
        <p:spPr>
          <a:xfrm>
            <a:off x="6321533" y="2173300"/>
            <a:ext cx="3156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66883253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3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7" name="Google Shape;3707;p22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708" name="Google Shape;3708;p22"/>
          <p:cNvSpPr txBox="1">
            <a:spLocks noGrp="1"/>
          </p:cNvSpPr>
          <p:nvPr>
            <p:ph type="subTitle" idx="1"/>
          </p:nvPr>
        </p:nvSpPr>
        <p:spPr>
          <a:xfrm>
            <a:off x="3628617" y="3191101"/>
            <a:ext cx="2415600" cy="2055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09" name="Google Shape;3709;p22"/>
          <p:cNvSpPr txBox="1">
            <a:spLocks noGrp="1"/>
          </p:cNvSpPr>
          <p:nvPr>
            <p:ph type="title" idx="2"/>
          </p:nvPr>
        </p:nvSpPr>
        <p:spPr>
          <a:xfrm>
            <a:off x="1004661" y="2533381"/>
            <a:ext cx="24156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710" name="Google Shape;3710;p22"/>
          <p:cNvSpPr txBox="1">
            <a:spLocks noGrp="1"/>
          </p:cNvSpPr>
          <p:nvPr>
            <p:ph type="subTitle" idx="3"/>
          </p:nvPr>
        </p:nvSpPr>
        <p:spPr>
          <a:xfrm>
            <a:off x="1098367" y="3191101"/>
            <a:ext cx="2415600" cy="2055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11" name="Google Shape;3711;p22"/>
          <p:cNvSpPr txBox="1">
            <a:spLocks noGrp="1"/>
          </p:cNvSpPr>
          <p:nvPr>
            <p:ph type="title" idx="4"/>
          </p:nvPr>
        </p:nvSpPr>
        <p:spPr>
          <a:xfrm>
            <a:off x="3606012" y="2533381"/>
            <a:ext cx="24156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712" name="Google Shape;3712;p22"/>
          <p:cNvSpPr txBox="1">
            <a:spLocks noGrp="1"/>
          </p:cNvSpPr>
          <p:nvPr>
            <p:ph type="subTitle" idx="5"/>
          </p:nvPr>
        </p:nvSpPr>
        <p:spPr>
          <a:xfrm>
            <a:off x="6217833" y="3172101"/>
            <a:ext cx="2415600" cy="2093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13" name="Google Shape;3713;p22"/>
          <p:cNvSpPr txBox="1">
            <a:spLocks noGrp="1"/>
          </p:cNvSpPr>
          <p:nvPr>
            <p:ph type="title" idx="6"/>
          </p:nvPr>
        </p:nvSpPr>
        <p:spPr>
          <a:xfrm>
            <a:off x="6183112" y="2533381"/>
            <a:ext cx="24156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714" name="Google Shape;3714;p22"/>
          <p:cNvSpPr txBox="1">
            <a:spLocks noGrp="1"/>
          </p:cNvSpPr>
          <p:nvPr>
            <p:ph type="subTitle" idx="7"/>
          </p:nvPr>
        </p:nvSpPr>
        <p:spPr>
          <a:xfrm>
            <a:off x="8806467" y="3191101"/>
            <a:ext cx="2415600" cy="2055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15" name="Google Shape;3715;p22"/>
          <p:cNvSpPr txBox="1">
            <a:spLocks noGrp="1"/>
          </p:cNvSpPr>
          <p:nvPr>
            <p:ph type="title" idx="8"/>
          </p:nvPr>
        </p:nvSpPr>
        <p:spPr>
          <a:xfrm>
            <a:off x="8771739" y="2533381"/>
            <a:ext cx="24156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9806166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7" name="Google Shape;3717;p23"/>
          <p:cNvSpPr/>
          <p:nvPr/>
        </p:nvSpPr>
        <p:spPr>
          <a:xfrm>
            <a:off x="-969833" y="-25467"/>
            <a:ext cx="9669708" cy="7000008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718" name="Google Shape;3718;p23"/>
          <p:cNvSpPr txBox="1">
            <a:spLocks noGrp="1"/>
          </p:cNvSpPr>
          <p:nvPr>
            <p:ph type="title"/>
          </p:nvPr>
        </p:nvSpPr>
        <p:spPr>
          <a:xfrm>
            <a:off x="969767" y="984800"/>
            <a:ext cx="5136000" cy="4177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97168689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3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0" name="Google Shape;3720;p24"/>
          <p:cNvSpPr txBox="1">
            <a:spLocks noGrp="1"/>
          </p:cNvSpPr>
          <p:nvPr>
            <p:ph type="title"/>
          </p:nvPr>
        </p:nvSpPr>
        <p:spPr>
          <a:xfrm>
            <a:off x="5727000" y="1171965"/>
            <a:ext cx="5569600" cy="2825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4700">
                <a:solidFill>
                  <a:schemeClr val="dk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721" name="Google Shape;3721;p24"/>
          <p:cNvSpPr txBox="1">
            <a:spLocks noGrp="1"/>
          </p:cNvSpPr>
          <p:nvPr>
            <p:ph type="subTitle" idx="1"/>
          </p:nvPr>
        </p:nvSpPr>
        <p:spPr>
          <a:xfrm>
            <a:off x="5727000" y="4324159"/>
            <a:ext cx="5569600" cy="1168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22" name="Google Shape;3722;p24"/>
          <p:cNvSpPr/>
          <p:nvPr/>
        </p:nvSpPr>
        <p:spPr>
          <a:xfrm>
            <a:off x="-1671797" y="-25467"/>
            <a:ext cx="9669708" cy="7000008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0060146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idea 1">
  <p:cSld name="Main idea 1">
    <p:spTree>
      <p:nvGrpSpPr>
        <p:cNvPr id="1" name="Shape 3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4" name="Google Shape;3724;p25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3725" name="Google Shape;3725;p25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6" name="Google Shape;3726;p25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7" name="Google Shape;3727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8" name="Google Shape;3728;p25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9" name="Google Shape;3729;p25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0" name="Google Shape;3730;p2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1" name="Google Shape;3731;p25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2" name="Google Shape;3732;p25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3" name="Google Shape;3733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4" name="Google Shape;3734;p25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5" name="Google Shape;3735;p25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6" name="Google Shape;3736;p2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7" name="Google Shape;3737;p25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8" name="Google Shape;3738;p25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9" name="Google Shape;3739;p25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0" name="Google Shape;3740;p25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1" name="Google Shape;3741;p25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2" name="Google Shape;3742;p25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3" name="Google Shape;3743;p25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4" name="Google Shape;3744;p25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5" name="Google Shape;3745;p25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6" name="Google Shape;3746;p25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7" name="Google Shape;3747;p25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8" name="Google Shape;3748;p25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9" name="Google Shape;3749;p25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0" name="Google Shape;3750;p25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1" name="Google Shape;3751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2" name="Google Shape;3752;p25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3" name="Google Shape;3753;p2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4" name="Google Shape;3754;p25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5" name="Google Shape;3755;p25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6" name="Google Shape;3756;p25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7" name="Google Shape;3757;p25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8" name="Google Shape;3758;p25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9" name="Google Shape;3759;p25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0" name="Google Shape;3760;p25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1" name="Google Shape;3761;p25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2" name="Google Shape;3762;p25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3" name="Google Shape;3763;p25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4" name="Google Shape;3764;p25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5" name="Google Shape;3765;p25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6" name="Google Shape;3766;p25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7" name="Google Shape;3767;p25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8" name="Google Shape;3768;p25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9" name="Google Shape;3769;p25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0" name="Google Shape;3770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1" name="Google Shape;3771;p25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2" name="Google Shape;3772;p2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3" name="Google Shape;3773;p25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4" name="Google Shape;3774;p25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5" name="Google Shape;3775;p25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6" name="Google Shape;3776;p25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7" name="Google Shape;3777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8" name="Google Shape;3778;p2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9" name="Google Shape;3779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0" name="Google Shape;3780;p25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1" name="Google Shape;3781;p25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2" name="Google Shape;3782;p2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3" name="Google Shape;3783;p25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4" name="Google Shape;3784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5" name="Google Shape;3785;p2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6" name="Google Shape;3786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7" name="Google Shape;3787;p25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8" name="Google Shape;3788;p25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9" name="Google Shape;3789;p2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0" name="Google Shape;3790;p25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1" name="Google Shape;3791;p25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2" name="Google Shape;3792;p25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3" name="Google Shape;3793;p25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4" name="Google Shape;3794;p25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5" name="Google Shape;3795;p25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6" name="Google Shape;3796;p25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7" name="Google Shape;3797;p25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8" name="Google Shape;3798;p25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9" name="Google Shape;3799;p25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0" name="Google Shape;3800;p25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1" name="Google Shape;3801;p25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2" name="Google Shape;3802;p25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3" name="Google Shape;3803;p25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4" name="Google Shape;3804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5" name="Google Shape;3805;p2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6" name="Google Shape;3806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7" name="Google Shape;3807;p25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8" name="Google Shape;3808;p2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9" name="Google Shape;3809;p25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0" name="Google Shape;3810;p25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1" name="Google Shape;3811;p25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2" name="Google Shape;3812;p25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3" name="Google Shape;3813;p25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4" name="Google Shape;3814;p25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5" name="Google Shape;3815;p25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6" name="Google Shape;3816;p25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7" name="Google Shape;3817;p25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8" name="Google Shape;3818;p25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9" name="Google Shape;3819;p25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0" name="Google Shape;3820;p25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1" name="Google Shape;3821;p25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2" name="Google Shape;3822;p25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3" name="Google Shape;3823;p25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4" name="Google Shape;3824;p25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5" name="Google Shape;3825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6" name="Google Shape;3826;p2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7" name="Google Shape;3827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8" name="Google Shape;3828;p25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9" name="Google Shape;3829;p2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0" name="Google Shape;3830;p25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1" name="Google Shape;3831;p25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2" name="Google Shape;3832;p25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3" name="Google Shape;3833;p25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4" name="Google Shape;3834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5" name="Google Shape;3835;p2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6" name="Google Shape;3836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7" name="Google Shape;3837;p25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8" name="Google Shape;3838;p25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9" name="Google Shape;3839;p2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0" name="Google Shape;3840;p25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1" name="Google Shape;3841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2" name="Google Shape;3842;p2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3" name="Google Shape;3843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4" name="Google Shape;3844;p25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5" name="Google Shape;3845;p25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6" name="Google Shape;3846;p2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7" name="Google Shape;3847;p25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8" name="Google Shape;3848;p25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9" name="Google Shape;3849;p25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0" name="Google Shape;3850;p25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1" name="Google Shape;3851;p25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2" name="Google Shape;3852;p25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3" name="Google Shape;3853;p25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4" name="Google Shape;3854;p25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5" name="Google Shape;3855;p25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6" name="Google Shape;3856;p25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7" name="Google Shape;3857;p25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8" name="Google Shape;3858;p25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9" name="Google Shape;3859;p25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0" name="Google Shape;3860;p25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1" name="Google Shape;3861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2" name="Google Shape;3862;p2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3" name="Google Shape;3863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4" name="Google Shape;3864;p25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5" name="Google Shape;3865;p2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6" name="Google Shape;3866;p25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7" name="Google Shape;3867;p25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8" name="Google Shape;3868;p25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9" name="Google Shape;3869;p25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0" name="Google Shape;3870;p25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1" name="Google Shape;3871;p25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2" name="Google Shape;3872;p25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3" name="Google Shape;3873;p25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4" name="Google Shape;3874;p25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5" name="Google Shape;3875;p25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6" name="Google Shape;3876;p25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7" name="Google Shape;3877;p25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8" name="Google Shape;3878;p25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9" name="Google Shape;3879;p25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0" name="Google Shape;3880;p25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1" name="Google Shape;3881;p25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2" name="Google Shape;3882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3" name="Google Shape;3883;p2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4" name="Google Shape;3884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5" name="Google Shape;3885;p25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6" name="Google Shape;3886;p2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7" name="Google Shape;3887;p25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8" name="Google Shape;3888;p25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9" name="Google Shape;3889;p25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0" name="Google Shape;3890;p25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1" name="Google Shape;3891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2" name="Google Shape;3892;p2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3" name="Google Shape;3893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4" name="Google Shape;3894;p25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5" name="Google Shape;3895;p25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6" name="Google Shape;3896;p2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7" name="Google Shape;3897;p25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8" name="Google Shape;3898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9" name="Google Shape;3899;p2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0" name="Google Shape;3900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1" name="Google Shape;3901;p25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2" name="Google Shape;3902;p25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3" name="Google Shape;3903;p2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4" name="Google Shape;3904;p25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5" name="Google Shape;3905;p25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6" name="Google Shape;3906;p25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7" name="Google Shape;3907;p25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8" name="Google Shape;3908;p25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9" name="Google Shape;3909;p25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0" name="Google Shape;3910;p25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1" name="Google Shape;3911;p25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2" name="Google Shape;3912;p25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3" name="Google Shape;3913;p25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4" name="Google Shape;3914;p25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5" name="Google Shape;3915;p25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6" name="Google Shape;3916;p25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7" name="Google Shape;3917;p25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8" name="Google Shape;3918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9" name="Google Shape;3919;p2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0" name="Google Shape;3920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1" name="Google Shape;3921;p25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2" name="Google Shape;3922;p2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3" name="Google Shape;3923;p25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4" name="Google Shape;3924;p25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5" name="Google Shape;3925;p25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6" name="Google Shape;3926;p25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7" name="Google Shape;3927;p25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8" name="Google Shape;3928;p25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9" name="Google Shape;3929;p25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0" name="Google Shape;3930;p25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1" name="Google Shape;3931;p25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2" name="Google Shape;3932;p25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3" name="Google Shape;3933;p25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4" name="Google Shape;3934;p25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5" name="Google Shape;3935;p25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6" name="Google Shape;3936;p25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7" name="Google Shape;3937;p25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8" name="Google Shape;3938;p25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9" name="Google Shape;3939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0" name="Google Shape;3940;p2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1" name="Google Shape;3941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2" name="Google Shape;3942;p25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3" name="Google Shape;3943;p2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4" name="Google Shape;3944;p25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5" name="Google Shape;3945;p25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6" name="Google Shape;3946;p25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7" name="Google Shape;3947;p25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8" name="Google Shape;3948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9" name="Google Shape;3949;p2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0" name="Google Shape;3950;p25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1" name="Google Shape;3951;p25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2" name="Google Shape;3952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3" name="Google Shape;3953;p2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4" name="Google Shape;3954;p25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5" name="Google Shape;3955;p25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6" name="Google Shape;3956;p25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7" name="Google Shape;3957;p25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8" name="Google Shape;3958;p25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9" name="Google Shape;3959;p25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0" name="Google Shape;3960;p25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1" name="Google Shape;3961;p25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2" name="Google Shape;3962;p25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3" name="Google Shape;3963;p25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4" name="Google Shape;3964;p25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5" name="Google Shape;3965;p25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6" name="Google Shape;3966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7" name="Google Shape;3967;p2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8" name="Google Shape;3968;p25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9" name="Google Shape;3969;p25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0" name="Google Shape;3970;p25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1" name="Google Shape;3971;p25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2" name="Google Shape;3972;p25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3" name="Google Shape;3973;p25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4" name="Google Shape;3974;p25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5" name="Google Shape;3975;p25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6" name="Google Shape;3976;p25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7" name="Google Shape;3977;p25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8" name="Google Shape;3978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9" name="Google Shape;3979;p2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980" name="Google Shape;3980;p25"/>
          <p:cNvSpPr/>
          <p:nvPr/>
        </p:nvSpPr>
        <p:spPr>
          <a:xfrm rot="10800000" flipH="1">
            <a:off x="-1671800" y="-853267"/>
            <a:ext cx="13070176" cy="7827800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981" name="Google Shape;3981;p25"/>
          <p:cNvSpPr txBox="1">
            <a:spLocks noGrp="1"/>
          </p:cNvSpPr>
          <p:nvPr>
            <p:ph type="title"/>
          </p:nvPr>
        </p:nvSpPr>
        <p:spPr>
          <a:xfrm>
            <a:off x="969767" y="1461100"/>
            <a:ext cx="5569600" cy="2564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87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982" name="Google Shape;3982;p25"/>
          <p:cNvSpPr txBox="1">
            <a:spLocks noGrp="1"/>
          </p:cNvSpPr>
          <p:nvPr>
            <p:ph type="subTitle" idx="1"/>
          </p:nvPr>
        </p:nvSpPr>
        <p:spPr>
          <a:xfrm>
            <a:off x="969767" y="4286227"/>
            <a:ext cx="5569600" cy="1168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215111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18D462-4FAE-48DE-A919-09C06F61B248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CAD2B1-3B47-4150-8C5A-DD80444D231B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579821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4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4" name="Google Shape;4254;p27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4255" name="Google Shape;4255;p27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6" name="Google Shape;4256;p27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7" name="Google Shape;4257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8" name="Google Shape;4258;p27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9" name="Google Shape;4259;p27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0" name="Google Shape;4260;p27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1" name="Google Shape;4261;p27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2" name="Google Shape;4262;p27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3" name="Google Shape;4263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4" name="Google Shape;4264;p27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5" name="Google Shape;4265;p27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6" name="Google Shape;4266;p27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7" name="Google Shape;4267;p27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8" name="Google Shape;4268;p27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9" name="Google Shape;4269;p27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0" name="Google Shape;4270;p27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1" name="Google Shape;4271;p27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2" name="Google Shape;4272;p27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3" name="Google Shape;4273;p27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4" name="Google Shape;4274;p27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5" name="Google Shape;4275;p27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6" name="Google Shape;4276;p27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7" name="Google Shape;4277;p27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8" name="Google Shape;4278;p27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9" name="Google Shape;4279;p27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0" name="Google Shape;4280;p27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1" name="Google Shape;4281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2" name="Google Shape;4282;p27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3" name="Google Shape;4283;p27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4" name="Google Shape;4284;p27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5" name="Google Shape;4285;p27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6" name="Google Shape;4286;p27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7" name="Google Shape;4287;p27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8" name="Google Shape;4288;p27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9" name="Google Shape;4289;p27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0" name="Google Shape;4290;p27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1" name="Google Shape;4291;p27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2" name="Google Shape;4292;p27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3" name="Google Shape;4293;p27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4" name="Google Shape;4294;p27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5" name="Google Shape;4295;p27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6" name="Google Shape;4296;p27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7" name="Google Shape;4297;p27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8" name="Google Shape;4298;p27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9" name="Google Shape;4299;p27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0" name="Google Shape;4300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1" name="Google Shape;4301;p27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2" name="Google Shape;4302;p27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3" name="Google Shape;4303;p27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4" name="Google Shape;4304;p27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5" name="Google Shape;4305;p27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6" name="Google Shape;4306;p27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7" name="Google Shape;4307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8" name="Google Shape;4308;p27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9" name="Google Shape;4309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0" name="Google Shape;4310;p27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1" name="Google Shape;4311;p27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2" name="Google Shape;4312;p27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3" name="Google Shape;4313;p27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4" name="Google Shape;4314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5" name="Google Shape;4315;p27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6" name="Google Shape;4316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7" name="Google Shape;4317;p27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8" name="Google Shape;4318;p27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9" name="Google Shape;4319;p27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0" name="Google Shape;4320;p27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1" name="Google Shape;4321;p27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2" name="Google Shape;4322;p27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3" name="Google Shape;4323;p27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4" name="Google Shape;4324;p27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5" name="Google Shape;4325;p27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6" name="Google Shape;4326;p27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7" name="Google Shape;4327;p27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8" name="Google Shape;4328;p27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9" name="Google Shape;4329;p27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0" name="Google Shape;4330;p27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1" name="Google Shape;4331;p27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2" name="Google Shape;4332;p27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3" name="Google Shape;4333;p27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4" name="Google Shape;4334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5" name="Google Shape;4335;p27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6" name="Google Shape;4336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7" name="Google Shape;4337;p27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8" name="Google Shape;4338;p27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9" name="Google Shape;4339;p27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0" name="Google Shape;4340;p27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1" name="Google Shape;4341;p27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2" name="Google Shape;4342;p27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3" name="Google Shape;4343;p27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4" name="Google Shape;4344;p27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5" name="Google Shape;4345;p27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6" name="Google Shape;4346;p27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7" name="Google Shape;4347;p27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8" name="Google Shape;4348;p27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9" name="Google Shape;4349;p27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0" name="Google Shape;4350;p27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1" name="Google Shape;4351;p27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2" name="Google Shape;4352;p27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3" name="Google Shape;4353;p27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4" name="Google Shape;4354;p27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5" name="Google Shape;4355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6" name="Google Shape;4356;p27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7" name="Google Shape;4357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8" name="Google Shape;4358;p27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9" name="Google Shape;4359;p27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0" name="Google Shape;4360;p27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1" name="Google Shape;4361;p27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2" name="Google Shape;4362;p27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3" name="Google Shape;4363;p27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4" name="Google Shape;4364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5" name="Google Shape;4365;p27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6" name="Google Shape;4366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7" name="Google Shape;4367;p27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8" name="Google Shape;4368;p27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9" name="Google Shape;4369;p27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0" name="Google Shape;4370;p27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1" name="Google Shape;4371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2" name="Google Shape;4372;p27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3" name="Google Shape;4373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4" name="Google Shape;4374;p27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5" name="Google Shape;4375;p27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6" name="Google Shape;4376;p27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7" name="Google Shape;4377;p27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8" name="Google Shape;4378;p27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9" name="Google Shape;4379;p27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0" name="Google Shape;4380;p27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1" name="Google Shape;4381;p27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2" name="Google Shape;4382;p27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3" name="Google Shape;4383;p27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4" name="Google Shape;4384;p27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5" name="Google Shape;4385;p27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6" name="Google Shape;4386;p27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7" name="Google Shape;4387;p27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8" name="Google Shape;4388;p27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9" name="Google Shape;4389;p27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0" name="Google Shape;4390;p27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1" name="Google Shape;4391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2" name="Google Shape;4392;p27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3" name="Google Shape;4393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4" name="Google Shape;4394;p27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5" name="Google Shape;4395;p27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6" name="Google Shape;4396;p27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7" name="Google Shape;4397;p27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8" name="Google Shape;4398;p27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9" name="Google Shape;4399;p27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0" name="Google Shape;4400;p27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1" name="Google Shape;4401;p27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2" name="Google Shape;4402;p27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3" name="Google Shape;4403;p27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4" name="Google Shape;4404;p27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5" name="Google Shape;4405;p27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6" name="Google Shape;4406;p27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7" name="Google Shape;4407;p27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8" name="Google Shape;4408;p27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9" name="Google Shape;4409;p27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0" name="Google Shape;4410;p27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1" name="Google Shape;4411;p27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2" name="Google Shape;4412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3" name="Google Shape;4413;p27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4" name="Google Shape;4414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5" name="Google Shape;4415;p27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6" name="Google Shape;4416;p27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7" name="Google Shape;4417;p27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8" name="Google Shape;4418;p27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9" name="Google Shape;4419;p27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0" name="Google Shape;4420;p27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1" name="Google Shape;4421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2" name="Google Shape;4422;p27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3" name="Google Shape;4423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4" name="Google Shape;4424;p27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5" name="Google Shape;4425;p27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6" name="Google Shape;4426;p27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7" name="Google Shape;4427;p27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8" name="Google Shape;4428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9" name="Google Shape;4429;p27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0" name="Google Shape;4430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1" name="Google Shape;4431;p27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2" name="Google Shape;4432;p27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3" name="Google Shape;4433;p27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4" name="Google Shape;4434;p27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5" name="Google Shape;4435;p27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6" name="Google Shape;4436;p27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7" name="Google Shape;4437;p27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8" name="Google Shape;4438;p27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9" name="Google Shape;4439;p27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0" name="Google Shape;4440;p27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1" name="Google Shape;4441;p27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2" name="Google Shape;4442;p27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3" name="Google Shape;4443;p27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4" name="Google Shape;4444;p27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5" name="Google Shape;4445;p27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6" name="Google Shape;4446;p27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7" name="Google Shape;4447;p27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8" name="Google Shape;4448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9" name="Google Shape;4449;p27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0" name="Google Shape;4450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1" name="Google Shape;4451;p27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2" name="Google Shape;4452;p27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3" name="Google Shape;4453;p27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4" name="Google Shape;4454;p27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5" name="Google Shape;4455;p27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6" name="Google Shape;4456;p27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7" name="Google Shape;4457;p27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8" name="Google Shape;4458;p27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9" name="Google Shape;4459;p27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0" name="Google Shape;4460;p27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1" name="Google Shape;4461;p27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2" name="Google Shape;4462;p27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3" name="Google Shape;4463;p27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4" name="Google Shape;4464;p27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5" name="Google Shape;4465;p27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6" name="Google Shape;4466;p27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7" name="Google Shape;4467;p27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8" name="Google Shape;4468;p27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9" name="Google Shape;4469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0" name="Google Shape;4470;p27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1" name="Google Shape;4471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2" name="Google Shape;4472;p27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3" name="Google Shape;4473;p27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4" name="Google Shape;4474;p27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5" name="Google Shape;4475;p27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6" name="Google Shape;4476;p27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7" name="Google Shape;4477;p27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8" name="Google Shape;4478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9" name="Google Shape;4479;p27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0" name="Google Shape;4480;p27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1" name="Google Shape;4481;p27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2" name="Google Shape;4482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3" name="Google Shape;4483;p27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4" name="Google Shape;4484;p27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5" name="Google Shape;4485;p27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6" name="Google Shape;4486;p27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7" name="Google Shape;4487;p27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8" name="Google Shape;4488;p27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9" name="Google Shape;4489;p27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0" name="Google Shape;4490;p27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1" name="Google Shape;4491;p27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2" name="Google Shape;4492;p27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3" name="Google Shape;4493;p27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4" name="Google Shape;4494;p27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5" name="Google Shape;4495;p27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6" name="Google Shape;4496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7" name="Google Shape;4497;p27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8" name="Google Shape;4498;p27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9" name="Google Shape;4499;p27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0" name="Google Shape;4500;p27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1" name="Google Shape;4501;p27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2" name="Google Shape;4502;p27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3" name="Google Shape;4503;p27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4" name="Google Shape;4504;p27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5" name="Google Shape;4505;p27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6" name="Google Shape;4506;p27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7" name="Google Shape;4507;p27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8" name="Google Shape;4508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9" name="Google Shape;4509;p27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510" name="Google Shape;4510;p27"/>
          <p:cNvGrpSpPr/>
          <p:nvPr/>
        </p:nvGrpSpPr>
        <p:grpSpPr>
          <a:xfrm rot="10800000" flipH="1">
            <a:off x="-1933431" y="-441908"/>
            <a:ext cx="16059144" cy="7742111"/>
            <a:chOff x="-2748400" y="-38"/>
            <a:chExt cx="13516281" cy="5143576"/>
          </a:xfrm>
        </p:grpSpPr>
        <p:sp>
          <p:nvSpPr>
            <p:cNvPr id="4511" name="Google Shape;4511;p27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2" name="Google Shape;4512;p27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513" name="Google Shape;4513;p2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14" name="Google Shape;4514;p27"/>
          <p:cNvSpPr txBox="1">
            <a:spLocks noGrp="1"/>
          </p:cNvSpPr>
          <p:nvPr>
            <p:ph type="subTitle" idx="1"/>
          </p:nvPr>
        </p:nvSpPr>
        <p:spPr>
          <a:xfrm>
            <a:off x="1105829" y="3039667"/>
            <a:ext cx="3156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5" name="Google Shape;4515;p27"/>
          <p:cNvSpPr txBox="1">
            <a:spLocks noGrp="1"/>
          </p:cNvSpPr>
          <p:nvPr>
            <p:ph type="subTitle" idx="2"/>
          </p:nvPr>
        </p:nvSpPr>
        <p:spPr>
          <a:xfrm>
            <a:off x="4509713" y="3039667"/>
            <a:ext cx="3156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6" name="Google Shape;4516;p27"/>
          <p:cNvSpPr txBox="1">
            <a:spLocks noGrp="1"/>
          </p:cNvSpPr>
          <p:nvPr>
            <p:ph type="subTitle" idx="3"/>
          </p:nvPr>
        </p:nvSpPr>
        <p:spPr>
          <a:xfrm>
            <a:off x="7930171" y="3039667"/>
            <a:ext cx="3156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7" name="Google Shape;4517;p27"/>
          <p:cNvSpPr txBox="1">
            <a:spLocks noGrp="1"/>
          </p:cNvSpPr>
          <p:nvPr>
            <p:ph type="subTitle" idx="4"/>
          </p:nvPr>
        </p:nvSpPr>
        <p:spPr>
          <a:xfrm>
            <a:off x="2737203" y="5341691"/>
            <a:ext cx="3156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8" name="Google Shape;4518;p27"/>
          <p:cNvSpPr txBox="1">
            <a:spLocks noGrp="1"/>
          </p:cNvSpPr>
          <p:nvPr>
            <p:ph type="subTitle" idx="5"/>
          </p:nvPr>
        </p:nvSpPr>
        <p:spPr>
          <a:xfrm>
            <a:off x="6298797" y="5331236"/>
            <a:ext cx="3156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9" name="Google Shape;4519;p27"/>
          <p:cNvSpPr txBox="1">
            <a:spLocks noGrp="1"/>
          </p:cNvSpPr>
          <p:nvPr>
            <p:ph type="title" idx="6"/>
          </p:nvPr>
        </p:nvSpPr>
        <p:spPr>
          <a:xfrm>
            <a:off x="1476029" y="2509000"/>
            <a:ext cx="24156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0" name="Google Shape;4520;p27"/>
          <p:cNvSpPr txBox="1">
            <a:spLocks noGrp="1"/>
          </p:cNvSpPr>
          <p:nvPr>
            <p:ph type="title" idx="7"/>
          </p:nvPr>
        </p:nvSpPr>
        <p:spPr>
          <a:xfrm>
            <a:off x="4879913" y="2509000"/>
            <a:ext cx="24156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1" name="Google Shape;4521;p27"/>
          <p:cNvSpPr txBox="1">
            <a:spLocks noGrp="1"/>
          </p:cNvSpPr>
          <p:nvPr>
            <p:ph type="title" idx="8"/>
          </p:nvPr>
        </p:nvSpPr>
        <p:spPr>
          <a:xfrm>
            <a:off x="8300371" y="2509000"/>
            <a:ext cx="24156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2" name="Google Shape;4522;p27"/>
          <p:cNvSpPr txBox="1">
            <a:spLocks noGrp="1"/>
          </p:cNvSpPr>
          <p:nvPr>
            <p:ph type="title" idx="9"/>
          </p:nvPr>
        </p:nvSpPr>
        <p:spPr>
          <a:xfrm>
            <a:off x="3107403" y="4792452"/>
            <a:ext cx="24156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3" name="Google Shape;4523;p27"/>
          <p:cNvSpPr txBox="1">
            <a:spLocks noGrp="1"/>
          </p:cNvSpPr>
          <p:nvPr>
            <p:ph type="title" idx="13"/>
          </p:nvPr>
        </p:nvSpPr>
        <p:spPr>
          <a:xfrm>
            <a:off x="6668997" y="4792452"/>
            <a:ext cx="24156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8205233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4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35" name="Google Shape;4535;p29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4536" name="Google Shape;4536;p29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7" name="Google Shape;4537;p29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8" name="Google Shape;4538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9" name="Google Shape;4539;p29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0" name="Google Shape;4540;p29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1" name="Google Shape;4541;p2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2" name="Google Shape;4542;p29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3" name="Google Shape;4543;p29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4" name="Google Shape;4544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5" name="Google Shape;4545;p29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6" name="Google Shape;4546;p29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7" name="Google Shape;4547;p2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8" name="Google Shape;4548;p29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9" name="Google Shape;4549;p29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0" name="Google Shape;4550;p29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1" name="Google Shape;4551;p29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2" name="Google Shape;4552;p29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3" name="Google Shape;4553;p29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4" name="Google Shape;4554;p29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5" name="Google Shape;4555;p29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6" name="Google Shape;4556;p29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7" name="Google Shape;4557;p29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8" name="Google Shape;4558;p29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9" name="Google Shape;4559;p29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0" name="Google Shape;4560;p29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1" name="Google Shape;4561;p29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2" name="Google Shape;4562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3" name="Google Shape;4563;p29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4" name="Google Shape;4564;p2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5" name="Google Shape;4565;p29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6" name="Google Shape;4566;p29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7" name="Google Shape;4567;p29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8" name="Google Shape;4568;p29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9" name="Google Shape;4569;p29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0" name="Google Shape;4570;p29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1" name="Google Shape;4571;p29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2" name="Google Shape;4572;p29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3" name="Google Shape;4573;p29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4" name="Google Shape;4574;p29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5" name="Google Shape;4575;p29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6" name="Google Shape;4576;p29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7" name="Google Shape;4577;p29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8" name="Google Shape;4578;p29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9" name="Google Shape;4579;p29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0" name="Google Shape;4580;p29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1" name="Google Shape;4581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2" name="Google Shape;4582;p29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3" name="Google Shape;4583;p2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4" name="Google Shape;4584;p29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5" name="Google Shape;4585;p29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6" name="Google Shape;4586;p29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7" name="Google Shape;4587;p29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8" name="Google Shape;4588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9" name="Google Shape;4589;p2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0" name="Google Shape;4590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1" name="Google Shape;4591;p29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2" name="Google Shape;4592;p29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3" name="Google Shape;4593;p2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4" name="Google Shape;4594;p29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5" name="Google Shape;4595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6" name="Google Shape;4596;p2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7" name="Google Shape;4597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8" name="Google Shape;4598;p29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9" name="Google Shape;4599;p29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0" name="Google Shape;4600;p2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1" name="Google Shape;4601;p29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2" name="Google Shape;4602;p29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3" name="Google Shape;4603;p29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4" name="Google Shape;4604;p29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5" name="Google Shape;4605;p29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6" name="Google Shape;4606;p29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7" name="Google Shape;4607;p29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8" name="Google Shape;4608;p29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9" name="Google Shape;4609;p29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0" name="Google Shape;4610;p29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1" name="Google Shape;4611;p29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2" name="Google Shape;4612;p29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3" name="Google Shape;4613;p29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4" name="Google Shape;4614;p29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5" name="Google Shape;4615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6" name="Google Shape;4616;p2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7" name="Google Shape;4617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8" name="Google Shape;4618;p29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9" name="Google Shape;4619;p2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0" name="Google Shape;4620;p29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1" name="Google Shape;4621;p29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2" name="Google Shape;4622;p29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3" name="Google Shape;4623;p29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4" name="Google Shape;4624;p29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5" name="Google Shape;4625;p29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6" name="Google Shape;4626;p29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7" name="Google Shape;4627;p29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8" name="Google Shape;4628;p29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9" name="Google Shape;4629;p29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0" name="Google Shape;4630;p29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1" name="Google Shape;4631;p29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2" name="Google Shape;4632;p29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3" name="Google Shape;4633;p29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4" name="Google Shape;4634;p29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5" name="Google Shape;4635;p29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6" name="Google Shape;4636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7" name="Google Shape;4637;p2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8" name="Google Shape;4638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9" name="Google Shape;4639;p29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0" name="Google Shape;4640;p2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1" name="Google Shape;4641;p29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2" name="Google Shape;4642;p29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3" name="Google Shape;4643;p29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4" name="Google Shape;4644;p29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5" name="Google Shape;4645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6" name="Google Shape;4646;p2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7" name="Google Shape;4647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8" name="Google Shape;4648;p29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9" name="Google Shape;4649;p29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0" name="Google Shape;4650;p2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1" name="Google Shape;4651;p29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2" name="Google Shape;4652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3" name="Google Shape;4653;p2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4" name="Google Shape;4654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5" name="Google Shape;4655;p29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6" name="Google Shape;4656;p29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7" name="Google Shape;4657;p2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8" name="Google Shape;4658;p29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9" name="Google Shape;4659;p29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0" name="Google Shape;4660;p29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1" name="Google Shape;4661;p29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2" name="Google Shape;4662;p29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3" name="Google Shape;4663;p29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4" name="Google Shape;4664;p29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5" name="Google Shape;4665;p29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6" name="Google Shape;4666;p29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7" name="Google Shape;4667;p29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8" name="Google Shape;4668;p29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9" name="Google Shape;4669;p29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0" name="Google Shape;4670;p29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1" name="Google Shape;4671;p29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2" name="Google Shape;4672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3" name="Google Shape;4673;p2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4" name="Google Shape;4674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5" name="Google Shape;4675;p29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6" name="Google Shape;4676;p2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7" name="Google Shape;4677;p29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8" name="Google Shape;4678;p29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9" name="Google Shape;4679;p29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0" name="Google Shape;4680;p29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1" name="Google Shape;4681;p29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2" name="Google Shape;4682;p29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3" name="Google Shape;4683;p29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4" name="Google Shape;4684;p29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5" name="Google Shape;4685;p29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6" name="Google Shape;4686;p29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7" name="Google Shape;4687;p29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8" name="Google Shape;4688;p29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9" name="Google Shape;4689;p29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0" name="Google Shape;4690;p29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1" name="Google Shape;4691;p29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2" name="Google Shape;4692;p29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3" name="Google Shape;4693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4" name="Google Shape;4694;p2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5" name="Google Shape;4695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6" name="Google Shape;4696;p29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7" name="Google Shape;4697;p2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8" name="Google Shape;4698;p29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9" name="Google Shape;4699;p29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0" name="Google Shape;4700;p29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1" name="Google Shape;4701;p29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2" name="Google Shape;4702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3" name="Google Shape;4703;p2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4" name="Google Shape;4704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5" name="Google Shape;4705;p29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6" name="Google Shape;4706;p29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7" name="Google Shape;4707;p2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8" name="Google Shape;4708;p29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9" name="Google Shape;4709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0" name="Google Shape;4710;p2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1" name="Google Shape;4711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2" name="Google Shape;4712;p29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3" name="Google Shape;4713;p29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4" name="Google Shape;4714;p2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5" name="Google Shape;4715;p29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6" name="Google Shape;4716;p29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7" name="Google Shape;4717;p29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8" name="Google Shape;4718;p29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9" name="Google Shape;4719;p29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0" name="Google Shape;4720;p29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1" name="Google Shape;4721;p29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2" name="Google Shape;4722;p29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3" name="Google Shape;4723;p29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4" name="Google Shape;4724;p29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5" name="Google Shape;4725;p29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6" name="Google Shape;4726;p29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7" name="Google Shape;4727;p29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8" name="Google Shape;4728;p29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9" name="Google Shape;4729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0" name="Google Shape;4730;p2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1" name="Google Shape;4731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2" name="Google Shape;4732;p29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3" name="Google Shape;4733;p2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4" name="Google Shape;4734;p29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5" name="Google Shape;4735;p29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6" name="Google Shape;4736;p29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7" name="Google Shape;4737;p29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8" name="Google Shape;4738;p29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9" name="Google Shape;4739;p29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0" name="Google Shape;4740;p29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1" name="Google Shape;4741;p29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2" name="Google Shape;4742;p29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3" name="Google Shape;4743;p29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4" name="Google Shape;4744;p29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5" name="Google Shape;4745;p29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6" name="Google Shape;4746;p29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7" name="Google Shape;4747;p29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8" name="Google Shape;4748;p29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9" name="Google Shape;4749;p29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0" name="Google Shape;4750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1" name="Google Shape;4751;p2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2" name="Google Shape;4752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3" name="Google Shape;4753;p29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4" name="Google Shape;4754;p2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5" name="Google Shape;4755;p29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6" name="Google Shape;4756;p29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7" name="Google Shape;4757;p29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8" name="Google Shape;4758;p29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9" name="Google Shape;4759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0" name="Google Shape;4760;p2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1" name="Google Shape;4761;p29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2" name="Google Shape;4762;p29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3" name="Google Shape;4763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4" name="Google Shape;4764;p2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5" name="Google Shape;4765;p29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6" name="Google Shape;4766;p29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7" name="Google Shape;4767;p29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8" name="Google Shape;4768;p29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9" name="Google Shape;4769;p29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0" name="Google Shape;4770;p29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1" name="Google Shape;4771;p29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2" name="Google Shape;4772;p29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3" name="Google Shape;4773;p29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4" name="Google Shape;4774;p29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5" name="Google Shape;4775;p29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6" name="Google Shape;4776;p29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7" name="Google Shape;4777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8" name="Google Shape;4778;p2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9" name="Google Shape;4779;p29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0" name="Google Shape;4780;p29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1" name="Google Shape;4781;p29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2" name="Google Shape;4782;p29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3" name="Google Shape;4783;p29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4" name="Google Shape;4784;p29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5" name="Google Shape;4785;p29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6" name="Google Shape;4786;p29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7" name="Google Shape;4787;p29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8" name="Google Shape;4788;p29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9" name="Google Shape;4789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0" name="Google Shape;4790;p2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791" name="Google Shape;4791;p2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92" name="Google Shape;4792;p29"/>
          <p:cNvSpPr txBox="1">
            <a:spLocks noGrp="1"/>
          </p:cNvSpPr>
          <p:nvPr>
            <p:ph type="subTitle" idx="1"/>
          </p:nvPr>
        </p:nvSpPr>
        <p:spPr>
          <a:xfrm>
            <a:off x="1085400" y="4146051"/>
            <a:ext cx="3092000" cy="1248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793" name="Google Shape;4793;p29"/>
          <p:cNvSpPr txBox="1">
            <a:spLocks noGrp="1"/>
          </p:cNvSpPr>
          <p:nvPr>
            <p:ph type="subTitle" idx="2"/>
          </p:nvPr>
        </p:nvSpPr>
        <p:spPr>
          <a:xfrm>
            <a:off x="4578100" y="4137833"/>
            <a:ext cx="3092000" cy="1248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794" name="Google Shape;4794;p29"/>
          <p:cNvSpPr txBox="1">
            <a:spLocks noGrp="1"/>
          </p:cNvSpPr>
          <p:nvPr>
            <p:ph type="subTitle" idx="3"/>
          </p:nvPr>
        </p:nvSpPr>
        <p:spPr>
          <a:xfrm>
            <a:off x="8070800" y="4146051"/>
            <a:ext cx="3092000" cy="1248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795" name="Google Shape;4795;p29"/>
          <p:cNvSpPr txBox="1">
            <a:spLocks noGrp="1"/>
          </p:cNvSpPr>
          <p:nvPr>
            <p:ph type="title" idx="4"/>
          </p:nvPr>
        </p:nvSpPr>
        <p:spPr>
          <a:xfrm>
            <a:off x="1085400" y="3592952"/>
            <a:ext cx="3092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rgbClr val="FBB04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796" name="Google Shape;4796;p29"/>
          <p:cNvSpPr txBox="1">
            <a:spLocks noGrp="1"/>
          </p:cNvSpPr>
          <p:nvPr>
            <p:ph type="title" idx="5"/>
          </p:nvPr>
        </p:nvSpPr>
        <p:spPr>
          <a:xfrm>
            <a:off x="4578100" y="3595951"/>
            <a:ext cx="3092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rgbClr val="3D88B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797" name="Google Shape;4797;p29"/>
          <p:cNvSpPr txBox="1">
            <a:spLocks noGrp="1"/>
          </p:cNvSpPr>
          <p:nvPr>
            <p:ph type="title" idx="6"/>
          </p:nvPr>
        </p:nvSpPr>
        <p:spPr>
          <a:xfrm>
            <a:off x="8070800" y="3592952"/>
            <a:ext cx="3092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rgbClr val="E9504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798" name="Google Shape;4798;p29"/>
          <p:cNvSpPr txBox="1">
            <a:spLocks noGrp="1"/>
          </p:cNvSpPr>
          <p:nvPr>
            <p:ph type="title" idx="7" hasCustomPrompt="1"/>
          </p:nvPr>
        </p:nvSpPr>
        <p:spPr>
          <a:xfrm>
            <a:off x="1085400" y="2112233"/>
            <a:ext cx="3092000" cy="1603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FBB04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799" name="Google Shape;4799;p29"/>
          <p:cNvSpPr txBox="1">
            <a:spLocks noGrp="1"/>
          </p:cNvSpPr>
          <p:nvPr>
            <p:ph type="title" idx="8" hasCustomPrompt="1"/>
          </p:nvPr>
        </p:nvSpPr>
        <p:spPr>
          <a:xfrm>
            <a:off x="4578100" y="2092800"/>
            <a:ext cx="3092000" cy="1603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3D88B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800" name="Google Shape;4800;p29"/>
          <p:cNvSpPr txBox="1">
            <a:spLocks noGrp="1"/>
          </p:cNvSpPr>
          <p:nvPr>
            <p:ph type="title" idx="9" hasCustomPrompt="1"/>
          </p:nvPr>
        </p:nvSpPr>
        <p:spPr>
          <a:xfrm>
            <a:off x="8070800" y="2112233"/>
            <a:ext cx="3092000" cy="1603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E9504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052625663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4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6" name="Google Shape;4806;p32"/>
          <p:cNvSpPr/>
          <p:nvPr/>
        </p:nvSpPr>
        <p:spPr>
          <a:xfrm flipH="1">
            <a:off x="140" y="41"/>
            <a:ext cx="5847328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807" name="Google Shape;4807;p32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36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183072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4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9" name="Google Shape;4809;p3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4810" name="Google Shape;4810;p3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1" name="Google Shape;4811;p3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2" name="Google Shape;4812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3" name="Google Shape;4813;p3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4" name="Google Shape;4814;p3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5" name="Google Shape;4815;p3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6" name="Google Shape;4816;p3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7" name="Google Shape;4817;p3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8" name="Google Shape;4818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9" name="Google Shape;4819;p3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0" name="Google Shape;4820;p3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1" name="Google Shape;4821;p3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2" name="Google Shape;4822;p3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3" name="Google Shape;4823;p3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4" name="Google Shape;4824;p3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5" name="Google Shape;4825;p3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6" name="Google Shape;4826;p3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7" name="Google Shape;4827;p3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8" name="Google Shape;4828;p3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9" name="Google Shape;4829;p3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0" name="Google Shape;4830;p3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1" name="Google Shape;4831;p3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2" name="Google Shape;4832;p3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3" name="Google Shape;4833;p3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4" name="Google Shape;4834;p3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5" name="Google Shape;4835;p3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6" name="Google Shape;4836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7" name="Google Shape;4837;p3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8" name="Google Shape;4838;p3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9" name="Google Shape;4839;p3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0" name="Google Shape;4840;p3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1" name="Google Shape;4841;p3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2" name="Google Shape;4842;p3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3" name="Google Shape;4843;p3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4" name="Google Shape;4844;p3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5" name="Google Shape;4845;p3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6" name="Google Shape;4846;p3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7" name="Google Shape;4847;p3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8" name="Google Shape;4848;p3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9" name="Google Shape;4849;p3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0" name="Google Shape;4850;p3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1" name="Google Shape;4851;p3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2" name="Google Shape;4852;p3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3" name="Google Shape;4853;p3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4" name="Google Shape;4854;p3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5" name="Google Shape;4855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6" name="Google Shape;4856;p3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7" name="Google Shape;4857;p3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8" name="Google Shape;4858;p3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9" name="Google Shape;4859;p3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0" name="Google Shape;4860;p3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1" name="Google Shape;4861;p3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2" name="Google Shape;4862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3" name="Google Shape;4863;p3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4" name="Google Shape;4864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5" name="Google Shape;4865;p3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6" name="Google Shape;4866;p3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7" name="Google Shape;4867;p3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8" name="Google Shape;4868;p3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9" name="Google Shape;4869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0" name="Google Shape;4870;p3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1" name="Google Shape;4871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2" name="Google Shape;4872;p3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3" name="Google Shape;4873;p3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4" name="Google Shape;4874;p3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5" name="Google Shape;4875;p3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6" name="Google Shape;4876;p3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7" name="Google Shape;4877;p3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8" name="Google Shape;4878;p3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9" name="Google Shape;4879;p3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0" name="Google Shape;4880;p3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1" name="Google Shape;4881;p3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2" name="Google Shape;4882;p3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3" name="Google Shape;4883;p3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4" name="Google Shape;4884;p3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5" name="Google Shape;4885;p3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6" name="Google Shape;4886;p3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7" name="Google Shape;4887;p3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8" name="Google Shape;4888;p3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9" name="Google Shape;4889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0" name="Google Shape;4890;p3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1" name="Google Shape;4891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2" name="Google Shape;4892;p3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3" name="Google Shape;4893;p3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4" name="Google Shape;4894;p3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5" name="Google Shape;4895;p3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6" name="Google Shape;4896;p3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7" name="Google Shape;4897;p3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8" name="Google Shape;4898;p3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9" name="Google Shape;4899;p3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0" name="Google Shape;4900;p3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1" name="Google Shape;4901;p3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2" name="Google Shape;4902;p3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3" name="Google Shape;4903;p3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4" name="Google Shape;4904;p3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5" name="Google Shape;4905;p3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6" name="Google Shape;4906;p3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7" name="Google Shape;4907;p3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8" name="Google Shape;4908;p3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9" name="Google Shape;4909;p3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0" name="Google Shape;4910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1" name="Google Shape;4911;p3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2" name="Google Shape;4912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3" name="Google Shape;4913;p3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4" name="Google Shape;4914;p3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5" name="Google Shape;4915;p3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6" name="Google Shape;4916;p3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7" name="Google Shape;4917;p3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8" name="Google Shape;4918;p3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9" name="Google Shape;4919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0" name="Google Shape;4920;p3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1" name="Google Shape;4921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2" name="Google Shape;4922;p3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3" name="Google Shape;4923;p3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4" name="Google Shape;4924;p3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5" name="Google Shape;4925;p3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6" name="Google Shape;4926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7" name="Google Shape;4927;p3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8" name="Google Shape;4928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9" name="Google Shape;4929;p3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0" name="Google Shape;4930;p3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1" name="Google Shape;4931;p3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2" name="Google Shape;4932;p3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3" name="Google Shape;4933;p3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4" name="Google Shape;4934;p3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5" name="Google Shape;4935;p3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6" name="Google Shape;4936;p3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7" name="Google Shape;4937;p3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8" name="Google Shape;4938;p3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9" name="Google Shape;4939;p3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0" name="Google Shape;4940;p3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1" name="Google Shape;4941;p3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2" name="Google Shape;4942;p3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3" name="Google Shape;4943;p3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4" name="Google Shape;4944;p3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5" name="Google Shape;4945;p3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6" name="Google Shape;4946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7" name="Google Shape;4947;p3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8" name="Google Shape;4948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9" name="Google Shape;4949;p3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0" name="Google Shape;4950;p3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1" name="Google Shape;4951;p3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2" name="Google Shape;4952;p3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3" name="Google Shape;4953;p3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4" name="Google Shape;4954;p3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5" name="Google Shape;4955;p3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6" name="Google Shape;4956;p3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7" name="Google Shape;4957;p3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8" name="Google Shape;4958;p3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9" name="Google Shape;4959;p3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0" name="Google Shape;4960;p3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1" name="Google Shape;4961;p3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2" name="Google Shape;4962;p3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3" name="Google Shape;4963;p3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4" name="Google Shape;4964;p3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5" name="Google Shape;4965;p3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6" name="Google Shape;4966;p3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7" name="Google Shape;4967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8" name="Google Shape;4968;p3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9" name="Google Shape;4969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0" name="Google Shape;4970;p3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1" name="Google Shape;4971;p3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2" name="Google Shape;4972;p3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3" name="Google Shape;4973;p3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4" name="Google Shape;4974;p3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5" name="Google Shape;4975;p3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6" name="Google Shape;4976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7" name="Google Shape;4977;p3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8" name="Google Shape;4978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9" name="Google Shape;4979;p3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0" name="Google Shape;4980;p3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1" name="Google Shape;4981;p3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2" name="Google Shape;4982;p3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3" name="Google Shape;4983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4" name="Google Shape;4984;p3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5" name="Google Shape;4985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6" name="Google Shape;4986;p3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7" name="Google Shape;4987;p3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8" name="Google Shape;4988;p3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9" name="Google Shape;4989;p3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0" name="Google Shape;4990;p3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1" name="Google Shape;4991;p3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2" name="Google Shape;4992;p3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3" name="Google Shape;4993;p3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4" name="Google Shape;4994;p3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5" name="Google Shape;4995;p3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6" name="Google Shape;4996;p3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7" name="Google Shape;4997;p3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8" name="Google Shape;4998;p3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9" name="Google Shape;4999;p3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0" name="Google Shape;5000;p3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1" name="Google Shape;5001;p3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2" name="Google Shape;5002;p3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3" name="Google Shape;5003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4" name="Google Shape;5004;p3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5" name="Google Shape;5005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6" name="Google Shape;5006;p3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7" name="Google Shape;5007;p3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8" name="Google Shape;5008;p3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9" name="Google Shape;5009;p3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0" name="Google Shape;5010;p3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1" name="Google Shape;5011;p3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2" name="Google Shape;5012;p3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3" name="Google Shape;5013;p3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4" name="Google Shape;5014;p3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5" name="Google Shape;5015;p3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6" name="Google Shape;5016;p3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7" name="Google Shape;5017;p3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8" name="Google Shape;5018;p3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9" name="Google Shape;5019;p3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0" name="Google Shape;5020;p3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1" name="Google Shape;5021;p3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2" name="Google Shape;5022;p3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3" name="Google Shape;5023;p3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4" name="Google Shape;5024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5" name="Google Shape;5025;p3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6" name="Google Shape;5026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7" name="Google Shape;5027;p3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8" name="Google Shape;5028;p3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9" name="Google Shape;5029;p3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0" name="Google Shape;5030;p3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1" name="Google Shape;5031;p3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2" name="Google Shape;5032;p3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3" name="Google Shape;5033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4" name="Google Shape;5034;p3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5" name="Google Shape;5035;p3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6" name="Google Shape;5036;p3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7" name="Google Shape;5037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8" name="Google Shape;5038;p3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9" name="Google Shape;5039;p3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0" name="Google Shape;5040;p3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1" name="Google Shape;5041;p3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2" name="Google Shape;5042;p3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3" name="Google Shape;5043;p3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4" name="Google Shape;5044;p3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5" name="Google Shape;5045;p3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6" name="Google Shape;5046;p3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7" name="Google Shape;5047;p3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8" name="Google Shape;5048;p3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9" name="Google Shape;5049;p3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0" name="Google Shape;5050;p3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1" name="Google Shape;5051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2" name="Google Shape;5052;p3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3" name="Google Shape;5053;p3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4" name="Google Shape;5054;p3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5" name="Google Shape;5055;p3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6" name="Google Shape;5056;p3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7" name="Google Shape;5057;p3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8" name="Google Shape;5058;p3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9" name="Google Shape;5059;p3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0" name="Google Shape;5060;p3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1" name="Google Shape;5061;p3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2" name="Google Shape;5062;p3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3" name="Google Shape;5063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4" name="Google Shape;5064;p3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065" name="Google Shape;5065;p33"/>
          <p:cNvGrpSpPr/>
          <p:nvPr/>
        </p:nvGrpSpPr>
        <p:grpSpPr>
          <a:xfrm rot="10800000" flipH="1">
            <a:off x="-1242440" y="-109095"/>
            <a:ext cx="14676879" cy="7076189"/>
            <a:chOff x="-2748400" y="-38"/>
            <a:chExt cx="13516281" cy="5143576"/>
          </a:xfrm>
        </p:grpSpPr>
        <p:sp>
          <p:nvSpPr>
            <p:cNvPr id="5066" name="Google Shape;5066;p33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7" name="Google Shape;5067;p33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068" name="Google Shape;5068;p33"/>
          <p:cNvSpPr txBox="1">
            <a:spLocks noGrp="1"/>
          </p:cNvSpPr>
          <p:nvPr>
            <p:ph type="title" hasCustomPrompt="1"/>
          </p:nvPr>
        </p:nvSpPr>
        <p:spPr>
          <a:xfrm>
            <a:off x="2288200" y="2158133"/>
            <a:ext cx="7615600" cy="1603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069" name="Google Shape;5069;p33"/>
          <p:cNvSpPr txBox="1">
            <a:spLocks noGrp="1"/>
          </p:cNvSpPr>
          <p:nvPr>
            <p:ph type="body" idx="1"/>
          </p:nvPr>
        </p:nvSpPr>
        <p:spPr>
          <a:xfrm>
            <a:off x="2812400" y="3827467"/>
            <a:ext cx="6567200" cy="872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marL="609427" lvl="0" indent="-44014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>
                <a:solidFill>
                  <a:schemeClr val="dk2"/>
                </a:solidFill>
              </a:defRPr>
            </a:lvl1pPr>
            <a:lvl2pPr marL="1218870" lvl="1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301" lvl="2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2437738" lvl="3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3047164" lvl="4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3656591" lvl="5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4266027" lvl="6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4875459" lvl="7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5484902" lvl="8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2037368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5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71" name="Google Shape;5071;p34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072" name="Google Shape;5072;p34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3" name="Google Shape;5073;p34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4" name="Google Shape;5074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5" name="Google Shape;5075;p34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6" name="Google Shape;5076;p34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7" name="Google Shape;5077;p3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8" name="Google Shape;5078;p34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9" name="Google Shape;5079;p34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0" name="Google Shape;5080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1" name="Google Shape;5081;p34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2" name="Google Shape;5082;p34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3" name="Google Shape;5083;p3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4" name="Google Shape;5084;p34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5" name="Google Shape;5085;p34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6" name="Google Shape;5086;p34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7" name="Google Shape;5087;p34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8" name="Google Shape;5088;p34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9" name="Google Shape;5089;p34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0" name="Google Shape;5090;p34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1" name="Google Shape;5091;p34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2" name="Google Shape;5092;p34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3" name="Google Shape;5093;p34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4" name="Google Shape;5094;p34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5" name="Google Shape;5095;p34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6" name="Google Shape;5096;p34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7" name="Google Shape;5097;p34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8" name="Google Shape;5098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9" name="Google Shape;5099;p34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0" name="Google Shape;5100;p3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1" name="Google Shape;5101;p34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2" name="Google Shape;5102;p34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3" name="Google Shape;5103;p34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4" name="Google Shape;5104;p34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5" name="Google Shape;5105;p34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6" name="Google Shape;5106;p34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7" name="Google Shape;5107;p34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8" name="Google Shape;5108;p34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9" name="Google Shape;5109;p34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0" name="Google Shape;5110;p34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1" name="Google Shape;5111;p34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2" name="Google Shape;5112;p34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3" name="Google Shape;5113;p34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4" name="Google Shape;5114;p34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5" name="Google Shape;5115;p34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6" name="Google Shape;5116;p34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7" name="Google Shape;5117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8" name="Google Shape;5118;p34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9" name="Google Shape;5119;p3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0" name="Google Shape;5120;p34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1" name="Google Shape;5121;p34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2" name="Google Shape;5122;p34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3" name="Google Shape;5123;p34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4" name="Google Shape;5124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5" name="Google Shape;5125;p3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6" name="Google Shape;5126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7" name="Google Shape;5127;p34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8" name="Google Shape;5128;p34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9" name="Google Shape;5129;p3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0" name="Google Shape;5130;p34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1" name="Google Shape;5131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2" name="Google Shape;5132;p3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3" name="Google Shape;5133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4" name="Google Shape;5134;p34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5" name="Google Shape;5135;p34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6" name="Google Shape;5136;p3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7" name="Google Shape;5137;p34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8" name="Google Shape;5138;p34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9" name="Google Shape;5139;p34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0" name="Google Shape;5140;p34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1" name="Google Shape;5141;p34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2" name="Google Shape;5142;p34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3" name="Google Shape;5143;p34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4" name="Google Shape;5144;p34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5" name="Google Shape;5145;p34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6" name="Google Shape;5146;p34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7" name="Google Shape;5147;p34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8" name="Google Shape;5148;p34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9" name="Google Shape;5149;p34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0" name="Google Shape;5150;p34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1" name="Google Shape;5151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2" name="Google Shape;5152;p3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3" name="Google Shape;5153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4" name="Google Shape;5154;p34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5" name="Google Shape;5155;p3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6" name="Google Shape;5156;p34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7" name="Google Shape;5157;p34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8" name="Google Shape;5158;p34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9" name="Google Shape;5159;p34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0" name="Google Shape;5160;p34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1" name="Google Shape;5161;p34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2" name="Google Shape;5162;p34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3" name="Google Shape;5163;p34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4" name="Google Shape;5164;p34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5" name="Google Shape;5165;p34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6" name="Google Shape;5166;p34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7" name="Google Shape;5167;p34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8" name="Google Shape;5168;p34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9" name="Google Shape;5169;p34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0" name="Google Shape;5170;p34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1" name="Google Shape;5171;p34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2" name="Google Shape;5172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3" name="Google Shape;5173;p3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4" name="Google Shape;5174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5" name="Google Shape;5175;p34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6" name="Google Shape;5176;p3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7" name="Google Shape;5177;p34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8" name="Google Shape;5178;p34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9" name="Google Shape;5179;p34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0" name="Google Shape;5180;p34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1" name="Google Shape;5181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2" name="Google Shape;5182;p3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3" name="Google Shape;5183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4" name="Google Shape;5184;p34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5" name="Google Shape;5185;p34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6" name="Google Shape;5186;p3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7" name="Google Shape;5187;p34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8" name="Google Shape;5188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9" name="Google Shape;5189;p3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0" name="Google Shape;5190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1" name="Google Shape;5191;p34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2" name="Google Shape;5192;p34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3" name="Google Shape;5193;p3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4" name="Google Shape;5194;p34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5" name="Google Shape;5195;p34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6" name="Google Shape;5196;p34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7" name="Google Shape;5197;p34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8" name="Google Shape;5198;p34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9" name="Google Shape;5199;p34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0" name="Google Shape;5200;p34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1" name="Google Shape;5201;p34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2" name="Google Shape;5202;p34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3" name="Google Shape;5203;p34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4" name="Google Shape;5204;p34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5" name="Google Shape;5205;p34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6" name="Google Shape;5206;p34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7" name="Google Shape;5207;p34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8" name="Google Shape;5208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9" name="Google Shape;5209;p3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0" name="Google Shape;5210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1" name="Google Shape;5211;p34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2" name="Google Shape;5212;p3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3" name="Google Shape;5213;p34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4" name="Google Shape;5214;p34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5" name="Google Shape;5215;p34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6" name="Google Shape;5216;p34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7" name="Google Shape;5217;p34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8" name="Google Shape;5218;p34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9" name="Google Shape;5219;p34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0" name="Google Shape;5220;p34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1" name="Google Shape;5221;p34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2" name="Google Shape;5222;p34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3" name="Google Shape;5223;p34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4" name="Google Shape;5224;p34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5" name="Google Shape;5225;p34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6" name="Google Shape;5226;p34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7" name="Google Shape;5227;p34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8" name="Google Shape;5228;p34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9" name="Google Shape;5229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0" name="Google Shape;5230;p3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1" name="Google Shape;5231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2" name="Google Shape;5232;p34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3" name="Google Shape;5233;p3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4" name="Google Shape;5234;p34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5" name="Google Shape;5235;p34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6" name="Google Shape;5236;p34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7" name="Google Shape;5237;p34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8" name="Google Shape;5238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9" name="Google Shape;5239;p3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0" name="Google Shape;5240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1" name="Google Shape;5241;p34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2" name="Google Shape;5242;p34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3" name="Google Shape;5243;p3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4" name="Google Shape;5244;p34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5" name="Google Shape;5245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6" name="Google Shape;5246;p3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7" name="Google Shape;5247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8" name="Google Shape;5248;p34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9" name="Google Shape;5249;p34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0" name="Google Shape;5250;p3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1" name="Google Shape;5251;p34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2" name="Google Shape;5252;p34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3" name="Google Shape;5253;p34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4" name="Google Shape;5254;p34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5" name="Google Shape;5255;p34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6" name="Google Shape;5256;p34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7" name="Google Shape;5257;p34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8" name="Google Shape;5258;p34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9" name="Google Shape;5259;p34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0" name="Google Shape;5260;p34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1" name="Google Shape;5261;p34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2" name="Google Shape;5262;p34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3" name="Google Shape;5263;p34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4" name="Google Shape;5264;p34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5" name="Google Shape;5265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6" name="Google Shape;5266;p3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7" name="Google Shape;5267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8" name="Google Shape;5268;p34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9" name="Google Shape;5269;p3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0" name="Google Shape;5270;p34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1" name="Google Shape;5271;p34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2" name="Google Shape;5272;p34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3" name="Google Shape;5273;p34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4" name="Google Shape;5274;p34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5" name="Google Shape;5275;p34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6" name="Google Shape;5276;p34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7" name="Google Shape;5277;p34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8" name="Google Shape;5278;p34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9" name="Google Shape;5279;p34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0" name="Google Shape;5280;p34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1" name="Google Shape;5281;p34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2" name="Google Shape;5282;p34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3" name="Google Shape;5283;p34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4" name="Google Shape;5284;p34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5" name="Google Shape;5285;p34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6" name="Google Shape;5286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7" name="Google Shape;5287;p3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8" name="Google Shape;5288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9" name="Google Shape;5289;p34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0" name="Google Shape;5290;p3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1" name="Google Shape;5291;p34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2" name="Google Shape;5292;p34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3" name="Google Shape;5293;p34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4" name="Google Shape;5294;p34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5" name="Google Shape;5295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6" name="Google Shape;5296;p3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7" name="Google Shape;5297;p34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8" name="Google Shape;5298;p34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9" name="Google Shape;5299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0" name="Google Shape;5300;p3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1" name="Google Shape;5301;p34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2" name="Google Shape;5302;p34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3" name="Google Shape;5303;p34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4" name="Google Shape;5304;p34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5" name="Google Shape;5305;p34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6" name="Google Shape;5306;p34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7" name="Google Shape;5307;p34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8" name="Google Shape;5308;p34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9" name="Google Shape;5309;p34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0" name="Google Shape;5310;p34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1" name="Google Shape;5311;p34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2" name="Google Shape;5312;p34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3" name="Google Shape;5313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4" name="Google Shape;5314;p3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5" name="Google Shape;5315;p34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6" name="Google Shape;5316;p34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7" name="Google Shape;5317;p34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8" name="Google Shape;5318;p34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9" name="Google Shape;5319;p34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0" name="Google Shape;5320;p34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1" name="Google Shape;5321;p34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2" name="Google Shape;5322;p34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3" name="Google Shape;5323;p34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4" name="Google Shape;5324;p34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5" name="Google Shape;5325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6" name="Google Shape;5326;p3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327" name="Google Shape;5327;p34"/>
          <p:cNvSpPr/>
          <p:nvPr/>
        </p:nvSpPr>
        <p:spPr>
          <a:xfrm rot="10800000" flipH="1">
            <a:off x="3483255" y="-51"/>
            <a:ext cx="8708785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328" name="Google Shape;5328;p34"/>
          <p:cNvSpPr txBox="1">
            <a:spLocks noGrp="1"/>
          </p:cNvSpPr>
          <p:nvPr>
            <p:ph type="title"/>
          </p:nvPr>
        </p:nvSpPr>
        <p:spPr>
          <a:xfrm>
            <a:off x="6160600" y="2312600"/>
            <a:ext cx="5136000" cy="2084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64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5329" name="Google Shape;5329;p34"/>
          <p:cNvSpPr txBox="1">
            <a:spLocks noGrp="1"/>
          </p:cNvSpPr>
          <p:nvPr>
            <p:ph type="subTitle" idx="1"/>
          </p:nvPr>
        </p:nvSpPr>
        <p:spPr>
          <a:xfrm>
            <a:off x="6468016" y="4488751"/>
            <a:ext cx="4521200" cy="897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7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5330" name="Google Shape;5330;p34"/>
          <p:cNvSpPr txBox="1">
            <a:spLocks noGrp="1"/>
          </p:cNvSpPr>
          <p:nvPr>
            <p:ph type="title" idx="2" hasCustomPrompt="1"/>
          </p:nvPr>
        </p:nvSpPr>
        <p:spPr>
          <a:xfrm>
            <a:off x="7744201" y="1309417"/>
            <a:ext cx="1968800" cy="1003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6700">
                <a:solidFill>
                  <a:schemeClr val="dk2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567110215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3">
  <p:cSld name="Title and four columns 3">
    <p:spTree>
      <p:nvGrpSpPr>
        <p:cNvPr id="1" name="Shape 5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2" name="Google Shape;5332;p35"/>
          <p:cNvSpPr txBox="1">
            <a:spLocks noGrp="1"/>
          </p:cNvSpPr>
          <p:nvPr>
            <p:ph type="title"/>
          </p:nvPr>
        </p:nvSpPr>
        <p:spPr>
          <a:xfrm>
            <a:off x="801000" y="720000"/>
            <a:ext cx="10590000" cy="659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333" name="Google Shape;5333;p35"/>
          <p:cNvSpPr txBox="1">
            <a:spLocks noGrp="1"/>
          </p:cNvSpPr>
          <p:nvPr>
            <p:ph type="subTitle" idx="1"/>
          </p:nvPr>
        </p:nvSpPr>
        <p:spPr>
          <a:xfrm>
            <a:off x="4276888" y="2709467"/>
            <a:ext cx="3156000" cy="835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4" name="Google Shape;5334;p35"/>
          <p:cNvSpPr txBox="1">
            <a:spLocks noGrp="1"/>
          </p:cNvSpPr>
          <p:nvPr>
            <p:ph type="subTitle" idx="2"/>
          </p:nvPr>
        </p:nvSpPr>
        <p:spPr>
          <a:xfrm>
            <a:off x="8060888" y="2709467"/>
            <a:ext cx="3156000" cy="835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5" name="Google Shape;5335;p35"/>
          <p:cNvSpPr txBox="1">
            <a:spLocks noGrp="1"/>
          </p:cNvSpPr>
          <p:nvPr>
            <p:ph type="subTitle" idx="3"/>
          </p:nvPr>
        </p:nvSpPr>
        <p:spPr>
          <a:xfrm>
            <a:off x="4276888" y="4490164"/>
            <a:ext cx="3156000" cy="835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6" name="Google Shape;5336;p35"/>
          <p:cNvSpPr txBox="1">
            <a:spLocks noGrp="1"/>
          </p:cNvSpPr>
          <p:nvPr>
            <p:ph type="subTitle" idx="4"/>
          </p:nvPr>
        </p:nvSpPr>
        <p:spPr>
          <a:xfrm>
            <a:off x="8060888" y="4490171"/>
            <a:ext cx="3156000" cy="835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7" name="Google Shape;5337;p35"/>
          <p:cNvSpPr txBox="1">
            <a:spLocks noGrp="1"/>
          </p:cNvSpPr>
          <p:nvPr>
            <p:ph type="title" idx="5"/>
          </p:nvPr>
        </p:nvSpPr>
        <p:spPr>
          <a:xfrm>
            <a:off x="4276888" y="2153400"/>
            <a:ext cx="3156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929A"/>
              </a:buClr>
              <a:buSzPts val="2000"/>
              <a:buNone/>
              <a:defRPr sz="2700">
                <a:solidFill>
                  <a:srgbClr val="00929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5338" name="Google Shape;5338;p35"/>
          <p:cNvSpPr txBox="1">
            <a:spLocks noGrp="1"/>
          </p:cNvSpPr>
          <p:nvPr>
            <p:ph type="title" idx="6"/>
          </p:nvPr>
        </p:nvSpPr>
        <p:spPr>
          <a:xfrm>
            <a:off x="8060888" y="2153400"/>
            <a:ext cx="3156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A4335"/>
              </a:buClr>
              <a:buSzPts val="2000"/>
              <a:buNone/>
              <a:defRPr sz="2700">
                <a:solidFill>
                  <a:srgbClr val="E9504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5339" name="Google Shape;5339;p35"/>
          <p:cNvSpPr txBox="1">
            <a:spLocks noGrp="1"/>
          </p:cNvSpPr>
          <p:nvPr>
            <p:ph type="title" idx="7"/>
          </p:nvPr>
        </p:nvSpPr>
        <p:spPr>
          <a:xfrm>
            <a:off x="4276888" y="3943284"/>
            <a:ext cx="3156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DA8D6"/>
              </a:buClr>
              <a:buSzPts val="2000"/>
              <a:buNone/>
              <a:defRPr sz="2700">
                <a:solidFill>
                  <a:srgbClr val="3D88B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5340" name="Google Shape;5340;p35"/>
          <p:cNvSpPr txBox="1">
            <a:spLocks noGrp="1"/>
          </p:cNvSpPr>
          <p:nvPr>
            <p:ph type="title" idx="8"/>
          </p:nvPr>
        </p:nvSpPr>
        <p:spPr>
          <a:xfrm>
            <a:off x="8060888" y="3943284"/>
            <a:ext cx="3156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BB04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37927391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Numbers and text 2">
    <p:spTree>
      <p:nvGrpSpPr>
        <p:cNvPr id="1" name="Shape 5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6" name="Google Shape;5606;p37"/>
          <p:cNvSpPr txBox="1">
            <a:spLocks noGrp="1"/>
          </p:cNvSpPr>
          <p:nvPr>
            <p:ph type="subTitle" idx="1"/>
          </p:nvPr>
        </p:nvSpPr>
        <p:spPr>
          <a:xfrm>
            <a:off x="2635775" y="2492803"/>
            <a:ext cx="3092000" cy="873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7" name="Google Shape;5607;p37"/>
          <p:cNvSpPr txBox="1">
            <a:spLocks noGrp="1"/>
          </p:cNvSpPr>
          <p:nvPr>
            <p:ph type="title" hasCustomPrompt="1"/>
          </p:nvPr>
        </p:nvSpPr>
        <p:spPr>
          <a:xfrm>
            <a:off x="2635759" y="878115"/>
            <a:ext cx="3092000" cy="1603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FBB04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8" name="Google Shape;5608;p37"/>
          <p:cNvSpPr txBox="1">
            <a:spLocks noGrp="1"/>
          </p:cNvSpPr>
          <p:nvPr>
            <p:ph type="subTitle" idx="2"/>
          </p:nvPr>
        </p:nvSpPr>
        <p:spPr>
          <a:xfrm>
            <a:off x="6464241" y="2492791"/>
            <a:ext cx="3092000" cy="873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9" name="Google Shape;5609;p37"/>
          <p:cNvSpPr txBox="1">
            <a:spLocks noGrp="1"/>
          </p:cNvSpPr>
          <p:nvPr>
            <p:ph type="title" idx="3" hasCustomPrompt="1"/>
          </p:nvPr>
        </p:nvSpPr>
        <p:spPr>
          <a:xfrm>
            <a:off x="6464225" y="878097"/>
            <a:ext cx="3092000" cy="1603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DF3C4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10" name="Google Shape;5610;p37"/>
          <p:cNvSpPr txBox="1">
            <a:spLocks noGrp="1"/>
          </p:cNvSpPr>
          <p:nvPr>
            <p:ph type="subTitle" idx="4"/>
          </p:nvPr>
        </p:nvSpPr>
        <p:spPr>
          <a:xfrm>
            <a:off x="2635775" y="5106703"/>
            <a:ext cx="3092000" cy="873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11" name="Google Shape;5611;p37"/>
          <p:cNvSpPr txBox="1">
            <a:spLocks noGrp="1"/>
          </p:cNvSpPr>
          <p:nvPr>
            <p:ph type="title" idx="5" hasCustomPrompt="1"/>
          </p:nvPr>
        </p:nvSpPr>
        <p:spPr>
          <a:xfrm>
            <a:off x="2635759" y="3492015"/>
            <a:ext cx="3092000" cy="1603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008A8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12" name="Google Shape;5612;p37"/>
          <p:cNvSpPr txBox="1">
            <a:spLocks noGrp="1"/>
          </p:cNvSpPr>
          <p:nvPr>
            <p:ph type="subTitle" idx="6"/>
          </p:nvPr>
        </p:nvSpPr>
        <p:spPr>
          <a:xfrm>
            <a:off x="6464241" y="5106691"/>
            <a:ext cx="3092000" cy="873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13" name="Google Shape;5613;p37"/>
          <p:cNvSpPr txBox="1">
            <a:spLocks noGrp="1"/>
          </p:cNvSpPr>
          <p:nvPr>
            <p:ph type="title" idx="7" hasCustomPrompt="1"/>
          </p:nvPr>
        </p:nvSpPr>
        <p:spPr>
          <a:xfrm>
            <a:off x="6464225" y="3491997"/>
            <a:ext cx="3092000" cy="1603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3D88B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42067394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5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81" name="Google Shape;5881;p39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882" name="Google Shape;5882;p39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3" name="Google Shape;5883;p39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4" name="Google Shape;5884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5" name="Google Shape;5885;p39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6" name="Google Shape;5886;p39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7" name="Google Shape;5887;p3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8" name="Google Shape;5888;p39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9" name="Google Shape;5889;p39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0" name="Google Shape;5890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1" name="Google Shape;5891;p39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2" name="Google Shape;5892;p39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3" name="Google Shape;5893;p3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4" name="Google Shape;5894;p39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5" name="Google Shape;5895;p39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6" name="Google Shape;5896;p39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7" name="Google Shape;5897;p39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8" name="Google Shape;5898;p39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9" name="Google Shape;5899;p39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0" name="Google Shape;5900;p39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1" name="Google Shape;5901;p39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2" name="Google Shape;5902;p39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3" name="Google Shape;5903;p39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4" name="Google Shape;5904;p39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5" name="Google Shape;5905;p39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6" name="Google Shape;5906;p39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7" name="Google Shape;5907;p39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8" name="Google Shape;5908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9" name="Google Shape;5909;p39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0" name="Google Shape;5910;p3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1" name="Google Shape;5911;p39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2" name="Google Shape;5912;p39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3" name="Google Shape;5913;p39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4" name="Google Shape;5914;p39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5" name="Google Shape;5915;p39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6" name="Google Shape;5916;p39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7" name="Google Shape;5917;p39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8" name="Google Shape;5918;p39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9" name="Google Shape;5919;p39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0" name="Google Shape;5920;p39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1" name="Google Shape;5921;p39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2" name="Google Shape;5922;p39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3" name="Google Shape;5923;p39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4" name="Google Shape;5924;p39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5" name="Google Shape;5925;p39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6" name="Google Shape;5926;p39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7" name="Google Shape;5927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8" name="Google Shape;5928;p39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9" name="Google Shape;5929;p3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0" name="Google Shape;5930;p39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1" name="Google Shape;5931;p39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2" name="Google Shape;5932;p39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3" name="Google Shape;5933;p39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4" name="Google Shape;5934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5" name="Google Shape;5935;p3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6" name="Google Shape;5936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7" name="Google Shape;5937;p39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8" name="Google Shape;5938;p39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9" name="Google Shape;5939;p3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0" name="Google Shape;5940;p39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1" name="Google Shape;5941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2" name="Google Shape;5942;p3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3" name="Google Shape;5943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4" name="Google Shape;5944;p39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5" name="Google Shape;5945;p39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6" name="Google Shape;5946;p3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7" name="Google Shape;5947;p39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8" name="Google Shape;5948;p39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9" name="Google Shape;5949;p39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0" name="Google Shape;5950;p39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1" name="Google Shape;5951;p39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2" name="Google Shape;5952;p39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3" name="Google Shape;5953;p39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4" name="Google Shape;5954;p39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5" name="Google Shape;5955;p39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6" name="Google Shape;5956;p39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7" name="Google Shape;5957;p39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8" name="Google Shape;5958;p39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9" name="Google Shape;5959;p39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0" name="Google Shape;5960;p39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1" name="Google Shape;5961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2" name="Google Shape;5962;p3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3" name="Google Shape;5963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4" name="Google Shape;5964;p39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5" name="Google Shape;5965;p3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6" name="Google Shape;5966;p39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7" name="Google Shape;5967;p39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8" name="Google Shape;5968;p39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9" name="Google Shape;5969;p39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0" name="Google Shape;5970;p39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1" name="Google Shape;5971;p39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2" name="Google Shape;5972;p39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3" name="Google Shape;5973;p39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4" name="Google Shape;5974;p39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5" name="Google Shape;5975;p39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6" name="Google Shape;5976;p39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7" name="Google Shape;5977;p39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8" name="Google Shape;5978;p39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9" name="Google Shape;5979;p39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0" name="Google Shape;5980;p39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1" name="Google Shape;5981;p39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2" name="Google Shape;5982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3" name="Google Shape;5983;p3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4" name="Google Shape;5984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5" name="Google Shape;5985;p39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6" name="Google Shape;5986;p3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7" name="Google Shape;5987;p39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8" name="Google Shape;5988;p39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9" name="Google Shape;5989;p39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0" name="Google Shape;5990;p39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1" name="Google Shape;5991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2" name="Google Shape;5992;p3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3" name="Google Shape;5993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4" name="Google Shape;5994;p39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5" name="Google Shape;5995;p39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6" name="Google Shape;5996;p3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7" name="Google Shape;5997;p39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8" name="Google Shape;5998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9" name="Google Shape;5999;p3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0" name="Google Shape;6000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1" name="Google Shape;6001;p39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2" name="Google Shape;6002;p39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3" name="Google Shape;6003;p3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4" name="Google Shape;6004;p39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5" name="Google Shape;6005;p39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6" name="Google Shape;6006;p39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7" name="Google Shape;6007;p39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8" name="Google Shape;6008;p39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9" name="Google Shape;6009;p39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0" name="Google Shape;6010;p39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1" name="Google Shape;6011;p39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2" name="Google Shape;6012;p39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3" name="Google Shape;6013;p39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4" name="Google Shape;6014;p39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5" name="Google Shape;6015;p39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6" name="Google Shape;6016;p39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7" name="Google Shape;6017;p39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8" name="Google Shape;6018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9" name="Google Shape;6019;p3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0" name="Google Shape;6020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1" name="Google Shape;6021;p39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2" name="Google Shape;6022;p3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3" name="Google Shape;6023;p39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4" name="Google Shape;6024;p39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5" name="Google Shape;6025;p39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6" name="Google Shape;6026;p39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7" name="Google Shape;6027;p39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8" name="Google Shape;6028;p39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9" name="Google Shape;6029;p39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0" name="Google Shape;6030;p39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1" name="Google Shape;6031;p39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2" name="Google Shape;6032;p39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3" name="Google Shape;6033;p39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4" name="Google Shape;6034;p39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5" name="Google Shape;6035;p39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6" name="Google Shape;6036;p39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7" name="Google Shape;6037;p39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8" name="Google Shape;6038;p39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9" name="Google Shape;6039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0" name="Google Shape;6040;p3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1" name="Google Shape;6041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2" name="Google Shape;6042;p39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3" name="Google Shape;6043;p3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4" name="Google Shape;6044;p39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5" name="Google Shape;6045;p39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6" name="Google Shape;6046;p39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7" name="Google Shape;6047;p39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8" name="Google Shape;6048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9" name="Google Shape;6049;p3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0" name="Google Shape;6050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1" name="Google Shape;6051;p39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2" name="Google Shape;6052;p39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3" name="Google Shape;6053;p3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4" name="Google Shape;6054;p39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5" name="Google Shape;6055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6" name="Google Shape;6056;p3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7" name="Google Shape;6057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8" name="Google Shape;6058;p39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9" name="Google Shape;6059;p39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0" name="Google Shape;6060;p3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1" name="Google Shape;6061;p39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2" name="Google Shape;6062;p39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3" name="Google Shape;6063;p39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4" name="Google Shape;6064;p39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5" name="Google Shape;6065;p39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6" name="Google Shape;6066;p39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7" name="Google Shape;6067;p39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8" name="Google Shape;6068;p39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9" name="Google Shape;6069;p39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0" name="Google Shape;6070;p39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1" name="Google Shape;6071;p39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2" name="Google Shape;6072;p39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3" name="Google Shape;6073;p39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4" name="Google Shape;6074;p39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5" name="Google Shape;6075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6" name="Google Shape;6076;p3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7" name="Google Shape;6077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8" name="Google Shape;6078;p39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9" name="Google Shape;6079;p3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0" name="Google Shape;6080;p39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1" name="Google Shape;6081;p39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2" name="Google Shape;6082;p39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3" name="Google Shape;6083;p39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4" name="Google Shape;6084;p39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5" name="Google Shape;6085;p39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6" name="Google Shape;6086;p39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7" name="Google Shape;6087;p39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8" name="Google Shape;6088;p39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9" name="Google Shape;6089;p39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0" name="Google Shape;6090;p39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1" name="Google Shape;6091;p39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2" name="Google Shape;6092;p39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3" name="Google Shape;6093;p39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4" name="Google Shape;6094;p39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5" name="Google Shape;6095;p39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6" name="Google Shape;6096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7" name="Google Shape;6097;p3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8" name="Google Shape;6098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9" name="Google Shape;6099;p39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0" name="Google Shape;6100;p3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1" name="Google Shape;6101;p39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2" name="Google Shape;6102;p39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3" name="Google Shape;6103;p39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4" name="Google Shape;6104;p39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5" name="Google Shape;6105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6" name="Google Shape;6106;p3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7" name="Google Shape;6107;p39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8" name="Google Shape;6108;p39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9" name="Google Shape;6109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0" name="Google Shape;6110;p3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1" name="Google Shape;6111;p39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2" name="Google Shape;6112;p39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3" name="Google Shape;6113;p39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4" name="Google Shape;6114;p39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5" name="Google Shape;6115;p39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6" name="Google Shape;6116;p39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7" name="Google Shape;6117;p39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8" name="Google Shape;6118;p39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9" name="Google Shape;6119;p39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0" name="Google Shape;6120;p39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1" name="Google Shape;6121;p39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2" name="Google Shape;6122;p39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3" name="Google Shape;6123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4" name="Google Shape;6124;p3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5" name="Google Shape;6125;p39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6" name="Google Shape;6126;p39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7" name="Google Shape;6127;p39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8" name="Google Shape;6128;p39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9" name="Google Shape;6129;p39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0" name="Google Shape;6130;p39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1" name="Google Shape;6131;p39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2" name="Google Shape;6132;p39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3" name="Google Shape;6133;p39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4" name="Google Shape;6134;p39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5" name="Google Shape;6135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6" name="Google Shape;6136;p3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137" name="Google Shape;6137;p39"/>
          <p:cNvSpPr/>
          <p:nvPr/>
        </p:nvSpPr>
        <p:spPr>
          <a:xfrm rot="5400000">
            <a:off x="1888528" y="-2105136"/>
            <a:ext cx="8150373" cy="14924655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138" name="Google Shape;6138;p3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39" name="Google Shape;6139;p39"/>
          <p:cNvSpPr txBox="1">
            <a:spLocks noGrp="1"/>
          </p:cNvSpPr>
          <p:nvPr>
            <p:ph type="subTitle" idx="1"/>
          </p:nvPr>
        </p:nvSpPr>
        <p:spPr>
          <a:xfrm>
            <a:off x="2511167" y="4275000"/>
            <a:ext cx="3156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140" name="Google Shape;6140;p39"/>
          <p:cNvSpPr txBox="1">
            <a:spLocks noGrp="1"/>
          </p:cNvSpPr>
          <p:nvPr>
            <p:ph type="subTitle" idx="2"/>
          </p:nvPr>
        </p:nvSpPr>
        <p:spPr>
          <a:xfrm>
            <a:off x="6524741" y="4275000"/>
            <a:ext cx="3156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141" name="Google Shape;6141;p39"/>
          <p:cNvSpPr txBox="1">
            <a:spLocks noGrp="1"/>
          </p:cNvSpPr>
          <p:nvPr>
            <p:ph type="title" idx="3"/>
          </p:nvPr>
        </p:nvSpPr>
        <p:spPr>
          <a:xfrm>
            <a:off x="2511167" y="3744333"/>
            <a:ext cx="3156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6142" name="Google Shape;6142;p39"/>
          <p:cNvSpPr txBox="1">
            <a:spLocks noGrp="1"/>
          </p:cNvSpPr>
          <p:nvPr>
            <p:ph type="title" idx="4"/>
          </p:nvPr>
        </p:nvSpPr>
        <p:spPr>
          <a:xfrm>
            <a:off x="6524741" y="3744333"/>
            <a:ext cx="3156000" cy="530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1696854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6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0" name="Google Shape;6410;p41"/>
          <p:cNvSpPr/>
          <p:nvPr/>
        </p:nvSpPr>
        <p:spPr>
          <a:xfrm rot="5400172" flipH="1">
            <a:off x="2492801" y="-6873631"/>
            <a:ext cx="7206501" cy="13463259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411" name="Google Shape;6411;p4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412" name="Google Shape;6412;p41"/>
          <p:cNvSpPr txBox="1">
            <a:spLocks noGrp="1"/>
          </p:cNvSpPr>
          <p:nvPr>
            <p:ph type="subTitle" idx="1"/>
          </p:nvPr>
        </p:nvSpPr>
        <p:spPr>
          <a:xfrm>
            <a:off x="4685197" y="3170043"/>
            <a:ext cx="2821600" cy="1256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413" name="Google Shape;6413;p41"/>
          <p:cNvSpPr txBox="1">
            <a:spLocks noGrp="1"/>
          </p:cNvSpPr>
          <p:nvPr>
            <p:ph type="title" idx="2"/>
          </p:nvPr>
        </p:nvSpPr>
        <p:spPr>
          <a:xfrm>
            <a:off x="5531952" y="2442884"/>
            <a:ext cx="1128400" cy="550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6414" name="Google Shape;6414;p41"/>
          <p:cNvSpPr txBox="1">
            <a:spLocks noGrp="1"/>
          </p:cNvSpPr>
          <p:nvPr>
            <p:ph type="subTitle" idx="3"/>
          </p:nvPr>
        </p:nvSpPr>
        <p:spPr>
          <a:xfrm>
            <a:off x="1366467" y="3170043"/>
            <a:ext cx="2821600" cy="1256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415" name="Google Shape;6415;p41"/>
          <p:cNvSpPr txBox="1">
            <a:spLocks noGrp="1"/>
          </p:cNvSpPr>
          <p:nvPr>
            <p:ph type="title" idx="4"/>
          </p:nvPr>
        </p:nvSpPr>
        <p:spPr>
          <a:xfrm>
            <a:off x="2213229" y="2442884"/>
            <a:ext cx="1128400" cy="550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6416" name="Google Shape;6416;p41"/>
          <p:cNvSpPr txBox="1">
            <a:spLocks noGrp="1"/>
          </p:cNvSpPr>
          <p:nvPr>
            <p:ph type="subTitle" idx="5"/>
          </p:nvPr>
        </p:nvSpPr>
        <p:spPr>
          <a:xfrm>
            <a:off x="8003927" y="3170031"/>
            <a:ext cx="2821600" cy="1256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417" name="Google Shape;6417;p41"/>
          <p:cNvSpPr txBox="1">
            <a:spLocks noGrp="1"/>
          </p:cNvSpPr>
          <p:nvPr>
            <p:ph type="title" idx="6"/>
          </p:nvPr>
        </p:nvSpPr>
        <p:spPr>
          <a:xfrm>
            <a:off x="8850675" y="2442867"/>
            <a:ext cx="1128400" cy="550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31353921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6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78" name="Google Shape;6678;p4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6679" name="Google Shape;6679;p4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0" name="Google Shape;6680;p4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1" name="Google Shape;6681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2" name="Google Shape;6682;p4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3" name="Google Shape;6683;p4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4" name="Google Shape;6684;p4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5" name="Google Shape;6685;p4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6" name="Google Shape;6686;p4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7" name="Google Shape;6687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8" name="Google Shape;6688;p4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9" name="Google Shape;6689;p4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0" name="Google Shape;6690;p4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1" name="Google Shape;6691;p4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2" name="Google Shape;6692;p4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3" name="Google Shape;6693;p4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4" name="Google Shape;6694;p4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5" name="Google Shape;6695;p4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6" name="Google Shape;6696;p4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7" name="Google Shape;6697;p4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8" name="Google Shape;6698;p4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9" name="Google Shape;6699;p4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0" name="Google Shape;6700;p4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1" name="Google Shape;6701;p4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2" name="Google Shape;6702;p4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3" name="Google Shape;6703;p4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4" name="Google Shape;6704;p4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5" name="Google Shape;6705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6" name="Google Shape;6706;p4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7" name="Google Shape;6707;p4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8" name="Google Shape;6708;p4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9" name="Google Shape;6709;p4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0" name="Google Shape;6710;p4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1" name="Google Shape;6711;p4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2" name="Google Shape;6712;p4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3" name="Google Shape;6713;p4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4" name="Google Shape;6714;p4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5" name="Google Shape;6715;p4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6" name="Google Shape;6716;p4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7" name="Google Shape;6717;p4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8" name="Google Shape;6718;p4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9" name="Google Shape;6719;p4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0" name="Google Shape;6720;p4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1" name="Google Shape;6721;p4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2" name="Google Shape;6722;p4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3" name="Google Shape;6723;p4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4" name="Google Shape;6724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5" name="Google Shape;6725;p4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6" name="Google Shape;6726;p4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7" name="Google Shape;6727;p4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8" name="Google Shape;6728;p4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9" name="Google Shape;6729;p4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0" name="Google Shape;6730;p4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1" name="Google Shape;6731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2" name="Google Shape;6732;p4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3" name="Google Shape;6733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4" name="Google Shape;6734;p4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5" name="Google Shape;6735;p4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6" name="Google Shape;6736;p4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7" name="Google Shape;6737;p4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8" name="Google Shape;6738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9" name="Google Shape;6739;p4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0" name="Google Shape;6740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1" name="Google Shape;6741;p4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2" name="Google Shape;6742;p4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3" name="Google Shape;6743;p4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4" name="Google Shape;6744;p4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5" name="Google Shape;6745;p4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6" name="Google Shape;6746;p4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7" name="Google Shape;6747;p4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8" name="Google Shape;6748;p4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9" name="Google Shape;6749;p4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0" name="Google Shape;6750;p4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1" name="Google Shape;6751;p4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2" name="Google Shape;6752;p4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3" name="Google Shape;6753;p4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4" name="Google Shape;6754;p4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5" name="Google Shape;6755;p4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6" name="Google Shape;6756;p4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7" name="Google Shape;6757;p4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8" name="Google Shape;6758;p4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9" name="Google Shape;6759;p4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0" name="Google Shape;6760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1" name="Google Shape;6761;p4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2" name="Google Shape;6762;p4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3" name="Google Shape;6763;p4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4" name="Google Shape;6764;p4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5" name="Google Shape;6765;p4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6" name="Google Shape;6766;p4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7" name="Google Shape;6767;p4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8" name="Google Shape;6768;p4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9" name="Google Shape;6769;p4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0" name="Google Shape;6770;p4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1" name="Google Shape;6771;p4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2" name="Google Shape;6772;p4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3" name="Google Shape;6773;p4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4" name="Google Shape;6774;p4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5" name="Google Shape;6775;p4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6" name="Google Shape;6776;p4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7" name="Google Shape;6777;p4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8" name="Google Shape;6778;p4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9" name="Google Shape;6779;p4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0" name="Google Shape;6780;p4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1" name="Google Shape;6781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2" name="Google Shape;6782;p4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3" name="Google Shape;6783;p4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4" name="Google Shape;6784;p4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5" name="Google Shape;6785;p4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6" name="Google Shape;6786;p4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7" name="Google Shape;6787;p4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8" name="Google Shape;6788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9" name="Google Shape;6789;p4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0" name="Google Shape;6790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1" name="Google Shape;6791;p4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2" name="Google Shape;6792;p4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3" name="Google Shape;6793;p4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4" name="Google Shape;6794;p4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5" name="Google Shape;6795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6" name="Google Shape;6796;p4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7" name="Google Shape;6797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8" name="Google Shape;6798;p4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9" name="Google Shape;6799;p4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0" name="Google Shape;6800;p4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1" name="Google Shape;6801;p4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2" name="Google Shape;6802;p4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3" name="Google Shape;6803;p4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4" name="Google Shape;6804;p4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5" name="Google Shape;6805;p4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6" name="Google Shape;6806;p4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7" name="Google Shape;6807;p4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8" name="Google Shape;6808;p4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9" name="Google Shape;6809;p4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0" name="Google Shape;6810;p4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1" name="Google Shape;6811;p4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2" name="Google Shape;6812;p4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3" name="Google Shape;6813;p4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4" name="Google Shape;6814;p4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5" name="Google Shape;6815;p4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6" name="Google Shape;6816;p4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7" name="Google Shape;6817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8" name="Google Shape;6818;p4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9" name="Google Shape;6819;p4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0" name="Google Shape;6820;p4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1" name="Google Shape;6821;p4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2" name="Google Shape;6822;p4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3" name="Google Shape;6823;p4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4" name="Google Shape;6824;p4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5" name="Google Shape;6825;p4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6" name="Google Shape;6826;p4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7" name="Google Shape;6827;p4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8" name="Google Shape;6828;p4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9" name="Google Shape;6829;p4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0" name="Google Shape;6830;p4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1" name="Google Shape;6831;p4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2" name="Google Shape;6832;p4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3" name="Google Shape;6833;p4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4" name="Google Shape;6834;p4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5" name="Google Shape;6835;p4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6" name="Google Shape;6836;p4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7" name="Google Shape;6837;p4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8" name="Google Shape;6838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9" name="Google Shape;6839;p4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0" name="Google Shape;6840;p4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1" name="Google Shape;6841;p4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2" name="Google Shape;6842;p4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3" name="Google Shape;6843;p4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4" name="Google Shape;6844;p4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5" name="Google Shape;6845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6" name="Google Shape;6846;p4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7" name="Google Shape;6847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8" name="Google Shape;6848;p4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9" name="Google Shape;6849;p4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0" name="Google Shape;6850;p4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1" name="Google Shape;6851;p4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2" name="Google Shape;6852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3" name="Google Shape;6853;p4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4" name="Google Shape;6854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5" name="Google Shape;6855;p4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6" name="Google Shape;6856;p4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7" name="Google Shape;6857;p4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8" name="Google Shape;6858;p4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9" name="Google Shape;6859;p4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0" name="Google Shape;6860;p4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1" name="Google Shape;6861;p4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2" name="Google Shape;6862;p4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3" name="Google Shape;6863;p4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4" name="Google Shape;6864;p4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5" name="Google Shape;6865;p4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6" name="Google Shape;6866;p4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7" name="Google Shape;6867;p4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8" name="Google Shape;6868;p4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9" name="Google Shape;6869;p4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0" name="Google Shape;6870;p4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1" name="Google Shape;6871;p4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2" name="Google Shape;6872;p4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3" name="Google Shape;6873;p4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4" name="Google Shape;6874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5" name="Google Shape;6875;p4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6" name="Google Shape;6876;p4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7" name="Google Shape;6877;p4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8" name="Google Shape;6878;p4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9" name="Google Shape;6879;p4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0" name="Google Shape;6880;p4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1" name="Google Shape;6881;p4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2" name="Google Shape;6882;p4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3" name="Google Shape;6883;p4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4" name="Google Shape;6884;p4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5" name="Google Shape;6885;p4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6" name="Google Shape;6886;p4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7" name="Google Shape;6887;p4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8" name="Google Shape;6888;p4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9" name="Google Shape;6889;p4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0" name="Google Shape;6890;p4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1" name="Google Shape;6891;p4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2" name="Google Shape;6892;p4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3" name="Google Shape;6893;p4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4" name="Google Shape;6894;p4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5" name="Google Shape;6895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6" name="Google Shape;6896;p4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7" name="Google Shape;6897;p4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8" name="Google Shape;6898;p4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9" name="Google Shape;6899;p4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0" name="Google Shape;6900;p4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1" name="Google Shape;6901;p4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2" name="Google Shape;6902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3" name="Google Shape;6903;p4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4" name="Google Shape;6904;p4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5" name="Google Shape;6905;p4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6" name="Google Shape;6906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7" name="Google Shape;6907;p4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8" name="Google Shape;6908;p4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9" name="Google Shape;6909;p4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0" name="Google Shape;6910;p4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1" name="Google Shape;6911;p4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2" name="Google Shape;6912;p4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3" name="Google Shape;6913;p4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4" name="Google Shape;6914;p4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5" name="Google Shape;6915;p4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6" name="Google Shape;6916;p4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7" name="Google Shape;6917;p4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8" name="Google Shape;6918;p4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9" name="Google Shape;6919;p4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0" name="Google Shape;6920;p4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1" name="Google Shape;6921;p4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2" name="Google Shape;6922;p4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3" name="Google Shape;6923;p4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4" name="Google Shape;6924;p4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5" name="Google Shape;6925;p4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6" name="Google Shape;6926;p4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7" name="Google Shape;6927;p4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8" name="Google Shape;6928;p4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9" name="Google Shape;6929;p4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0" name="Google Shape;6930;p4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1" name="Google Shape;6931;p4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2" name="Google Shape;6932;p4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3" name="Google Shape;6933;p4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934" name="Google Shape;6934;p43"/>
          <p:cNvSpPr txBox="1">
            <a:spLocks noGrp="1"/>
          </p:cNvSpPr>
          <p:nvPr>
            <p:ph type="subTitle" idx="1"/>
          </p:nvPr>
        </p:nvSpPr>
        <p:spPr>
          <a:xfrm flipH="1">
            <a:off x="1184932" y="2222167"/>
            <a:ext cx="4473600" cy="3359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9pPr>
          </a:lstStyle>
          <a:p>
            <a:endParaRPr/>
          </a:p>
        </p:txBody>
      </p:sp>
      <p:sp>
        <p:nvSpPr>
          <p:cNvPr id="6935" name="Google Shape;6935;p43"/>
          <p:cNvSpPr txBox="1">
            <a:spLocks noGrp="1"/>
          </p:cNvSpPr>
          <p:nvPr>
            <p:ph type="subTitle" idx="2"/>
          </p:nvPr>
        </p:nvSpPr>
        <p:spPr>
          <a:xfrm flipH="1">
            <a:off x="6613900" y="2222167"/>
            <a:ext cx="4473600" cy="33592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37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37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3700"/>
            </a:lvl9pPr>
          </a:lstStyle>
          <a:p>
            <a:endParaRPr/>
          </a:p>
        </p:txBody>
      </p:sp>
      <p:sp>
        <p:nvSpPr>
          <p:cNvPr id="6936" name="Google Shape;6936;p4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37" name="Google Shape;6937;p43"/>
          <p:cNvSpPr/>
          <p:nvPr/>
        </p:nvSpPr>
        <p:spPr>
          <a:xfrm rot="3216869">
            <a:off x="9943853" y="5006811"/>
            <a:ext cx="2254225" cy="4210459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938" name="Google Shape;6938;p43"/>
          <p:cNvSpPr/>
          <p:nvPr/>
        </p:nvSpPr>
        <p:spPr>
          <a:xfrm rot="4116253" flipH="1">
            <a:off x="-190765" y="-1907437"/>
            <a:ext cx="2254161" cy="4210476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2968201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3" y="273289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306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3" y="1435104"/>
            <a:ext cx="4011084" cy="4691063"/>
          </a:xfrm>
        </p:spPr>
        <p:txBody>
          <a:bodyPr/>
          <a:lstStyle>
            <a:lvl1pPr marL="0" indent="0">
              <a:buNone/>
              <a:defRPr sz="1500"/>
            </a:lvl1pPr>
            <a:lvl2pPr marL="457071" indent="0">
              <a:buNone/>
              <a:defRPr sz="1200"/>
            </a:lvl2pPr>
            <a:lvl3pPr marL="914150" indent="0">
              <a:buNone/>
              <a:defRPr sz="1100"/>
            </a:lvl3pPr>
            <a:lvl4pPr marL="1371226" indent="0">
              <a:buNone/>
              <a:defRPr sz="900"/>
            </a:lvl4pPr>
            <a:lvl5pPr marL="1828301" indent="0">
              <a:buNone/>
              <a:defRPr sz="900"/>
            </a:lvl5pPr>
            <a:lvl6pPr marL="2285382" indent="0">
              <a:buNone/>
              <a:defRPr sz="900"/>
            </a:lvl6pPr>
            <a:lvl7pPr marL="2742450" indent="0">
              <a:buNone/>
              <a:defRPr sz="900"/>
            </a:lvl7pPr>
            <a:lvl8pPr marL="3199520" indent="0">
              <a:buNone/>
              <a:defRPr sz="900"/>
            </a:lvl8pPr>
            <a:lvl9pPr marL="3656591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6EC08F-DBBF-42B6-B99C-7C0B58B02330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0B61B13-660D-49F2-9DDC-C5E247F4B550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929365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Background ">
    <p:spTree>
      <p:nvGrpSpPr>
        <p:cNvPr id="1" name="Shape 8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90" name="Google Shape;8590;p50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8591" name="Google Shape;8591;p50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2" name="Google Shape;8592;p50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3" name="Google Shape;8593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4" name="Google Shape;8594;p50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5" name="Google Shape;8595;p50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6" name="Google Shape;8596;p50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7" name="Google Shape;8597;p50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8" name="Google Shape;8598;p50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9" name="Google Shape;8599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0" name="Google Shape;8600;p50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1" name="Google Shape;8601;p50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2" name="Google Shape;8602;p50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3" name="Google Shape;8603;p50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4" name="Google Shape;8604;p50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5" name="Google Shape;8605;p50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6" name="Google Shape;8606;p50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7" name="Google Shape;8607;p50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8" name="Google Shape;8608;p50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9" name="Google Shape;8609;p50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0" name="Google Shape;8610;p50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1" name="Google Shape;8611;p50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2" name="Google Shape;8612;p50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3" name="Google Shape;8613;p50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4" name="Google Shape;8614;p50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5" name="Google Shape;8615;p50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6" name="Google Shape;8616;p50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7" name="Google Shape;8617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8" name="Google Shape;8618;p50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9" name="Google Shape;8619;p50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0" name="Google Shape;8620;p50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1" name="Google Shape;8621;p50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2" name="Google Shape;8622;p50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3" name="Google Shape;8623;p50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4" name="Google Shape;8624;p50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5" name="Google Shape;8625;p50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6" name="Google Shape;8626;p50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7" name="Google Shape;8627;p50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8" name="Google Shape;8628;p50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9" name="Google Shape;8629;p50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0" name="Google Shape;8630;p50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1" name="Google Shape;8631;p50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2" name="Google Shape;8632;p50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3" name="Google Shape;8633;p50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4" name="Google Shape;8634;p50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5" name="Google Shape;8635;p50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6" name="Google Shape;8636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7" name="Google Shape;8637;p50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8" name="Google Shape;8638;p50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9" name="Google Shape;8639;p50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0" name="Google Shape;8640;p50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1" name="Google Shape;8641;p50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2" name="Google Shape;8642;p50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3" name="Google Shape;8643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4" name="Google Shape;8644;p50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5" name="Google Shape;8645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6" name="Google Shape;8646;p50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7" name="Google Shape;8647;p50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8" name="Google Shape;8648;p50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9" name="Google Shape;8649;p50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0" name="Google Shape;8650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1" name="Google Shape;8651;p50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2" name="Google Shape;8652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3" name="Google Shape;8653;p50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4" name="Google Shape;8654;p50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5" name="Google Shape;8655;p50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6" name="Google Shape;8656;p50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7" name="Google Shape;8657;p50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8" name="Google Shape;8658;p50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9" name="Google Shape;8659;p50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0" name="Google Shape;8660;p50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1" name="Google Shape;8661;p50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2" name="Google Shape;8662;p50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3" name="Google Shape;8663;p50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4" name="Google Shape;8664;p50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5" name="Google Shape;8665;p50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6" name="Google Shape;8666;p50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7" name="Google Shape;8667;p50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8" name="Google Shape;8668;p50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9" name="Google Shape;8669;p50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0" name="Google Shape;8670;p50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1" name="Google Shape;8671;p50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2" name="Google Shape;8672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3" name="Google Shape;8673;p50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4" name="Google Shape;8674;p50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5" name="Google Shape;8675;p50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6" name="Google Shape;8676;p50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7" name="Google Shape;8677;p50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8" name="Google Shape;8678;p50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9" name="Google Shape;8679;p50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0" name="Google Shape;8680;p50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1" name="Google Shape;8681;p50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2" name="Google Shape;8682;p50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3" name="Google Shape;8683;p50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4" name="Google Shape;8684;p50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5" name="Google Shape;8685;p50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6" name="Google Shape;8686;p50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7" name="Google Shape;8687;p50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8" name="Google Shape;8688;p50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9" name="Google Shape;8689;p50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0" name="Google Shape;8690;p50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1" name="Google Shape;8691;p50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2" name="Google Shape;8692;p50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3" name="Google Shape;8693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4" name="Google Shape;8694;p50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5" name="Google Shape;8695;p50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6" name="Google Shape;8696;p50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7" name="Google Shape;8697;p50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8" name="Google Shape;8698;p50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9" name="Google Shape;8699;p50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0" name="Google Shape;8700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1" name="Google Shape;8701;p50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2" name="Google Shape;8702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3" name="Google Shape;8703;p50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4" name="Google Shape;8704;p50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5" name="Google Shape;8705;p50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6" name="Google Shape;8706;p50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7" name="Google Shape;8707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8" name="Google Shape;8708;p50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9" name="Google Shape;8709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0" name="Google Shape;8710;p50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1" name="Google Shape;8711;p50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2" name="Google Shape;8712;p50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3" name="Google Shape;8713;p50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4" name="Google Shape;8714;p50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5" name="Google Shape;8715;p50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6" name="Google Shape;8716;p50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7" name="Google Shape;8717;p50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8" name="Google Shape;8718;p50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9" name="Google Shape;8719;p50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0" name="Google Shape;8720;p50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1" name="Google Shape;8721;p50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2" name="Google Shape;8722;p50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3" name="Google Shape;8723;p50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4" name="Google Shape;8724;p50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5" name="Google Shape;8725;p50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6" name="Google Shape;8726;p50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7" name="Google Shape;8727;p50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8" name="Google Shape;8728;p50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9" name="Google Shape;8729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0" name="Google Shape;8730;p50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1" name="Google Shape;8731;p50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2" name="Google Shape;8732;p50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3" name="Google Shape;8733;p50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4" name="Google Shape;8734;p50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5" name="Google Shape;8735;p50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6" name="Google Shape;8736;p50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7" name="Google Shape;8737;p50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8" name="Google Shape;8738;p50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9" name="Google Shape;8739;p50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0" name="Google Shape;8740;p50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1" name="Google Shape;8741;p50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2" name="Google Shape;8742;p50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3" name="Google Shape;8743;p50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4" name="Google Shape;8744;p50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5" name="Google Shape;8745;p50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6" name="Google Shape;8746;p50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7" name="Google Shape;8747;p50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8" name="Google Shape;8748;p50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9" name="Google Shape;8749;p50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0" name="Google Shape;8750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1" name="Google Shape;8751;p50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2" name="Google Shape;8752;p50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3" name="Google Shape;8753;p50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4" name="Google Shape;8754;p50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5" name="Google Shape;8755;p50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6" name="Google Shape;8756;p50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7" name="Google Shape;8757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8" name="Google Shape;8758;p50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9" name="Google Shape;8759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0" name="Google Shape;8760;p50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1" name="Google Shape;8761;p50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2" name="Google Shape;8762;p50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3" name="Google Shape;8763;p50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4" name="Google Shape;8764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5" name="Google Shape;8765;p50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6" name="Google Shape;8766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7" name="Google Shape;8767;p50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8" name="Google Shape;8768;p50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9" name="Google Shape;8769;p50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0" name="Google Shape;8770;p50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1" name="Google Shape;8771;p50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2" name="Google Shape;8772;p50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3" name="Google Shape;8773;p50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4" name="Google Shape;8774;p50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5" name="Google Shape;8775;p50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6" name="Google Shape;8776;p50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7" name="Google Shape;8777;p50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8" name="Google Shape;8778;p50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9" name="Google Shape;8779;p50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0" name="Google Shape;8780;p50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1" name="Google Shape;8781;p50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2" name="Google Shape;8782;p50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3" name="Google Shape;8783;p50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4" name="Google Shape;8784;p50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5" name="Google Shape;8785;p50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6" name="Google Shape;8786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7" name="Google Shape;8787;p50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8" name="Google Shape;8788;p50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9" name="Google Shape;8789;p50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0" name="Google Shape;8790;p50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1" name="Google Shape;8791;p50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2" name="Google Shape;8792;p50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3" name="Google Shape;8793;p50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4" name="Google Shape;8794;p50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5" name="Google Shape;8795;p50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6" name="Google Shape;8796;p50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7" name="Google Shape;8797;p50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8" name="Google Shape;8798;p50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9" name="Google Shape;8799;p50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0" name="Google Shape;8800;p50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1" name="Google Shape;8801;p50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2" name="Google Shape;8802;p50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3" name="Google Shape;8803;p50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4" name="Google Shape;8804;p50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5" name="Google Shape;8805;p50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6" name="Google Shape;8806;p50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7" name="Google Shape;8807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8" name="Google Shape;8808;p50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9" name="Google Shape;8809;p50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0" name="Google Shape;8810;p50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1" name="Google Shape;8811;p50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2" name="Google Shape;8812;p50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3" name="Google Shape;8813;p50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4" name="Google Shape;8814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5" name="Google Shape;8815;p50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6" name="Google Shape;8816;p50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7" name="Google Shape;8817;p50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8" name="Google Shape;8818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9" name="Google Shape;8819;p50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0" name="Google Shape;8820;p50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1" name="Google Shape;8821;p50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2" name="Google Shape;8822;p50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3" name="Google Shape;8823;p50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4" name="Google Shape;8824;p50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5" name="Google Shape;8825;p50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6" name="Google Shape;8826;p50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7" name="Google Shape;8827;p50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8" name="Google Shape;8828;p50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9" name="Google Shape;8829;p50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0" name="Google Shape;8830;p50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1" name="Google Shape;8831;p50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2" name="Google Shape;8832;p50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3" name="Google Shape;8833;p50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4" name="Google Shape;8834;p50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5" name="Google Shape;8835;p50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6" name="Google Shape;8836;p50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7" name="Google Shape;8837;p50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8" name="Google Shape;8838;p50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9" name="Google Shape;8839;p50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0" name="Google Shape;8840;p50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1" name="Google Shape;8841;p50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2" name="Google Shape;8842;p50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3" name="Google Shape;8843;p50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4" name="Google Shape;8844;p50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5" name="Google Shape;8845;p50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8846" name="Google Shape;8846;p50"/>
          <p:cNvSpPr/>
          <p:nvPr/>
        </p:nvSpPr>
        <p:spPr>
          <a:xfrm rot="10800000" flipH="1">
            <a:off x="3483255" y="-51"/>
            <a:ext cx="8708785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6593440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8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48" name="Google Shape;8848;p51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8849" name="Google Shape;8849;p51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0" name="Google Shape;8850;p51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1" name="Google Shape;8851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2" name="Google Shape;8852;p51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3" name="Google Shape;8853;p51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4" name="Google Shape;8854;p5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5" name="Google Shape;8855;p51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6" name="Google Shape;8856;p51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7" name="Google Shape;8857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8" name="Google Shape;8858;p51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9" name="Google Shape;8859;p51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0" name="Google Shape;8860;p5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1" name="Google Shape;8861;p51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2" name="Google Shape;8862;p51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3" name="Google Shape;8863;p51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4" name="Google Shape;8864;p51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5" name="Google Shape;8865;p51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6" name="Google Shape;8866;p51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7" name="Google Shape;8867;p51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8" name="Google Shape;8868;p51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9" name="Google Shape;8869;p51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0" name="Google Shape;8870;p51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1" name="Google Shape;8871;p51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2" name="Google Shape;8872;p51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3" name="Google Shape;8873;p51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4" name="Google Shape;8874;p51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5" name="Google Shape;8875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6" name="Google Shape;8876;p51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7" name="Google Shape;8877;p5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8" name="Google Shape;8878;p51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9" name="Google Shape;8879;p51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0" name="Google Shape;8880;p51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1" name="Google Shape;8881;p51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2" name="Google Shape;8882;p51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3" name="Google Shape;8883;p51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4" name="Google Shape;8884;p51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5" name="Google Shape;8885;p51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6" name="Google Shape;8886;p51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7" name="Google Shape;8887;p51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8" name="Google Shape;8888;p51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9" name="Google Shape;8889;p51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0" name="Google Shape;8890;p51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1" name="Google Shape;8891;p51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2" name="Google Shape;8892;p51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3" name="Google Shape;8893;p51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4" name="Google Shape;8894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5" name="Google Shape;8895;p51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6" name="Google Shape;8896;p5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7" name="Google Shape;8897;p51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8" name="Google Shape;8898;p51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9" name="Google Shape;8899;p51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0" name="Google Shape;8900;p51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1" name="Google Shape;8901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2" name="Google Shape;8902;p5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3" name="Google Shape;8903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4" name="Google Shape;8904;p51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5" name="Google Shape;8905;p51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6" name="Google Shape;8906;p5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7" name="Google Shape;8907;p51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8" name="Google Shape;8908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9" name="Google Shape;8909;p5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0" name="Google Shape;8910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1" name="Google Shape;8911;p51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2" name="Google Shape;8912;p51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3" name="Google Shape;8913;p5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4" name="Google Shape;8914;p51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5" name="Google Shape;8915;p51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6" name="Google Shape;8916;p51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7" name="Google Shape;8917;p51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8" name="Google Shape;8918;p51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9" name="Google Shape;8919;p51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0" name="Google Shape;8920;p51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1" name="Google Shape;8921;p51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2" name="Google Shape;8922;p51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3" name="Google Shape;8923;p51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4" name="Google Shape;8924;p51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5" name="Google Shape;8925;p51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6" name="Google Shape;8926;p51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7" name="Google Shape;8927;p51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8" name="Google Shape;8928;p5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9" name="Google Shape;8929;p5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0" name="Google Shape;8930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1" name="Google Shape;8931;p51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2" name="Google Shape;8932;p5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3" name="Google Shape;8933;p51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4" name="Google Shape;8934;p51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5" name="Google Shape;8935;p51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6" name="Google Shape;8936;p51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7" name="Google Shape;8937;p51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8" name="Google Shape;8938;p51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9" name="Google Shape;8939;p51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0" name="Google Shape;8940;p51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1" name="Google Shape;8941;p51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2" name="Google Shape;8942;p51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3" name="Google Shape;8943;p51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4" name="Google Shape;8944;p51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5" name="Google Shape;8945;p51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6" name="Google Shape;8946;p51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7" name="Google Shape;8947;p51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8" name="Google Shape;8948;p51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9" name="Google Shape;8949;p5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0" name="Google Shape;8950;p5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1" name="Google Shape;8951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2" name="Google Shape;8952;p51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3" name="Google Shape;8953;p5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4" name="Google Shape;8954;p51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5" name="Google Shape;8955;p51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6" name="Google Shape;8956;p51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7" name="Google Shape;8957;p51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8" name="Google Shape;8958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9" name="Google Shape;8959;p5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0" name="Google Shape;8960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1" name="Google Shape;8961;p51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2" name="Google Shape;8962;p51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3" name="Google Shape;8963;p5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4" name="Google Shape;8964;p51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5" name="Google Shape;8965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6" name="Google Shape;8966;p5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7" name="Google Shape;8967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8" name="Google Shape;8968;p51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9" name="Google Shape;8969;p51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0" name="Google Shape;8970;p5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1" name="Google Shape;8971;p51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2" name="Google Shape;8972;p51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3" name="Google Shape;8973;p51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4" name="Google Shape;8974;p51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5" name="Google Shape;8975;p51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6" name="Google Shape;8976;p51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7" name="Google Shape;8977;p51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8" name="Google Shape;8978;p51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9" name="Google Shape;8979;p51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0" name="Google Shape;8980;p51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1" name="Google Shape;8981;p51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2" name="Google Shape;8982;p51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3" name="Google Shape;8983;p51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4" name="Google Shape;8984;p51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5" name="Google Shape;8985;p5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6" name="Google Shape;8986;p5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7" name="Google Shape;8987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8" name="Google Shape;8988;p51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9" name="Google Shape;8989;p5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0" name="Google Shape;8990;p51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1" name="Google Shape;8991;p51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2" name="Google Shape;8992;p51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3" name="Google Shape;8993;p51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4" name="Google Shape;8994;p51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5" name="Google Shape;8995;p51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6" name="Google Shape;8996;p51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7" name="Google Shape;8997;p51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8" name="Google Shape;8998;p51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9" name="Google Shape;8999;p51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0" name="Google Shape;9000;p51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1" name="Google Shape;9001;p51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2" name="Google Shape;9002;p51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3" name="Google Shape;9003;p51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4" name="Google Shape;9004;p51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5" name="Google Shape;9005;p51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6" name="Google Shape;9006;p5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7" name="Google Shape;9007;p5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8" name="Google Shape;9008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9" name="Google Shape;9009;p51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0" name="Google Shape;9010;p5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1" name="Google Shape;9011;p51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2" name="Google Shape;9012;p51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3" name="Google Shape;9013;p51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4" name="Google Shape;9014;p51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5" name="Google Shape;9015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6" name="Google Shape;9016;p5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7" name="Google Shape;9017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8" name="Google Shape;9018;p51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9" name="Google Shape;9019;p51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0" name="Google Shape;9020;p5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1" name="Google Shape;9021;p51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2" name="Google Shape;9022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3" name="Google Shape;9023;p5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4" name="Google Shape;9024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5" name="Google Shape;9025;p51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6" name="Google Shape;9026;p51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7" name="Google Shape;9027;p5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8" name="Google Shape;9028;p51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9" name="Google Shape;9029;p51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0" name="Google Shape;9030;p51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1" name="Google Shape;9031;p51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2" name="Google Shape;9032;p51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3" name="Google Shape;9033;p51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4" name="Google Shape;9034;p51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5" name="Google Shape;9035;p51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6" name="Google Shape;9036;p51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7" name="Google Shape;9037;p51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8" name="Google Shape;9038;p51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9" name="Google Shape;9039;p51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0" name="Google Shape;9040;p51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1" name="Google Shape;9041;p51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2" name="Google Shape;9042;p5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3" name="Google Shape;9043;p5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4" name="Google Shape;9044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5" name="Google Shape;9045;p51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6" name="Google Shape;9046;p5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7" name="Google Shape;9047;p51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8" name="Google Shape;9048;p51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9" name="Google Shape;9049;p51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0" name="Google Shape;9050;p51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1" name="Google Shape;9051;p51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2" name="Google Shape;9052;p51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3" name="Google Shape;9053;p51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4" name="Google Shape;9054;p51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5" name="Google Shape;9055;p51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6" name="Google Shape;9056;p51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7" name="Google Shape;9057;p51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8" name="Google Shape;9058;p51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9" name="Google Shape;9059;p51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0" name="Google Shape;9060;p51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1" name="Google Shape;9061;p51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2" name="Google Shape;9062;p51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3" name="Google Shape;9063;p5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4" name="Google Shape;9064;p5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5" name="Google Shape;9065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6" name="Google Shape;9066;p51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7" name="Google Shape;9067;p5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8" name="Google Shape;9068;p51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9" name="Google Shape;9069;p51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0" name="Google Shape;9070;p51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1" name="Google Shape;9071;p51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2" name="Google Shape;9072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3" name="Google Shape;9073;p5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4" name="Google Shape;9074;p51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5" name="Google Shape;9075;p51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6" name="Google Shape;9076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7" name="Google Shape;9077;p5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8" name="Google Shape;9078;p51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9" name="Google Shape;9079;p51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0" name="Google Shape;9080;p51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1" name="Google Shape;9081;p51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2" name="Google Shape;9082;p51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3" name="Google Shape;9083;p51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4" name="Google Shape;9084;p51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5" name="Google Shape;9085;p51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6" name="Google Shape;9086;p51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7" name="Google Shape;9087;p51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8" name="Google Shape;9088;p51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9" name="Google Shape;9089;p51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0" name="Google Shape;9090;p5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1" name="Google Shape;9091;p5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2" name="Google Shape;9092;p51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3" name="Google Shape;9093;p51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4" name="Google Shape;9094;p51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5" name="Google Shape;9095;p51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6" name="Google Shape;9096;p51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7" name="Google Shape;9097;p51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8" name="Google Shape;9098;p51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9" name="Google Shape;9099;p51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0" name="Google Shape;9100;p51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1" name="Google Shape;9101;p51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2" name="Google Shape;9102;p5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3" name="Google Shape;9103;p5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104" name="Google Shape;9104;p51"/>
          <p:cNvSpPr/>
          <p:nvPr/>
        </p:nvSpPr>
        <p:spPr>
          <a:xfrm>
            <a:off x="960000" y="1600533"/>
            <a:ext cx="10272000" cy="48376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15068682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9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06" name="Google Shape;9106;p52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9107" name="Google Shape;9107;p52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8" name="Google Shape;9108;p52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9" name="Google Shape;9109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0" name="Google Shape;9110;p52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1" name="Google Shape;9111;p52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2" name="Google Shape;9112;p52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3" name="Google Shape;9113;p52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4" name="Google Shape;9114;p52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5" name="Google Shape;9115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6" name="Google Shape;9116;p52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7" name="Google Shape;9117;p52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8" name="Google Shape;9118;p52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9" name="Google Shape;9119;p52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0" name="Google Shape;9120;p52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1" name="Google Shape;9121;p52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2" name="Google Shape;9122;p52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3" name="Google Shape;9123;p52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4" name="Google Shape;9124;p52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5" name="Google Shape;9125;p52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6" name="Google Shape;9126;p52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7" name="Google Shape;9127;p52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8" name="Google Shape;9128;p52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9" name="Google Shape;9129;p52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0" name="Google Shape;9130;p52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1" name="Google Shape;9131;p52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2" name="Google Shape;9132;p52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3" name="Google Shape;9133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4" name="Google Shape;9134;p52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5" name="Google Shape;9135;p52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6" name="Google Shape;9136;p52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7" name="Google Shape;9137;p52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8" name="Google Shape;9138;p52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9" name="Google Shape;9139;p52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0" name="Google Shape;9140;p52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1" name="Google Shape;9141;p52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2" name="Google Shape;9142;p52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3" name="Google Shape;9143;p52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4" name="Google Shape;9144;p52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5" name="Google Shape;9145;p52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6" name="Google Shape;9146;p52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7" name="Google Shape;9147;p52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8" name="Google Shape;9148;p52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9" name="Google Shape;9149;p52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0" name="Google Shape;9150;p52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1" name="Google Shape;9151;p52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2" name="Google Shape;9152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3" name="Google Shape;9153;p52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4" name="Google Shape;9154;p52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5" name="Google Shape;9155;p52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6" name="Google Shape;9156;p52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7" name="Google Shape;9157;p52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8" name="Google Shape;9158;p52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9" name="Google Shape;9159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0" name="Google Shape;9160;p52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1" name="Google Shape;9161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2" name="Google Shape;9162;p52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3" name="Google Shape;9163;p52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4" name="Google Shape;9164;p52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5" name="Google Shape;9165;p52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6" name="Google Shape;9166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7" name="Google Shape;9167;p52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8" name="Google Shape;9168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9" name="Google Shape;9169;p52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0" name="Google Shape;9170;p52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1" name="Google Shape;9171;p52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2" name="Google Shape;9172;p52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3" name="Google Shape;9173;p52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4" name="Google Shape;9174;p52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5" name="Google Shape;9175;p52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6" name="Google Shape;9176;p52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7" name="Google Shape;9177;p52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8" name="Google Shape;9178;p52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9" name="Google Shape;9179;p52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0" name="Google Shape;9180;p52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1" name="Google Shape;9181;p52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2" name="Google Shape;9182;p52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3" name="Google Shape;9183;p52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4" name="Google Shape;9184;p52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5" name="Google Shape;9185;p52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6" name="Google Shape;9186;p52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7" name="Google Shape;9187;p52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8" name="Google Shape;9188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9" name="Google Shape;9189;p52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0" name="Google Shape;9190;p52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1" name="Google Shape;9191;p52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2" name="Google Shape;9192;p52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3" name="Google Shape;9193;p52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4" name="Google Shape;9194;p52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5" name="Google Shape;9195;p52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6" name="Google Shape;9196;p52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7" name="Google Shape;9197;p52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8" name="Google Shape;9198;p52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9" name="Google Shape;9199;p52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0" name="Google Shape;9200;p52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1" name="Google Shape;9201;p52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2" name="Google Shape;9202;p52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3" name="Google Shape;9203;p52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4" name="Google Shape;9204;p52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5" name="Google Shape;9205;p52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6" name="Google Shape;9206;p52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7" name="Google Shape;9207;p52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8" name="Google Shape;9208;p52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9" name="Google Shape;9209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0" name="Google Shape;9210;p52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1" name="Google Shape;9211;p52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2" name="Google Shape;9212;p52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3" name="Google Shape;9213;p52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4" name="Google Shape;9214;p52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5" name="Google Shape;9215;p52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6" name="Google Shape;9216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7" name="Google Shape;9217;p52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8" name="Google Shape;9218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9" name="Google Shape;9219;p52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0" name="Google Shape;9220;p52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1" name="Google Shape;9221;p52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2" name="Google Shape;9222;p52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3" name="Google Shape;9223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4" name="Google Shape;9224;p52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5" name="Google Shape;9225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6" name="Google Shape;9226;p52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7" name="Google Shape;9227;p52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8" name="Google Shape;9228;p52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9" name="Google Shape;9229;p52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0" name="Google Shape;9230;p52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1" name="Google Shape;9231;p52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2" name="Google Shape;9232;p52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3" name="Google Shape;9233;p52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4" name="Google Shape;9234;p52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5" name="Google Shape;9235;p52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6" name="Google Shape;9236;p52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7" name="Google Shape;9237;p52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8" name="Google Shape;9238;p52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9" name="Google Shape;9239;p52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0" name="Google Shape;9240;p52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1" name="Google Shape;9241;p52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2" name="Google Shape;9242;p52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3" name="Google Shape;9243;p52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4" name="Google Shape;9244;p52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5" name="Google Shape;9245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6" name="Google Shape;9246;p52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7" name="Google Shape;9247;p52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8" name="Google Shape;9248;p52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9" name="Google Shape;9249;p52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0" name="Google Shape;9250;p52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1" name="Google Shape;9251;p52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2" name="Google Shape;9252;p52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3" name="Google Shape;9253;p52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4" name="Google Shape;9254;p52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5" name="Google Shape;9255;p52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6" name="Google Shape;9256;p52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7" name="Google Shape;9257;p52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8" name="Google Shape;9258;p52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9" name="Google Shape;9259;p52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0" name="Google Shape;9260;p52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1" name="Google Shape;9261;p52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2" name="Google Shape;9262;p52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3" name="Google Shape;9263;p52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4" name="Google Shape;9264;p52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5" name="Google Shape;9265;p52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6" name="Google Shape;9266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7" name="Google Shape;9267;p52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8" name="Google Shape;9268;p52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9" name="Google Shape;9269;p52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0" name="Google Shape;9270;p52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1" name="Google Shape;9271;p52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2" name="Google Shape;9272;p52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3" name="Google Shape;9273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4" name="Google Shape;9274;p52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5" name="Google Shape;9275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6" name="Google Shape;9276;p52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7" name="Google Shape;9277;p52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8" name="Google Shape;9278;p52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9" name="Google Shape;9279;p52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0" name="Google Shape;9280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1" name="Google Shape;9281;p52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2" name="Google Shape;9282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3" name="Google Shape;9283;p52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4" name="Google Shape;9284;p52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5" name="Google Shape;9285;p52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6" name="Google Shape;9286;p52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7" name="Google Shape;9287;p52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8" name="Google Shape;9288;p52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9" name="Google Shape;9289;p52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0" name="Google Shape;9290;p52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1" name="Google Shape;9291;p52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2" name="Google Shape;9292;p52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3" name="Google Shape;9293;p52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4" name="Google Shape;9294;p52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5" name="Google Shape;9295;p52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6" name="Google Shape;9296;p52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7" name="Google Shape;9297;p52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8" name="Google Shape;9298;p52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9" name="Google Shape;9299;p52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0" name="Google Shape;9300;p52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1" name="Google Shape;9301;p52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2" name="Google Shape;9302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3" name="Google Shape;9303;p52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4" name="Google Shape;9304;p52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5" name="Google Shape;9305;p52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6" name="Google Shape;9306;p52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7" name="Google Shape;9307;p52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8" name="Google Shape;9308;p52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9" name="Google Shape;9309;p52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0" name="Google Shape;9310;p52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1" name="Google Shape;9311;p52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2" name="Google Shape;9312;p52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3" name="Google Shape;9313;p52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4" name="Google Shape;9314;p52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5" name="Google Shape;9315;p52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6" name="Google Shape;9316;p52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7" name="Google Shape;9317;p52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8" name="Google Shape;9318;p52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9" name="Google Shape;9319;p52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0" name="Google Shape;9320;p52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1" name="Google Shape;9321;p52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2" name="Google Shape;9322;p52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3" name="Google Shape;9323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4" name="Google Shape;9324;p52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5" name="Google Shape;9325;p52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6" name="Google Shape;9326;p52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7" name="Google Shape;9327;p52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8" name="Google Shape;9328;p52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9" name="Google Shape;9329;p52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0" name="Google Shape;9330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1" name="Google Shape;9331;p52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2" name="Google Shape;9332;p52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3" name="Google Shape;9333;p52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4" name="Google Shape;9334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5" name="Google Shape;9335;p52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6" name="Google Shape;9336;p52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7" name="Google Shape;9337;p52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8" name="Google Shape;9338;p52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9" name="Google Shape;9339;p52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0" name="Google Shape;9340;p52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1" name="Google Shape;9341;p52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2" name="Google Shape;9342;p52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3" name="Google Shape;9343;p52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4" name="Google Shape;9344;p52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5" name="Google Shape;9345;p52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6" name="Google Shape;9346;p52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7" name="Google Shape;9347;p52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8" name="Google Shape;9348;p52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9" name="Google Shape;9349;p52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0" name="Google Shape;9350;p52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1" name="Google Shape;9351;p52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2" name="Google Shape;9352;p52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3" name="Google Shape;9353;p52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4" name="Google Shape;9354;p52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5" name="Google Shape;9355;p52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6" name="Google Shape;9356;p52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7" name="Google Shape;9357;p52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8" name="Google Shape;9358;p52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9" name="Google Shape;9359;p52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0" name="Google Shape;9360;p52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1" name="Google Shape;9361;p52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362" name="Google Shape;9362;p52"/>
          <p:cNvGrpSpPr/>
          <p:nvPr/>
        </p:nvGrpSpPr>
        <p:grpSpPr>
          <a:xfrm rot="10800000" flipH="1">
            <a:off x="-1242440" y="-109095"/>
            <a:ext cx="14676879" cy="7076189"/>
            <a:chOff x="-2748400" y="-38"/>
            <a:chExt cx="13516281" cy="5143576"/>
          </a:xfrm>
        </p:grpSpPr>
        <p:sp>
          <p:nvSpPr>
            <p:cNvPr id="9363" name="Google Shape;9363;p52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4" name="Google Shape;9364;p52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91194823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5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42" name="Google Shape;5342;p36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343" name="Google Shape;5343;p36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4" name="Google Shape;5344;p36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5" name="Google Shape;5345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6" name="Google Shape;5346;p36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7" name="Google Shape;5347;p36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8" name="Google Shape;5348;p3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9" name="Google Shape;5349;p36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0" name="Google Shape;5350;p36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1" name="Google Shape;5351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2" name="Google Shape;5352;p36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3" name="Google Shape;5353;p36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4" name="Google Shape;5354;p3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5" name="Google Shape;5355;p36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6" name="Google Shape;5356;p36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7" name="Google Shape;5357;p36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8" name="Google Shape;5358;p36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9" name="Google Shape;5359;p36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0" name="Google Shape;5360;p36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1" name="Google Shape;5361;p36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2" name="Google Shape;5362;p36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3" name="Google Shape;5363;p36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4" name="Google Shape;5364;p36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5" name="Google Shape;5365;p36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6" name="Google Shape;5366;p36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7" name="Google Shape;5367;p36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8" name="Google Shape;5368;p36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9" name="Google Shape;5369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0" name="Google Shape;5370;p36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1" name="Google Shape;5371;p3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2" name="Google Shape;5372;p36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3" name="Google Shape;5373;p36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4" name="Google Shape;5374;p36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5" name="Google Shape;5375;p36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6" name="Google Shape;5376;p36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7" name="Google Shape;5377;p36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8" name="Google Shape;5378;p36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9" name="Google Shape;5379;p36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0" name="Google Shape;5380;p36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1" name="Google Shape;5381;p36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2" name="Google Shape;5382;p36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3" name="Google Shape;5383;p36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4" name="Google Shape;5384;p36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5" name="Google Shape;5385;p36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6" name="Google Shape;5386;p36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7" name="Google Shape;5387;p36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8" name="Google Shape;5388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9" name="Google Shape;5389;p36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0" name="Google Shape;5390;p3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1" name="Google Shape;5391;p36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2" name="Google Shape;5392;p36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3" name="Google Shape;5393;p36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4" name="Google Shape;5394;p36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5" name="Google Shape;5395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6" name="Google Shape;5396;p3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7" name="Google Shape;5397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8" name="Google Shape;5398;p36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9" name="Google Shape;5399;p36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0" name="Google Shape;5400;p3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1" name="Google Shape;5401;p36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2" name="Google Shape;5402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3" name="Google Shape;5403;p3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4" name="Google Shape;5404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5" name="Google Shape;5405;p36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6" name="Google Shape;5406;p36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7" name="Google Shape;5407;p3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8" name="Google Shape;5408;p36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9" name="Google Shape;5409;p36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0" name="Google Shape;5410;p36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1" name="Google Shape;5411;p36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2" name="Google Shape;5412;p36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3" name="Google Shape;5413;p36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4" name="Google Shape;5414;p36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5" name="Google Shape;5415;p36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6" name="Google Shape;5416;p36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7" name="Google Shape;5417;p36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8" name="Google Shape;5418;p36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9" name="Google Shape;5419;p36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0" name="Google Shape;5420;p36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1" name="Google Shape;5421;p36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2" name="Google Shape;5422;p3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3" name="Google Shape;5423;p3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4" name="Google Shape;5424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5" name="Google Shape;5425;p36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6" name="Google Shape;5426;p3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7" name="Google Shape;5427;p36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8" name="Google Shape;5428;p36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9" name="Google Shape;5429;p36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0" name="Google Shape;5430;p36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1" name="Google Shape;5431;p36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2" name="Google Shape;5432;p36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3" name="Google Shape;5433;p36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4" name="Google Shape;5434;p36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5" name="Google Shape;5435;p36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6" name="Google Shape;5436;p36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7" name="Google Shape;5437;p36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8" name="Google Shape;5438;p36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9" name="Google Shape;5439;p36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0" name="Google Shape;5440;p36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1" name="Google Shape;5441;p36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2" name="Google Shape;5442;p36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3" name="Google Shape;5443;p3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4" name="Google Shape;5444;p3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5" name="Google Shape;5445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6" name="Google Shape;5446;p36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7" name="Google Shape;5447;p3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8" name="Google Shape;5448;p36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9" name="Google Shape;5449;p36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0" name="Google Shape;5450;p36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1" name="Google Shape;5451;p36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2" name="Google Shape;5452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3" name="Google Shape;5453;p3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4" name="Google Shape;5454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5" name="Google Shape;5455;p36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6" name="Google Shape;5456;p36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7" name="Google Shape;5457;p3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8" name="Google Shape;5458;p36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9" name="Google Shape;5459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0" name="Google Shape;5460;p3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1" name="Google Shape;5461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2" name="Google Shape;5462;p36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3" name="Google Shape;5463;p36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4" name="Google Shape;5464;p3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5" name="Google Shape;5465;p36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6" name="Google Shape;5466;p36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7" name="Google Shape;5467;p36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8" name="Google Shape;5468;p36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9" name="Google Shape;5469;p36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0" name="Google Shape;5470;p36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1" name="Google Shape;5471;p36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2" name="Google Shape;5472;p36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3" name="Google Shape;5473;p36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4" name="Google Shape;5474;p36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5" name="Google Shape;5475;p36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6" name="Google Shape;5476;p36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7" name="Google Shape;5477;p36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8" name="Google Shape;5478;p36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9" name="Google Shape;5479;p3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0" name="Google Shape;5480;p3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1" name="Google Shape;5481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2" name="Google Shape;5482;p36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3" name="Google Shape;5483;p3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4" name="Google Shape;5484;p36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5" name="Google Shape;5485;p36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6" name="Google Shape;5486;p36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7" name="Google Shape;5487;p36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8" name="Google Shape;5488;p36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9" name="Google Shape;5489;p36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0" name="Google Shape;5490;p36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1" name="Google Shape;5491;p36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2" name="Google Shape;5492;p36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3" name="Google Shape;5493;p36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4" name="Google Shape;5494;p36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5" name="Google Shape;5495;p36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6" name="Google Shape;5496;p36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7" name="Google Shape;5497;p36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8" name="Google Shape;5498;p36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9" name="Google Shape;5499;p36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0" name="Google Shape;5500;p3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1" name="Google Shape;5501;p3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2" name="Google Shape;5502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3" name="Google Shape;5503;p36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4" name="Google Shape;5504;p3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5" name="Google Shape;5505;p36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6" name="Google Shape;5506;p36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7" name="Google Shape;5507;p36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8" name="Google Shape;5508;p36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9" name="Google Shape;5509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0" name="Google Shape;5510;p3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1" name="Google Shape;5511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2" name="Google Shape;5512;p36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3" name="Google Shape;5513;p36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4" name="Google Shape;5514;p3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5" name="Google Shape;5515;p36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6" name="Google Shape;5516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7" name="Google Shape;5517;p3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8" name="Google Shape;5518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9" name="Google Shape;5519;p36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0" name="Google Shape;5520;p36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1" name="Google Shape;5521;p3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2" name="Google Shape;5522;p36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3" name="Google Shape;5523;p36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4" name="Google Shape;5524;p36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5" name="Google Shape;5525;p36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6" name="Google Shape;5526;p36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7" name="Google Shape;5527;p36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8" name="Google Shape;5528;p36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9" name="Google Shape;5529;p36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0" name="Google Shape;5530;p36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1" name="Google Shape;5531;p36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2" name="Google Shape;5532;p36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3" name="Google Shape;5533;p36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4" name="Google Shape;5534;p36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5" name="Google Shape;5535;p36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6" name="Google Shape;5536;p3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7" name="Google Shape;5537;p3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8" name="Google Shape;5538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9" name="Google Shape;5539;p36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0" name="Google Shape;5540;p3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1" name="Google Shape;5541;p36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2" name="Google Shape;5542;p36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3" name="Google Shape;5543;p36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4" name="Google Shape;5544;p36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5" name="Google Shape;5545;p36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6" name="Google Shape;5546;p36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7" name="Google Shape;5547;p36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8" name="Google Shape;5548;p36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9" name="Google Shape;5549;p36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0" name="Google Shape;5550;p36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1" name="Google Shape;5551;p36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2" name="Google Shape;5552;p36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3" name="Google Shape;5553;p36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4" name="Google Shape;5554;p36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5" name="Google Shape;5555;p36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6" name="Google Shape;5556;p36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7" name="Google Shape;5557;p3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8" name="Google Shape;5558;p3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9" name="Google Shape;5559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0" name="Google Shape;5560;p36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1" name="Google Shape;5561;p3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2" name="Google Shape;5562;p36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3" name="Google Shape;5563;p36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4" name="Google Shape;5564;p36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5" name="Google Shape;5565;p36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6" name="Google Shape;5566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7" name="Google Shape;5567;p3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8" name="Google Shape;5568;p36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9" name="Google Shape;5569;p36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0" name="Google Shape;5570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1" name="Google Shape;5571;p3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2" name="Google Shape;5572;p36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3" name="Google Shape;5573;p36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4" name="Google Shape;5574;p36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5" name="Google Shape;5575;p36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6" name="Google Shape;5576;p36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7" name="Google Shape;5577;p36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8" name="Google Shape;5578;p36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9" name="Google Shape;5579;p36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0" name="Google Shape;5580;p36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1" name="Google Shape;5581;p36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2" name="Google Shape;5582;p36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3" name="Google Shape;5583;p36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4" name="Google Shape;5584;p3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5" name="Google Shape;5585;p3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6" name="Google Shape;5586;p36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7" name="Google Shape;5587;p36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8" name="Google Shape;5588;p36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9" name="Google Shape;5589;p36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0" name="Google Shape;5590;p36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1" name="Google Shape;5591;p36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2" name="Google Shape;5592;p36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3" name="Google Shape;5593;p36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4" name="Google Shape;5594;p36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5" name="Google Shape;5595;p36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6" name="Google Shape;5596;p3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7" name="Google Shape;5597;p3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598" name="Google Shape;5598;p36"/>
          <p:cNvSpPr/>
          <p:nvPr/>
        </p:nvSpPr>
        <p:spPr>
          <a:xfrm>
            <a:off x="4042104" y="-100"/>
            <a:ext cx="8150373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599" name="Google Shape;5599;p36"/>
          <p:cNvSpPr txBox="1">
            <a:spLocks noGrp="1"/>
          </p:cNvSpPr>
          <p:nvPr>
            <p:ph type="title" hasCustomPrompt="1"/>
          </p:nvPr>
        </p:nvSpPr>
        <p:spPr>
          <a:xfrm>
            <a:off x="6096000" y="2502151"/>
            <a:ext cx="5136000" cy="1201600"/>
          </a:xfrm>
          <a:prstGeom prst="rect">
            <a:avLst/>
          </a:prstGeom>
        </p:spPr>
        <p:txBody>
          <a:bodyPr spcFirstLastPara="1" wrap="square" lIns="121870" tIns="121870" rIns="121870" bIns="121870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0" name="Google Shape;5600;p36"/>
          <p:cNvSpPr txBox="1">
            <a:spLocks noGrp="1"/>
          </p:cNvSpPr>
          <p:nvPr>
            <p:ph type="title" idx="2" hasCustomPrompt="1"/>
          </p:nvPr>
        </p:nvSpPr>
        <p:spPr>
          <a:xfrm>
            <a:off x="6096000" y="623400"/>
            <a:ext cx="5136000" cy="1201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1" name="Google Shape;5601;p36"/>
          <p:cNvSpPr txBox="1">
            <a:spLocks noGrp="1"/>
          </p:cNvSpPr>
          <p:nvPr>
            <p:ph type="title" idx="3" hasCustomPrompt="1"/>
          </p:nvPr>
        </p:nvSpPr>
        <p:spPr>
          <a:xfrm>
            <a:off x="6096000" y="4306400"/>
            <a:ext cx="5136000" cy="1201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2" name="Google Shape;5602;p36"/>
          <p:cNvSpPr txBox="1">
            <a:spLocks noGrp="1"/>
          </p:cNvSpPr>
          <p:nvPr>
            <p:ph type="subTitle" idx="1"/>
          </p:nvPr>
        </p:nvSpPr>
        <p:spPr>
          <a:xfrm>
            <a:off x="6096000" y="3703767"/>
            <a:ext cx="5136000" cy="630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3" name="Google Shape;5603;p36"/>
          <p:cNvSpPr txBox="1">
            <a:spLocks noGrp="1"/>
          </p:cNvSpPr>
          <p:nvPr>
            <p:ph type="subTitle" idx="4"/>
          </p:nvPr>
        </p:nvSpPr>
        <p:spPr>
          <a:xfrm>
            <a:off x="6096000" y="1825000"/>
            <a:ext cx="5136000" cy="630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4" name="Google Shape;5604;p36"/>
          <p:cNvSpPr txBox="1">
            <a:spLocks noGrp="1"/>
          </p:cNvSpPr>
          <p:nvPr>
            <p:ph type="subTitle" idx="5"/>
          </p:nvPr>
        </p:nvSpPr>
        <p:spPr>
          <a:xfrm>
            <a:off x="6096000" y="5508004"/>
            <a:ext cx="5136000" cy="6300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465150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5" name="Google Shape;1335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173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173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336" name="Google Shape;1336;p11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1337" name="Google Shape;1337;p11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" name="Google Shape;1338;p11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" name="Google Shape;1339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" name="Google Shape;1340;p11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" name="Google Shape;1341;p11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" name="Google Shape;1342;p1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" name="Google Shape;1343;p11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" name="Google Shape;1344;p11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" name="Google Shape;1345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" name="Google Shape;1346;p11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" name="Google Shape;1347;p11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" name="Google Shape;1348;p1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" name="Google Shape;1349;p11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" name="Google Shape;1350;p11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" name="Google Shape;1351;p11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" name="Google Shape;1352;p11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" name="Google Shape;1353;p11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" name="Google Shape;1354;p11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" name="Google Shape;1355;p11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" name="Google Shape;1356;p11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" name="Google Shape;1357;p11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" name="Google Shape;1358;p11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" name="Google Shape;1359;p11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" name="Google Shape;1360;p11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" name="Google Shape;1361;p11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" name="Google Shape;1362;p11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" name="Google Shape;1363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" name="Google Shape;1364;p11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" name="Google Shape;1365;p1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" name="Google Shape;1366;p11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" name="Google Shape;1367;p11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" name="Google Shape;1368;p11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" name="Google Shape;1369;p11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" name="Google Shape;1370;p11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" name="Google Shape;1371;p11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" name="Google Shape;1372;p11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" name="Google Shape;1373;p11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" name="Google Shape;1374;p11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" name="Google Shape;1375;p11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" name="Google Shape;1376;p11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" name="Google Shape;1377;p11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" name="Google Shape;1378;p11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" name="Google Shape;1379;p11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" name="Google Shape;1380;p11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" name="Google Shape;1381;p11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" name="Google Shape;1382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" name="Google Shape;1383;p11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" name="Google Shape;1384;p1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" name="Google Shape;1385;p11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" name="Google Shape;1386;p11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" name="Google Shape;1387;p11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" name="Google Shape;1388;p11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" name="Google Shape;1389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" name="Google Shape;1390;p11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" name="Google Shape;1391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" name="Google Shape;1392;p11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" name="Google Shape;1393;p11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" name="Google Shape;1394;p1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" name="Google Shape;1395;p11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" name="Google Shape;1396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" name="Google Shape;1397;p11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" name="Google Shape;1398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" name="Google Shape;1399;p11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" name="Google Shape;1400;p11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" name="Google Shape;1401;p1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" name="Google Shape;1402;p11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" name="Google Shape;1403;p11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" name="Google Shape;1404;p11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" name="Google Shape;1405;p11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" name="Google Shape;1406;p11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" name="Google Shape;1407;p11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" name="Google Shape;1408;p11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" name="Google Shape;1409;p11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" name="Google Shape;1410;p11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" name="Google Shape;1411;p11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" name="Google Shape;1412;p11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" name="Google Shape;1413;p11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" name="Google Shape;1414;p11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" name="Google Shape;1415;p11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" name="Google Shape;1416;p11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" name="Google Shape;1417;p11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" name="Google Shape;1418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" name="Google Shape;1419;p11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" name="Google Shape;1420;p1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" name="Google Shape;1421;p11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" name="Google Shape;1422;p11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" name="Google Shape;1423;p11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" name="Google Shape;1424;p11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" name="Google Shape;1425;p11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" name="Google Shape;1426;p11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" name="Google Shape;1427;p11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" name="Google Shape;1428;p11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" name="Google Shape;1429;p11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" name="Google Shape;1430;p11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" name="Google Shape;1431;p11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" name="Google Shape;1432;p11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" name="Google Shape;1433;p11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" name="Google Shape;1434;p11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" name="Google Shape;1435;p11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" name="Google Shape;1436;p11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" name="Google Shape;1437;p11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" name="Google Shape;1438;p11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" name="Google Shape;1439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" name="Google Shape;1440;p11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" name="Google Shape;1441;p1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" name="Google Shape;1442;p11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" name="Google Shape;1443;p11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" name="Google Shape;1444;p11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" name="Google Shape;1445;p11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" name="Google Shape;1446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" name="Google Shape;1447;p11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" name="Google Shape;1448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" name="Google Shape;1449;p11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" name="Google Shape;1450;p11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" name="Google Shape;1451;p1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" name="Google Shape;1452;p11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" name="Google Shape;1453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" name="Google Shape;1454;p11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" name="Google Shape;1455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" name="Google Shape;1456;p11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" name="Google Shape;1457;p11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" name="Google Shape;1458;p1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" name="Google Shape;1459;p11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" name="Google Shape;1460;p11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" name="Google Shape;1461;p11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" name="Google Shape;1462;p11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" name="Google Shape;1463;p11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" name="Google Shape;1464;p11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" name="Google Shape;1465;p11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" name="Google Shape;1466;p11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" name="Google Shape;1467;p11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" name="Google Shape;1468;p11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" name="Google Shape;1469;p11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" name="Google Shape;1470;p11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" name="Google Shape;1471;p11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" name="Google Shape;1472;p11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" name="Google Shape;1473;p11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" name="Google Shape;1474;p11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" name="Google Shape;1475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" name="Google Shape;1476;p11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" name="Google Shape;1477;p1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" name="Google Shape;1478;p11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" name="Google Shape;1479;p11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" name="Google Shape;1480;p11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" name="Google Shape;1481;p11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" name="Google Shape;1482;p11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" name="Google Shape;1483;p11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" name="Google Shape;1484;p11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" name="Google Shape;1485;p11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" name="Google Shape;1486;p11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" name="Google Shape;1487;p11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" name="Google Shape;1488;p11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" name="Google Shape;1489;p11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" name="Google Shape;1490;p11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" name="Google Shape;1491;p11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" name="Google Shape;1492;p11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" name="Google Shape;1493;p11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" name="Google Shape;1494;p11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" name="Google Shape;1495;p11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" name="Google Shape;1496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" name="Google Shape;1497;p11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" name="Google Shape;1498;p1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" name="Google Shape;1499;p11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" name="Google Shape;1500;p11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" name="Google Shape;1501;p11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" name="Google Shape;1502;p11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" name="Google Shape;1503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" name="Google Shape;1504;p11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" name="Google Shape;1505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" name="Google Shape;1506;p11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" name="Google Shape;1507;p11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" name="Google Shape;1508;p1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" name="Google Shape;1509;p11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" name="Google Shape;1510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" name="Google Shape;1511;p11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" name="Google Shape;1512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" name="Google Shape;1513;p11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" name="Google Shape;1514;p11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5" name="Google Shape;1515;p1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" name="Google Shape;1516;p11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" name="Google Shape;1517;p11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" name="Google Shape;1518;p11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" name="Google Shape;1519;p11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" name="Google Shape;1520;p11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" name="Google Shape;1521;p11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" name="Google Shape;1522;p11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" name="Google Shape;1523;p11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" name="Google Shape;1524;p11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" name="Google Shape;1525;p11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" name="Google Shape;1526;p11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" name="Google Shape;1527;p11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" name="Google Shape;1528;p11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" name="Google Shape;1529;p11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" name="Google Shape;1530;p11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" name="Google Shape;1531;p11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" name="Google Shape;1532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" name="Google Shape;1533;p11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" name="Google Shape;1534;p1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" name="Google Shape;1535;p11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" name="Google Shape;1536;p11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" name="Google Shape;1537;p11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" name="Google Shape;1538;p11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" name="Google Shape;1539;p11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" name="Google Shape;1540;p11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" name="Google Shape;1541;p11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" name="Google Shape;1542;p11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" name="Google Shape;1543;p11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" name="Google Shape;1544;p11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" name="Google Shape;1545;p11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" name="Google Shape;1546;p11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" name="Google Shape;1547;p11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" name="Google Shape;1548;p11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" name="Google Shape;1549;p11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" name="Google Shape;1550;p11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" name="Google Shape;1551;p11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" name="Google Shape;1552;p11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" name="Google Shape;1553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" name="Google Shape;1554;p11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" name="Google Shape;1555;p1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" name="Google Shape;1556;p11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" name="Google Shape;1557;p11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" name="Google Shape;1558;p11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" name="Google Shape;1559;p11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" name="Google Shape;1560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" name="Google Shape;1561;p11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" name="Google Shape;1562;p11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" name="Google Shape;1563;p11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" name="Google Shape;1564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" name="Google Shape;1565;p11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" name="Google Shape;1566;p11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" name="Google Shape;1567;p11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" name="Google Shape;1568;p11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" name="Google Shape;1569;p11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" name="Google Shape;1570;p11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" name="Google Shape;1571;p11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" name="Google Shape;1572;p11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" name="Google Shape;1573;p11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" name="Google Shape;1574;p11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" name="Google Shape;1575;p11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" name="Google Shape;1576;p11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" name="Google Shape;1577;p11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" name="Google Shape;1578;p11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" name="Google Shape;1579;p11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" name="Google Shape;1580;p11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" name="Google Shape;1581;p11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" name="Google Shape;1582;p11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" name="Google Shape;1583;p11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" name="Google Shape;1584;p11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" name="Google Shape;1585;p11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" name="Google Shape;1586;p11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" name="Google Shape;1587;p11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" name="Google Shape;1588;p11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" name="Google Shape;1589;p11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" name="Google Shape;1590;p11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" name="Google Shape;1591;p11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592" name="Google Shape;1592;p11"/>
          <p:cNvSpPr/>
          <p:nvPr/>
        </p:nvSpPr>
        <p:spPr>
          <a:xfrm>
            <a:off x="126" y="-100"/>
            <a:ext cx="12761887" cy="6858101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93" name="Google Shape;1593;p11"/>
          <p:cNvSpPr txBox="1">
            <a:spLocks noGrp="1"/>
          </p:cNvSpPr>
          <p:nvPr>
            <p:ph type="title" hasCustomPrompt="1"/>
          </p:nvPr>
        </p:nvSpPr>
        <p:spPr>
          <a:xfrm>
            <a:off x="960000" y="2158133"/>
            <a:ext cx="7615600" cy="16036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94" name="Google Shape;1594;p11"/>
          <p:cNvSpPr txBox="1">
            <a:spLocks noGrp="1"/>
          </p:cNvSpPr>
          <p:nvPr>
            <p:ph type="body" idx="1"/>
          </p:nvPr>
        </p:nvSpPr>
        <p:spPr>
          <a:xfrm>
            <a:off x="960000" y="3827467"/>
            <a:ext cx="6567200" cy="872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marL="609427" lvl="0" indent="-44014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>
                <a:solidFill>
                  <a:schemeClr val="dk2"/>
                </a:solidFill>
              </a:defRPr>
            </a:lvl1pPr>
            <a:lvl2pPr marL="1218870" lvl="1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301" lvl="2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2437738" lvl="3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3047164" lvl="4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3656591" lvl="5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4266027" lvl="6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4875459" lvl="7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5484902" lvl="8" indent="-440149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10200757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Title and text 6">
    <p:spTree>
      <p:nvGrpSpPr>
        <p:cNvPr id="1" name="Shape 7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00" name="Google Shape;7200;p45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7201" name="Google Shape;7201;p45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2" name="Google Shape;7202;p45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3" name="Google Shape;7203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4" name="Google Shape;7204;p45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5" name="Google Shape;7205;p45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6" name="Google Shape;7206;p4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7" name="Google Shape;7207;p45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8" name="Google Shape;7208;p45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9" name="Google Shape;7209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0" name="Google Shape;7210;p45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1" name="Google Shape;7211;p45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2" name="Google Shape;7212;p4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3" name="Google Shape;7213;p45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4" name="Google Shape;7214;p45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5" name="Google Shape;7215;p45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6" name="Google Shape;7216;p45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7" name="Google Shape;7217;p45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8" name="Google Shape;7218;p45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9" name="Google Shape;7219;p45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0" name="Google Shape;7220;p45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1" name="Google Shape;7221;p45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2" name="Google Shape;7222;p45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3" name="Google Shape;7223;p45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4" name="Google Shape;7224;p45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5" name="Google Shape;7225;p45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6" name="Google Shape;7226;p45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7" name="Google Shape;7227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8" name="Google Shape;7228;p45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9" name="Google Shape;7229;p4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0" name="Google Shape;7230;p45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1" name="Google Shape;7231;p45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2" name="Google Shape;7232;p45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3" name="Google Shape;7233;p45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4" name="Google Shape;7234;p45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5" name="Google Shape;7235;p45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6" name="Google Shape;7236;p45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7" name="Google Shape;7237;p45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8" name="Google Shape;7238;p45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9" name="Google Shape;7239;p45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0" name="Google Shape;7240;p45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1" name="Google Shape;7241;p45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2" name="Google Shape;7242;p45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3" name="Google Shape;7243;p45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4" name="Google Shape;7244;p45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5" name="Google Shape;7245;p45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6" name="Google Shape;7246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7" name="Google Shape;7247;p45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8" name="Google Shape;7248;p4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9" name="Google Shape;7249;p45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0" name="Google Shape;7250;p45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1" name="Google Shape;7251;p45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2" name="Google Shape;7252;p45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3" name="Google Shape;7253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4" name="Google Shape;7254;p4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5" name="Google Shape;7255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6" name="Google Shape;7256;p45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7" name="Google Shape;7257;p45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8" name="Google Shape;7258;p4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9" name="Google Shape;7259;p45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0" name="Google Shape;7260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1" name="Google Shape;7261;p4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2" name="Google Shape;7262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3" name="Google Shape;7263;p45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4" name="Google Shape;7264;p45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5" name="Google Shape;7265;p4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6" name="Google Shape;7266;p45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7" name="Google Shape;7267;p45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8" name="Google Shape;7268;p45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9" name="Google Shape;7269;p45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0" name="Google Shape;7270;p45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1" name="Google Shape;7271;p45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2" name="Google Shape;7272;p45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3" name="Google Shape;7273;p45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4" name="Google Shape;7274;p45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5" name="Google Shape;7275;p45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6" name="Google Shape;7276;p45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7" name="Google Shape;7277;p45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8" name="Google Shape;7278;p45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9" name="Google Shape;7279;p45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0" name="Google Shape;7280;p4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1" name="Google Shape;7281;p4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2" name="Google Shape;7282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3" name="Google Shape;7283;p45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4" name="Google Shape;7284;p4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5" name="Google Shape;7285;p45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6" name="Google Shape;7286;p45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7" name="Google Shape;7287;p45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8" name="Google Shape;7288;p45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9" name="Google Shape;7289;p45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0" name="Google Shape;7290;p45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1" name="Google Shape;7291;p45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2" name="Google Shape;7292;p45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3" name="Google Shape;7293;p45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4" name="Google Shape;7294;p45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5" name="Google Shape;7295;p45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6" name="Google Shape;7296;p45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7" name="Google Shape;7297;p45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8" name="Google Shape;7298;p45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9" name="Google Shape;7299;p45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0" name="Google Shape;7300;p45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1" name="Google Shape;7301;p4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2" name="Google Shape;7302;p4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3" name="Google Shape;7303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4" name="Google Shape;7304;p45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5" name="Google Shape;7305;p4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6" name="Google Shape;7306;p45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7" name="Google Shape;7307;p45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8" name="Google Shape;7308;p45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9" name="Google Shape;7309;p45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0" name="Google Shape;7310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1" name="Google Shape;7311;p4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2" name="Google Shape;7312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3" name="Google Shape;7313;p45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4" name="Google Shape;7314;p45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5" name="Google Shape;7315;p4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6" name="Google Shape;7316;p45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7" name="Google Shape;7317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8" name="Google Shape;7318;p4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9" name="Google Shape;7319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0" name="Google Shape;7320;p45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1" name="Google Shape;7321;p45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2" name="Google Shape;7322;p4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3" name="Google Shape;7323;p45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4" name="Google Shape;7324;p45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5" name="Google Shape;7325;p45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6" name="Google Shape;7326;p45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7" name="Google Shape;7327;p45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8" name="Google Shape;7328;p45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9" name="Google Shape;7329;p45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0" name="Google Shape;7330;p45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1" name="Google Shape;7331;p45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2" name="Google Shape;7332;p45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3" name="Google Shape;7333;p45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4" name="Google Shape;7334;p45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5" name="Google Shape;7335;p45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6" name="Google Shape;7336;p45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7" name="Google Shape;7337;p4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8" name="Google Shape;7338;p4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9" name="Google Shape;7339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0" name="Google Shape;7340;p45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1" name="Google Shape;7341;p4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2" name="Google Shape;7342;p45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3" name="Google Shape;7343;p45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4" name="Google Shape;7344;p45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5" name="Google Shape;7345;p45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6" name="Google Shape;7346;p45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7" name="Google Shape;7347;p45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8" name="Google Shape;7348;p45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9" name="Google Shape;7349;p45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0" name="Google Shape;7350;p45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1" name="Google Shape;7351;p45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2" name="Google Shape;7352;p45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3" name="Google Shape;7353;p45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4" name="Google Shape;7354;p45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5" name="Google Shape;7355;p45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6" name="Google Shape;7356;p45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7" name="Google Shape;7357;p45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8" name="Google Shape;7358;p4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9" name="Google Shape;7359;p4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0" name="Google Shape;7360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1" name="Google Shape;7361;p45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2" name="Google Shape;7362;p4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3" name="Google Shape;7363;p45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4" name="Google Shape;7364;p45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5" name="Google Shape;7365;p45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6" name="Google Shape;7366;p45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7" name="Google Shape;7367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8" name="Google Shape;7368;p4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9" name="Google Shape;7369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0" name="Google Shape;7370;p45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1" name="Google Shape;7371;p45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2" name="Google Shape;7372;p4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3" name="Google Shape;7373;p45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4" name="Google Shape;7374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5" name="Google Shape;7375;p4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6" name="Google Shape;7376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7" name="Google Shape;7377;p45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8" name="Google Shape;7378;p45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9" name="Google Shape;7379;p4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0" name="Google Shape;7380;p45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1" name="Google Shape;7381;p45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2" name="Google Shape;7382;p45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3" name="Google Shape;7383;p45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4" name="Google Shape;7384;p45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5" name="Google Shape;7385;p45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6" name="Google Shape;7386;p45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7" name="Google Shape;7387;p45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8" name="Google Shape;7388;p45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9" name="Google Shape;7389;p45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0" name="Google Shape;7390;p45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1" name="Google Shape;7391;p45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2" name="Google Shape;7392;p45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3" name="Google Shape;7393;p45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4" name="Google Shape;7394;p4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5" name="Google Shape;7395;p4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6" name="Google Shape;7396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7" name="Google Shape;7397;p45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8" name="Google Shape;7398;p4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9" name="Google Shape;7399;p45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0" name="Google Shape;7400;p45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1" name="Google Shape;7401;p45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2" name="Google Shape;7402;p45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3" name="Google Shape;7403;p45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4" name="Google Shape;7404;p45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5" name="Google Shape;7405;p45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6" name="Google Shape;7406;p45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7" name="Google Shape;7407;p45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8" name="Google Shape;7408;p45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9" name="Google Shape;7409;p45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0" name="Google Shape;7410;p45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1" name="Google Shape;7411;p45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2" name="Google Shape;7412;p45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3" name="Google Shape;7413;p45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4" name="Google Shape;7414;p45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5" name="Google Shape;7415;p4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6" name="Google Shape;7416;p4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7" name="Google Shape;7417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8" name="Google Shape;7418;p45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9" name="Google Shape;7419;p4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0" name="Google Shape;7420;p45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1" name="Google Shape;7421;p45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2" name="Google Shape;7422;p45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3" name="Google Shape;7423;p45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4" name="Google Shape;7424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5" name="Google Shape;7425;p4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6" name="Google Shape;7426;p45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7" name="Google Shape;7427;p45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8" name="Google Shape;7428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9" name="Google Shape;7429;p4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0" name="Google Shape;7430;p45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1" name="Google Shape;7431;p45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2" name="Google Shape;7432;p45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3" name="Google Shape;7433;p45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4" name="Google Shape;7434;p45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5" name="Google Shape;7435;p45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6" name="Google Shape;7436;p45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7" name="Google Shape;7437;p45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8" name="Google Shape;7438;p45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9" name="Google Shape;7439;p45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0" name="Google Shape;7440;p45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1" name="Google Shape;7441;p45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2" name="Google Shape;7442;p4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3" name="Google Shape;7443;p4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4" name="Google Shape;7444;p45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5" name="Google Shape;7445;p45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6" name="Google Shape;7446;p45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7" name="Google Shape;7447;p45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8" name="Google Shape;7448;p45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9" name="Google Shape;7449;p45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0" name="Google Shape;7450;p45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1" name="Google Shape;7451;p45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2" name="Google Shape;7452;p45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3" name="Google Shape;7453;p45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4" name="Google Shape;7454;p4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5" name="Google Shape;7455;p4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73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456" name="Google Shape;7456;p45"/>
          <p:cNvSpPr/>
          <p:nvPr/>
        </p:nvSpPr>
        <p:spPr>
          <a:xfrm>
            <a:off x="4985500" y="2"/>
            <a:ext cx="7206501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914173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457" name="Google Shape;7457;p45"/>
          <p:cNvSpPr txBox="1">
            <a:spLocks noGrp="1"/>
          </p:cNvSpPr>
          <p:nvPr>
            <p:ph type="subTitle" idx="1"/>
          </p:nvPr>
        </p:nvSpPr>
        <p:spPr>
          <a:xfrm>
            <a:off x="6812681" y="3429000"/>
            <a:ext cx="4141600" cy="21548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7458" name="Google Shape;7458;p45"/>
          <p:cNvSpPr txBox="1">
            <a:spLocks noGrp="1"/>
          </p:cNvSpPr>
          <p:nvPr>
            <p:ph type="title"/>
          </p:nvPr>
        </p:nvSpPr>
        <p:spPr>
          <a:xfrm>
            <a:off x="8216248" y="1888200"/>
            <a:ext cx="2738000" cy="1202400"/>
          </a:xfrm>
          <a:prstGeom prst="rect">
            <a:avLst/>
          </a:prstGeom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26644340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150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150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71" name="Google Shape;271;p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272" name="Google Shape;272;p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" name="Google Shape;273;p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" name="Google Shape;274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" name="Google Shape;275;p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" name="Google Shape;276;p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" name="Google Shape;277;p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" name="Google Shape;278;p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" name="Google Shape;279;p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" name="Google Shape;280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" name="Google Shape;281;p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" name="Google Shape;282;p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" name="Google Shape;283;p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" name="Google Shape;284;p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" name="Google Shape;287;p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" name="Google Shape;288;p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" name="Google Shape;319;p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" name="Google Shape;320;p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" name="Google Shape;321;p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" name="Google Shape;325;p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" name="Google Shape;326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" name="Google Shape;337;p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" name="Google Shape;338;p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" name="Google Shape;346;p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" name="Google Shape;347;p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" name="Google Shape;348;p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" name="Google Shape;349;p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" name="Google Shape;350;p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" name="Google Shape;351;p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" name="Google Shape;352;p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" name="Google Shape;353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" name="Google Shape;354;p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" name="Google Shape;355;p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" name="Google Shape;356;p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" name="Google Shape;357;p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" name="Google Shape;358;p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" name="Google Shape;359;p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" name="Google Shape;360;p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" name="Google Shape;361;p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" name="Google Shape;362;p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" name="Google Shape;363;p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" name="Google Shape;364;p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" name="Google Shape;365;p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" name="Google Shape;366;p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" name="Google Shape;367;p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" name="Google Shape;368;p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" name="Google Shape;369;p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" name="Google Shape;370;p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" name="Google Shape;371;p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" name="Google Shape;372;p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" name="Google Shape;373;p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" name="Google Shape;374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" name="Google Shape;375;p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" name="Google Shape;376;p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" name="Google Shape;377;p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" name="Google Shape;378;p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" name="Google Shape;379;p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" name="Google Shape;380;p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" name="Google Shape;381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" name="Google Shape;382;p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" name="Google Shape;383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" name="Google Shape;384;p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" name="Google Shape;385;p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" name="Google Shape;386;p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" name="Google Shape;387;p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" name="Google Shape;388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" name="Google Shape;389;p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" name="Google Shape;390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" name="Google Shape;391;p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" name="Google Shape;392;p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" name="Google Shape;393;p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" name="Google Shape;394;p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" name="Google Shape;395;p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" name="Google Shape;396;p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" name="Google Shape;397;p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" name="Google Shape;398;p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" name="Google Shape;399;p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" name="Google Shape;400;p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" name="Google Shape;401;p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" name="Google Shape;402;p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" name="Google Shape;403;p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" name="Google Shape;404;p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" name="Google Shape;405;p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" name="Google Shape;406;p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" name="Google Shape;409;p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" name="Google Shape;410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" name="Google Shape;433;p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" name="Google Shape;434;p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" name="Google Shape;435;p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" name="Google Shape;437;p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" name="Google Shape;438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" name="Google Shape;439;p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" name="Google Shape;440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" name="Google Shape;441;p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" name="Google Shape;442;p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" name="Google Shape;443;p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" name="Google Shape;444;p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" name="Google Shape;445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" name="Google Shape;446;p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" name="Google Shape;447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" name="Google Shape;448;p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" name="Google Shape;449;p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" name="Google Shape;450;p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" name="Google Shape;451;p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" name="Google Shape;452;p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" name="Google Shape;453;p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" name="Google Shape;454;p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" name="Google Shape;455;p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27" name="Google Shape;527;p3"/>
          <p:cNvSpPr/>
          <p:nvPr/>
        </p:nvSpPr>
        <p:spPr>
          <a:xfrm rot="10800000">
            <a:off x="-29117" y="-1"/>
            <a:ext cx="8708785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28" name="Google Shape;528;p3"/>
          <p:cNvSpPr txBox="1">
            <a:spLocks noGrp="1"/>
          </p:cNvSpPr>
          <p:nvPr>
            <p:ph type="title"/>
          </p:nvPr>
        </p:nvSpPr>
        <p:spPr>
          <a:xfrm>
            <a:off x="960001" y="2393917"/>
            <a:ext cx="5136000" cy="1976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64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529" name="Google Shape;529;p3"/>
          <p:cNvSpPr txBox="1">
            <a:spLocks noGrp="1"/>
          </p:cNvSpPr>
          <p:nvPr>
            <p:ph type="subTitle" idx="1"/>
          </p:nvPr>
        </p:nvSpPr>
        <p:spPr>
          <a:xfrm>
            <a:off x="1267416" y="4570067"/>
            <a:ext cx="4521200" cy="897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7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530" name="Google Shape;530;p3"/>
          <p:cNvSpPr txBox="1">
            <a:spLocks noGrp="1"/>
          </p:cNvSpPr>
          <p:nvPr>
            <p:ph type="title" idx="2" hasCustomPrompt="1"/>
          </p:nvPr>
        </p:nvSpPr>
        <p:spPr>
          <a:xfrm>
            <a:off x="2543601" y="1390733"/>
            <a:ext cx="1968800" cy="1003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67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773697566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" name="Google Shape;532;p4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150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150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533" name="Google Shape;533;p4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34" name="Google Shape;534;p4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" name="Google Shape;535;p4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" name="Google Shape;536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" name="Google Shape;537;p4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" name="Google Shape;538;p4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" name="Google Shape;539;p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" name="Google Shape;540;p4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" name="Google Shape;541;p4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" name="Google Shape;542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" name="Google Shape;543;p4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" name="Google Shape;544;p4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" name="Google Shape;545;p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" name="Google Shape;551;p4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" name="Google Shape;552;p4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" name="Google Shape;563;p4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" name="Google Shape;564;p4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" name="Google Shape;572;p4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" name="Google Shape;573;p4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" name="Google Shape;581;p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" name="Google Shape;582;p4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" name="Google Shape;590;p4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" name="Google Shape;591;p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" name="Google Shape;592;p4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" name="Google Shape;593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" name="Google Shape;594;p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" name="Google Shape;597;p4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" name="Google Shape;598;p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" name="Google Shape;600;p4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" name="Google Shape;601;p4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" name="Google Shape;602;p4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" name="Google Shape;603;p4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" name="Google Shape;604;p4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" name="Google Shape;605;p4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" name="Google Shape;606;p4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" name="Google Shape;607;p4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" name="Google Shape;608;p4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" name="Google Shape;609;p4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" name="Google Shape;610;p4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" name="Google Shape;611;p4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" name="Google Shape;612;p4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" name="Google Shape;613;p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" name="Google Shape;614;p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" name="Google Shape;615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" name="Google Shape;616;p4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" name="Google Shape;617;p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" name="Google Shape;618;p4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" name="Google Shape;619;p4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" name="Google Shape;620;p4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" name="Google Shape;621;p4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" name="Google Shape;622;p4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" name="Google Shape;623;p4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" name="Google Shape;624;p4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" name="Google Shape;625;p4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" name="Google Shape;626;p4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" name="Google Shape;627;p4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" name="Google Shape;628;p4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" name="Google Shape;629;p4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" name="Google Shape;630;p4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" name="Google Shape;631;p4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" name="Google Shape;632;p4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" name="Google Shape;633;p4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" name="Google Shape;634;p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" name="Google Shape;635;p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" name="Google Shape;636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" name="Google Shape;637;p4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" name="Google Shape;638;p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" name="Google Shape;639;p4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" name="Google Shape;640;p4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" name="Google Shape;641;p4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" name="Google Shape;642;p4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" name="Google Shape;643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" name="Google Shape;644;p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" name="Google Shape;645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" name="Google Shape;646;p4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" name="Google Shape;647;p4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" name="Google Shape;648;p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" name="Google Shape;649;p4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" name="Google Shape;650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" name="Google Shape;651;p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" name="Google Shape;652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" name="Google Shape;653;p4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" name="Google Shape;654;p4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" name="Google Shape;655;p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" name="Google Shape;656;p4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" name="Google Shape;657;p4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" name="Google Shape;658;p4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" name="Google Shape;659;p4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" name="Google Shape;660;p4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" name="Google Shape;661;p4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" name="Google Shape;662;p4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" name="Google Shape;663;p4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" name="Google Shape;664;p4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" name="Google Shape;665;p4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" name="Google Shape;666;p4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" name="Google Shape;667;p4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" name="Google Shape;668;p4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" name="Google Shape;669;p4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" name="Google Shape;670;p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" name="Google Shape;671;p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" name="Google Shape;672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" name="Google Shape;673;p4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" name="Google Shape;674;p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" name="Google Shape;675;p4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" name="Google Shape;676;p4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" name="Google Shape;677;p4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" name="Google Shape;678;p4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" name="Google Shape;679;p4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" name="Google Shape;680;p4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" name="Google Shape;681;p4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" name="Google Shape;682;p4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" name="Google Shape;683;p4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" name="Google Shape;684;p4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" name="Google Shape;685;p4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" name="Google Shape;686;p4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" name="Google Shape;687;p4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" name="Google Shape;688;p4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" name="Google Shape;689;p4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" name="Google Shape;690;p4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" name="Google Shape;691;p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" name="Google Shape;692;p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" name="Google Shape;693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" name="Google Shape;694;p4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" name="Google Shape;695;p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" name="Google Shape;696;p4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" name="Google Shape;697;p4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" name="Google Shape;698;p4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" name="Google Shape;699;p4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" name="Google Shape;700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" name="Google Shape;701;p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" name="Google Shape;702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" name="Google Shape;703;p4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" name="Google Shape;704;p4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" name="Google Shape;705;p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" name="Google Shape;706;p4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" name="Google Shape;707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" name="Google Shape;708;p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" name="Google Shape;709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" name="Google Shape;710;p4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" name="Google Shape;711;p4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" name="Google Shape;712;p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" name="Google Shape;713;p4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" name="Google Shape;714;p4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" name="Google Shape;715;p4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" name="Google Shape;716;p4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" name="Google Shape;717;p4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" name="Google Shape;718;p4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" name="Google Shape;719;p4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" name="Google Shape;720;p4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" name="Google Shape;721;p4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" name="Google Shape;722;p4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" name="Google Shape;723;p4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" name="Google Shape;724;p4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" name="Google Shape;725;p4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" name="Google Shape;726;p4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" name="Google Shape;727;p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" name="Google Shape;728;p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" name="Google Shape;729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" name="Google Shape;730;p4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" name="Google Shape;731;p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" name="Google Shape;732;p4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" name="Google Shape;733;p4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" name="Google Shape;734;p4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" name="Google Shape;735;p4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" name="Google Shape;736;p4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" name="Google Shape;737;p4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" name="Google Shape;738;p4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" name="Google Shape;739;p4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" name="Google Shape;740;p4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" name="Google Shape;741;p4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" name="Google Shape;742;p4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" name="Google Shape;743;p4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" name="Google Shape;744;p4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" name="Google Shape;745;p4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" name="Google Shape;746;p4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" name="Google Shape;747;p4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" name="Google Shape;748;p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" name="Google Shape;749;p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" name="Google Shape;750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" name="Google Shape;751;p4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" name="Google Shape;752;p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" name="Google Shape;753;p4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" name="Google Shape;754;p4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" name="Google Shape;755;p4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" name="Google Shape;756;p4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" name="Google Shape;757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" name="Google Shape;758;p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" name="Google Shape;759;p4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" name="Google Shape;760;p4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" name="Google Shape;761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" name="Google Shape;762;p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" name="Google Shape;763;p4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" name="Google Shape;764;p4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" name="Google Shape;765;p4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" name="Google Shape;766;p4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" name="Google Shape;767;p4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" name="Google Shape;768;p4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" name="Google Shape;769;p4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" name="Google Shape;770;p4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" name="Google Shape;771;p4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" name="Google Shape;772;p4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" name="Google Shape;773;p4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" name="Google Shape;774;p4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" name="Google Shape;775;p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" name="Google Shape;776;p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" name="Google Shape;777;p4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" name="Google Shape;778;p4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" name="Google Shape;779;p4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" name="Google Shape;780;p4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" name="Google Shape;781;p4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" name="Google Shape;782;p4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" name="Google Shape;783;p4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" name="Google Shape;784;p4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" name="Google Shape;785;p4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" name="Google Shape;786;p4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" name="Google Shape;787;p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" name="Google Shape;788;p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89" name="Google Shape;789;p4"/>
          <p:cNvSpPr/>
          <p:nvPr/>
        </p:nvSpPr>
        <p:spPr>
          <a:xfrm>
            <a:off x="595200" y="372300"/>
            <a:ext cx="11001600" cy="61220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90" name="Google Shape;790;p4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5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91" name="Google Shape;791;p4"/>
          <p:cNvSpPr txBox="1">
            <a:spLocks noGrp="1"/>
          </p:cNvSpPr>
          <p:nvPr>
            <p:ph type="subTitle" idx="1"/>
          </p:nvPr>
        </p:nvSpPr>
        <p:spPr>
          <a:xfrm>
            <a:off x="968900" y="1607033"/>
            <a:ext cx="10272000" cy="4688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37989826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6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150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150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00" name="Google Shape;800;p6"/>
          <p:cNvSpPr txBox="1">
            <a:spLocks noGrp="1"/>
          </p:cNvSpPr>
          <p:nvPr>
            <p:ph type="title"/>
          </p:nvPr>
        </p:nvSpPr>
        <p:spPr>
          <a:xfrm>
            <a:off x="801000" y="720000"/>
            <a:ext cx="10590000" cy="659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127421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" name="Google Shape;1323;p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24" name="Google Shape;1324;p9"/>
          <p:cNvSpPr txBox="1">
            <a:spLocks noGrp="1"/>
          </p:cNvSpPr>
          <p:nvPr>
            <p:ph type="subTitle" idx="1"/>
          </p:nvPr>
        </p:nvSpPr>
        <p:spPr>
          <a:xfrm>
            <a:off x="1111745" y="5206915"/>
            <a:ext cx="3156000" cy="885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325" name="Google Shape;1325;p9"/>
          <p:cNvSpPr txBox="1">
            <a:spLocks noGrp="1"/>
          </p:cNvSpPr>
          <p:nvPr>
            <p:ph type="subTitle" idx="2"/>
          </p:nvPr>
        </p:nvSpPr>
        <p:spPr>
          <a:xfrm>
            <a:off x="4523912" y="5206915"/>
            <a:ext cx="3156000" cy="885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326" name="Google Shape;1326;p9"/>
          <p:cNvSpPr txBox="1">
            <a:spLocks noGrp="1"/>
          </p:cNvSpPr>
          <p:nvPr>
            <p:ph type="subTitle" idx="3"/>
          </p:nvPr>
        </p:nvSpPr>
        <p:spPr>
          <a:xfrm>
            <a:off x="7924255" y="5206915"/>
            <a:ext cx="3156000" cy="885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327" name="Google Shape;1327;p9"/>
          <p:cNvSpPr txBox="1">
            <a:spLocks noGrp="1"/>
          </p:cNvSpPr>
          <p:nvPr>
            <p:ph type="title" idx="4"/>
          </p:nvPr>
        </p:nvSpPr>
        <p:spPr>
          <a:xfrm>
            <a:off x="1481945" y="4665032"/>
            <a:ext cx="24156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328" name="Google Shape;1328;p9"/>
          <p:cNvSpPr txBox="1">
            <a:spLocks noGrp="1"/>
          </p:cNvSpPr>
          <p:nvPr>
            <p:ph type="title" idx="5"/>
          </p:nvPr>
        </p:nvSpPr>
        <p:spPr>
          <a:xfrm>
            <a:off x="4894112" y="4665032"/>
            <a:ext cx="24156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329" name="Google Shape;1329;p9"/>
          <p:cNvSpPr txBox="1">
            <a:spLocks noGrp="1"/>
          </p:cNvSpPr>
          <p:nvPr>
            <p:ph type="title" idx="6"/>
          </p:nvPr>
        </p:nvSpPr>
        <p:spPr>
          <a:xfrm>
            <a:off x="8294455" y="4665032"/>
            <a:ext cx="24156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9690866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841"/>
            <a:ext cx="7315200" cy="566739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071" indent="0">
              <a:buNone/>
              <a:defRPr sz="2800"/>
            </a:lvl2pPr>
            <a:lvl3pPr marL="914150" indent="0">
              <a:buNone/>
              <a:defRPr sz="2400"/>
            </a:lvl3pPr>
            <a:lvl4pPr marL="1371226" indent="0">
              <a:buNone/>
              <a:defRPr sz="2000"/>
            </a:lvl4pPr>
            <a:lvl5pPr marL="1828301" indent="0">
              <a:buNone/>
              <a:defRPr sz="2000"/>
            </a:lvl5pPr>
            <a:lvl6pPr marL="2285382" indent="0">
              <a:buNone/>
              <a:defRPr sz="2000"/>
            </a:lvl6pPr>
            <a:lvl7pPr marL="2742450" indent="0">
              <a:buNone/>
              <a:defRPr sz="2000"/>
            </a:lvl7pPr>
            <a:lvl8pPr marL="3199520" indent="0">
              <a:buNone/>
              <a:defRPr sz="2000"/>
            </a:lvl8pPr>
            <a:lvl9pPr marL="3656591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591"/>
            <a:ext cx="7315200" cy="804863"/>
          </a:xfrm>
        </p:spPr>
        <p:txBody>
          <a:bodyPr/>
          <a:lstStyle>
            <a:lvl1pPr marL="0" indent="0">
              <a:buNone/>
              <a:defRPr sz="1500"/>
            </a:lvl1pPr>
            <a:lvl2pPr marL="457071" indent="0">
              <a:buNone/>
              <a:defRPr sz="1200"/>
            </a:lvl2pPr>
            <a:lvl3pPr marL="914150" indent="0">
              <a:buNone/>
              <a:defRPr sz="1100"/>
            </a:lvl3pPr>
            <a:lvl4pPr marL="1371226" indent="0">
              <a:buNone/>
              <a:defRPr sz="900"/>
            </a:lvl4pPr>
            <a:lvl5pPr marL="1828301" indent="0">
              <a:buNone/>
              <a:defRPr sz="900"/>
            </a:lvl5pPr>
            <a:lvl6pPr marL="2285382" indent="0">
              <a:buNone/>
              <a:defRPr sz="900"/>
            </a:lvl6pPr>
            <a:lvl7pPr marL="2742450" indent="0">
              <a:buNone/>
              <a:defRPr sz="900"/>
            </a:lvl7pPr>
            <a:lvl8pPr marL="3199520" indent="0">
              <a:buNone/>
              <a:defRPr sz="900"/>
            </a:lvl8pPr>
            <a:lvl9pPr marL="3656591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B849AF0-0731-4617-9E54-C6C1F54D22B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6E9F289-8DAC-4D2D-A604-B2E6D0657436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3855765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accent2"/>
        </a:solidFill>
        <a:effectLst/>
      </p:bgPr>
    </p:bg>
    <p:spTree>
      <p:nvGrpSpPr>
        <p:cNvPr id="1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6" name="Google Shape;1596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defTabSz="914150">
              <a:buClr>
                <a:srgbClr val="000000"/>
              </a:buClr>
            </a:pPr>
            <a:fld id="{00000000-1234-1234-1234-123412341234}" type="slidenum">
              <a:rPr lang="en" sz="1900" kern="0" smtClean="0">
                <a:solidFill>
                  <a:srgbClr val="000000"/>
                </a:solidFill>
                <a:cs typeface="Arial"/>
                <a:sym typeface="Arial"/>
              </a:rPr>
              <a:pPr defTabSz="914150">
                <a:buClr>
                  <a:srgbClr val="000000"/>
                </a:buClr>
              </a:pPr>
              <a:t>‹#›</a:t>
            </a:fld>
            <a:endParaRPr lang="en"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82362714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8" name="Google Shape;1598;p1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1599" name="Google Shape;1599;p1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" name="Google Shape;1600;p1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" name="Google Shape;1601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" name="Google Shape;1602;p1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3" name="Google Shape;1603;p1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" name="Google Shape;1604;p1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" name="Google Shape;1605;p1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" name="Google Shape;1606;p1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" name="Google Shape;1607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" name="Google Shape;1608;p1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" name="Google Shape;1609;p1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" name="Google Shape;1610;p1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" name="Google Shape;1611;p1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" name="Google Shape;1612;p1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" name="Google Shape;1613;p1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" name="Google Shape;1614;p1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" name="Google Shape;1615;p1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" name="Google Shape;1616;p1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" name="Google Shape;1617;p1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" name="Google Shape;1618;p1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" name="Google Shape;1619;p1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" name="Google Shape;1620;p1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" name="Google Shape;1621;p1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" name="Google Shape;1622;p1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" name="Google Shape;1623;p1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" name="Google Shape;1624;p1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" name="Google Shape;1625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" name="Google Shape;1626;p1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" name="Google Shape;1627;p1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" name="Google Shape;1628;p1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" name="Google Shape;1629;p1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" name="Google Shape;1630;p1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" name="Google Shape;1631;p1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" name="Google Shape;1632;p1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" name="Google Shape;1633;p1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" name="Google Shape;1634;p1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" name="Google Shape;1635;p1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" name="Google Shape;1636;p1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" name="Google Shape;1637;p1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" name="Google Shape;1638;p1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" name="Google Shape;1639;p1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" name="Google Shape;1640;p1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" name="Google Shape;1641;p1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" name="Google Shape;1642;p1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" name="Google Shape;1643;p1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" name="Google Shape;1644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" name="Google Shape;1645;p1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" name="Google Shape;1646;p1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" name="Google Shape;1647;p1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" name="Google Shape;1648;p1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" name="Google Shape;1649;p1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" name="Google Shape;1650;p1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" name="Google Shape;1651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" name="Google Shape;1652;p1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" name="Google Shape;1653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" name="Google Shape;1654;p1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" name="Google Shape;1655;p1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" name="Google Shape;1656;p1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" name="Google Shape;1657;p1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" name="Google Shape;1658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" name="Google Shape;1659;p1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" name="Google Shape;1660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" name="Google Shape;1661;p1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" name="Google Shape;1662;p1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" name="Google Shape;1663;p1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" name="Google Shape;1664;p1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" name="Google Shape;1665;p1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6" name="Google Shape;1666;p1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7" name="Google Shape;1667;p1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8" name="Google Shape;1668;p1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9" name="Google Shape;1669;p1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0" name="Google Shape;1670;p1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1" name="Google Shape;1671;p1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2" name="Google Shape;1672;p1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" name="Google Shape;1673;p1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" name="Google Shape;1674;p1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" name="Google Shape;1675;p1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" name="Google Shape;1676;p1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" name="Google Shape;1677;p1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" name="Google Shape;1678;p1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" name="Google Shape;1679;p1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" name="Google Shape;1680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" name="Google Shape;1681;p1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" name="Google Shape;1682;p1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" name="Google Shape;1683;p1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" name="Google Shape;1684;p1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" name="Google Shape;1685;p1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" name="Google Shape;1686;p1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" name="Google Shape;1687;p1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" name="Google Shape;1688;p1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" name="Google Shape;1689;p1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" name="Google Shape;1690;p1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" name="Google Shape;1691;p1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" name="Google Shape;1692;p1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" name="Google Shape;1693;p1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" name="Google Shape;1694;p1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5" name="Google Shape;1695;p1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" name="Google Shape;1696;p1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" name="Google Shape;1697;p1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" name="Google Shape;1698;p1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" name="Google Shape;1699;p1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" name="Google Shape;1700;p1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" name="Google Shape;1701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" name="Google Shape;1702;p1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" name="Google Shape;1703;p1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" name="Google Shape;1704;p1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" name="Google Shape;1705;p1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" name="Google Shape;1706;p1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" name="Google Shape;1707;p1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" name="Google Shape;1708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" name="Google Shape;1709;p1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" name="Google Shape;1710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" name="Google Shape;1711;p1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" name="Google Shape;1712;p1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" name="Google Shape;1713;p1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" name="Google Shape;1717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" name="Google Shape;1718;p1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" name="Google Shape;1719;p1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" name="Google Shape;1720;p1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" name="Google Shape;1732;p1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" name="Google Shape;1733;p1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" name="Google Shape;1734;p1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" name="Google Shape;1748;p1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" name="Google Shape;1749;p1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" name="Google Shape;1763;p1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" name="Google Shape;1764;p1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" name="Google Shape;1778;p1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" name="Google Shape;1779;p1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" name="Google Shape;1780;p1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" name="Google Shape;1781;p1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" name="Google Shape;1782;p1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" name="Google Shape;1783;p1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" name="Google Shape;1784;p1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" name="Google Shape;1785;p1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" name="Google Shape;1786;p1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" name="Google Shape;1787;p1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" name="Google Shape;1794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" name="Google Shape;1795;p1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" name="Google Shape;1797;p1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" name="Google Shape;1798;p1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" name="Google Shape;1799;p1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" name="Google Shape;1800;p1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" name="Google Shape;1801;p1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" name="Google Shape;1802;p1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" name="Google Shape;1803;p1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" name="Google Shape;1804;p1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" name="Google Shape;1805;p1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" name="Google Shape;1806;p1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" name="Google Shape;1807;p1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" name="Google Shape;1808;p1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" name="Google Shape;1809;p1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" name="Google Shape;1810;p1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" name="Google Shape;1811;p1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" name="Google Shape;1812;p1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" name="Google Shape;1813;p1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" name="Google Shape;1814;p1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" name="Google Shape;1815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" name="Google Shape;1816;p1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" name="Google Shape;1817;p1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" name="Google Shape;1818;p1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" name="Google Shape;1819;p1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" name="Google Shape;1820;p1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" name="Google Shape;1821;p1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2" name="Google Shape;1822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3" name="Google Shape;1823;p1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" name="Google Shape;1824;p1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" name="Google Shape;1825;p1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" name="Google Shape;1826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" name="Google Shape;1827;p1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" name="Google Shape;1828;p1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" name="Google Shape;1829;p1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" name="Google Shape;1830;p1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" name="Google Shape;1831;p1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" name="Google Shape;1832;p1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" name="Google Shape;1833;p1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" name="Google Shape;1834;p1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" name="Google Shape;1835;p1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" name="Google Shape;1836;p1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" name="Google Shape;1837;p1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" name="Google Shape;1838;p1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" name="Google Shape;1839;p1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" name="Google Shape;1840;p1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" name="Google Shape;1841;p1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" name="Google Shape;1842;p1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" name="Google Shape;1843;p1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" name="Google Shape;1844;p1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" name="Google Shape;1845;p1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" name="Google Shape;1846;p1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" name="Google Shape;1847;p1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" name="Google Shape;1848;p1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" name="Google Shape;1849;p1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" name="Google Shape;1850;p1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" name="Google Shape;1851;p1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" name="Google Shape;1852;p1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" name="Google Shape;1853;p1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854" name="Google Shape;1854;p13"/>
          <p:cNvSpPr/>
          <p:nvPr/>
        </p:nvSpPr>
        <p:spPr>
          <a:xfrm>
            <a:off x="595200" y="372300"/>
            <a:ext cx="11001600" cy="61220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855" name="Google Shape;1855;p1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56" name="Google Shape;1856;p13"/>
          <p:cNvSpPr txBox="1">
            <a:spLocks noGrp="1"/>
          </p:cNvSpPr>
          <p:nvPr>
            <p:ph type="subTitle" idx="1"/>
          </p:nvPr>
        </p:nvSpPr>
        <p:spPr>
          <a:xfrm>
            <a:off x="1057300" y="4146051"/>
            <a:ext cx="3092000" cy="1248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857" name="Google Shape;1857;p13"/>
          <p:cNvSpPr txBox="1">
            <a:spLocks noGrp="1"/>
          </p:cNvSpPr>
          <p:nvPr>
            <p:ph type="subTitle" idx="2"/>
          </p:nvPr>
        </p:nvSpPr>
        <p:spPr>
          <a:xfrm>
            <a:off x="4550000" y="4137833"/>
            <a:ext cx="3092000" cy="1248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858" name="Google Shape;1858;p13"/>
          <p:cNvSpPr txBox="1">
            <a:spLocks noGrp="1"/>
          </p:cNvSpPr>
          <p:nvPr>
            <p:ph type="subTitle" idx="3"/>
          </p:nvPr>
        </p:nvSpPr>
        <p:spPr>
          <a:xfrm>
            <a:off x="8042700" y="4146051"/>
            <a:ext cx="3092000" cy="1248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1859" name="Google Shape;1859;p13"/>
          <p:cNvSpPr txBox="1">
            <a:spLocks noGrp="1"/>
          </p:cNvSpPr>
          <p:nvPr>
            <p:ph type="title" idx="4"/>
          </p:nvPr>
        </p:nvSpPr>
        <p:spPr>
          <a:xfrm>
            <a:off x="1057300" y="3592952"/>
            <a:ext cx="3092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860" name="Google Shape;1860;p13"/>
          <p:cNvSpPr txBox="1">
            <a:spLocks noGrp="1"/>
          </p:cNvSpPr>
          <p:nvPr>
            <p:ph type="title" idx="5"/>
          </p:nvPr>
        </p:nvSpPr>
        <p:spPr>
          <a:xfrm>
            <a:off x="4550000" y="3595951"/>
            <a:ext cx="3092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861" name="Google Shape;1861;p13"/>
          <p:cNvSpPr txBox="1">
            <a:spLocks noGrp="1"/>
          </p:cNvSpPr>
          <p:nvPr>
            <p:ph type="title" idx="6"/>
          </p:nvPr>
        </p:nvSpPr>
        <p:spPr>
          <a:xfrm>
            <a:off x="8042700" y="3592952"/>
            <a:ext cx="3092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1862" name="Google Shape;1862;p13"/>
          <p:cNvSpPr txBox="1">
            <a:spLocks noGrp="1"/>
          </p:cNvSpPr>
          <p:nvPr>
            <p:ph type="title" idx="7" hasCustomPrompt="1"/>
          </p:nvPr>
        </p:nvSpPr>
        <p:spPr>
          <a:xfrm>
            <a:off x="1057300" y="2112233"/>
            <a:ext cx="3092000" cy="1603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863" name="Google Shape;1863;p13"/>
          <p:cNvSpPr txBox="1">
            <a:spLocks noGrp="1"/>
          </p:cNvSpPr>
          <p:nvPr>
            <p:ph type="title" idx="8" hasCustomPrompt="1"/>
          </p:nvPr>
        </p:nvSpPr>
        <p:spPr>
          <a:xfrm>
            <a:off x="4550000" y="2092800"/>
            <a:ext cx="3092000" cy="1603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864" name="Google Shape;1864;p13"/>
          <p:cNvSpPr txBox="1">
            <a:spLocks noGrp="1"/>
          </p:cNvSpPr>
          <p:nvPr>
            <p:ph type="title" idx="9" hasCustomPrompt="1"/>
          </p:nvPr>
        </p:nvSpPr>
        <p:spPr>
          <a:xfrm>
            <a:off x="8042700" y="2112233"/>
            <a:ext cx="3092000" cy="1603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696751857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6" name="Google Shape;1866;p14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1867" name="Google Shape;1867;p14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" name="Google Shape;1870;p14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" name="Google Shape;1871;p14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" name="Google Shape;1872;p1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" name="Google Shape;1873;p14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" name="Google Shape;1874;p14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" name="Google Shape;1875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" name="Google Shape;1876;p14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" name="Google Shape;1877;p14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" name="Google Shape;1878;p1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" name="Google Shape;1879;p14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" name="Google Shape;1880;p14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" name="Google Shape;1881;p14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" name="Google Shape;1882;p14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" name="Google Shape;1883;p14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" name="Google Shape;1884;p14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5" name="Google Shape;1885;p14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6" name="Google Shape;1886;p14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" name="Google Shape;1887;p14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" name="Google Shape;1888;p14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" name="Google Shape;1889;p14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" name="Google Shape;1890;p14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" name="Google Shape;1891;p14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" name="Google Shape;1892;p14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" name="Google Shape;1893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" name="Google Shape;1894;p14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" name="Google Shape;1895;p1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" name="Google Shape;1896;p14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" name="Google Shape;1897;p14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" name="Google Shape;1898;p14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" name="Google Shape;1899;p14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" name="Google Shape;1900;p14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" name="Google Shape;1901;p14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" name="Google Shape;1902;p14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" name="Google Shape;1903;p14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" name="Google Shape;1904;p14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" name="Google Shape;1905;p14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" name="Google Shape;1906;p14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" name="Google Shape;1907;p14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" name="Google Shape;1908;p14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" name="Google Shape;1909;p14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" name="Google Shape;1910;p14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" name="Google Shape;1911;p14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" name="Google Shape;1912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" name="Google Shape;1913;p14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" name="Google Shape;1914;p1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" name="Google Shape;1915;p14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" name="Google Shape;1916;p14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" name="Google Shape;1917;p14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" name="Google Shape;1918;p14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" name="Google Shape;1919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" name="Google Shape;1920;p1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" name="Google Shape;1921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" name="Google Shape;1922;p14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" name="Google Shape;1923;p14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" name="Google Shape;1924;p1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" name="Google Shape;1925;p14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" name="Google Shape;1926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" name="Google Shape;1927;p1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" name="Google Shape;1928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9" name="Google Shape;1929;p14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0" name="Google Shape;1930;p14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" name="Google Shape;1931;p1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" name="Google Shape;1932;p14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" name="Google Shape;1933;p14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" name="Google Shape;1934;p14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" name="Google Shape;1935;p14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" name="Google Shape;1936;p14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" name="Google Shape;1937;p14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" name="Google Shape;1938;p14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" name="Google Shape;1939;p14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" name="Google Shape;1940;p14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" name="Google Shape;1941;p14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" name="Google Shape;1942;p14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" name="Google Shape;1943;p14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" name="Google Shape;1944;p14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" name="Google Shape;1945;p14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" name="Google Shape;1946;p1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" name="Google Shape;1947;p1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" name="Google Shape;1948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" name="Google Shape;1949;p14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" name="Google Shape;1950;p1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" name="Google Shape;1951;p14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" name="Google Shape;1952;p14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" name="Google Shape;1953;p14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" name="Google Shape;1954;p14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" name="Google Shape;1955;p14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" name="Google Shape;1956;p14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" name="Google Shape;1957;p14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" name="Google Shape;1958;p14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9" name="Google Shape;1959;p14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0" name="Google Shape;1960;p14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" name="Google Shape;1961;p14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" name="Google Shape;1962;p14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" name="Google Shape;1963;p14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" name="Google Shape;1964;p14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" name="Google Shape;1965;p14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" name="Google Shape;1966;p14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" name="Google Shape;1967;p1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" name="Google Shape;1968;p1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" name="Google Shape;1969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" name="Google Shape;1970;p14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" name="Google Shape;1971;p1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" name="Google Shape;1972;p14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" name="Google Shape;1973;p14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" name="Google Shape;1974;p14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" name="Google Shape;1975;p14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" name="Google Shape;1976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" name="Google Shape;1977;p1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" name="Google Shape;1978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" name="Google Shape;1979;p14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" name="Google Shape;1980;p14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" name="Google Shape;1981;p1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" name="Google Shape;1982;p14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" name="Google Shape;1983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" name="Google Shape;1984;p1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" name="Google Shape;1985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" name="Google Shape;1986;p14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" name="Google Shape;1987;p14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" name="Google Shape;1988;p1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" name="Google Shape;1989;p14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" name="Google Shape;1990;p14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" name="Google Shape;1991;p14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" name="Google Shape;1992;p14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" name="Google Shape;1993;p14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" name="Google Shape;1994;p14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" name="Google Shape;1995;p14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" name="Google Shape;1996;p14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" name="Google Shape;1997;p14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" name="Google Shape;1998;p14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" name="Google Shape;1999;p14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" name="Google Shape;2000;p14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" name="Google Shape;2001;p14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" name="Google Shape;2002;p14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" name="Google Shape;2003;p1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" name="Google Shape;2004;p1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" name="Google Shape;2005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6" name="Google Shape;2006;p14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7" name="Google Shape;2007;p1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" name="Google Shape;2008;p14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" name="Google Shape;2009;p14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" name="Google Shape;2010;p14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" name="Google Shape;2011;p14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" name="Google Shape;2012;p14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" name="Google Shape;2013;p14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" name="Google Shape;2014;p14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" name="Google Shape;2015;p14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" name="Google Shape;2016;p14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" name="Google Shape;2017;p14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" name="Google Shape;2018;p14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" name="Google Shape;2019;p14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" name="Google Shape;2020;p14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" name="Google Shape;2021;p14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" name="Google Shape;2022;p14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" name="Google Shape;2023;p14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" name="Google Shape;2024;p1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" name="Google Shape;2025;p1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" name="Google Shape;2026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" name="Google Shape;2027;p14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" name="Google Shape;2028;p1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" name="Google Shape;2029;p14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" name="Google Shape;2030;p14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1" name="Google Shape;2031;p14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2" name="Google Shape;2032;p14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" name="Google Shape;2033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" name="Google Shape;2034;p1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" name="Google Shape;2035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" name="Google Shape;2036;p14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" name="Google Shape;2037;p14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" name="Google Shape;2038;p1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" name="Google Shape;2039;p14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" name="Google Shape;2040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" name="Google Shape;2041;p1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" name="Google Shape;2042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" name="Google Shape;2043;p14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" name="Google Shape;2044;p14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" name="Google Shape;2045;p1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" name="Google Shape;2046;p14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" name="Google Shape;2047;p14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" name="Google Shape;2048;p14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" name="Google Shape;2049;p14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" name="Google Shape;2050;p14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" name="Google Shape;2051;p14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2" name="Google Shape;2052;p14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3" name="Google Shape;2053;p14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" name="Google Shape;2054;p14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" name="Google Shape;2055;p14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" name="Google Shape;2056;p14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" name="Google Shape;2057;p14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" name="Google Shape;2058;p14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" name="Google Shape;2059;p14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0" name="Google Shape;2060;p1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1" name="Google Shape;2061;p1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" name="Google Shape;2062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" name="Google Shape;2063;p14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" name="Google Shape;2064;p1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" name="Google Shape;2065;p14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" name="Google Shape;2066;p14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" name="Google Shape;2067;p14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" name="Google Shape;2068;p14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" name="Google Shape;2069;p14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" name="Google Shape;2070;p14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" name="Google Shape;2071;p14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" name="Google Shape;2072;p14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" name="Google Shape;2073;p14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" name="Google Shape;2074;p14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" name="Google Shape;2075;p14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" name="Google Shape;2076;p14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" name="Google Shape;2077;p14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" name="Google Shape;2078;p14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" name="Google Shape;2079;p14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" name="Google Shape;2080;p14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" name="Google Shape;2081;p1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" name="Google Shape;2082;p1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" name="Google Shape;2083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" name="Google Shape;2084;p14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" name="Google Shape;2085;p1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" name="Google Shape;2086;p14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" name="Google Shape;2087;p14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" name="Google Shape;2088;p14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" name="Google Shape;2089;p14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" name="Google Shape;2090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" name="Google Shape;2091;p1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" name="Google Shape;2092;p14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" name="Google Shape;2093;p14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" name="Google Shape;2094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" name="Google Shape;2095;p1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" name="Google Shape;2096;p14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" name="Google Shape;2097;p14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" name="Google Shape;2098;p14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" name="Google Shape;2099;p14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" name="Google Shape;2100;p14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1" name="Google Shape;2101;p14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2" name="Google Shape;2102;p14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3" name="Google Shape;2103;p14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4" name="Google Shape;2104;p14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" name="Google Shape;2105;p14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" name="Google Shape;2106;p14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" name="Google Shape;2107;p14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" name="Google Shape;2108;p1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" name="Google Shape;2109;p1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" name="Google Shape;2110;p14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" name="Google Shape;2111;p14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" name="Google Shape;2112;p14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" name="Google Shape;2113;p14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" name="Google Shape;2114;p14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" name="Google Shape;2115;p14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" name="Google Shape;2116;p14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" name="Google Shape;2117;p14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" name="Google Shape;2118;p14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" name="Google Shape;2119;p14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" name="Google Shape;2120;p1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" name="Google Shape;2121;p1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122" name="Google Shape;2122;p14"/>
          <p:cNvSpPr/>
          <p:nvPr/>
        </p:nvSpPr>
        <p:spPr>
          <a:xfrm rot="-3987061">
            <a:off x="1845203" y="-5486996"/>
            <a:ext cx="9009657" cy="15589787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23" name="Google Shape;2123;p14"/>
          <p:cNvSpPr txBox="1">
            <a:spLocks noGrp="1"/>
          </p:cNvSpPr>
          <p:nvPr>
            <p:ph type="title"/>
          </p:nvPr>
        </p:nvSpPr>
        <p:spPr>
          <a:xfrm>
            <a:off x="7018000" y="1931100"/>
            <a:ext cx="3744000" cy="1007600"/>
          </a:xfrm>
          <a:prstGeom prst="rect">
            <a:avLst/>
          </a:prstGeom>
        </p:spPr>
        <p:txBody>
          <a:bodyPr spcFirstLastPara="1" wrap="square" lIns="121868" tIns="121868" rIns="121868" bIns="121868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7300"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124" name="Google Shape;2124;p14"/>
          <p:cNvSpPr txBox="1">
            <a:spLocks noGrp="1"/>
          </p:cNvSpPr>
          <p:nvPr>
            <p:ph type="body" idx="1"/>
          </p:nvPr>
        </p:nvSpPr>
        <p:spPr>
          <a:xfrm>
            <a:off x="7018000" y="3241700"/>
            <a:ext cx="3744000" cy="1685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marL="609411" lvl="0" indent="-40628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1218840" lvl="1" indent="-406281" algn="r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256" lvl="2" indent="-406281" algn="r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7678" lvl="3" indent="-406281" algn="r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088" lvl="4" indent="-406281" algn="r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6499" lvl="5" indent="-406281" algn="r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5920" lvl="6" indent="-406281" algn="r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5337" lvl="7" indent="-406281" algn="r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4766" lvl="8" indent="-406281" algn="r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07479263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 1">
  <p:cSld name="Quote 1">
    <p:bg>
      <p:bgPr>
        <a:solidFill>
          <a:schemeClr val="lt1"/>
        </a:solidFill>
        <a:effectLst/>
      </p:bgPr>
    </p:bg>
    <p:spTree>
      <p:nvGrpSpPr>
        <p:cNvPr id="1" name="Shape 2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86" name="Google Shape;2386;p16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2387" name="Google Shape;2387;p16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" name="Google Shape;2388;p16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" name="Google Shape;2389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" name="Google Shape;2390;p16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" name="Google Shape;2391;p16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2" name="Google Shape;2392;p1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3" name="Google Shape;2393;p16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" name="Google Shape;2394;p16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" name="Google Shape;2395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" name="Google Shape;2396;p16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" name="Google Shape;2397;p16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" name="Google Shape;2398;p1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" name="Google Shape;2399;p16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" name="Google Shape;2400;p16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" name="Google Shape;2401;p16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" name="Google Shape;2402;p16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" name="Google Shape;2403;p16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" name="Google Shape;2404;p16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" name="Google Shape;2405;p16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" name="Google Shape;2406;p16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" name="Google Shape;2407;p16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" name="Google Shape;2408;p16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" name="Google Shape;2409;p16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" name="Google Shape;2410;p16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" name="Google Shape;2411;p16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" name="Google Shape;2412;p16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" name="Google Shape;2413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" name="Google Shape;2414;p16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" name="Google Shape;2415;p1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" name="Google Shape;2416;p16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" name="Google Shape;2417;p16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" name="Google Shape;2418;p16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" name="Google Shape;2419;p16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" name="Google Shape;2420;p16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" name="Google Shape;2421;p16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" name="Google Shape;2422;p16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" name="Google Shape;2423;p16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" name="Google Shape;2424;p16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" name="Google Shape;2425;p16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" name="Google Shape;2426;p16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" name="Google Shape;2427;p16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" name="Google Shape;2428;p16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" name="Google Shape;2429;p16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" name="Google Shape;2430;p16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" name="Google Shape;2431;p16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" name="Google Shape;2432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" name="Google Shape;2433;p16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" name="Google Shape;2434;p1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" name="Google Shape;2435;p16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" name="Google Shape;2436;p16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" name="Google Shape;2437;p16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" name="Google Shape;2438;p16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9" name="Google Shape;2439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0" name="Google Shape;2440;p16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" name="Google Shape;2441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" name="Google Shape;2442;p16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" name="Google Shape;2443;p16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" name="Google Shape;2444;p1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" name="Google Shape;2445;p16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" name="Google Shape;2446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" name="Google Shape;2447;p16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" name="Google Shape;2448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" name="Google Shape;2449;p16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" name="Google Shape;2450;p16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" name="Google Shape;2451;p1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" name="Google Shape;2452;p16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" name="Google Shape;2453;p16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" name="Google Shape;2454;p16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" name="Google Shape;2455;p16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" name="Google Shape;2456;p16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" name="Google Shape;2457;p16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" name="Google Shape;2458;p16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" name="Google Shape;2459;p16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" name="Google Shape;2460;p16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" name="Google Shape;2461;p16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" name="Google Shape;2462;p16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" name="Google Shape;2463;p16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" name="Google Shape;2464;p16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" name="Google Shape;2465;p16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" name="Google Shape;2466;p16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" name="Google Shape;2467;p16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" name="Google Shape;2468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" name="Google Shape;2469;p16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" name="Google Shape;2470;p1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" name="Google Shape;2471;p16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" name="Google Shape;2472;p16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" name="Google Shape;2473;p16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" name="Google Shape;2474;p16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" name="Google Shape;2475;p16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" name="Google Shape;2476;p16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" name="Google Shape;2477;p16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" name="Google Shape;2478;p16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" name="Google Shape;2479;p16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" name="Google Shape;2480;p16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" name="Google Shape;2481;p16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" name="Google Shape;2482;p16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" name="Google Shape;2483;p16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" name="Google Shape;2484;p16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" name="Google Shape;2485;p16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" name="Google Shape;2486;p16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" name="Google Shape;2487;p16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" name="Google Shape;2488;p16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" name="Google Shape;2489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" name="Google Shape;2490;p16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" name="Google Shape;2491;p1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" name="Google Shape;2492;p16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" name="Google Shape;2493;p16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" name="Google Shape;2494;p16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" name="Google Shape;2495;p16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" name="Google Shape;2496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" name="Google Shape;2497;p16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" name="Google Shape;2498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" name="Google Shape;2499;p16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" name="Google Shape;2500;p16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" name="Google Shape;2501;p1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" name="Google Shape;2502;p16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" name="Google Shape;2503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" name="Google Shape;2504;p16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" name="Google Shape;2505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" name="Google Shape;2506;p16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" name="Google Shape;2507;p16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" name="Google Shape;2508;p1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" name="Google Shape;2509;p16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" name="Google Shape;2510;p16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" name="Google Shape;2511;p16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" name="Google Shape;2512;p16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" name="Google Shape;2513;p16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" name="Google Shape;2514;p16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" name="Google Shape;2515;p16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" name="Google Shape;2516;p16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" name="Google Shape;2517;p16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" name="Google Shape;2518;p16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" name="Google Shape;2519;p16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" name="Google Shape;2520;p16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" name="Google Shape;2521;p16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" name="Google Shape;2522;p16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" name="Google Shape;2523;p16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" name="Google Shape;2524;p16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" name="Google Shape;2525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" name="Google Shape;2526;p16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" name="Google Shape;2527;p1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" name="Google Shape;2528;p16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" name="Google Shape;2529;p16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" name="Google Shape;2530;p16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" name="Google Shape;2531;p16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" name="Google Shape;2532;p16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" name="Google Shape;2533;p16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" name="Google Shape;2534;p16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" name="Google Shape;2535;p16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" name="Google Shape;2536;p16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" name="Google Shape;2537;p16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" name="Google Shape;2538;p16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" name="Google Shape;2539;p16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" name="Google Shape;2540;p16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" name="Google Shape;2541;p16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" name="Google Shape;2542;p16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" name="Google Shape;2543;p16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" name="Google Shape;2544;p16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5" name="Google Shape;2545;p16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" name="Google Shape;2546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" name="Google Shape;2547;p16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" name="Google Shape;2548;p1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" name="Google Shape;2549;p16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" name="Google Shape;2550;p16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" name="Google Shape;2551;p16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" name="Google Shape;2552;p16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" name="Google Shape;2553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" name="Google Shape;2554;p16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" name="Google Shape;2555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" name="Google Shape;2556;p16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" name="Google Shape;2557;p16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" name="Google Shape;2558;p1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" name="Google Shape;2559;p16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" name="Google Shape;2560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" name="Google Shape;2561;p16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" name="Google Shape;2562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" name="Google Shape;2563;p16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" name="Google Shape;2564;p16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" name="Google Shape;2565;p1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" name="Google Shape;2566;p16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" name="Google Shape;2567;p16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" name="Google Shape;2568;p16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" name="Google Shape;2569;p16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" name="Google Shape;2570;p16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" name="Google Shape;2571;p16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" name="Google Shape;2572;p16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" name="Google Shape;2573;p16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" name="Google Shape;2574;p16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" name="Google Shape;2575;p16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" name="Google Shape;2576;p16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" name="Google Shape;2577;p16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" name="Google Shape;2578;p16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" name="Google Shape;2579;p16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" name="Google Shape;2580;p16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" name="Google Shape;2581;p16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" name="Google Shape;2582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" name="Google Shape;2583;p16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" name="Google Shape;2584;p1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" name="Google Shape;2585;p16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" name="Google Shape;2586;p16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" name="Google Shape;2587;p16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" name="Google Shape;2588;p16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" name="Google Shape;2589;p16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" name="Google Shape;2590;p16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" name="Google Shape;2591;p16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" name="Google Shape;2592;p16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" name="Google Shape;2593;p16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" name="Google Shape;2594;p16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" name="Google Shape;2595;p16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" name="Google Shape;2596;p16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" name="Google Shape;2597;p16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" name="Google Shape;2598;p16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" name="Google Shape;2599;p16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" name="Google Shape;2600;p16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" name="Google Shape;2601;p16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" name="Google Shape;2602;p16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" name="Google Shape;2603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" name="Google Shape;2604;p16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" name="Google Shape;2605;p1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" name="Google Shape;2606;p16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" name="Google Shape;2607;p16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" name="Google Shape;2608;p16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" name="Google Shape;2609;p16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" name="Google Shape;2610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" name="Google Shape;2611;p16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" name="Google Shape;2612;p16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" name="Google Shape;2613;p16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" name="Google Shape;2614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" name="Google Shape;2615;p16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" name="Google Shape;2616;p16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" name="Google Shape;2617;p16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" name="Google Shape;2618;p16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" name="Google Shape;2619;p16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" name="Google Shape;2620;p16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" name="Google Shape;2621;p16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" name="Google Shape;2622;p16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" name="Google Shape;2623;p16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" name="Google Shape;2624;p16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" name="Google Shape;2625;p16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" name="Google Shape;2626;p16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" name="Google Shape;2627;p16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" name="Google Shape;2628;p16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" name="Google Shape;2629;p16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" name="Google Shape;2630;p16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" name="Google Shape;2631;p16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" name="Google Shape;2632;p16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" name="Google Shape;2633;p16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" name="Google Shape;2634;p16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" name="Google Shape;2635;p16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6" name="Google Shape;2636;p16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" name="Google Shape;2637;p16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" name="Google Shape;2638;p16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" name="Google Shape;2639;p16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" name="Google Shape;2640;p16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" name="Google Shape;2641;p16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42" name="Google Shape;2642;p16"/>
          <p:cNvGrpSpPr/>
          <p:nvPr/>
        </p:nvGrpSpPr>
        <p:grpSpPr>
          <a:xfrm>
            <a:off x="1634407" y="-67"/>
            <a:ext cx="9086292" cy="6858101"/>
            <a:chOff x="186505" y="119463"/>
            <a:chExt cx="7896546" cy="5143576"/>
          </a:xfrm>
        </p:grpSpPr>
        <p:sp>
          <p:nvSpPr>
            <p:cNvPr id="2643" name="Google Shape;2643;p16"/>
            <p:cNvSpPr/>
            <p:nvPr/>
          </p:nvSpPr>
          <p:spPr>
            <a:xfrm flipH="1">
              <a:off x="369755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" name="Google Shape;2644;p16"/>
            <p:cNvSpPr/>
            <p:nvPr/>
          </p:nvSpPr>
          <p:spPr>
            <a:xfrm>
              <a:off x="18650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645" name="Google Shape;2645;p16"/>
          <p:cNvSpPr txBox="1">
            <a:spLocks noGrp="1"/>
          </p:cNvSpPr>
          <p:nvPr>
            <p:ph type="title"/>
          </p:nvPr>
        </p:nvSpPr>
        <p:spPr>
          <a:xfrm>
            <a:off x="3949400" y="2803500"/>
            <a:ext cx="4293200" cy="589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700"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2646" name="Google Shape;2646;p16"/>
          <p:cNvSpPr txBox="1">
            <a:spLocks noGrp="1"/>
          </p:cNvSpPr>
          <p:nvPr>
            <p:ph type="subTitle" idx="1"/>
          </p:nvPr>
        </p:nvSpPr>
        <p:spPr>
          <a:xfrm>
            <a:off x="3528000" y="1465751"/>
            <a:ext cx="5136000" cy="1163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99341508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8" name="Google Shape;2908;p18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2909" name="Google Shape;2909;p18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0" name="Google Shape;2910;p18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1" name="Google Shape;2911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2" name="Google Shape;2912;p18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3" name="Google Shape;2913;p18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4" name="Google Shape;2914;p18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5" name="Google Shape;2915;p18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6" name="Google Shape;2916;p18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7" name="Google Shape;2917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8" name="Google Shape;2918;p18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9" name="Google Shape;2919;p18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0" name="Google Shape;2920;p18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1" name="Google Shape;2921;p18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2" name="Google Shape;2922;p18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3" name="Google Shape;2923;p18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4" name="Google Shape;2924;p18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5" name="Google Shape;2925;p18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6" name="Google Shape;2926;p18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7" name="Google Shape;2927;p18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8" name="Google Shape;2928;p18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9" name="Google Shape;2929;p18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0" name="Google Shape;2930;p18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1" name="Google Shape;2931;p18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2" name="Google Shape;2932;p18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3" name="Google Shape;2933;p18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4" name="Google Shape;2934;p18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5" name="Google Shape;2935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6" name="Google Shape;2936;p18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7" name="Google Shape;2937;p18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8" name="Google Shape;2938;p18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9" name="Google Shape;2939;p18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0" name="Google Shape;2940;p18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1" name="Google Shape;2941;p18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2" name="Google Shape;2942;p18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3" name="Google Shape;2943;p18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4" name="Google Shape;2944;p18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5" name="Google Shape;2945;p18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6" name="Google Shape;2946;p18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7" name="Google Shape;2947;p18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8" name="Google Shape;2948;p18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9" name="Google Shape;2949;p18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0" name="Google Shape;2950;p18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1" name="Google Shape;2951;p18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2" name="Google Shape;2952;p18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3" name="Google Shape;2953;p18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4" name="Google Shape;2954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5" name="Google Shape;2955;p18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6" name="Google Shape;2956;p18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7" name="Google Shape;2957;p18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8" name="Google Shape;2958;p18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9" name="Google Shape;2959;p18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0" name="Google Shape;2960;p18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1" name="Google Shape;2961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2" name="Google Shape;2962;p18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3" name="Google Shape;2963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4" name="Google Shape;2964;p18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5" name="Google Shape;2965;p18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6" name="Google Shape;2966;p18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7" name="Google Shape;2967;p18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8" name="Google Shape;2968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9" name="Google Shape;2969;p18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0" name="Google Shape;2970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1" name="Google Shape;2971;p18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2" name="Google Shape;2972;p18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3" name="Google Shape;2973;p18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4" name="Google Shape;2974;p18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5" name="Google Shape;2975;p18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6" name="Google Shape;2976;p18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7" name="Google Shape;2977;p18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8" name="Google Shape;2978;p18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9" name="Google Shape;2979;p18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0" name="Google Shape;2980;p18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1" name="Google Shape;2981;p18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2" name="Google Shape;2982;p18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3" name="Google Shape;2983;p18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4" name="Google Shape;2984;p18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5" name="Google Shape;2985;p18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6" name="Google Shape;2986;p18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7" name="Google Shape;2987;p18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8" name="Google Shape;2988;p18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9" name="Google Shape;2989;p18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0" name="Google Shape;2990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1" name="Google Shape;2991;p18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2" name="Google Shape;2992;p18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3" name="Google Shape;2993;p18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4" name="Google Shape;2994;p18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5" name="Google Shape;2995;p18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6" name="Google Shape;2996;p18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7" name="Google Shape;2997;p18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8" name="Google Shape;2998;p18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9" name="Google Shape;2999;p18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0" name="Google Shape;3000;p18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1" name="Google Shape;3001;p18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2" name="Google Shape;3002;p18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3" name="Google Shape;3003;p18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4" name="Google Shape;3004;p18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5" name="Google Shape;3005;p18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6" name="Google Shape;3006;p18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7" name="Google Shape;3007;p18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8" name="Google Shape;3008;p18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9" name="Google Shape;3009;p18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0" name="Google Shape;3010;p18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1" name="Google Shape;3011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2" name="Google Shape;3012;p18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3" name="Google Shape;3013;p18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4" name="Google Shape;3014;p18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5" name="Google Shape;3015;p18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6" name="Google Shape;3016;p18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7" name="Google Shape;3017;p18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8" name="Google Shape;3018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9" name="Google Shape;3019;p18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0" name="Google Shape;3020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1" name="Google Shape;3021;p18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2" name="Google Shape;3022;p18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3" name="Google Shape;3023;p18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4" name="Google Shape;3024;p18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5" name="Google Shape;3025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6" name="Google Shape;3026;p18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7" name="Google Shape;3027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8" name="Google Shape;3028;p18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9" name="Google Shape;3029;p18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0" name="Google Shape;3030;p18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1" name="Google Shape;3031;p18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2" name="Google Shape;3032;p18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3" name="Google Shape;3033;p18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4" name="Google Shape;3034;p18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5" name="Google Shape;3035;p18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6" name="Google Shape;3036;p18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7" name="Google Shape;3037;p18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8" name="Google Shape;3038;p18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9" name="Google Shape;3039;p18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0" name="Google Shape;3040;p18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1" name="Google Shape;3041;p18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2" name="Google Shape;3042;p18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3" name="Google Shape;3043;p18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4" name="Google Shape;3044;p18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5" name="Google Shape;3045;p18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6" name="Google Shape;3046;p18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7" name="Google Shape;3047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8" name="Google Shape;3048;p18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9" name="Google Shape;3049;p18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0" name="Google Shape;3050;p18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1" name="Google Shape;3051;p18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2" name="Google Shape;3052;p18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3" name="Google Shape;3053;p18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4" name="Google Shape;3054;p18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5" name="Google Shape;3055;p18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6" name="Google Shape;3056;p18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7" name="Google Shape;3057;p18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8" name="Google Shape;3058;p18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9" name="Google Shape;3059;p18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0" name="Google Shape;3060;p18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1" name="Google Shape;3061;p18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2" name="Google Shape;3062;p18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3" name="Google Shape;3063;p18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4" name="Google Shape;3064;p18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5" name="Google Shape;3065;p18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6" name="Google Shape;3066;p18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7" name="Google Shape;3067;p18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8" name="Google Shape;3068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9" name="Google Shape;3069;p18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0" name="Google Shape;3070;p18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1" name="Google Shape;3071;p18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2" name="Google Shape;3072;p18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3" name="Google Shape;3073;p18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4" name="Google Shape;3074;p18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5" name="Google Shape;3075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6" name="Google Shape;3076;p18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7" name="Google Shape;3077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8" name="Google Shape;3078;p18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9" name="Google Shape;3079;p18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0" name="Google Shape;3080;p18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1" name="Google Shape;3081;p18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2" name="Google Shape;3082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3" name="Google Shape;3083;p18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4" name="Google Shape;3084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5" name="Google Shape;3085;p18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6" name="Google Shape;3086;p18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7" name="Google Shape;3087;p18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8" name="Google Shape;3088;p18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9" name="Google Shape;3089;p18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0" name="Google Shape;3090;p18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1" name="Google Shape;3091;p18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2" name="Google Shape;3092;p18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3" name="Google Shape;3093;p18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4" name="Google Shape;3094;p18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5" name="Google Shape;3095;p18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6" name="Google Shape;3096;p18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7" name="Google Shape;3097;p18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8" name="Google Shape;3098;p18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9" name="Google Shape;3099;p18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0" name="Google Shape;3100;p18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1" name="Google Shape;3101;p18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2" name="Google Shape;3102;p18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3" name="Google Shape;3103;p18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4" name="Google Shape;3104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5" name="Google Shape;3105;p18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6" name="Google Shape;3106;p18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7" name="Google Shape;3107;p18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8" name="Google Shape;3108;p18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9" name="Google Shape;3109;p18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0" name="Google Shape;3110;p18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1" name="Google Shape;3111;p18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2" name="Google Shape;3112;p18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3" name="Google Shape;3113;p18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4" name="Google Shape;3114;p18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5" name="Google Shape;3115;p18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6" name="Google Shape;3116;p18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7" name="Google Shape;3117;p18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8" name="Google Shape;3118;p18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9" name="Google Shape;3119;p18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0" name="Google Shape;3120;p18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1" name="Google Shape;3121;p18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2" name="Google Shape;3122;p18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3" name="Google Shape;3123;p18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4" name="Google Shape;3124;p18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5" name="Google Shape;3125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6" name="Google Shape;3126;p18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7" name="Google Shape;3127;p18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8" name="Google Shape;3128;p18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9" name="Google Shape;3129;p18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0" name="Google Shape;3130;p18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1" name="Google Shape;3131;p18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2" name="Google Shape;3132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3" name="Google Shape;3133;p18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4" name="Google Shape;3134;p18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5" name="Google Shape;3135;p18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6" name="Google Shape;3136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7" name="Google Shape;3137;p18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8" name="Google Shape;3138;p18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9" name="Google Shape;3139;p18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0" name="Google Shape;3140;p18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1" name="Google Shape;3141;p18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2" name="Google Shape;3142;p18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3" name="Google Shape;3143;p18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4" name="Google Shape;3144;p18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5" name="Google Shape;3145;p18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6" name="Google Shape;3146;p18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7" name="Google Shape;3147;p18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8" name="Google Shape;3148;p18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9" name="Google Shape;3149;p18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0" name="Google Shape;3150;p18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1" name="Google Shape;3151;p18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2" name="Google Shape;3152;p18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3" name="Google Shape;3153;p18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4" name="Google Shape;3154;p18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5" name="Google Shape;3155;p18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6" name="Google Shape;3156;p18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7" name="Google Shape;3157;p18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8" name="Google Shape;3158;p18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9" name="Google Shape;3159;p18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0" name="Google Shape;3160;p18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1" name="Google Shape;3161;p18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2" name="Google Shape;3162;p18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3" name="Google Shape;3163;p18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164" name="Google Shape;3164;p18"/>
          <p:cNvGrpSpPr/>
          <p:nvPr/>
        </p:nvGrpSpPr>
        <p:grpSpPr>
          <a:xfrm rot="10800000" flipH="1">
            <a:off x="-1242440" y="-109095"/>
            <a:ext cx="14676879" cy="7076189"/>
            <a:chOff x="-2748400" y="-38"/>
            <a:chExt cx="13516281" cy="5143576"/>
          </a:xfrm>
        </p:grpSpPr>
        <p:sp>
          <p:nvSpPr>
            <p:cNvPr id="3165" name="Google Shape;3165;p18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6" name="Google Shape;3166;p18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167" name="Google Shape;3167;p18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02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68" name="Google Shape;3168;p18"/>
          <p:cNvSpPr txBox="1">
            <a:spLocks noGrp="1"/>
          </p:cNvSpPr>
          <p:nvPr>
            <p:ph type="body" idx="1"/>
          </p:nvPr>
        </p:nvSpPr>
        <p:spPr>
          <a:xfrm>
            <a:off x="3528000" y="2126400"/>
            <a:ext cx="5136000" cy="3763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marL="609411" lvl="0" indent="-44013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1218840" lvl="1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256" lvl="2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2437678" lvl="3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3047088" lvl="4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3656499" lvl="5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4265920" lvl="6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4875337" lvl="7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5484766" lvl="8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25614795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0" name="Google Shape;3170;p19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3171" name="Google Shape;3171;p19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2" name="Google Shape;3172;p19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3" name="Google Shape;3173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4" name="Google Shape;3174;p19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5" name="Google Shape;3175;p19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6" name="Google Shape;3176;p1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7" name="Google Shape;3177;p19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8" name="Google Shape;3178;p19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9" name="Google Shape;3179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0" name="Google Shape;3180;p19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1" name="Google Shape;3181;p19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2" name="Google Shape;3182;p1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3" name="Google Shape;3183;p19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4" name="Google Shape;3184;p19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5" name="Google Shape;3185;p19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6" name="Google Shape;3186;p19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7" name="Google Shape;3187;p19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8" name="Google Shape;3188;p19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9" name="Google Shape;3189;p19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0" name="Google Shape;3190;p19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1" name="Google Shape;3191;p19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2" name="Google Shape;3192;p19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3" name="Google Shape;3193;p19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4" name="Google Shape;3194;p19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5" name="Google Shape;3195;p19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6" name="Google Shape;3196;p19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7" name="Google Shape;3197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8" name="Google Shape;3198;p19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9" name="Google Shape;3199;p1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0" name="Google Shape;3200;p19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1" name="Google Shape;3201;p19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2" name="Google Shape;3202;p19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3" name="Google Shape;3203;p19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4" name="Google Shape;3204;p19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5" name="Google Shape;3205;p19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6" name="Google Shape;3206;p19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7" name="Google Shape;3207;p19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8" name="Google Shape;3208;p19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9" name="Google Shape;3209;p19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0" name="Google Shape;3210;p19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1" name="Google Shape;3211;p19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2" name="Google Shape;3212;p19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3" name="Google Shape;3213;p19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4" name="Google Shape;3214;p19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5" name="Google Shape;3215;p19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6" name="Google Shape;3216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7" name="Google Shape;3217;p19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8" name="Google Shape;3218;p1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9" name="Google Shape;3219;p19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0" name="Google Shape;3220;p19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1" name="Google Shape;3221;p19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2" name="Google Shape;3222;p19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3" name="Google Shape;3223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4" name="Google Shape;3224;p1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5" name="Google Shape;3225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6" name="Google Shape;3226;p19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7" name="Google Shape;3227;p19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8" name="Google Shape;3228;p1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9" name="Google Shape;3229;p19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0" name="Google Shape;3230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1" name="Google Shape;3231;p1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2" name="Google Shape;3232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3" name="Google Shape;3233;p19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4" name="Google Shape;3234;p19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5" name="Google Shape;3235;p1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6" name="Google Shape;3236;p19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7" name="Google Shape;3237;p19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8" name="Google Shape;3238;p19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9" name="Google Shape;3239;p19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0" name="Google Shape;3240;p19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1" name="Google Shape;3241;p19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2" name="Google Shape;3242;p19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3" name="Google Shape;3243;p19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4" name="Google Shape;3244;p19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5" name="Google Shape;3245;p19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6" name="Google Shape;3246;p19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7" name="Google Shape;3247;p19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8" name="Google Shape;3248;p19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9" name="Google Shape;3249;p19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0" name="Google Shape;3250;p1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1" name="Google Shape;3251;p1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2" name="Google Shape;3252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3" name="Google Shape;3253;p19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4" name="Google Shape;3254;p1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5" name="Google Shape;3255;p19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6" name="Google Shape;3256;p19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7" name="Google Shape;3257;p19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8" name="Google Shape;3258;p19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9" name="Google Shape;3259;p19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0" name="Google Shape;3260;p19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1" name="Google Shape;3261;p19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2" name="Google Shape;3262;p19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3" name="Google Shape;3263;p19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4" name="Google Shape;3264;p19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5" name="Google Shape;3265;p19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6" name="Google Shape;3266;p19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7" name="Google Shape;3267;p19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8" name="Google Shape;3268;p19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9" name="Google Shape;3269;p19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0" name="Google Shape;3270;p19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1" name="Google Shape;3271;p1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2" name="Google Shape;3272;p1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3" name="Google Shape;3273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4" name="Google Shape;3274;p19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5" name="Google Shape;3275;p1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6" name="Google Shape;3276;p19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7" name="Google Shape;3277;p19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8" name="Google Shape;3278;p19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9" name="Google Shape;3279;p19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0" name="Google Shape;3280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1" name="Google Shape;3281;p1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2" name="Google Shape;3282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3" name="Google Shape;3283;p19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4" name="Google Shape;3284;p19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5" name="Google Shape;3285;p1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6" name="Google Shape;3286;p19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7" name="Google Shape;3287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8" name="Google Shape;3288;p1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9" name="Google Shape;3289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0" name="Google Shape;3290;p19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1" name="Google Shape;3291;p19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2" name="Google Shape;3292;p1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3" name="Google Shape;3293;p19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4" name="Google Shape;3294;p19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5" name="Google Shape;3295;p19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6" name="Google Shape;3296;p19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7" name="Google Shape;3297;p19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8" name="Google Shape;3298;p19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9" name="Google Shape;3299;p19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0" name="Google Shape;3300;p19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1" name="Google Shape;3301;p19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2" name="Google Shape;3302;p19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3" name="Google Shape;3303;p19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4" name="Google Shape;3304;p19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5" name="Google Shape;3305;p19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6" name="Google Shape;3306;p19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7" name="Google Shape;3307;p1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8" name="Google Shape;3308;p1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9" name="Google Shape;3309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0" name="Google Shape;3310;p19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1" name="Google Shape;3311;p1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2" name="Google Shape;3312;p19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3" name="Google Shape;3313;p19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4" name="Google Shape;3314;p19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5" name="Google Shape;3315;p19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6" name="Google Shape;3316;p19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7" name="Google Shape;3317;p19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8" name="Google Shape;3318;p19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9" name="Google Shape;3319;p19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0" name="Google Shape;3320;p19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1" name="Google Shape;3321;p19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2" name="Google Shape;3322;p19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3" name="Google Shape;3323;p19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4" name="Google Shape;3324;p19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5" name="Google Shape;3325;p19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6" name="Google Shape;3326;p19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7" name="Google Shape;3327;p19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8" name="Google Shape;3328;p1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9" name="Google Shape;3329;p1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0" name="Google Shape;3330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1" name="Google Shape;3331;p19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2" name="Google Shape;3332;p1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3" name="Google Shape;3333;p19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4" name="Google Shape;3334;p19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5" name="Google Shape;3335;p19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6" name="Google Shape;3336;p19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7" name="Google Shape;3337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8" name="Google Shape;3338;p1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9" name="Google Shape;3339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0" name="Google Shape;3340;p19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1" name="Google Shape;3341;p19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2" name="Google Shape;3342;p1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3" name="Google Shape;3343;p19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4" name="Google Shape;3344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5" name="Google Shape;3345;p1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6" name="Google Shape;3346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7" name="Google Shape;3347;p19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8" name="Google Shape;3348;p19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9" name="Google Shape;3349;p1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0" name="Google Shape;3350;p19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1" name="Google Shape;3351;p19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2" name="Google Shape;3352;p19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3" name="Google Shape;3353;p19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4" name="Google Shape;3354;p19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5" name="Google Shape;3355;p19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6" name="Google Shape;3356;p19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7" name="Google Shape;3357;p19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8" name="Google Shape;3358;p19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9" name="Google Shape;3359;p19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0" name="Google Shape;3360;p19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1" name="Google Shape;3361;p19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2" name="Google Shape;3362;p19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3" name="Google Shape;3363;p19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4" name="Google Shape;3364;p1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5" name="Google Shape;3365;p1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6" name="Google Shape;3366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7" name="Google Shape;3367;p19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8" name="Google Shape;3368;p1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9" name="Google Shape;3369;p19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0" name="Google Shape;3370;p19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1" name="Google Shape;3371;p19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2" name="Google Shape;3372;p19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3" name="Google Shape;3373;p19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4" name="Google Shape;3374;p19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5" name="Google Shape;3375;p19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6" name="Google Shape;3376;p19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7" name="Google Shape;3377;p19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8" name="Google Shape;3378;p19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9" name="Google Shape;3379;p19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0" name="Google Shape;3380;p19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1" name="Google Shape;3381;p19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2" name="Google Shape;3382;p19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3" name="Google Shape;3383;p19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4" name="Google Shape;3384;p19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5" name="Google Shape;3385;p1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6" name="Google Shape;3386;p1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7" name="Google Shape;3387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8" name="Google Shape;3388;p19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9" name="Google Shape;3389;p1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0" name="Google Shape;3390;p19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1" name="Google Shape;3391;p19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2" name="Google Shape;3392;p19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3" name="Google Shape;3393;p19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4" name="Google Shape;3394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5" name="Google Shape;3395;p1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6" name="Google Shape;3396;p19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7" name="Google Shape;3397;p19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8" name="Google Shape;3398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9" name="Google Shape;3399;p1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0" name="Google Shape;3400;p19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1" name="Google Shape;3401;p19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2" name="Google Shape;3402;p19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3" name="Google Shape;3403;p19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4" name="Google Shape;3404;p19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5" name="Google Shape;3405;p19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6" name="Google Shape;3406;p19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7" name="Google Shape;3407;p19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8" name="Google Shape;3408;p19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9" name="Google Shape;3409;p19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0" name="Google Shape;3410;p19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1" name="Google Shape;3411;p19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2" name="Google Shape;3412;p1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3" name="Google Shape;3413;p1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4" name="Google Shape;3414;p19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5" name="Google Shape;3415;p19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6" name="Google Shape;3416;p19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7" name="Google Shape;3417;p19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8" name="Google Shape;3418;p19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9" name="Google Shape;3419;p19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0" name="Google Shape;3420;p19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1" name="Google Shape;3421;p19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2" name="Google Shape;3422;p19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3" name="Google Shape;3423;p19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4" name="Google Shape;3424;p1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5" name="Google Shape;3425;p1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426" name="Google Shape;3426;p19"/>
          <p:cNvSpPr txBox="1">
            <a:spLocks noGrp="1"/>
          </p:cNvSpPr>
          <p:nvPr>
            <p:ph type="title" hasCustomPrompt="1"/>
          </p:nvPr>
        </p:nvSpPr>
        <p:spPr>
          <a:xfrm>
            <a:off x="5111600" y="1387792"/>
            <a:ext cx="1968800" cy="1003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67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grpSp>
        <p:nvGrpSpPr>
          <p:cNvPr id="3427" name="Google Shape;3427;p19"/>
          <p:cNvGrpSpPr/>
          <p:nvPr/>
        </p:nvGrpSpPr>
        <p:grpSpPr>
          <a:xfrm>
            <a:off x="913123" y="-67"/>
            <a:ext cx="10528728" cy="6858101"/>
            <a:chOff x="186505" y="119463"/>
            <a:chExt cx="7896546" cy="5143576"/>
          </a:xfrm>
        </p:grpSpPr>
        <p:sp>
          <p:nvSpPr>
            <p:cNvPr id="3428" name="Google Shape;3428;p19"/>
            <p:cNvSpPr/>
            <p:nvPr/>
          </p:nvSpPr>
          <p:spPr>
            <a:xfrm flipH="1">
              <a:off x="369755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9" name="Google Shape;3429;p19"/>
            <p:cNvSpPr/>
            <p:nvPr/>
          </p:nvSpPr>
          <p:spPr>
            <a:xfrm>
              <a:off x="186505" y="119463"/>
              <a:ext cx="4385496" cy="5143576"/>
            </a:xfrm>
            <a:custGeom>
              <a:avLst/>
              <a:gdLst/>
              <a:ahLst/>
              <a:cxnLst/>
              <a:rect l="l" t="t" r="r" b="b"/>
              <a:pathLst>
                <a:path w="107871" h="74688" extrusionOk="0">
                  <a:moveTo>
                    <a:pt x="30577" y="0"/>
                  </a:moveTo>
                  <a:cubicBezTo>
                    <a:pt x="32181" y="2431"/>
                    <a:pt x="33384" y="5314"/>
                    <a:pt x="33159" y="8446"/>
                  </a:cubicBezTo>
                  <a:cubicBezTo>
                    <a:pt x="32457" y="17369"/>
                    <a:pt x="20602" y="18747"/>
                    <a:pt x="18246" y="29148"/>
                  </a:cubicBezTo>
                  <a:cubicBezTo>
                    <a:pt x="16016" y="39073"/>
                    <a:pt x="25239" y="44236"/>
                    <a:pt x="21981" y="52006"/>
                  </a:cubicBezTo>
                  <a:cubicBezTo>
                    <a:pt x="19274" y="58447"/>
                    <a:pt x="11956" y="57219"/>
                    <a:pt x="4788" y="66316"/>
                  </a:cubicBezTo>
                  <a:cubicBezTo>
                    <a:pt x="2482" y="69249"/>
                    <a:pt x="978" y="72256"/>
                    <a:pt x="1" y="74687"/>
                  </a:cubicBezTo>
                  <a:lnTo>
                    <a:pt x="107871" y="74687"/>
                  </a:lnTo>
                  <a:lnTo>
                    <a:pt x="1078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430" name="Google Shape;3430;p19"/>
          <p:cNvSpPr txBox="1">
            <a:spLocks noGrp="1"/>
          </p:cNvSpPr>
          <p:nvPr>
            <p:ph type="title" idx="2"/>
          </p:nvPr>
        </p:nvSpPr>
        <p:spPr>
          <a:xfrm>
            <a:off x="3528000" y="2396859"/>
            <a:ext cx="5136000" cy="1976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64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3431" name="Google Shape;3431;p19"/>
          <p:cNvSpPr txBox="1">
            <a:spLocks noGrp="1"/>
          </p:cNvSpPr>
          <p:nvPr>
            <p:ph type="subTitle" idx="1"/>
          </p:nvPr>
        </p:nvSpPr>
        <p:spPr>
          <a:xfrm>
            <a:off x="3835400" y="4573008"/>
            <a:ext cx="4521200" cy="897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7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52727447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3" name="Google Shape;3433;p20"/>
          <p:cNvSpPr txBox="1">
            <a:spLocks noGrp="1"/>
          </p:cNvSpPr>
          <p:nvPr>
            <p:ph type="title"/>
          </p:nvPr>
        </p:nvSpPr>
        <p:spPr>
          <a:xfrm>
            <a:off x="960000" y="770705"/>
            <a:ext cx="10272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434" name="Google Shape;3434;p20"/>
          <p:cNvSpPr txBox="1">
            <a:spLocks noGrp="1"/>
          </p:cNvSpPr>
          <p:nvPr>
            <p:ph type="subTitle" idx="1"/>
          </p:nvPr>
        </p:nvSpPr>
        <p:spPr>
          <a:xfrm>
            <a:off x="2714459" y="4766867"/>
            <a:ext cx="3156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35" name="Google Shape;3435;p20"/>
          <p:cNvSpPr txBox="1">
            <a:spLocks noGrp="1"/>
          </p:cNvSpPr>
          <p:nvPr>
            <p:ph type="subTitle" idx="2"/>
          </p:nvPr>
        </p:nvSpPr>
        <p:spPr>
          <a:xfrm>
            <a:off x="6321541" y="4766867"/>
            <a:ext cx="3156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36" name="Google Shape;3436;p20"/>
          <p:cNvSpPr txBox="1">
            <a:spLocks noGrp="1"/>
          </p:cNvSpPr>
          <p:nvPr>
            <p:ph type="title" idx="3"/>
          </p:nvPr>
        </p:nvSpPr>
        <p:spPr>
          <a:xfrm>
            <a:off x="2714667" y="4236200"/>
            <a:ext cx="3156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437" name="Google Shape;3437;p20"/>
          <p:cNvSpPr txBox="1">
            <a:spLocks noGrp="1"/>
          </p:cNvSpPr>
          <p:nvPr>
            <p:ph type="title" idx="4"/>
          </p:nvPr>
        </p:nvSpPr>
        <p:spPr>
          <a:xfrm>
            <a:off x="6321533" y="4236200"/>
            <a:ext cx="3156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438" name="Google Shape;3438;p20"/>
          <p:cNvSpPr txBox="1">
            <a:spLocks noGrp="1"/>
          </p:cNvSpPr>
          <p:nvPr>
            <p:ph type="subTitle" idx="5"/>
          </p:nvPr>
        </p:nvSpPr>
        <p:spPr>
          <a:xfrm>
            <a:off x="2714459" y="2703967"/>
            <a:ext cx="3156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39" name="Google Shape;3439;p20"/>
          <p:cNvSpPr txBox="1">
            <a:spLocks noGrp="1"/>
          </p:cNvSpPr>
          <p:nvPr>
            <p:ph type="subTitle" idx="6"/>
          </p:nvPr>
        </p:nvSpPr>
        <p:spPr>
          <a:xfrm>
            <a:off x="6321541" y="2703967"/>
            <a:ext cx="3156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440" name="Google Shape;3440;p20"/>
          <p:cNvSpPr txBox="1">
            <a:spLocks noGrp="1"/>
          </p:cNvSpPr>
          <p:nvPr>
            <p:ph type="title" idx="7"/>
          </p:nvPr>
        </p:nvSpPr>
        <p:spPr>
          <a:xfrm>
            <a:off x="2714467" y="2173300"/>
            <a:ext cx="3156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441" name="Google Shape;3441;p20"/>
          <p:cNvSpPr txBox="1">
            <a:spLocks noGrp="1"/>
          </p:cNvSpPr>
          <p:nvPr>
            <p:ph type="title" idx="8"/>
          </p:nvPr>
        </p:nvSpPr>
        <p:spPr>
          <a:xfrm>
            <a:off x="6321533" y="2173300"/>
            <a:ext cx="3156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63799850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3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7" name="Google Shape;3707;p22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708" name="Google Shape;3708;p22"/>
          <p:cNvSpPr txBox="1">
            <a:spLocks noGrp="1"/>
          </p:cNvSpPr>
          <p:nvPr>
            <p:ph type="subTitle" idx="1"/>
          </p:nvPr>
        </p:nvSpPr>
        <p:spPr>
          <a:xfrm>
            <a:off x="3628617" y="3191101"/>
            <a:ext cx="2415600" cy="2055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09" name="Google Shape;3709;p22"/>
          <p:cNvSpPr txBox="1">
            <a:spLocks noGrp="1"/>
          </p:cNvSpPr>
          <p:nvPr>
            <p:ph type="title" idx="2"/>
          </p:nvPr>
        </p:nvSpPr>
        <p:spPr>
          <a:xfrm>
            <a:off x="1004661" y="2533381"/>
            <a:ext cx="24156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710" name="Google Shape;3710;p22"/>
          <p:cNvSpPr txBox="1">
            <a:spLocks noGrp="1"/>
          </p:cNvSpPr>
          <p:nvPr>
            <p:ph type="subTitle" idx="3"/>
          </p:nvPr>
        </p:nvSpPr>
        <p:spPr>
          <a:xfrm>
            <a:off x="1098367" y="3191101"/>
            <a:ext cx="2415600" cy="2055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11" name="Google Shape;3711;p22"/>
          <p:cNvSpPr txBox="1">
            <a:spLocks noGrp="1"/>
          </p:cNvSpPr>
          <p:nvPr>
            <p:ph type="title" idx="4"/>
          </p:nvPr>
        </p:nvSpPr>
        <p:spPr>
          <a:xfrm>
            <a:off x="3606012" y="2533381"/>
            <a:ext cx="24156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712" name="Google Shape;3712;p22"/>
          <p:cNvSpPr txBox="1">
            <a:spLocks noGrp="1"/>
          </p:cNvSpPr>
          <p:nvPr>
            <p:ph type="subTitle" idx="5"/>
          </p:nvPr>
        </p:nvSpPr>
        <p:spPr>
          <a:xfrm>
            <a:off x="6217833" y="3172101"/>
            <a:ext cx="2415600" cy="2093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13" name="Google Shape;3713;p22"/>
          <p:cNvSpPr txBox="1">
            <a:spLocks noGrp="1"/>
          </p:cNvSpPr>
          <p:nvPr>
            <p:ph type="title" idx="6"/>
          </p:nvPr>
        </p:nvSpPr>
        <p:spPr>
          <a:xfrm>
            <a:off x="6183112" y="2533381"/>
            <a:ext cx="24156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3714" name="Google Shape;3714;p22"/>
          <p:cNvSpPr txBox="1">
            <a:spLocks noGrp="1"/>
          </p:cNvSpPr>
          <p:nvPr>
            <p:ph type="subTitle" idx="7"/>
          </p:nvPr>
        </p:nvSpPr>
        <p:spPr>
          <a:xfrm>
            <a:off x="8806467" y="3191101"/>
            <a:ext cx="2415600" cy="2055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46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9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15" name="Google Shape;3715;p22"/>
          <p:cNvSpPr txBox="1">
            <a:spLocks noGrp="1"/>
          </p:cNvSpPr>
          <p:nvPr>
            <p:ph type="title" idx="8"/>
          </p:nvPr>
        </p:nvSpPr>
        <p:spPr>
          <a:xfrm>
            <a:off x="8771739" y="2533381"/>
            <a:ext cx="24156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3247173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7" name="Google Shape;3717;p23"/>
          <p:cNvSpPr/>
          <p:nvPr/>
        </p:nvSpPr>
        <p:spPr>
          <a:xfrm>
            <a:off x="-969833" y="-25467"/>
            <a:ext cx="9669708" cy="7000008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718" name="Google Shape;3718;p23"/>
          <p:cNvSpPr txBox="1">
            <a:spLocks noGrp="1"/>
          </p:cNvSpPr>
          <p:nvPr>
            <p:ph type="title"/>
          </p:nvPr>
        </p:nvSpPr>
        <p:spPr>
          <a:xfrm>
            <a:off x="969767" y="984800"/>
            <a:ext cx="5136000" cy="4177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8093017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3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0" name="Google Shape;3720;p24"/>
          <p:cNvSpPr txBox="1">
            <a:spLocks noGrp="1"/>
          </p:cNvSpPr>
          <p:nvPr>
            <p:ph type="title"/>
          </p:nvPr>
        </p:nvSpPr>
        <p:spPr>
          <a:xfrm>
            <a:off x="5727000" y="1171965"/>
            <a:ext cx="5569600" cy="2825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4700">
                <a:solidFill>
                  <a:schemeClr val="dk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721" name="Google Shape;3721;p24"/>
          <p:cNvSpPr txBox="1">
            <a:spLocks noGrp="1"/>
          </p:cNvSpPr>
          <p:nvPr>
            <p:ph type="subTitle" idx="1"/>
          </p:nvPr>
        </p:nvSpPr>
        <p:spPr>
          <a:xfrm>
            <a:off x="5727000" y="4324159"/>
            <a:ext cx="5569600" cy="1168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3722" name="Google Shape;3722;p24"/>
          <p:cNvSpPr/>
          <p:nvPr/>
        </p:nvSpPr>
        <p:spPr>
          <a:xfrm>
            <a:off x="-1671797" y="-25467"/>
            <a:ext cx="9669708" cy="7000008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8708561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41AC2E-7FD7-4994-9D6C-DE57F12AE1B4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9356559-1566-47E9-AEEB-FC2046BF5CE8}" type="slidenum">
              <a:rPr lang="en-US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4704887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idea 1">
  <p:cSld name="Main idea 1">
    <p:spTree>
      <p:nvGrpSpPr>
        <p:cNvPr id="1" name="Shape 3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4" name="Google Shape;3724;p25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3725" name="Google Shape;3725;p25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6" name="Google Shape;3726;p25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7" name="Google Shape;3727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8" name="Google Shape;3728;p25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9" name="Google Shape;3729;p25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0" name="Google Shape;3730;p2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1" name="Google Shape;3731;p25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2" name="Google Shape;3732;p25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3" name="Google Shape;3733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4" name="Google Shape;3734;p25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5" name="Google Shape;3735;p25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6" name="Google Shape;3736;p2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7" name="Google Shape;3737;p25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8" name="Google Shape;3738;p25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9" name="Google Shape;3739;p25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0" name="Google Shape;3740;p25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1" name="Google Shape;3741;p25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2" name="Google Shape;3742;p25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3" name="Google Shape;3743;p25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4" name="Google Shape;3744;p25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5" name="Google Shape;3745;p25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6" name="Google Shape;3746;p25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7" name="Google Shape;3747;p25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8" name="Google Shape;3748;p25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9" name="Google Shape;3749;p25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0" name="Google Shape;3750;p25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1" name="Google Shape;3751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2" name="Google Shape;3752;p25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3" name="Google Shape;3753;p2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4" name="Google Shape;3754;p25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5" name="Google Shape;3755;p25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6" name="Google Shape;3756;p25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7" name="Google Shape;3757;p25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8" name="Google Shape;3758;p25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9" name="Google Shape;3759;p25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0" name="Google Shape;3760;p25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1" name="Google Shape;3761;p25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2" name="Google Shape;3762;p25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3" name="Google Shape;3763;p25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4" name="Google Shape;3764;p25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5" name="Google Shape;3765;p25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6" name="Google Shape;3766;p25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7" name="Google Shape;3767;p25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8" name="Google Shape;3768;p25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9" name="Google Shape;3769;p25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0" name="Google Shape;3770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1" name="Google Shape;3771;p25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2" name="Google Shape;3772;p2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3" name="Google Shape;3773;p25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4" name="Google Shape;3774;p25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5" name="Google Shape;3775;p25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6" name="Google Shape;3776;p25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7" name="Google Shape;3777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8" name="Google Shape;3778;p25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9" name="Google Shape;3779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0" name="Google Shape;3780;p25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1" name="Google Shape;3781;p25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2" name="Google Shape;3782;p2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3" name="Google Shape;3783;p25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4" name="Google Shape;3784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5" name="Google Shape;3785;p25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6" name="Google Shape;3786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7" name="Google Shape;3787;p25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8" name="Google Shape;3788;p25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9" name="Google Shape;3789;p2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0" name="Google Shape;3790;p25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1" name="Google Shape;3791;p25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2" name="Google Shape;3792;p25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3" name="Google Shape;3793;p25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4" name="Google Shape;3794;p25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5" name="Google Shape;3795;p25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6" name="Google Shape;3796;p25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7" name="Google Shape;3797;p25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8" name="Google Shape;3798;p25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9" name="Google Shape;3799;p25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0" name="Google Shape;3800;p25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1" name="Google Shape;3801;p25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2" name="Google Shape;3802;p25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3" name="Google Shape;3803;p25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4" name="Google Shape;3804;p25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5" name="Google Shape;3805;p25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6" name="Google Shape;3806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7" name="Google Shape;3807;p25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8" name="Google Shape;3808;p2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9" name="Google Shape;3809;p25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0" name="Google Shape;3810;p25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1" name="Google Shape;3811;p25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2" name="Google Shape;3812;p25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3" name="Google Shape;3813;p25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4" name="Google Shape;3814;p25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5" name="Google Shape;3815;p25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6" name="Google Shape;3816;p25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7" name="Google Shape;3817;p25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8" name="Google Shape;3818;p25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9" name="Google Shape;3819;p25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0" name="Google Shape;3820;p25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1" name="Google Shape;3821;p25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2" name="Google Shape;3822;p25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3" name="Google Shape;3823;p25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4" name="Google Shape;3824;p25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5" name="Google Shape;3825;p25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6" name="Google Shape;3826;p25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7" name="Google Shape;3827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8" name="Google Shape;3828;p25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9" name="Google Shape;3829;p2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0" name="Google Shape;3830;p25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1" name="Google Shape;3831;p25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2" name="Google Shape;3832;p25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3" name="Google Shape;3833;p25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4" name="Google Shape;3834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5" name="Google Shape;3835;p25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6" name="Google Shape;3836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7" name="Google Shape;3837;p25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8" name="Google Shape;3838;p25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9" name="Google Shape;3839;p2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0" name="Google Shape;3840;p25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1" name="Google Shape;3841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2" name="Google Shape;3842;p25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3" name="Google Shape;3843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4" name="Google Shape;3844;p25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5" name="Google Shape;3845;p25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6" name="Google Shape;3846;p2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7" name="Google Shape;3847;p25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8" name="Google Shape;3848;p25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9" name="Google Shape;3849;p25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0" name="Google Shape;3850;p25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1" name="Google Shape;3851;p25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2" name="Google Shape;3852;p25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3" name="Google Shape;3853;p25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4" name="Google Shape;3854;p25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5" name="Google Shape;3855;p25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6" name="Google Shape;3856;p25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7" name="Google Shape;3857;p25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8" name="Google Shape;3858;p25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9" name="Google Shape;3859;p25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0" name="Google Shape;3860;p25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1" name="Google Shape;3861;p25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2" name="Google Shape;3862;p25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3" name="Google Shape;3863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4" name="Google Shape;3864;p25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5" name="Google Shape;3865;p2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6" name="Google Shape;3866;p25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7" name="Google Shape;3867;p25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8" name="Google Shape;3868;p25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9" name="Google Shape;3869;p25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0" name="Google Shape;3870;p25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1" name="Google Shape;3871;p25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2" name="Google Shape;3872;p25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3" name="Google Shape;3873;p25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4" name="Google Shape;3874;p25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5" name="Google Shape;3875;p25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6" name="Google Shape;3876;p25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7" name="Google Shape;3877;p25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8" name="Google Shape;3878;p25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9" name="Google Shape;3879;p25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0" name="Google Shape;3880;p25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1" name="Google Shape;3881;p25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2" name="Google Shape;3882;p25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3" name="Google Shape;3883;p25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4" name="Google Shape;3884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5" name="Google Shape;3885;p25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6" name="Google Shape;3886;p2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7" name="Google Shape;3887;p25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8" name="Google Shape;3888;p25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9" name="Google Shape;3889;p25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0" name="Google Shape;3890;p25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1" name="Google Shape;3891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2" name="Google Shape;3892;p25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3" name="Google Shape;3893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4" name="Google Shape;3894;p25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5" name="Google Shape;3895;p25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6" name="Google Shape;3896;p2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7" name="Google Shape;3897;p25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8" name="Google Shape;3898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9" name="Google Shape;3899;p25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0" name="Google Shape;3900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1" name="Google Shape;3901;p25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2" name="Google Shape;3902;p25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3" name="Google Shape;3903;p2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4" name="Google Shape;3904;p25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5" name="Google Shape;3905;p25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6" name="Google Shape;3906;p25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7" name="Google Shape;3907;p25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8" name="Google Shape;3908;p25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9" name="Google Shape;3909;p25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0" name="Google Shape;3910;p25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1" name="Google Shape;3911;p25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2" name="Google Shape;3912;p25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3" name="Google Shape;3913;p25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4" name="Google Shape;3914;p25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5" name="Google Shape;3915;p25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6" name="Google Shape;3916;p25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7" name="Google Shape;3917;p25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8" name="Google Shape;3918;p25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9" name="Google Shape;3919;p25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0" name="Google Shape;3920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1" name="Google Shape;3921;p25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2" name="Google Shape;3922;p2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3" name="Google Shape;3923;p25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4" name="Google Shape;3924;p25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5" name="Google Shape;3925;p25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6" name="Google Shape;3926;p25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7" name="Google Shape;3927;p25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8" name="Google Shape;3928;p25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9" name="Google Shape;3929;p25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0" name="Google Shape;3930;p25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1" name="Google Shape;3931;p25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2" name="Google Shape;3932;p25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3" name="Google Shape;3933;p25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4" name="Google Shape;3934;p25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5" name="Google Shape;3935;p25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6" name="Google Shape;3936;p25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7" name="Google Shape;3937;p25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8" name="Google Shape;3938;p25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9" name="Google Shape;3939;p25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0" name="Google Shape;3940;p25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1" name="Google Shape;3941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2" name="Google Shape;3942;p25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3" name="Google Shape;3943;p2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4" name="Google Shape;3944;p25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5" name="Google Shape;3945;p25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6" name="Google Shape;3946;p25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7" name="Google Shape;3947;p25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8" name="Google Shape;3948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9" name="Google Shape;3949;p25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0" name="Google Shape;3950;p25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1" name="Google Shape;3951;p25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2" name="Google Shape;3952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3" name="Google Shape;3953;p25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4" name="Google Shape;3954;p25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5" name="Google Shape;3955;p25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6" name="Google Shape;3956;p25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7" name="Google Shape;3957;p25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8" name="Google Shape;3958;p25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9" name="Google Shape;3959;p25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0" name="Google Shape;3960;p25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1" name="Google Shape;3961;p25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2" name="Google Shape;3962;p25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3" name="Google Shape;3963;p25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4" name="Google Shape;3964;p25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5" name="Google Shape;3965;p25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6" name="Google Shape;3966;p25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7" name="Google Shape;3967;p25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8" name="Google Shape;3968;p25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9" name="Google Shape;3969;p25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0" name="Google Shape;3970;p25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1" name="Google Shape;3971;p25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2" name="Google Shape;3972;p25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3" name="Google Shape;3973;p25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4" name="Google Shape;3974;p25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5" name="Google Shape;3975;p25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6" name="Google Shape;3976;p25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7" name="Google Shape;3977;p25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8" name="Google Shape;3978;p25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9" name="Google Shape;3979;p25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980" name="Google Shape;3980;p25"/>
          <p:cNvSpPr/>
          <p:nvPr/>
        </p:nvSpPr>
        <p:spPr>
          <a:xfrm rot="10800000" flipH="1">
            <a:off x="-1671800" y="-853267"/>
            <a:ext cx="13070176" cy="7827800"/>
          </a:xfrm>
          <a:custGeom>
            <a:avLst/>
            <a:gdLst/>
            <a:ahLst/>
            <a:cxnLst/>
            <a:rect l="l" t="t" r="r" b="b"/>
            <a:pathLst>
              <a:path w="126694" h="74688" extrusionOk="0">
                <a:moveTo>
                  <a:pt x="1" y="1"/>
                </a:moveTo>
                <a:lnTo>
                  <a:pt x="1" y="74688"/>
                </a:lnTo>
                <a:lnTo>
                  <a:pt x="58197" y="74688"/>
                </a:lnTo>
                <a:cubicBezTo>
                  <a:pt x="58974" y="69074"/>
                  <a:pt x="60979" y="62131"/>
                  <a:pt x="66543" y="58347"/>
                </a:cubicBezTo>
                <a:cubicBezTo>
                  <a:pt x="69687" y="56203"/>
                  <a:pt x="72960" y="55757"/>
                  <a:pt x="76083" y="55757"/>
                </a:cubicBezTo>
                <a:cubicBezTo>
                  <a:pt x="78313" y="55757"/>
                  <a:pt x="80466" y="55984"/>
                  <a:pt x="82442" y="55984"/>
                </a:cubicBezTo>
                <a:cubicBezTo>
                  <a:pt x="85045" y="55984"/>
                  <a:pt x="87341" y="55589"/>
                  <a:pt x="89099" y="53760"/>
                </a:cubicBezTo>
                <a:cubicBezTo>
                  <a:pt x="95465" y="47093"/>
                  <a:pt x="84262" y="32482"/>
                  <a:pt x="90778" y="25339"/>
                </a:cubicBezTo>
                <a:cubicBezTo>
                  <a:pt x="93009" y="22895"/>
                  <a:pt x="95960" y="22820"/>
                  <a:pt x="99488" y="22820"/>
                </a:cubicBezTo>
                <a:cubicBezTo>
                  <a:pt x="99719" y="22820"/>
                  <a:pt x="99953" y="22821"/>
                  <a:pt x="100189" y="22821"/>
                </a:cubicBezTo>
                <a:cubicBezTo>
                  <a:pt x="103555" y="22821"/>
                  <a:pt x="107417" y="22755"/>
                  <a:pt x="111656" y="20753"/>
                </a:cubicBezTo>
                <a:cubicBezTo>
                  <a:pt x="120327" y="16642"/>
                  <a:pt x="124513" y="7244"/>
                  <a:pt x="1266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981" name="Google Shape;3981;p25"/>
          <p:cNvSpPr txBox="1">
            <a:spLocks noGrp="1"/>
          </p:cNvSpPr>
          <p:nvPr>
            <p:ph type="title"/>
          </p:nvPr>
        </p:nvSpPr>
        <p:spPr>
          <a:xfrm>
            <a:off x="969767" y="1461100"/>
            <a:ext cx="5569600" cy="2564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87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982" name="Google Shape;3982;p25"/>
          <p:cNvSpPr txBox="1">
            <a:spLocks noGrp="1"/>
          </p:cNvSpPr>
          <p:nvPr>
            <p:ph type="subTitle" idx="1"/>
          </p:nvPr>
        </p:nvSpPr>
        <p:spPr>
          <a:xfrm>
            <a:off x="969767" y="4286227"/>
            <a:ext cx="5569600" cy="1168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39484056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4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4" name="Google Shape;4254;p27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4255" name="Google Shape;4255;p27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6" name="Google Shape;4256;p27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7" name="Google Shape;4257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8" name="Google Shape;4258;p27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9" name="Google Shape;4259;p27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0" name="Google Shape;4260;p27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1" name="Google Shape;4261;p27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2" name="Google Shape;4262;p27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3" name="Google Shape;4263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4" name="Google Shape;4264;p27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5" name="Google Shape;4265;p27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6" name="Google Shape;4266;p27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7" name="Google Shape;4267;p27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8" name="Google Shape;4268;p27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9" name="Google Shape;4269;p27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0" name="Google Shape;4270;p27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1" name="Google Shape;4271;p27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2" name="Google Shape;4272;p27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3" name="Google Shape;4273;p27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4" name="Google Shape;4274;p27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5" name="Google Shape;4275;p27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6" name="Google Shape;4276;p27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7" name="Google Shape;4277;p27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8" name="Google Shape;4278;p27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9" name="Google Shape;4279;p27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0" name="Google Shape;4280;p27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1" name="Google Shape;4281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2" name="Google Shape;4282;p27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3" name="Google Shape;4283;p27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4" name="Google Shape;4284;p27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5" name="Google Shape;4285;p27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6" name="Google Shape;4286;p27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7" name="Google Shape;4287;p27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8" name="Google Shape;4288;p27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9" name="Google Shape;4289;p27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0" name="Google Shape;4290;p27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1" name="Google Shape;4291;p27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2" name="Google Shape;4292;p27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3" name="Google Shape;4293;p27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4" name="Google Shape;4294;p27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5" name="Google Shape;4295;p27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6" name="Google Shape;4296;p27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7" name="Google Shape;4297;p27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8" name="Google Shape;4298;p27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9" name="Google Shape;4299;p27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0" name="Google Shape;4300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1" name="Google Shape;4301;p27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2" name="Google Shape;4302;p27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3" name="Google Shape;4303;p27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4" name="Google Shape;4304;p27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5" name="Google Shape;4305;p27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6" name="Google Shape;4306;p27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7" name="Google Shape;4307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8" name="Google Shape;4308;p27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9" name="Google Shape;4309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0" name="Google Shape;4310;p27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1" name="Google Shape;4311;p27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2" name="Google Shape;4312;p27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3" name="Google Shape;4313;p27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4" name="Google Shape;4314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5" name="Google Shape;4315;p27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6" name="Google Shape;4316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7" name="Google Shape;4317;p27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8" name="Google Shape;4318;p27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9" name="Google Shape;4319;p27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0" name="Google Shape;4320;p27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1" name="Google Shape;4321;p27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2" name="Google Shape;4322;p27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3" name="Google Shape;4323;p27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4" name="Google Shape;4324;p27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5" name="Google Shape;4325;p27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6" name="Google Shape;4326;p27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7" name="Google Shape;4327;p27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8" name="Google Shape;4328;p27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9" name="Google Shape;4329;p27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0" name="Google Shape;4330;p27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1" name="Google Shape;4331;p27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2" name="Google Shape;4332;p27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3" name="Google Shape;4333;p27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4" name="Google Shape;4334;p27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5" name="Google Shape;4335;p27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6" name="Google Shape;4336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7" name="Google Shape;4337;p27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8" name="Google Shape;4338;p27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9" name="Google Shape;4339;p27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0" name="Google Shape;4340;p27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1" name="Google Shape;4341;p27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2" name="Google Shape;4342;p27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3" name="Google Shape;4343;p27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4" name="Google Shape;4344;p27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5" name="Google Shape;4345;p27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6" name="Google Shape;4346;p27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7" name="Google Shape;4347;p27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8" name="Google Shape;4348;p27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9" name="Google Shape;4349;p27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0" name="Google Shape;4350;p27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1" name="Google Shape;4351;p27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2" name="Google Shape;4352;p27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3" name="Google Shape;4353;p27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4" name="Google Shape;4354;p27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5" name="Google Shape;4355;p27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6" name="Google Shape;4356;p27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7" name="Google Shape;4357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8" name="Google Shape;4358;p27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9" name="Google Shape;4359;p27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0" name="Google Shape;4360;p27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1" name="Google Shape;4361;p27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2" name="Google Shape;4362;p27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3" name="Google Shape;4363;p27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4" name="Google Shape;4364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5" name="Google Shape;4365;p27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6" name="Google Shape;4366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7" name="Google Shape;4367;p27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8" name="Google Shape;4368;p27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9" name="Google Shape;4369;p27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0" name="Google Shape;4370;p27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1" name="Google Shape;4371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2" name="Google Shape;4372;p27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3" name="Google Shape;4373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4" name="Google Shape;4374;p27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5" name="Google Shape;4375;p27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6" name="Google Shape;4376;p27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7" name="Google Shape;4377;p27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8" name="Google Shape;4378;p27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9" name="Google Shape;4379;p27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0" name="Google Shape;4380;p27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1" name="Google Shape;4381;p27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2" name="Google Shape;4382;p27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3" name="Google Shape;4383;p27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4" name="Google Shape;4384;p27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5" name="Google Shape;4385;p27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6" name="Google Shape;4386;p27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7" name="Google Shape;4387;p27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8" name="Google Shape;4388;p27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9" name="Google Shape;4389;p27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0" name="Google Shape;4390;p27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1" name="Google Shape;4391;p27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2" name="Google Shape;4392;p27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3" name="Google Shape;4393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4" name="Google Shape;4394;p27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5" name="Google Shape;4395;p27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6" name="Google Shape;4396;p27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7" name="Google Shape;4397;p27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8" name="Google Shape;4398;p27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9" name="Google Shape;4399;p27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0" name="Google Shape;4400;p27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1" name="Google Shape;4401;p27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2" name="Google Shape;4402;p27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3" name="Google Shape;4403;p27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4" name="Google Shape;4404;p27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5" name="Google Shape;4405;p27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6" name="Google Shape;4406;p27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7" name="Google Shape;4407;p27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8" name="Google Shape;4408;p27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9" name="Google Shape;4409;p27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0" name="Google Shape;4410;p27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1" name="Google Shape;4411;p27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2" name="Google Shape;4412;p27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3" name="Google Shape;4413;p27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4" name="Google Shape;4414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5" name="Google Shape;4415;p27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6" name="Google Shape;4416;p27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7" name="Google Shape;4417;p27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8" name="Google Shape;4418;p27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9" name="Google Shape;4419;p27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0" name="Google Shape;4420;p27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1" name="Google Shape;4421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2" name="Google Shape;4422;p27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3" name="Google Shape;4423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4" name="Google Shape;4424;p27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5" name="Google Shape;4425;p27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6" name="Google Shape;4426;p27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7" name="Google Shape;4427;p27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8" name="Google Shape;4428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9" name="Google Shape;4429;p27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0" name="Google Shape;4430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1" name="Google Shape;4431;p27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2" name="Google Shape;4432;p27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3" name="Google Shape;4433;p27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4" name="Google Shape;4434;p27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5" name="Google Shape;4435;p27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6" name="Google Shape;4436;p27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7" name="Google Shape;4437;p27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8" name="Google Shape;4438;p27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9" name="Google Shape;4439;p27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0" name="Google Shape;4440;p27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1" name="Google Shape;4441;p27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2" name="Google Shape;4442;p27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3" name="Google Shape;4443;p27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4" name="Google Shape;4444;p27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5" name="Google Shape;4445;p27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6" name="Google Shape;4446;p27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7" name="Google Shape;4447;p27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8" name="Google Shape;4448;p27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9" name="Google Shape;4449;p27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0" name="Google Shape;4450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1" name="Google Shape;4451;p27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2" name="Google Shape;4452;p27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3" name="Google Shape;4453;p27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4" name="Google Shape;4454;p27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5" name="Google Shape;4455;p27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6" name="Google Shape;4456;p27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7" name="Google Shape;4457;p27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8" name="Google Shape;4458;p27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9" name="Google Shape;4459;p27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0" name="Google Shape;4460;p27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1" name="Google Shape;4461;p27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2" name="Google Shape;4462;p27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3" name="Google Shape;4463;p27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4" name="Google Shape;4464;p27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5" name="Google Shape;4465;p27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6" name="Google Shape;4466;p27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7" name="Google Shape;4467;p27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8" name="Google Shape;4468;p27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9" name="Google Shape;4469;p27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0" name="Google Shape;4470;p27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1" name="Google Shape;4471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2" name="Google Shape;4472;p27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3" name="Google Shape;4473;p27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4" name="Google Shape;4474;p27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5" name="Google Shape;4475;p27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6" name="Google Shape;4476;p27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7" name="Google Shape;4477;p27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8" name="Google Shape;4478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9" name="Google Shape;4479;p27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0" name="Google Shape;4480;p27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1" name="Google Shape;4481;p27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2" name="Google Shape;4482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3" name="Google Shape;4483;p27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4" name="Google Shape;4484;p27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5" name="Google Shape;4485;p27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6" name="Google Shape;4486;p27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7" name="Google Shape;4487;p27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8" name="Google Shape;4488;p27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9" name="Google Shape;4489;p27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0" name="Google Shape;4490;p27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1" name="Google Shape;4491;p27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2" name="Google Shape;4492;p27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3" name="Google Shape;4493;p27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4" name="Google Shape;4494;p27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5" name="Google Shape;4495;p27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6" name="Google Shape;4496;p27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7" name="Google Shape;4497;p27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8" name="Google Shape;4498;p27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9" name="Google Shape;4499;p27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0" name="Google Shape;4500;p27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1" name="Google Shape;4501;p27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2" name="Google Shape;4502;p27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3" name="Google Shape;4503;p27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4" name="Google Shape;4504;p27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5" name="Google Shape;4505;p27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6" name="Google Shape;4506;p27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7" name="Google Shape;4507;p27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8" name="Google Shape;4508;p27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9" name="Google Shape;4509;p27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510" name="Google Shape;4510;p27"/>
          <p:cNvGrpSpPr/>
          <p:nvPr/>
        </p:nvGrpSpPr>
        <p:grpSpPr>
          <a:xfrm rot="10800000" flipH="1">
            <a:off x="-1933431" y="-441908"/>
            <a:ext cx="16059144" cy="7742111"/>
            <a:chOff x="-2748400" y="-38"/>
            <a:chExt cx="13516281" cy="5143576"/>
          </a:xfrm>
        </p:grpSpPr>
        <p:sp>
          <p:nvSpPr>
            <p:cNvPr id="4511" name="Google Shape;4511;p27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2" name="Google Shape;4512;p27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513" name="Google Shape;4513;p2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14" name="Google Shape;4514;p27"/>
          <p:cNvSpPr txBox="1">
            <a:spLocks noGrp="1"/>
          </p:cNvSpPr>
          <p:nvPr>
            <p:ph type="subTitle" idx="1"/>
          </p:nvPr>
        </p:nvSpPr>
        <p:spPr>
          <a:xfrm>
            <a:off x="1105829" y="3039667"/>
            <a:ext cx="3156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5" name="Google Shape;4515;p27"/>
          <p:cNvSpPr txBox="1">
            <a:spLocks noGrp="1"/>
          </p:cNvSpPr>
          <p:nvPr>
            <p:ph type="subTitle" idx="2"/>
          </p:nvPr>
        </p:nvSpPr>
        <p:spPr>
          <a:xfrm>
            <a:off x="4509713" y="3039667"/>
            <a:ext cx="3156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6" name="Google Shape;4516;p27"/>
          <p:cNvSpPr txBox="1">
            <a:spLocks noGrp="1"/>
          </p:cNvSpPr>
          <p:nvPr>
            <p:ph type="subTitle" idx="3"/>
          </p:nvPr>
        </p:nvSpPr>
        <p:spPr>
          <a:xfrm>
            <a:off x="7930171" y="3039667"/>
            <a:ext cx="3156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7" name="Google Shape;4517;p27"/>
          <p:cNvSpPr txBox="1">
            <a:spLocks noGrp="1"/>
          </p:cNvSpPr>
          <p:nvPr>
            <p:ph type="subTitle" idx="4"/>
          </p:nvPr>
        </p:nvSpPr>
        <p:spPr>
          <a:xfrm>
            <a:off x="2737203" y="5341691"/>
            <a:ext cx="3156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8" name="Google Shape;4518;p27"/>
          <p:cNvSpPr txBox="1">
            <a:spLocks noGrp="1"/>
          </p:cNvSpPr>
          <p:nvPr>
            <p:ph type="subTitle" idx="5"/>
          </p:nvPr>
        </p:nvSpPr>
        <p:spPr>
          <a:xfrm>
            <a:off x="6298797" y="5331236"/>
            <a:ext cx="3156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519" name="Google Shape;4519;p27"/>
          <p:cNvSpPr txBox="1">
            <a:spLocks noGrp="1"/>
          </p:cNvSpPr>
          <p:nvPr>
            <p:ph type="title" idx="6"/>
          </p:nvPr>
        </p:nvSpPr>
        <p:spPr>
          <a:xfrm>
            <a:off x="1476029" y="2509000"/>
            <a:ext cx="24156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0" name="Google Shape;4520;p27"/>
          <p:cNvSpPr txBox="1">
            <a:spLocks noGrp="1"/>
          </p:cNvSpPr>
          <p:nvPr>
            <p:ph type="title" idx="7"/>
          </p:nvPr>
        </p:nvSpPr>
        <p:spPr>
          <a:xfrm>
            <a:off x="4879913" y="2509000"/>
            <a:ext cx="24156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1" name="Google Shape;4521;p27"/>
          <p:cNvSpPr txBox="1">
            <a:spLocks noGrp="1"/>
          </p:cNvSpPr>
          <p:nvPr>
            <p:ph type="title" idx="8"/>
          </p:nvPr>
        </p:nvSpPr>
        <p:spPr>
          <a:xfrm>
            <a:off x="8300371" y="2509000"/>
            <a:ext cx="24156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2" name="Google Shape;4522;p27"/>
          <p:cNvSpPr txBox="1">
            <a:spLocks noGrp="1"/>
          </p:cNvSpPr>
          <p:nvPr>
            <p:ph type="title" idx="9"/>
          </p:nvPr>
        </p:nvSpPr>
        <p:spPr>
          <a:xfrm>
            <a:off x="3107403" y="4792452"/>
            <a:ext cx="24156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523" name="Google Shape;4523;p27"/>
          <p:cNvSpPr txBox="1">
            <a:spLocks noGrp="1"/>
          </p:cNvSpPr>
          <p:nvPr>
            <p:ph type="title" idx="13"/>
          </p:nvPr>
        </p:nvSpPr>
        <p:spPr>
          <a:xfrm>
            <a:off x="6668997" y="4792452"/>
            <a:ext cx="24156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09807070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4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35" name="Google Shape;4535;p29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4536" name="Google Shape;4536;p29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7" name="Google Shape;4537;p29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8" name="Google Shape;4538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9" name="Google Shape;4539;p29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0" name="Google Shape;4540;p29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1" name="Google Shape;4541;p2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2" name="Google Shape;4542;p29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3" name="Google Shape;4543;p29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4" name="Google Shape;4544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5" name="Google Shape;4545;p29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6" name="Google Shape;4546;p29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7" name="Google Shape;4547;p2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8" name="Google Shape;4548;p29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9" name="Google Shape;4549;p29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0" name="Google Shape;4550;p29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1" name="Google Shape;4551;p29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2" name="Google Shape;4552;p29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3" name="Google Shape;4553;p29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4" name="Google Shape;4554;p29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5" name="Google Shape;4555;p29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6" name="Google Shape;4556;p29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7" name="Google Shape;4557;p29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8" name="Google Shape;4558;p29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9" name="Google Shape;4559;p29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0" name="Google Shape;4560;p29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1" name="Google Shape;4561;p29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2" name="Google Shape;4562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3" name="Google Shape;4563;p29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4" name="Google Shape;4564;p2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5" name="Google Shape;4565;p29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6" name="Google Shape;4566;p29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7" name="Google Shape;4567;p29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8" name="Google Shape;4568;p29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9" name="Google Shape;4569;p29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0" name="Google Shape;4570;p29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1" name="Google Shape;4571;p29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2" name="Google Shape;4572;p29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3" name="Google Shape;4573;p29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4" name="Google Shape;4574;p29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5" name="Google Shape;4575;p29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6" name="Google Shape;4576;p29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7" name="Google Shape;4577;p29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8" name="Google Shape;4578;p29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9" name="Google Shape;4579;p29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0" name="Google Shape;4580;p29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1" name="Google Shape;4581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2" name="Google Shape;4582;p29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3" name="Google Shape;4583;p2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4" name="Google Shape;4584;p29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5" name="Google Shape;4585;p29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6" name="Google Shape;4586;p29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7" name="Google Shape;4587;p29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8" name="Google Shape;4588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9" name="Google Shape;4589;p2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0" name="Google Shape;4590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1" name="Google Shape;4591;p29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2" name="Google Shape;4592;p29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3" name="Google Shape;4593;p2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4" name="Google Shape;4594;p29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5" name="Google Shape;4595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6" name="Google Shape;4596;p2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7" name="Google Shape;4597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8" name="Google Shape;4598;p29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9" name="Google Shape;4599;p29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0" name="Google Shape;4600;p2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1" name="Google Shape;4601;p29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2" name="Google Shape;4602;p29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3" name="Google Shape;4603;p29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4" name="Google Shape;4604;p29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5" name="Google Shape;4605;p29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6" name="Google Shape;4606;p29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7" name="Google Shape;4607;p29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8" name="Google Shape;4608;p29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9" name="Google Shape;4609;p29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0" name="Google Shape;4610;p29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1" name="Google Shape;4611;p29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2" name="Google Shape;4612;p29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3" name="Google Shape;4613;p29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4" name="Google Shape;4614;p29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5" name="Google Shape;4615;p2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6" name="Google Shape;4616;p2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7" name="Google Shape;4617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8" name="Google Shape;4618;p29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9" name="Google Shape;4619;p2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0" name="Google Shape;4620;p29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1" name="Google Shape;4621;p29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2" name="Google Shape;4622;p29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3" name="Google Shape;4623;p29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4" name="Google Shape;4624;p29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5" name="Google Shape;4625;p29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6" name="Google Shape;4626;p29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7" name="Google Shape;4627;p29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8" name="Google Shape;4628;p29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9" name="Google Shape;4629;p29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0" name="Google Shape;4630;p29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1" name="Google Shape;4631;p29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2" name="Google Shape;4632;p29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3" name="Google Shape;4633;p29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4" name="Google Shape;4634;p29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5" name="Google Shape;4635;p29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6" name="Google Shape;4636;p2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7" name="Google Shape;4637;p2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8" name="Google Shape;4638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9" name="Google Shape;4639;p29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0" name="Google Shape;4640;p2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1" name="Google Shape;4641;p29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2" name="Google Shape;4642;p29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3" name="Google Shape;4643;p29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4" name="Google Shape;4644;p29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5" name="Google Shape;4645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6" name="Google Shape;4646;p2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7" name="Google Shape;4647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8" name="Google Shape;4648;p29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9" name="Google Shape;4649;p29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0" name="Google Shape;4650;p2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1" name="Google Shape;4651;p29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2" name="Google Shape;4652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3" name="Google Shape;4653;p2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4" name="Google Shape;4654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5" name="Google Shape;4655;p29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6" name="Google Shape;4656;p29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7" name="Google Shape;4657;p2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8" name="Google Shape;4658;p29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9" name="Google Shape;4659;p29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0" name="Google Shape;4660;p29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1" name="Google Shape;4661;p29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2" name="Google Shape;4662;p29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3" name="Google Shape;4663;p29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4" name="Google Shape;4664;p29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5" name="Google Shape;4665;p29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6" name="Google Shape;4666;p29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7" name="Google Shape;4667;p29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8" name="Google Shape;4668;p29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9" name="Google Shape;4669;p29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0" name="Google Shape;4670;p29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1" name="Google Shape;4671;p29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2" name="Google Shape;4672;p2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3" name="Google Shape;4673;p2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4" name="Google Shape;4674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5" name="Google Shape;4675;p29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6" name="Google Shape;4676;p2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7" name="Google Shape;4677;p29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8" name="Google Shape;4678;p29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9" name="Google Shape;4679;p29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0" name="Google Shape;4680;p29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1" name="Google Shape;4681;p29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2" name="Google Shape;4682;p29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3" name="Google Shape;4683;p29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4" name="Google Shape;4684;p29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5" name="Google Shape;4685;p29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6" name="Google Shape;4686;p29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7" name="Google Shape;4687;p29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8" name="Google Shape;4688;p29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9" name="Google Shape;4689;p29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0" name="Google Shape;4690;p29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1" name="Google Shape;4691;p29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2" name="Google Shape;4692;p29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3" name="Google Shape;4693;p2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4" name="Google Shape;4694;p2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5" name="Google Shape;4695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6" name="Google Shape;4696;p29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7" name="Google Shape;4697;p2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8" name="Google Shape;4698;p29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9" name="Google Shape;4699;p29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0" name="Google Shape;4700;p29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1" name="Google Shape;4701;p29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2" name="Google Shape;4702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3" name="Google Shape;4703;p2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4" name="Google Shape;4704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5" name="Google Shape;4705;p29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6" name="Google Shape;4706;p29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7" name="Google Shape;4707;p2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8" name="Google Shape;4708;p29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9" name="Google Shape;4709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0" name="Google Shape;4710;p2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1" name="Google Shape;4711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2" name="Google Shape;4712;p29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3" name="Google Shape;4713;p29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4" name="Google Shape;4714;p2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5" name="Google Shape;4715;p29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6" name="Google Shape;4716;p29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7" name="Google Shape;4717;p29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8" name="Google Shape;4718;p29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9" name="Google Shape;4719;p29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0" name="Google Shape;4720;p29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1" name="Google Shape;4721;p29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2" name="Google Shape;4722;p29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3" name="Google Shape;4723;p29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4" name="Google Shape;4724;p29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5" name="Google Shape;4725;p29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6" name="Google Shape;4726;p29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7" name="Google Shape;4727;p29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8" name="Google Shape;4728;p29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9" name="Google Shape;4729;p2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0" name="Google Shape;4730;p2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1" name="Google Shape;4731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2" name="Google Shape;4732;p29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3" name="Google Shape;4733;p2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4" name="Google Shape;4734;p29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5" name="Google Shape;4735;p29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6" name="Google Shape;4736;p29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7" name="Google Shape;4737;p29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8" name="Google Shape;4738;p29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9" name="Google Shape;4739;p29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0" name="Google Shape;4740;p29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1" name="Google Shape;4741;p29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2" name="Google Shape;4742;p29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3" name="Google Shape;4743;p29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4" name="Google Shape;4744;p29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5" name="Google Shape;4745;p29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6" name="Google Shape;4746;p29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7" name="Google Shape;4747;p29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8" name="Google Shape;4748;p29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9" name="Google Shape;4749;p29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0" name="Google Shape;4750;p2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1" name="Google Shape;4751;p2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2" name="Google Shape;4752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3" name="Google Shape;4753;p29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4" name="Google Shape;4754;p2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5" name="Google Shape;4755;p29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6" name="Google Shape;4756;p29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7" name="Google Shape;4757;p29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8" name="Google Shape;4758;p29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9" name="Google Shape;4759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0" name="Google Shape;4760;p2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1" name="Google Shape;4761;p29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2" name="Google Shape;4762;p29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3" name="Google Shape;4763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4" name="Google Shape;4764;p2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5" name="Google Shape;4765;p29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6" name="Google Shape;4766;p29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7" name="Google Shape;4767;p29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8" name="Google Shape;4768;p29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9" name="Google Shape;4769;p29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0" name="Google Shape;4770;p29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1" name="Google Shape;4771;p29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2" name="Google Shape;4772;p29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3" name="Google Shape;4773;p29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4" name="Google Shape;4774;p29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5" name="Google Shape;4775;p29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6" name="Google Shape;4776;p29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7" name="Google Shape;4777;p2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8" name="Google Shape;4778;p2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9" name="Google Shape;4779;p29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0" name="Google Shape;4780;p29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1" name="Google Shape;4781;p29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2" name="Google Shape;4782;p29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3" name="Google Shape;4783;p29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4" name="Google Shape;4784;p29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5" name="Google Shape;4785;p29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6" name="Google Shape;4786;p29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7" name="Google Shape;4787;p29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8" name="Google Shape;4788;p29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9" name="Google Shape;4789;p2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0" name="Google Shape;4790;p2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791" name="Google Shape;4791;p2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92" name="Google Shape;4792;p29"/>
          <p:cNvSpPr txBox="1">
            <a:spLocks noGrp="1"/>
          </p:cNvSpPr>
          <p:nvPr>
            <p:ph type="subTitle" idx="1"/>
          </p:nvPr>
        </p:nvSpPr>
        <p:spPr>
          <a:xfrm>
            <a:off x="1085400" y="4146051"/>
            <a:ext cx="3092000" cy="1248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793" name="Google Shape;4793;p29"/>
          <p:cNvSpPr txBox="1">
            <a:spLocks noGrp="1"/>
          </p:cNvSpPr>
          <p:nvPr>
            <p:ph type="subTitle" idx="2"/>
          </p:nvPr>
        </p:nvSpPr>
        <p:spPr>
          <a:xfrm>
            <a:off x="4578100" y="4137833"/>
            <a:ext cx="3092000" cy="1248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794" name="Google Shape;4794;p29"/>
          <p:cNvSpPr txBox="1">
            <a:spLocks noGrp="1"/>
          </p:cNvSpPr>
          <p:nvPr>
            <p:ph type="subTitle" idx="3"/>
          </p:nvPr>
        </p:nvSpPr>
        <p:spPr>
          <a:xfrm>
            <a:off x="8070800" y="4146051"/>
            <a:ext cx="3092000" cy="1248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4795" name="Google Shape;4795;p29"/>
          <p:cNvSpPr txBox="1">
            <a:spLocks noGrp="1"/>
          </p:cNvSpPr>
          <p:nvPr>
            <p:ph type="title" idx="4"/>
          </p:nvPr>
        </p:nvSpPr>
        <p:spPr>
          <a:xfrm>
            <a:off x="1085400" y="3592952"/>
            <a:ext cx="3092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rgbClr val="FBB04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796" name="Google Shape;4796;p29"/>
          <p:cNvSpPr txBox="1">
            <a:spLocks noGrp="1"/>
          </p:cNvSpPr>
          <p:nvPr>
            <p:ph type="title" idx="5"/>
          </p:nvPr>
        </p:nvSpPr>
        <p:spPr>
          <a:xfrm>
            <a:off x="4578100" y="3595951"/>
            <a:ext cx="3092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rgbClr val="3D88B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797" name="Google Shape;4797;p29"/>
          <p:cNvSpPr txBox="1">
            <a:spLocks noGrp="1"/>
          </p:cNvSpPr>
          <p:nvPr>
            <p:ph type="title" idx="6"/>
          </p:nvPr>
        </p:nvSpPr>
        <p:spPr>
          <a:xfrm>
            <a:off x="8070800" y="3592952"/>
            <a:ext cx="3092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>
                <a:solidFill>
                  <a:srgbClr val="E9504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4798" name="Google Shape;4798;p29"/>
          <p:cNvSpPr txBox="1">
            <a:spLocks noGrp="1"/>
          </p:cNvSpPr>
          <p:nvPr>
            <p:ph type="title" idx="7" hasCustomPrompt="1"/>
          </p:nvPr>
        </p:nvSpPr>
        <p:spPr>
          <a:xfrm>
            <a:off x="1085400" y="2112233"/>
            <a:ext cx="3092000" cy="1603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FBB04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799" name="Google Shape;4799;p29"/>
          <p:cNvSpPr txBox="1">
            <a:spLocks noGrp="1"/>
          </p:cNvSpPr>
          <p:nvPr>
            <p:ph type="title" idx="8" hasCustomPrompt="1"/>
          </p:nvPr>
        </p:nvSpPr>
        <p:spPr>
          <a:xfrm>
            <a:off x="4578100" y="2092800"/>
            <a:ext cx="3092000" cy="1603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3D88B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800" name="Google Shape;4800;p29"/>
          <p:cNvSpPr txBox="1">
            <a:spLocks noGrp="1"/>
          </p:cNvSpPr>
          <p:nvPr>
            <p:ph type="title" idx="9" hasCustomPrompt="1"/>
          </p:nvPr>
        </p:nvSpPr>
        <p:spPr>
          <a:xfrm>
            <a:off x="8070800" y="2112233"/>
            <a:ext cx="3092000" cy="1603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E9504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650497113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4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6" name="Google Shape;4806;p32"/>
          <p:cNvSpPr/>
          <p:nvPr/>
        </p:nvSpPr>
        <p:spPr>
          <a:xfrm flipH="1">
            <a:off x="140" y="41"/>
            <a:ext cx="5847328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807" name="Google Shape;4807;p32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36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63400998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4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9" name="Google Shape;4809;p33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4810" name="Google Shape;4810;p33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1" name="Google Shape;4811;p33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2" name="Google Shape;4812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3" name="Google Shape;4813;p33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4" name="Google Shape;4814;p33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5" name="Google Shape;4815;p3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6" name="Google Shape;4816;p33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7" name="Google Shape;4817;p33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8" name="Google Shape;4818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9" name="Google Shape;4819;p33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0" name="Google Shape;4820;p33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1" name="Google Shape;4821;p3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2" name="Google Shape;4822;p33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3" name="Google Shape;4823;p33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4" name="Google Shape;4824;p33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5" name="Google Shape;4825;p33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6" name="Google Shape;4826;p33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7" name="Google Shape;4827;p33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8" name="Google Shape;4828;p33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9" name="Google Shape;4829;p33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0" name="Google Shape;4830;p33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1" name="Google Shape;4831;p33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2" name="Google Shape;4832;p33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3" name="Google Shape;4833;p33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4" name="Google Shape;4834;p33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5" name="Google Shape;4835;p33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6" name="Google Shape;4836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7" name="Google Shape;4837;p33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8" name="Google Shape;4838;p3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9" name="Google Shape;4839;p33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0" name="Google Shape;4840;p33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1" name="Google Shape;4841;p33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2" name="Google Shape;4842;p33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3" name="Google Shape;4843;p33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4" name="Google Shape;4844;p33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5" name="Google Shape;4845;p33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6" name="Google Shape;4846;p33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7" name="Google Shape;4847;p33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8" name="Google Shape;4848;p33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9" name="Google Shape;4849;p33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0" name="Google Shape;4850;p33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1" name="Google Shape;4851;p33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2" name="Google Shape;4852;p33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3" name="Google Shape;4853;p33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4" name="Google Shape;4854;p33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5" name="Google Shape;4855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6" name="Google Shape;4856;p33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7" name="Google Shape;4857;p3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8" name="Google Shape;4858;p33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9" name="Google Shape;4859;p33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0" name="Google Shape;4860;p33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1" name="Google Shape;4861;p33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2" name="Google Shape;4862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3" name="Google Shape;4863;p33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4" name="Google Shape;4864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5" name="Google Shape;4865;p33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6" name="Google Shape;4866;p33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7" name="Google Shape;4867;p3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8" name="Google Shape;4868;p33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9" name="Google Shape;4869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0" name="Google Shape;4870;p33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1" name="Google Shape;4871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2" name="Google Shape;4872;p33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3" name="Google Shape;4873;p33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4" name="Google Shape;4874;p3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5" name="Google Shape;4875;p33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6" name="Google Shape;4876;p33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7" name="Google Shape;4877;p33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8" name="Google Shape;4878;p33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9" name="Google Shape;4879;p33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0" name="Google Shape;4880;p33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1" name="Google Shape;4881;p33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2" name="Google Shape;4882;p33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3" name="Google Shape;4883;p33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4" name="Google Shape;4884;p33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5" name="Google Shape;4885;p33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6" name="Google Shape;4886;p33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7" name="Google Shape;4887;p33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8" name="Google Shape;4888;p33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9" name="Google Shape;4889;p33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0" name="Google Shape;4890;p33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1" name="Google Shape;4891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2" name="Google Shape;4892;p33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3" name="Google Shape;4893;p3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4" name="Google Shape;4894;p33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5" name="Google Shape;4895;p33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6" name="Google Shape;4896;p33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7" name="Google Shape;4897;p33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8" name="Google Shape;4898;p33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9" name="Google Shape;4899;p33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0" name="Google Shape;4900;p33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1" name="Google Shape;4901;p33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2" name="Google Shape;4902;p33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3" name="Google Shape;4903;p33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4" name="Google Shape;4904;p33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5" name="Google Shape;4905;p33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6" name="Google Shape;4906;p33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7" name="Google Shape;4907;p33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8" name="Google Shape;4908;p33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9" name="Google Shape;4909;p33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0" name="Google Shape;4910;p33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1" name="Google Shape;4911;p33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2" name="Google Shape;4912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3" name="Google Shape;4913;p33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4" name="Google Shape;4914;p3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5" name="Google Shape;4915;p33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6" name="Google Shape;4916;p33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7" name="Google Shape;4917;p33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8" name="Google Shape;4918;p33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9" name="Google Shape;4919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0" name="Google Shape;4920;p33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1" name="Google Shape;4921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2" name="Google Shape;4922;p33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3" name="Google Shape;4923;p33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4" name="Google Shape;4924;p3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5" name="Google Shape;4925;p33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6" name="Google Shape;4926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7" name="Google Shape;4927;p33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8" name="Google Shape;4928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9" name="Google Shape;4929;p33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0" name="Google Shape;4930;p33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1" name="Google Shape;4931;p3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2" name="Google Shape;4932;p33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3" name="Google Shape;4933;p33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4" name="Google Shape;4934;p33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5" name="Google Shape;4935;p33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6" name="Google Shape;4936;p33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7" name="Google Shape;4937;p33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8" name="Google Shape;4938;p33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9" name="Google Shape;4939;p33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0" name="Google Shape;4940;p33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1" name="Google Shape;4941;p33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2" name="Google Shape;4942;p33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3" name="Google Shape;4943;p33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4" name="Google Shape;4944;p33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5" name="Google Shape;4945;p33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6" name="Google Shape;4946;p33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7" name="Google Shape;4947;p33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8" name="Google Shape;4948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9" name="Google Shape;4949;p33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0" name="Google Shape;4950;p3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1" name="Google Shape;4951;p33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2" name="Google Shape;4952;p33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3" name="Google Shape;4953;p33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4" name="Google Shape;4954;p33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5" name="Google Shape;4955;p33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6" name="Google Shape;4956;p33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7" name="Google Shape;4957;p33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8" name="Google Shape;4958;p33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9" name="Google Shape;4959;p33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0" name="Google Shape;4960;p33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1" name="Google Shape;4961;p33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2" name="Google Shape;4962;p33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3" name="Google Shape;4963;p33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4" name="Google Shape;4964;p33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5" name="Google Shape;4965;p33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6" name="Google Shape;4966;p33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7" name="Google Shape;4967;p33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8" name="Google Shape;4968;p33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9" name="Google Shape;4969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0" name="Google Shape;4970;p33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1" name="Google Shape;4971;p3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2" name="Google Shape;4972;p33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3" name="Google Shape;4973;p33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4" name="Google Shape;4974;p33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5" name="Google Shape;4975;p33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6" name="Google Shape;4976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7" name="Google Shape;4977;p33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8" name="Google Shape;4978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9" name="Google Shape;4979;p33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0" name="Google Shape;4980;p33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1" name="Google Shape;4981;p3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2" name="Google Shape;4982;p33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3" name="Google Shape;4983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4" name="Google Shape;4984;p33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5" name="Google Shape;4985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6" name="Google Shape;4986;p33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7" name="Google Shape;4987;p33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8" name="Google Shape;4988;p3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9" name="Google Shape;4989;p33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0" name="Google Shape;4990;p33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1" name="Google Shape;4991;p33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2" name="Google Shape;4992;p33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3" name="Google Shape;4993;p33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4" name="Google Shape;4994;p33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5" name="Google Shape;4995;p33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6" name="Google Shape;4996;p33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7" name="Google Shape;4997;p33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8" name="Google Shape;4998;p33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9" name="Google Shape;4999;p33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0" name="Google Shape;5000;p33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1" name="Google Shape;5001;p33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2" name="Google Shape;5002;p33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3" name="Google Shape;5003;p33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4" name="Google Shape;5004;p33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5" name="Google Shape;5005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6" name="Google Shape;5006;p33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7" name="Google Shape;5007;p3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8" name="Google Shape;5008;p33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9" name="Google Shape;5009;p33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0" name="Google Shape;5010;p33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1" name="Google Shape;5011;p33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2" name="Google Shape;5012;p33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3" name="Google Shape;5013;p33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4" name="Google Shape;5014;p33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5" name="Google Shape;5015;p33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6" name="Google Shape;5016;p33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7" name="Google Shape;5017;p33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8" name="Google Shape;5018;p33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9" name="Google Shape;5019;p33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0" name="Google Shape;5020;p33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1" name="Google Shape;5021;p33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2" name="Google Shape;5022;p33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3" name="Google Shape;5023;p33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4" name="Google Shape;5024;p33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5" name="Google Shape;5025;p33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6" name="Google Shape;5026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7" name="Google Shape;5027;p33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8" name="Google Shape;5028;p3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9" name="Google Shape;5029;p33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0" name="Google Shape;5030;p33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1" name="Google Shape;5031;p33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2" name="Google Shape;5032;p33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3" name="Google Shape;5033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4" name="Google Shape;5034;p33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5" name="Google Shape;5035;p33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6" name="Google Shape;5036;p33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7" name="Google Shape;5037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8" name="Google Shape;5038;p33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9" name="Google Shape;5039;p33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0" name="Google Shape;5040;p33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1" name="Google Shape;5041;p33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2" name="Google Shape;5042;p33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3" name="Google Shape;5043;p33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4" name="Google Shape;5044;p33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5" name="Google Shape;5045;p33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6" name="Google Shape;5046;p33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7" name="Google Shape;5047;p33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8" name="Google Shape;5048;p33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9" name="Google Shape;5049;p33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0" name="Google Shape;5050;p33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1" name="Google Shape;5051;p33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2" name="Google Shape;5052;p33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3" name="Google Shape;5053;p33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4" name="Google Shape;5054;p33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5" name="Google Shape;5055;p33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6" name="Google Shape;5056;p33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7" name="Google Shape;5057;p33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8" name="Google Shape;5058;p33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9" name="Google Shape;5059;p33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0" name="Google Shape;5060;p33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1" name="Google Shape;5061;p33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2" name="Google Shape;5062;p33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3" name="Google Shape;5063;p33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4" name="Google Shape;5064;p33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065" name="Google Shape;5065;p33"/>
          <p:cNvGrpSpPr/>
          <p:nvPr/>
        </p:nvGrpSpPr>
        <p:grpSpPr>
          <a:xfrm rot="10800000" flipH="1">
            <a:off x="-1242440" y="-109095"/>
            <a:ext cx="14676879" cy="7076189"/>
            <a:chOff x="-2748400" y="-38"/>
            <a:chExt cx="13516281" cy="5143576"/>
          </a:xfrm>
        </p:grpSpPr>
        <p:sp>
          <p:nvSpPr>
            <p:cNvPr id="5066" name="Google Shape;5066;p33"/>
            <p:cNvSpPr/>
            <p:nvPr/>
          </p:nvSpPr>
          <p:spPr>
            <a:xfrm rot="10800000" flipH="1">
              <a:off x="35156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7" name="Google Shape;5067;p33"/>
            <p:cNvSpPr/>
            <p:nvPr/>
          </p:nvSpPr>
          <p:spPr>
            <a:xfrm rot="10800000">
              <a:off x="-2748400" y="-38"/>
              <a:ext cx="7252281" cy="5143576"/>
            </a:xfrm>
            <a:custGeom>
              <a:avLst/>
              <a:gdLst/>
              <a:ahLst/>
              <a:cxnLst/>
              <a:rect l="l" t="t" r="r" b="b"/>
              <a:pathLst>
                <a:path w="126694" h="74688" extrusionOk="0">
                  <a:moveTo>
                    <a:pt x="1" y="1"/>
                  </a:moveTo>
                  <a:lnTo>
                    <a:pt x="1" y="74688"/>
                  </a:lnTo>
                  <a:lnTo>
                    <a:pt x="58197" y="74688"/>
                  </a:lnTo>
                  <a:cubicBezTo>
                    <a:pt x="58974" y="69074"/>
                    <a:pt x="60979" y="62131"/>
                    <a:pt x="66543" y="58347"/>
                  </a:cubicBezTo>
                  <a:cubicBezTo>
                    <a:pt x="69687" y="56203"/>
                    <a:pt x="72960" y="55757"/>
                    <a:pt x="76083" y="55757"/>
                  </a:cubicBezTo>
                  <a:cubicBezTo>
                    <a:pt x="78313" y="55757"/>
                    <a:pt x="80466" y="55984"/>
                    <a:pt x="82442" y="55984"/>
                  </a:cubicBezTo>
                  <a:cubicBezTo>
                    <a:pt x="85045" y="55984"/>
                    <a:pt x="87341" y="55589"/>
                    <a:pt x="89099" y="53760"/>
                  </a:cubicBezTo>
                  <a:cubicBezTo>
                    <a:pt x="95465" y="47093"/>
                    <a:pt x="84262" y="32482"/>
                    <a:pt x="90778" y="25339"/>
                  </a:cubicBezTo>
                  <a:cubicBezTo>
                    <a:pt x="93009" y="22895"/>
                    <a:pt x="95960" y="22820"/>
                    <a:pt x="99488" y="22820"/>
                  </a:cubicBezTo>
                  <a:cubicBezTo>
                    <a:pt x="99719" y="22820"/>
                    <a:pt x="99953" y="22821"/>
                    <a:pt x="100189" y="22821"/>
                  </a:cubicBezTo>
                  <a:cubicBezTo>
                    <a:pt x="103555" y="22821"/>
                    <a:pt x="107417" y="22755"/>
                    <a:pt x="111656" y="20753"/>
                  </a:cubicBezTo>
                  <a:cubicBezTo>
                    <a:pt x="120327" y="16642"/>
                    <a:pt x="124513" y="7244"/>
                    <a:pt x="126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068" name="Google Shape;5068;p33"/>
          <p:cNvSpPr txBox="1">
            <a:spLocks noGrp="1"/>
          </p:cNvSpPr>
          <p:nvPr>
            <p:ph type="title" hasCustomPrompt="1"/>
          </p:nvPr>
        </p:nvSpPr>
        <p:spPr>
          <a:xfrm>
            <a:off x="2288200" y="2158133"/>
            <a:ext cx="7615600" cy="1603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069" name="Google Shape;5069;p33"/>
          <p:cNvSpPr txBox="1">
            <a:spLocks noGrp="1"/>
          </p:cNvSpPr>
          <p:nvPr>
            <p:ph type="body" idx="1"/>
          </p:nvPr>
        </p:nvSpPr>
        <p:spPr>
          <a:xfrm>
            <a:off x="2812400" y="3827467"/>
            <a:ext cx="6567200" cy="872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marL="609411" lvl="0" indent="-44013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>
                <a:solidFill>
                  <a:schemeClr val="dk2"/>
                </a:solidFill>
              </a:defRPr>
            </a:lvl1pPr>
            <a:lvl2pPr marL="1218840" lvl="1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828256" lvl="2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2437678" lvl="3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3047088" lvl="4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3656499" lvl="5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4265920" lvl="6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4875337" lvl="7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5484766" lvl="8" indent="-440138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5433084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5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71" name="Google Shape;5071;p34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072" name="Google Shape;5072;p34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3" name="Google Shape;5073;p34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4" name="Google Shape;5074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5" name="Google Shape;5075;p34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6" name="Google Shape;5076;p34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7" name="Google Shape;5077;p3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8" name="Google Shape;5078;p34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9" name="Google Shape;5079;p34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0" name="Google Shape;5080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1" name="Google Shape;5081;p34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2" name="Google Shape;5082;p34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3" name="Google Shape;5083;p3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4" name="Google Shape;5084;p34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5" name="Google Shape;5085;p34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6" name="Google Shape;5086;p34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7" name="Google Shape;5087;p34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8" name="Google Shape;5088;p34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9" name="Google Shape;5089;p34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0" name="Google Shape;5090;p34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1" name="Google Shape;5091;p34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2" name="Google Shape;5092;p34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3" name="Google Shape;5093;p34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4" name="Google Shape;5094;p34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5" name="Google Shape;5095;p34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6" name="Google Shape;5096;p34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7" name="Google Shape;5097;p34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8" name="Google Shape;5098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9" name="Google Shape;5099;p34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0" name="Google Shape;5100;p3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1" name="Google Shape;5101;p34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2" name="Google Shape;5102;p34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3" name="Google Shape;5103;p34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4" name="Google Shape;5104;p34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5" name="Google Shape;5105;p34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6" name="Google Shape;5106;p34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7" name="Google Shape;5107;p34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8" name="Google Shape;5108;p34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9" name="Google Shape;5109;p34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0" name="Google Shape;5110;p34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1" name="Google Shape;5111;p34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2" name="Google Shape;5112;p34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3" name="Google Shape;5113;p34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4" name="Google Shape;5114;p34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5" name="Google Shape;5115;p34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6" name="Google Shape;5116;p34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7" name="Google Shape;5117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8" name="Google Shape;5118;p34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9" name="Google Shape;5119;p3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0" name="Google Shape;5120;p34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1" name="Google Shape;5121;p34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2" name="Google Shape;5122;p34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3" name="Google Shape;5123;p34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4" name="Google Shape;5124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5" name="Google Shape;5125;p34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6" name="Google Shape;5126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7" name="Google Shape;5127;p34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8" name="Google Shape;5128;p34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9" name="Google Shape;5129;p3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0" name="Google Shape;5130;p34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1" name="Google Shape;5131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2" name="Google Shape;5132;p34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3" name="Google Shape;5133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4" name="Google Shape;5134;p34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5" name="Google Shape;5135;p34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6" name="Google Shape;5136;p3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7" name="Google Shape;5137;p34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8" name="Google Shape;5138;p34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9" name="Google Shape;5139;p34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0" name="Google Shape;5140;p34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1" name="Google Shape;5141;p34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2" name="Google Shape;5142;p34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3" name="Google Shape;5143;p34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4" name="Google Shape;5144;p34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5" name="Google Shape;5145;p34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6" name="Google Shape;5146;p34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7" name="Google Shape;5147;p34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8" name="Google Shape;5148;p34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9" name="Google Shape;5149;p34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0" name="Google Shape;5150;p34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1" name="Google Shape;5151;p34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2" name="Google Shape;5152;p34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3" name="Google Shape;5153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4" name="Google Shape;5154;p34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5" name="Google Shape;5155;p3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6" name="Google Shape;5156;p34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7" name="Google Shape;5157;p34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8" name="Google Shape;5158;p34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9" name="Google Shape;5159;p34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0" name="Google Shape;5160;p34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1" name="Google Shape;5161;p34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2" name="Google Shape;5162;p34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3" name="Google Shape;5163;p34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4" name="Google Shape;5164;p34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5" name="Google Shape;5165;p34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6" name="Google Shape;5166;p34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7" name="Google Shape;5167;p34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8" name="Google Shape;5168;p34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9" name="Google Shape;5169;p34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0" name="Google Shape;5170;p34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1" name="Google Shape;5171;p34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2" name="Google Shape;5172;p34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3" name="Google Shape;5173;p34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4" name="Google Shape;5174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5" name="Google Shape;5175;p34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6" name="Google Shape;5176;p3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7" name="Google Shape;5177;p34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8" name="Google Shape;5178;p34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9" name="Google Shape;5179;p34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0" name="Google Shape;5180;p34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1" name="Google Shape;5181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2" name="Google Shape;5182;p34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3" name="Google Shape;5183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4" name="Google Shape;5184;p34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5" name="Google Shape;5185;p34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6" name="Google Shape;5186;p3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7" name="Google Shape;5187;p34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8" name="Google Shape;5188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9" name="Google Shape;5189;p34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0" name="Google Shape;5190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1" name="Google Shape;5191;p34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2" name="Google Shape;5192;p34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3" name="Google Shape;5193;p3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4" name="Google Shape;5194;p34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5" name="Google Shape;5195;p34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6" name="Google Shape;5196;p34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7" name="Google Shape;5197;p34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8" name="Google Shape;5198;p34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9" name="Google Shape;5199;p34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0" name="Google Shape;5200;p34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1" name="Google Shape;5201;p34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2" name="Google Shape;5202;p34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3" name="Google Shape;5203;p34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4" name="Google Shape;5204;p34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5" name="Google Shape;5205;p34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6" name="Google Shape;5206;p34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7" name="Google Shape;5207;p34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8" name="Google Shape;5208;p34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9" name="Google Shape;5209;p34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0" name="Google Shape;5210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1" name="Google Shape;5211;p34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2" name="Google Shape;5212;p3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3" name="Google Shape;5213;p34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4" name="Google Shape;5214;p34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5" name="Google Shape;5215;p34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6" name="Google Shape;5216;p34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7" name="Google Shape;5217;p34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8" name="Google Shape;5218;p34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9" name="Google Shape;5219;p34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0" name="Google Shape;5220;p34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1" name="Google Shape;5221;p34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2" name="Google Shape;5222;p34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3" name="Google Shape;5223;p34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4" name="Google Shape;5224;p34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5" name="Google Shape;5225;p34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6" name="Google Shape;5226;p34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7" name="Google Shape;5227;p34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8" name="Google Shape;5228;p34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9" name="Google Shape;5229;p34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0" name="Google Shape;5230;p34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1" name="Google Shape;5231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2" name="Google Shape;5232;p34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3" name="Google Shape;5233;p3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4" name="Google Shape;5234;p34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5" name="Google Shape;5235;p34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6" name="Google Shape;5236;p34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7" name="Google Shape;5237;p34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8" name="Google Shape;5238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9" name="Google Shape;5239;p34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0" name="Google Shape;5240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1" name="Google Shape;5241;p34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2" name="Google Shape;5242;p34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3" name="Google Shape;5243;p3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4" name="Google Shape;5244;p34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5" name="Google Shape;5245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6" name="Google Shape;5246;p34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7" name="Google Shape;5247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8" name="Google Shape;5248;p34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9" name="Google Shape;5249;p34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0" name="Google Shape;5250;p3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1" name="Google Shape;5251;p34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2" name="Google Shape;5252;p34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3" name="Google Shape;5253;p34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4" name="Google Shape;5254;p34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5" name="Google Shape;5255;p34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6" name="Google Shape;5256;p34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7" name="Google Shape;5257;p34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8" name="Google Shape;5258;p34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9" name="Google Shape;5259;p34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0" name="Google Shape;5260;p34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1" name="Google Shape;5261;p34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2" name="Google Shape;5262;p34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3" name="Google Shape;5263;p34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4" name="Google Shape;5264;p34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5" name="Google Shape;5265;p34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6" name="Google Shape;5266;p34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7" name="Google Shape;5267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8" name="Google Shape;5268;p34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9" name="Google Shape;5269;p3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0" name="Google Shape;5270;p34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1" name="Google Shape;5271;p34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2" name="Google Shape;5272;p34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3" name="Google Shape;5273;p34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4" name="Google Shape;5274;p34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5" name="Google Shape;5275;p34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6" name="Google Shape;5276;p34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7" name="Google Shape;5277;p34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8" name="Google Shape;5278;p34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9" name="Google Shape;5279;p34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0" name="Google Shape;5280;p34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1" name="Google Shape;5281;p34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2" name="Google Shape;5282;p34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3" name="Google Shape;5283;p34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4" name="Google Shape;5284;p34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5" name="Google Shape;5285;p34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6" name="Google Shape;5286;p34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7" name="Google Shape;5287;p34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8" name="Google Shape;5288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9" name="Google Shape;5289;p34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0" name="Google Shape;5290;p3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1" name="Google Shape;5291;p34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2" name="Google Shape;5292;p34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3" name="Google Shape;5293;p34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4" name="Google Shape;5294;p34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5" name="Google Shape;5295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6" name="Google Shape;5296;p34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7" name="Google Shape;5297;p34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8" name="Google Shape;5298;p34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9" name="Google Shape;5299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0" name="Google Shape;5300;p34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1" name="Google Shape;5301;p34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2" name="Google Shape;5302;p34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3" name="Google Shape;5303;p34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4" name="Google Shape;5304;p34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5" name="Google Shape;5305;p34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6" name="Google Shape;5306;p34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7" name="Google Shape;5307;p34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8" name="Google Shape;5308;p34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9" name="Google Shape;5309;p34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0" name="Google Shape;5310;p34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1" name="Google Shape;5311;p34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2" name="Google Shape;5312;p34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3" name="Google Shape;5313;p34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4" name="Google Shape;5314;p34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5" name="Google Shape;5315;p34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6" name="Google Shape;5316;p34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7" name="Google Shape;5317;p34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8" name="Google Shape;5318;p34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9" name="Google Shape;5319;p34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0" name="Google Shape;5320;p34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1" name="Google Shape;5321;p34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2" name="Google Shape;5322;p34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3" name="Google Shape;5323;p34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4" name="Google Shape;5324;p34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5" name="Google Shape;5325;p34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6" name="Google Shape;5326;p34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327" name="Google Shape;5327;p34"/>
          <p:cNvSpPr/>
          <p:nvPr/>
        </p:nvSpPr>
        <p:spPr>
          <a:xfrm rot="10800000" flipH="1">
            <a:off x="3483255" y="-51"/>
            <a:ext cx="8708785" cy="6858101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328" name="Google Shape;5328;p34"/>
          <p:cNvSpPr txBox="1">
            <a:spLocks noGrp="1"/>
          </p:cNvSpPr>
          <p:nvPr>
            <p:ph type="title"/>
          </p:nvPr>
        </p:nvSpPr>
        <p:spPr>
          <a:xfrm>
            <a:off x="6160600" y="2312600"/>
            <a:ext cx="5136000" cy="2084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None/>
              <a:defRPr sz="64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5329" name="Google Shape;5329;p34"/>
          <p:cNvSpPr txBox="1">
            <a:spLocks noGrp="1"/>
          </p:cNvSpPr>
          <p:nvPr>
            <p:ph type="subTitle" idx="1"/>
          </p:nvPr>
        </p:nvSpPr>
        <p:spPr>
          <a:xfrm>
            <a:off x="6468016" y="4488751"/>
            <a:ext cx="4521200" cy="897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700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5330" name="Google Shape;5330;p34"/>
          <p:cNvSpPr txBox="1">
            <a:spLocks noGrp="1"/>
          </p:cNvSpPr>
          <p:nvPr>
            <p:ph type="title" idx="2" hasCustomPrompt="1"/>
          </p:nvPr>
        </p:nvSpPr>
        <p:spPr>
          <a:xfrm>
            <a:off x="7744201" y="1309417"/>
            <a:ext cx="1968800" cy="1003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6700">
                <a:solidFill>
                  <a:schemeClr val="dk2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001284089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3">
  <p:cSld name="Title and four columns 3">
    <p:spTree>
      <p:nvGrpSpPr>
        <p:cNvPr id="1" name="Shape 5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2" name="Google Shape;5332;p35"/>
          <p:cNvSpPr txBox="1">
            <a:spLocks noGrp="1"/>
          </p:cNvSpPr>
          <p:nvPr>
            <p:ph type="title"/>
          </p:nvPr>
        </p:nvSpPr>
        <p:spPr>
          <a:xfrm>
            <a:off x="801000" y="720000"/>
            <a:ext cx="10590000" cy="659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333" name="Google Shape;5333;p35"/>
          <p:cNvSpPr txBox="1">
            <a:spLocks noGrp="1"/>
          </p:cNvSpPr>
          <p:nvPr>
            <p:ph type="subTitle" idx="1"/>
          </p:nvPr>
        </p:nvSpPr>
        <p:spPr>
          <a:xfrm>
            <a:off x="4276888" y="2709467"/>
            <a:ext cx="3156000" cy="835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4" name="Google Shape;5334;p35"/>
          <p:cNvSpPr txBox="1">
            <a:spLocks noGrp="1"/>
          </p:cNvSpPr>
          <p:nvPr>
            <p:ph type="subTitle" idx="2"/>
          </p:nvPr>
        </p:nvSpPr>
        <p:spPr>
          <a:xfrm>
            <a:off x="8060888" y="2709467"/>
            <a:ext cx="3156000" cy="835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5" name="Google Shape;5335;p35"/>
          <p:cNvSpPr txBox="1">
            <a:spLocks noGrp="1"/>
          </p:cNvSpPr>
          <p:nvPr>
            <p:ph type="subTitle" idx="3"/>
          </p:nvPr>
        </p:nvSpPr>
        <p:spPr>
          <a:xfrm>
            <a:off x="4276888" y="4490164"/>
            <a:ext cx="3156000" cy="835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6" name="Google Shape;5336;p35"/>
          <p:cNvSpPr txBox="1">
            <a:spLocks noGrp="1"/>
          </p:cNvSpPr>
          <p:nvPr>
            <p:ph type="subTitle" idx="4"/>
          </p:nvPr>
        </p:nvSpPr>
        <p:spPr>
          <a:xfrm>
            <a:off x="8060888" y="4490171"/>
            <a:ext cx="3156000" cy="835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337" name="Google Shape;5337;p35"/>
          <p:cNvSpPr txBox="1">
            <a:spLocks noGrp="1"/>
          </p:cNvSpPr>
          <p:nvPr>
            <p:ph type="title" idx="5"/>
          </p:nvPr>
        </p:nvSpPr>
        <p:spPr>
          <a:xfrm>
            <a:off x="4276888" y="2153400"/>
            <a:ext cx="3156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929A"/>
              </a:buClr>
              <a:buSzPts val="2000"/>
              <a:buNone/>
              <a:defRPr sz="2700">
                <a:solidFill>
                  <a:srgbClr val="00929A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5338" name="Google Shape;5338;p35"/>
          <p:cNvSpPr txBox="1">
            <a:spLocks noGrp="1"/>
          </p:cNvSpPr>
          <p:nvPr>
            <p:ph type="title" idx="6"/>
          </p:nvPr>
        </p:nvSpPr>
        <p:spPr>
          <a:xfrm>
            <a:off x="8060888" y="2153400"/>
            <a:ext cx="3156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EA4335"/>
              </a:buClr>
              <a:buSzPts val="2000"/>
              <a:buNone/>
              <a:defRPr sz="2700">
                <a:solidFill>
                  <a:srgbClr val="E9504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5339" name="Google Shape;5339;p35"/>
          <p:cNvSpPr txBox="1">
            <a:spLocks noGrp="1"/>
          </p:cNvSpPr>
          <p:nvPr>
            <p:ph type="title" idx="7"/>
          </p:nvPr>
        </p:nvSpPr>
        <p:spPr>
          <a:xfrm>
            <a:off x="4276888" y="3943284"/>
            <a:ext cx="3156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6DA8D6"/>
              </a:buClr>
              <a:buSzPts val="2000"/>
              <a:buNone/>
              <a:defRPr sz="2700">
                <a:solidFill>
                  <a:srgbClr val="3D88B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5340" name="Google Shape;5340;p35"/>
          <p:cNvSpPr txBox="1">
            <a:spLocks noGrp="1"/>
          </p:cNvSpPr>
          <p:nvPr>
            <p:ph type="title" idx="8"/>
          </p:nvPr>
        </p:nvSpPr>
        <p:spPr>
          <a:xfrm>
            <a:off x="8060888" y="3943284"/>
            <a:ext cx="3156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BB04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BF60"/>
              </a:buClr>
              <a:buSzPts val="2000"/>
              <a:buNone/>
              <a:defRPr sz="2700">
                <a:solidFill>
                  <a:srgbClr val="FCBF60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73646150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Numbers and text 2">
    <p:spTree>
      <p:nvGrpSpPr>
        <p:cNvPr id="1" name="Shape 5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6" name="Google Shape;5606;p37"/>
          <p:cNvSpPr txBox="1">
            <a:spLocks noGrp="1"/>
          </p:cNvSpPr>
          <p:nvPr>
            <p:ph type="subTitle" idx="1"/>
          </p:nvPr>
        </p:nvSpPr>
        <p:spPr>
          <a:xfrm>
            <a:off x="2635775" y="2492803"/>
            <a:ext cx="3092000" cy="873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7" name="Google Shape;5607;p37"/>
          <p:cNvSpPr txBox="1">
            <a:spLocks noGrp="1"/>
          </p:cNvSpPr>
          <p:nvPr>
            <p:ph type="title" hasCustomPrompt="1"/>
          </p:nvPr>
        </p:nvSpPr>
        <p:spPr>
          <a:xfrm>
            <a:off x="2635759" y="878115"/>
            <a:ext cx="3092000" cy="1603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FBB04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08" name="Google Shape;5608;p37"/>
          <p:cNvSpPr txBox="1">
            <a:spLocks noGrp="1"/>
          </p:cNvSpPr>
          <p:nvPr>
            <p:ph type="subTitle" idx="2"/>
          </p:nvPr>
        </p:nvSpPr>
        <p:spPr>
          <a:xfrm>
            <a:off x="6464241" y="2492791"/>
            <a:ext cx="3092000" cy="873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09" name="Google Shape;5609;p37"/>
          <p:cNvSpPr txBox="1">
            <a:spLocks noGrp="1"/>
          </p:cNvSpPr>
          <p:nvPr>
            <p:ph type="title" idx="3" hasCustomPrompt="1"/>
          </p:nvPr>
        </p:nvSpPr>
        <p:spPr>
          <a:xfrm>
            <a:off x="6464225" y="878097"/>
            <a:ext cx="3092000" cy="1603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DF3C4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10" name="Google Shape;5610;p37"/>
          <p:cNvSpPr txBox="1">
            <a:spLocks noGrp="1"/>
          </p:cNvSpPr>
          <p:nvPr>
            <p:ph type="subTitle" idx="4"/>
          </p:nvPr>
        </p:nvSpPr>
        <p:spPr>
          <a:xfrm>
            <a:off x="2635775" y="5106703"/>
            <a:ext cx="3092000" cy="873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11" name="Google Shape;5611;p37"/>
          <p:cNvSpPr txBox="1">
            <a:spLocks noGrp="1"/>
          </p:cNvSpPr>
          <p:nvPr>
            <p:ph type="title" idx="5" hasCustomPrompt="1"/>
          </p:nvPr>
        </p:nvSpPr>
        <p:spPr>
          <a:xfrm>
            <a:off x="2635759" y="3492015"/>
            <a:ext cx="3092000" cy="1603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008A80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12" name="Google Shape;5612;p37"/>
          <p:cNvSpPr txBox="1">
            <a:spLocks noGrp="1"/>
          </p:cNvSpPr>
          <p:nvPr>
            <p:ph type="subTitle" idx="6"/>
          </p:nvPr>
        </p:nvSpPr>
        <p:spPr>
          <a:xfrm>
            <a:off x="6464241" y="5106691"/>
            <a:ext cx="3092000" cy="8732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5613" name="Google Shape;5613;p37"/>
          <p:cNvSpPr txBox="1">
            <a:spLocks noGrp="1"/>
          </p:cNvSpPr>
          <p:nvPr>
            <p:ph type="title" idx="7" hasCustomPrompt="1"/>
          </p:nvPr>
        </p:nvSpPr>
        <p:spPr>
          <a:xfrm>
            <a:off x="6464225" y="3491997"/>
            <a:ext cx="3092000" cy="16036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100">
                <a:solidFill>
                  <a:srgbClr val="3D88B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827803066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5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81" name="Google Shape;5881;p39"/>
          <p:cNvGrpSpPr/>
          <p:nvPr/>
        </p:nvGrpSpPr>
        <p:grpSpPr>
          <a:xfrm>
            <a:off x="-180608" y="-649"/>
            <a:ext cx="12716167" cy="6858237"/>
            <a:chOff x="-135450" y="773125"/>
            <a:chExt cx="7704900" cy="4155500"/>
          </a:xfrm>
        </p:grpSpPr>
        <p:sp>
          <p:nvSpPr>
            <p:cNvPr id="5882" name="Google Shape;5882;p39"/>
            <p:cNvSpPr/>
            <p:nvPr/>
          </p:nvSpPr>
          <p:spPr>
            <a:xfrm>
              <a:off x="6803550" y="11912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921" y="3098"/>
                    <a:pt x="1169" y="3097"/>
                    <a:pt x="1436" y="3097"/>
                  </a:cubicBezTo>
                  <a:cubicBezTo>
                    <a:pt x="2006" y="3097"/>
                    <a:pt x="2660" y="3100"/>
                    <a:pt x="3350" y="3100"/>
                  </a:cubicBezTo>
                  <a:cubicBezTo>
                    <a:pt x="5524" y="3100"/>
                    <a:pt x="8050" y="3072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3" name="Google Shape;5883;p39"/>
            <p:cNvSpPr/>
            <p:nvPr/>
          </p:nvSpPr>
          <p:spPr>
            <a:xfrm>
              <a:off x="71282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48"/>
                    <a:pt x="8074" y="7357"/>
                    <a:pt x="7432" y="11621"/>
                  </a:cubicBezTo>
                  <a:cubicBezTo>
                    <a:pt x="7408" y="11796"/>
                    <a:pt x="7264" y="11888"/>
                    <a:pt x="7119" y="11888"/>
                  </a:cubicBezTo>
                  <a:cubicBezTo>
                    <a:pt x="6991" y="11888"/>
                    <a:pt x="6863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2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72"/>
                    <a:pt x="17647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4" name="Google Shape;5884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5" name="Google Shape;5885;p39"/>
            <p:cNvSpPr/>
            <p:nvPr/>
          </p:nvSpPr>
          <p:spPr>
            <a:xfrm>
              <a:off x="59215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8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6" name="Google Shape;5886;p39"/>
            <p:cNvSpPr/>
            <p:nvPr/>
          </p:nvSpPr>
          <p:spPr>
            <a:xfrm>
              <a:off x="63989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6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03"/>
                  </a:cubicBezTo>
                  <a:cubicBezTo>
                    <a:pt x="4506" y="6551"/>
                    <a:pt x="1634" y="10147"/>
                    <a:pt x="1848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8" y="11378"/>
                  </a:cubicBezTo>
                  <a:cubicBezTo>
                    <a:pt x="5443" y="10316"/>
                    <a:pt x="6032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5" y="10173"/>
                    <a:pt x="10662" y="10726"/>
                  </a:cubicBezTo>
                  <a:cubicBezTo>
                    <a:pt x="10779" y="10788"/>
                    <a:pt x="10907" y="10818"/>
                    <a:pt x="11034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7" name="Google Shape;5887;p3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8" name="Google Shape;5888;p39"/>
            <p:cNvSpPr/>
            <p:nvPr/>
          </p:nvSpPr>
          <p:spPr>
            <a:xfrm>
              <a:off x="6803550" y="3319800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2" y="5"/>
                  </a:cubicBezTo>
                  <a:cubicBezTo>
                    <a:pt x="8327" y="106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5" y="118"/>
                  </a:cubicBezTo>
                  <a:cubicBezTo>
                    <a:pt x="2106" y="118"/>
                    <a:pt x="1251" y="127"/>
                    <a:pt x="723" y="166"/>
                  </a:cubicBezTo>
                  <a:cubicBezTo>
                    <a:pt x="456" y="184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1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90"/>
                    <a:pt x="1346" y="3090"/>
                  </a:cubicBezTo>
                  <a:cubicBezTo>
                    <a:pt x="2013" y="3090"/>
                    <a:pt x="2804" y="3095"/>
                    <a:pt x="3636" y="3095"/>
                  </a:cubicBezTo>
                  <a:cubicBezTo>
                    <a:pt x="5742" y="3095"/>
                    <a:pt x="8108" y="3063"/>
                    <a:pt x="9377" y="2842"/>
                  </a:cubicBezTo>
                  <a:cubicBezTo>
                    <a:pt x="10309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9" name="Google Shape;5889;p39"/>
            <p:cNvSpPr/>
            <p:nvPr/>
          </p:nvSpPr>
          <p:spPr>
            <a:xfrm>
              <a:off x="71282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5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2" y="3753"/>
                  </a:cubicBezTo>
                  <a:cubicBezTo>
                    <a:pt x="16255" y="3735"/>
                    <a:pt x="16594" y="3717"/>
                    <a:pt x="16888" y="3708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0" name="Google Shape;5890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1" name="Google Shape;5891;p39"/>
            <p:cNvSpPr/>
            <p:nvPr/>
          </p:nvSpPr>
          <p:spPr>
            <a:xfrm>
              <a:off x="5921550" y="3227375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2" name="Google Shape;5892;p39"/>
            <p:cNvSpPr/>
            <p:nvPr/>
          </p:nvSpPr>
          <p:spPr>
            <a:xfrm>
              <a:off x="63989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6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9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1" y="5745"/>
                    <a:pt x="4247" y="6208"/>
                  </a:cubicBezTo>
                  <a:cubicBezTo>
                    <a:pt x="4506" y="6556"/>
                    <a:pt x="1634" y="10143"/>
                    <a:pt x="1848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8" y="11383"/>
                  </a:cubicBezTo>
                  <a:cubicBezTo>
                    <a:pt x="5443" y="10321"/>
                    <a:pt x="6032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5" y="10178"/>
                    <a:pt x="10662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3" name="Google Shape;5893;p3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4" name="Google Shape;5894;p39"/>
            <p:cNvSpPr/>
            <p:nvPr/>
          </p:nvSpPr>
          <p:spPr>
            <a:xfrm>
              <a:off x="60646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7" y="3092"/>
                    <a:pt x="891" y="3092"/>
                  </a:cubicBezTo>
                  <a:cubicBezTo>
                    <a:pt x="898" y="3092"/>
                    <a:pt x="904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5" name="Google Shape;5895;p39"/>
            <p:cNvSpPr/>
            <p:nvPr/>
          </p:nvSpPr>
          <p:spPr>
            <a:xfrm>
              <a:off x="59966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1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5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6" name="Google Shape;5896;p39"/>
            <p:cNvSpPr/>
            <p:nvPr/>
          </p:nvSpPr>
          <p:spPr>
            <a:xfrm>
              <a:off x="59966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1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4" y="129"/>
                    <a:pt x="723" y="165"/>
                  </a:cubicBezTo>
                  <a:cubicBezTo>
                    <a:pt x="446" y="183"/>
                    <a:pt x="215" y="432"/>
                    <a:pt x="143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5" y="3091"/>
                    <a:pt x="673" y="3091"/>
                  </a:cubicBezTo>
                  <a:cubicBezTo>
                    <a:pt x="678" y="3091"/>
                    <a:pt x="683" y="3091"/>
                    <a:pt x="687" y="3091"/>
                  </a:cubicBezTo>
                  <a:cubicBezTo>
                    <a:pt x="793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7" name="Google Shape;5897;p39"/>
            <p:cNvSpPr/>
            <p:nvPr/>
          </p:nvSpPr>
          <p:spPr>
            <a:xfrm>
              <a:off x="6697200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23" y="1"/>
                  </a:moveTo>
                  <a:cubicBezTo>
                    <a:pt x="10272" y="1"/>
                    <a:pt x="10020" y="101"/>
                    <a:pt x="9830" y="285"/>
                  </a:cubicBezTo>
                  <a:cubicBezTo>
                    <a:pt x="7457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1" y="9831"/>
                    <a:pt x="10473" y="4594"/>
                    <a:pt x="12177" y="2694"/>
                  </a:cubicBezTo>
                  <a:cubicBezTo>
                    <a:pt x="12453" y="2391"/>
                    <a:pt x="12498" y="1936"/>
                    <a:pt x="12293" y="1579"/>
                  </a:cubicBezTo>
                  <a:cubicBezTo>
                    <a:pt x="11954" y="1017"/>
                    <a:pt x="11499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8" name="Google Shape;5898;p39"/>
            <p:cNvSpPr/>
            <p:nvPr/>
          </p:nvSpPr>
          <p:spPr>
            <a:xfrm>
              <a:off x="67286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9" name="Google Shape;5899;p39"/>
            <p:cNvSpPr/>
            <p:nvPr/>
          </p:nvSpPr>
          <p:spPr>
            <a:xfrm>
              <a:off x="6905850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4" y="0"/>
                  </a:moveTo>
                  <a:cubicBezTo>
                    <a:pt x="677" y="0"/>
                    <a:pt x="0" y="809"/>
                    <a:pt x="351" y="2329"/>
                  </a:cubicBezTo>
                  <a:cubicBezTo>
                    <a:pt x="463" y="2828"/>
                    <a:pt x="915" y="3048"/>
                    <a:pt x="1419" y="3048"/>
                  </a:cubicBezTo>
                  <a:cubicBezTo>
                    <a:pt x="2331" y="3048"/>
                    <a:pt x="3413" y="2328"/>
                    <a:pt x="2965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0" name="Google Shape;5900;p39"/>
            <p:cNvSpPr/>
            <p:nvPr/>
          </p:nvSpPr>
          <p:spPr>
            <a:xfrm>
              <a:off x="6693375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1" name="Google Shape;5901;p39"/>
            <p:cNvSpPr/>
            <p:nvPr/>
          </p:nvSpPr>
          <p:spPr>
            <a:xfrm>
              <a:off x="6822725" y="263452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2" name="Google Shape;5902;p39"/>
            <p:cNvSpPr/>
            <p:nvPr/>
          </p:nvSpPr>
          <p:spPr>
            <a:xfrm>
              <a:off x="6822725" y="282650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3" name="Google Shape;5903;p39"/>
            <p:cNvSpPr/>
            <p:nvPr/>
          </p:nvSpPr>
          <p:spPr>
            <a:xfrm>
              <a:off x="71010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3" y="9158"/>
                    <a:pt x="1512" y="9153"/>
                    <a:pt x="1562" y="9144"/>
                  </a:cubicBezTo>
                  <a:cubicBezTo>
                    <a:pt x="2739" y="8912"/>
                    <a:pt x="3828" y="8832"/>
                    <a:pt x="4746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6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4" y="4550"/>
                  </a:cubicBezTo>
                  <a:cubicBezTo>
                    <a:pt x="8859" y="3488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4" name="Google Shape;5904;p39"/>
            <p:cNvSpPr/>
            <p:nvPr/>
          </p:nvSpPr>
          <p:spPr>
            <a:xfrm>
              <a:off x="72061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1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37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48" y="8667"/>
                  </a:cubicBezTo>
                  <a:cubicBezTo>
                    <a:pt x="6708" y="8440"/>
                    <a:pt x="6961" y="8320"/>
                    <a:pt x="7216" y="8320"/>
                  </a:cubicBezTo>
                  <a:cubicBezTo>
                    <a:pt x="7402" y="8320"/>
                    <a:pt x="7590" y="8383"/>
                    <a:pt x="7744" y="8515"/>
                  </a:cubicBezTo>
                  <a:cubicBezTo>
                    <a:pt x="8671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88" y="9398"/>
                    <a:pt x="13016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15" y="3546"/>
                    <a:pt x="10946" y="2823"/>
                    <a:pt x="11526" y="2128"/>
                  </a:cubicBezTo>
                  <a:cubicBezTo>
                    <a:pt x="11830" y="1771"/>
                    <a:pt x="11758" y="1227"/>
                    <a:pt x="11375" y="950"/>
                  </a:cubicBezTo>
                  <a:cubicBezTo>
                    <a:pt x="10920" y="620"/>
                    <a:pt x="10456" y="379"/>
                    <a:pt x="9956" y="102"/>
                  </a:cubicBezTo>
                  <a:cubicBezTo>
                    <a:pt x="9833" y="34"/>
                    <a:pt x="9698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5" name="Google Shape;5905;p39"/>
            <p:cNvSpPr/>
            <p:nvPr/>
          </p:nvSpPr>
          <p:spPr>
            <a:xfrm>
              <a:off x="63211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55" y="3744"/>
                    <a:pt x="16603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3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6" name="Google Shape;5906;p39"/>
            <p:cNvSpPr/>
            <p:nvPr/>
          </p:nvSpPr>
          <p:spPr>
            <a:xfrm>
              <a:off x="687157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1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7" name="Google Shape;5907;p39"/>
            <p:cNvSpPr/>
            <p:nvPr/>
          </p:nvSpPr>
          <p:spPr>
            <a:xfrm>
              <a:off x="6803550" y="1302100"/>
              <a:ext cx="257775" cy="77550"/>
            </a:xfrm>
            <a:custGeom>
              <a:avLst/>
              <a:gdLst/>
              <a:ahLst/>
              <a:cxnLst/>
              <a:rect l="l" t="t" r="r" b="b"/>
              <a:pathLst>
                <a:path w="10311" h="3102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277" y="112"/>
                    <a:pt x="6705" y="127"/>
                    <a:pt x="5102" y="127"/>
                  </a:cubicBezTo>
                  <a:cubicBezTo>
                    <a:pt x="4505" y="127"/>
                    <a:pt x="3903" y="125"/>
                    <a:pt x="3335" y="125"/>
                  </a:cubicBezTo>
                  <a:cubicBezTo>
                    <a:pt x="2253" y="125"/>
                    <a:pt x="1295" y="132"/>
                    <a:pt x="723" y="174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19" y="3099"/>
                    <a:pt x="1166" y="3098"/>
                    <a:pt x="1430" y="3098"/>
                  </a:cubicBezTo>
                  <a:cubicBezTo>
                    <a:pt x="2021" y="3098"/>
                    <a:pt x="2704" y="3101"/>
                    <a:pt x="3423" y="3101"/>
                  </a:cubicBezTo>
                  <a:cubicBezTo>
                    <a:pt x="5580" y="3101"/>
                    <a:pt x="8065" y="3073"/>
                    <a:pt x="9377" y="2851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8" name="Google Shape;5908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9" name="Google Shape;5909;p39"/>
            <p:cNvSpPr/>
            <p:nvPr/>
          </p:nvSpPr>
          <p:spPr>
            <a:xfrm>
              <a:off x="6098850" y="1340800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1" y="2828"/>
                    <a:pt x="914" y="3048"/>
                    <a:pt x="1418" y="3048"/>
                  </a:cubicBezTo>
                  <a:cubicBezTo>
                    <a:pt x="2329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0" name="Google Shape;5910;p3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1" name="Google Shape;5911;p39"/>
            <p:cNvSpPr/>
            <p:nvPr/>
          </p:nvSpPr>
          <p:spPr>
            <a:xfrm>
              <a:off x="60157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2" name="Google Shape;5912;p39"/>
            <p:cNvSpPr/>
            <p:nvPr/>
          </p:nvSpPr>
          <p:spPr>
            <a:xfrm>
              <a:off x="60157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3" name="Google Shape;5913;p39"/>
            <p:cNvSpPr/>
            <p:nvPr/>
          </p:nvSpPr>
          <p:spPr>
            <a:xfrm>
              <a:off x="62939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39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1" y="13721"/>
                    <a:pt x="6031" y="14006"/>
                    <a:pt x="6423" y="14024"/>
                  </a:cubicBezTo>
                  <a:cubicBezTo>
                    <a:pt x="6813" y="14039"/>
                    <a:pt x="7225" y="14051"/>
                    <a:pt x="7647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27"/>
                  </a:cubicBezTo>
                  <a:cubicBezTo>
                    <a:pt x="13640" y="5852"/>
                    <a:pt x="13337" y="5576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21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4" name="Google Shape;5914;p39"/>
            <p:cNvSpPr/>
            <p:nvPr/>
          </p:nvSpPr>
          <p:spPr>
            <a:xfrm>
              <a:off x="60646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1" y="126"/>
                    <a:pt x="6748" y="126"/>
                  </a:cubicBezTo>
                  <a:cubicBezTo>
                    <a:pt x="5956" y="126"/>
                    <a:pt x="5159" y="124"/>
                    <a:pt x="4408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7" y="3098"/>
                    <a:pt x="3571" y="3101"/>
                    <a:pt x="4523" y="3101"/>
                  </a:cubicBezTo>
                  <a:cubicBezTo>
                    <a:pt x="7381" y="3101"/>
                    <a:pt x="10671" y="3073"/>
                    <a:pt x="12409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5" name="Google Shape;5915;p39"/>
            <p:cNvSpPr/>
            <p:nvPr/>
          </p:nvSpPr>
          <p:spPr>
            <a:xfrm>
              <a:off x="59966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7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5" y="433"/>
                    <a:pt x="143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1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6" name="Google Shape;5916;p39"/>
            <p:cNvSpPr/>
            <p:nvPr/>
          </p:nvSpPr>
          <p:spPr>
            <a:xfrm>
              <a:off x="59966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3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5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1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7" name="Google Shape;5917;p39"/>
            <p:cNvSpPr/>
            <p:nvPr/>
          </p:nvSpPr>
          <p:spPr>
            <a:xfrm>
              <a:off x="6697225" y="4305650"/>
              <a:ext cx="312425" cy="304025"/>
            </a:xfrm>
            <a:custGeom>
              <a:avLst/>
              <a:gdLst/>
              <a:ahLst/>
              <a:cxnLst/>
              <a:rect l="l" t="t" r="r" b="b"/>
              <a:pathLst>
                <a:path w="12497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56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50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92" y="1581"/>
                  </a:cubicBezTo>
                  <a:cubicBezTo>
                    <a:pt x="11953" y="1019"/>
                    <a:pt x="11498" y="466"/>
                    <a:pt x="11025" y="154"/>
                  </a:cubicBezTo>
                  <a:cubicBezTo>
                    <a:pt x="10869" y="50"/>
                    <a:pt x="10693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8" name="Google Shape;5918;p39"/>
            <p:cNvSpPr/>
            <p:nvPr/>
          </p:nvSpPr>
          <p:spPr>
            <a:xfrm>
              <a:off x="67286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9" name="Google Shape;5919;p39"/>
            <p:cNvSpPr/>
            <p:nvPr/>
          </p:nvSpPr>
          <p:spPr>
            <a:xfrm>
              <a:off x="6905850" y="4533525"/>
              <a:ext cx="85350" cy="76150"/>
            </a:xfrm>
            <a:custGeom>
              <a:avLst/>
              <a:gdLst/>
              <a:ahLst/>
              <a:cxnLst/>
              <a:rect l="l" t="t" r="r" b="b"/>
              <a:pathLst>
                <a:path w="3414" h="3046" extrusionOk="0">
                  <a:moveTo>
                    <a:pt x="1465" y="1"/>
                  </a:moveTo>
                  <a:cubicBezTo>
                    <a:pt x="678" y="1"/>
                    <a:pt x="0" y="812"/>
                    <a:pt x="351" y="2333"/>
                  </a:cubicBezTo>
                  <a:cubicBezTo>
                    <a:pt x="462" y="2827"/>
                    <a:pt x="913" y="3046"/>
                    <a:pt x="1416" y="3046"/>
                  </a:cubicBezTo>
                  <a:cubicBezTo>
                    <a:pt x="2328" y="3046"/>
                    <a:pt x="3414" y="2328"/>
                    <a:pt x="2965" y="1235"/>
                  </a:cubicBezTo>
                  <a:cubicBezTo>
                    <a:pt x="2623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0" name="Google Shape;5920;p39"/>
            <p:cNvSpPr/>
            <p:nvPr/>
          </p:nvSpPr>
          <p:spPr>
            <a:xfrm>
              <a:off x="6693375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1" name="Google Shape;5921;p39"/>
            <p:cNvSpPr/>
            <p:nvPr/>
          </p:nvSpPr>
          <p:spPr>
            <a:xfrm>
              <a:off x="6822725" y="476292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2" name="Google Shape;5922;p39"/>
            <p:cNvSpPr/>
            <p:nvPr/>
          </p:nvSpPr>
          <p:spPr>
            <a:xfrm>
              <a:off x="71010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1" y="5418"/>
                  </a:cubicBezTo>
                  <a:cubicBezTo>
                    <a:pt x="5175" y="5846"/>
                    <a:pt x="536" y="5766"/>
                    <a:pt x="259" y="6248"/>
                  </a:cubicBezTo>
                  <a:cubicBezTo>
                    <a:pt x="0" y="6703"/>
                    <a:pt x="322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2" y="9138"/>
                  </a:cubicBezTo>
                  <a:cubicBezTo>
                    <a:pt x="2739" y="8915"/>
                    <a:pt x="3828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9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8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3" y="9424"/>
                  </a:cubicBezTo>
                  <a:cubicBezTo>
                    <a:pt x="9175" y="8921"/>
                    <a:pt x="9562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2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4" y="4544"/>
                  </a:cubicBezTo>
                  <a:cubicBezTo>
                    <a:pt x="8859" y="3482"/>
                    <a:pt x="8752" y="2001"/>
                    <a:pt x="8636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3" name="Google Shape;5923;p39"/>
            <p:cNvSpPr/>
            <p:nvPr/>
          </p:nvSpPr>
          <p:spPr>
            <a:xfrm>
              <a:off x="72061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8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48" y="8675"/>
                  </a:cubicBezTo>
                  <a:cubicBezTo>
                    <a:pt x="6709" y="8446"/>
                    <a:pt x="6965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71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88" y="9406"/>
                    <a:pt x="13016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15" y="3554"/>
                    <a:pt x="10946" y="2831"/>
                    <a:pt x="11526" y="2136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4" name="Google Shape;5924;p39"/>
            <p:cNvSpPr/>
            <p:nvPr/>
          </p:nvSpPr>
          <p:spPr>
            <a:xfrm>
              <a:off x="63211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14"/>
                    <a:pt x="884" y="5233"/>
                    <a:pt x="224" y="6536"/>
                  </a:cubicBezTo>
                  <a:cubicBezTo>
                    <a:pt x="1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8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2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5" name="Google Shape;5925;p39"/>
            <p:cNvSpPr/>
            <p:nvPr/>
          </p:nvSpPr>
          <p:spPr>
            <a:xfrm>
              <a:off x="687157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40" y="119"/>
                    <a:pt x="7002" y="119"/>
                  </a:cubicBezTo>
                  <a:cubicBezTo>
                    <a:pt x="6097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6" name="Google Shape;5926;p39"/>
            <p:cNvSpPr/>
            <p:nvPr/>
          </p:nvSpPr>
          <p:spPr>
            <a:xfrm>
              <a:off x="6803550" y="3430650"/>
              <a:ext cx="257775" cy="77475"/>
            </a:xfrm>
            <a:custGeom>
              <a:avLst/>
              <a:gdLst/>
              <a:ahLst/>
              <a:cxnLst/>
              <a:rect l="l" t="t" r="r" b="b"/>
              <a:pathLst>
                <a:path w="10311" h="3099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33"/>
                    <a:pt x="152" y="790"/>
                  </a:cubicBezTo>
                  <a:cubicBezTo>
                    <a:pt x="45" y="1334"/>
                    <a:pt x="1" y="1959"/>
                    <a:pt x="81" y="2449"/>
                  </a:cubicBezTo>
                  <a:cubicBezTo>
                    <a:pt x="134" y="2827"/>
                    <a:pt x="394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1" y="3091"/>
                    <a:pt x="911" y="3091"/>
                    <a:pt x="1026" y="3091"/>
                  </a:cubicBezTo>
                  <a:cubicBezTo>
                    <a:pt x="1749" y="3091"/>
                    <a:pt x="2657" y="3098"/>
                    <a:pt x="3621" y="3098"/>
                  </a:cubicBezTo>
                  <a:cubicBezTo>
                    <a:pt x="5731" y="3098"/>
                    <a:pt x="8105" y="306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7" name="Google Shape;5927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8" name="Google Shape;5928;p39"/>
            <p:cNvSpPr/>
            <p:nvPr/>
          </p:nvSpPr>
          <p:spPr>
            <a:xfrm>
              <a:off x="6098850" y="3469250"/>
              <a:ext cx="85225" cy="76250"/>
            </a:xfrm>
            <a:custGeom>
              <a:avLst/>
              <a:gdLst/>
              <a:ahLst/>
              <a:cxnLst/>
              <a:rect l="l" t="t" r="r" b="b"/>
              <a:pathLst>
                <a:path w="3409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1" y="3050"/>
                    <a:pt x="1414" y="3050"/>
                  </a:cubicBezTo>
                  <a:cubicBezTo>
                    <a:pt x="2326" y="3050"/>
                    <a:pt x="3409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9" name="Google Shape;5929;p3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0" name="Google Shape;5930;p39"/>
            <p:cNvSpPr/>
            <p:nvPr/>
          </p:nvSpPr>
          <p:spPr>
            <a:xfrm>
              <a:off x="60157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1" name="Google Shape;5931;p39"/>
            <p:cNvSpPr/>
            <p:nvPr/>
          </p:nvSpPr>
          <p:spPr>
            <a:xfrm>
              <a:off x="60157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5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2" name="Google Shape;5932;p39"/>
            <p:cNvSpPr/>
            <p:nvPr/>
          </p:nvSpPr>
          <p:spPr>
            <a:xfrm>
              <a:off x="62939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39" y="8912"/>
                    <a:pt x="3836" y="8823"/>
                    <a:pt x="4746" y="8787"/>
                  </a:cubicBezTo>
                  <a:cubicBezTo>
                    <a:pt x="4761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1" y="13721"/>
                    <a:pt x="6031" y="13997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5" y="8927"/>
                    <a:pt x="9562" y="8481"/>
                    <a:pt x="10063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24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81" y="7315"/>
                    <a:pt x="13783" y="6789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2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7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3" name="Google Shape;5933;p39"/>
            <p:cNvSpPr/>
            <p:nvPr/>
          </p:nvSpPr>
          <p:spPr>
            <a:xfrm>
              <a:off x="5189525" y="1191275"/>
              <a:ext cx="257525" cy="77525"/>
            </a:xfrm>
            <a:custGeom>
              <a:avLst/>
              <a:gdLst/>
              <a:ahLst/>
              <a:cxnLst/>
              <a:rect l="l" t="t" r="r" b="b"/>
              <a:pathLst>
                <a:path w="10301" h="3101" extrusionOk="0">
                  <a:moveTo>
                    <a:pt x="9144" y="0"/>
                  </a:moveTo>
                  <a:cubicBezTo>
                    <a:pt x="9123" y="0"/>
                    <a:pt x="9103" y="1"/>
                    <a:pt x="9082" y="4"/>
                  </a:cubicBezTo>
                  <a:cubicBezTo>
                    <a:pt x="8277" y="111"/>
                    <a:pt x="6702" y="126"/>
                    <a:pt x="5098" y="126"/>
                  </a:cubicBezTo>
                  <a:cubicBezTo>
                    <a:pt x="4500" y="126"/>
                    <a:pt x="3898" y="124"/>
                    <a:pt x="3330" y="124"/>
                  </a:cubicBezTo>
                  <a:cubicBezTo>
                    <a:pt x="2249" y="124"/>
                    <a:pt x="1291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912" y="3098"/>
                    <a:pt x="1162" y="3097"/>
                    <a:pt x="1429" y="3097"/>
                  </a:cubicBezTo>
                  <a:cubicBezTo>
                    <a:pt x="2000" y="3097"/>
                    <a:pt x="2654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4" name="Google Shape;5934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5" name="Google Shape;5935;p39"/>
            <p:cNvSpPr/>
            <p:nvPr/>
          </p:nvSpPr>
          <p:spPr>
            <a:xfrm>
              <a:off x="55140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17" y="8261"/>
                    <a:pt x="990" y="8261"/>
                  </a:cubicBezTo>
                  <a:cubicBezTo>
                    <a:pt x="1115" y="8261"/>
                    <a:pt x="1242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8" y="6233"/>
                    <a:pt x="11107" y="2843"/>
                  </a:cubicBezTo>
                  <a:cubicBezTo>
                    <a:pt x="11214" y="2388"/>
                    <a:pt x="11598" y="2066"/>
                    <a:pt x="12062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3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6" name="Google Shape;5936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7" name="Google Shape;5937;p39"/>
            <p:cNvSpPr/>
            <p:nvPr/>
          </p:nvSpPr>
          <p:spPr>
            <a:xfrm>
              <a:off x="43075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7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4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8" name="Google Shape;5938;p39"/>
            <p:cNvSpPr/>
            <p:nvPr/>
          </p:nvSpPr>
          <p:spPr>
            <a:xfrm>
              <a:off x="4784950" y="773125"/>
              <a:ext cx="331225" cy="295725"/>
            </a:xfrm>
            <a:custGeom>
              <a:avLst/>
              <a:gdLst/>
              <a:ahLst/>
              <a:cxnLst/>
              <a:rect l="l" t="t" r="r" b="b"/>
              <a:pathLst>
                <a:path w="13249" h="11829" extrusionOk="0">
                  <a:moveTo>
                    <a:pt x="9560" y="0"/>
                  </a:moveTo>
                  <a:cubicBezTo>
                    <a:pt x="9342" y="0"/>
                    <a:pt x="9130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24" y="2881"/>
                    <a:pt x="6471" y="3004"/>
                    <a:pt x="6214" y="3004"/>
                  </a:cubicBezTo>
                  <a:cubicBezTo>
                    <a:pt x="6049" y="3004"/>
                    <a:pt x="5883" y="2954"/>
                    <a:pt x="5737" y="2849"/>
                  </a:cubicBezTo>
                  <a:cubicBezTo>
                    <a:pt x="4880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34" y="3839"/>
                    <a:pt x="437" y="4036"/>
                  </a:cubicBezTo>
                  <a:cubicBezTo>
                    <a:pt x="1570" y="4776"/>
                    <a:pt x="3890" y="5740"/>
                    <a:pt x="4238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1" y="11574"/>
                    <a:pt x="3943" y="11797"/>
                  </a:cubicBezTo>
                  <a:cubicBezTo>
                    <a:pt x="4020" y="11818"/>
                    <a:pt x="4098" y="11829"/>
                    <a:pt x="4174" y="11829"/>
                  </a:cubicBezTo>
                  <a:cubicBezTo>
                    <a:pt x="4478" y="11829"/>
                    <a:pt x="4762" y="11663"/>
                    <a:pt x="4898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2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0" y="10818"/>
                    <a:pt x="11503" y="10713"/>
                    <a:pt x="11660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5" y="7979"/>
                    <a:pt x="12882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14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9" name="Google Shape;5939;p3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0" name="Google Shape;5940;p39"/>
            <p:cNvSpPr/>
            <p:nvPr/>
          </p:nvSpPr>
          <p:spPr>
            <a:xfrm>
              <a:off x="518952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1"/>
                  </a:moveTo>
                  <a:cubicBezTo>
                    <a:pt x="9126" y="1"/>
                    <a:pt x="9104" y="2"/>
                    <a:pt x="9082" y="5"/>
                  </a:cubicBezTo>
                  <a:cubicBezTo>
                    <a:pt x="8327" y="106"/>
                    <a:pt x="6896" y="123"/>
                    <a:pt x="5398" y="123"/>
                  </a:cubicBezTo>
                  <a:cubicBezTo>
                    <a:pt x="4615" y="123"/>
                    <a:pt x="3813" y="118"/>
                    <a:pt x="3080" y="118"/>
                  </a:cubicBezTo>
                  <a:cubicBezTo>
                    <a:pt x="2102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0" y="3095"/>
                  </a:cubicBezTo>
                  <a:cubicBezTo>
                    <a:pt x="5736" y="3095"/>
                    <a:pt x="8098" y="3063"/>
                    <a:pt x="9367" y="2842"/>
                  </a:cubicBezTo>
                  <a:cubicBezTo>
                    <a:pt x="10300" y="2685"/>
                    <a:pt x="10057" y="1"/>
                    <a:pt x="9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1" name="Google Shape;5941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2" name="Google Shape;5942;p39"/>
            <p:cNvSpPr/>
            <p:nvPr/>
          </p:nvSpPr>
          <p:spPr>
            <a:xfrm>
              <a:off x="55140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8" y="6242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56"/>
                    <a:pt x="17280" y="1487"/>
                    <a:pt x="17048" y="978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3" name="Google Shape;5943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4" name="Google Shape;5944;p39"/>
            <p:cNvSpPr/>
            <p:nvPr/>
          </p:nvSpPr>
          <p:spPr>
            <a:xfrm>
              <a:off x="43075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5" name="Google Shape;5945;p39"/>
            <p:cNvSpPr/>
            <p:nvPr/>
          </p:nvSpPr>
          <p:spPr>
            <a:xfrm>
              <a:off x="4784950" y="2901550"/>
              <a:ext cx="331225" cy="295825"/>
            </a:xfrm>
            <a:custGeom>
              <a:avLst/>
              <a:gdLst/>
              <a:ahLst/>
              <a:cxnLst/>
              <a:rect l="l" t="t" r="r" b="b"/>
              <a:pathLst>
                <a:path w="13249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26" y="2884"/>
                    <a:pt x="6477" y="3003"/>
                    <a:pt x="6222" y="3003"/>
                  </a:cubicBezTo>
                  <a:cubicBezTo>
                    <a:pt x="6055" y="3003"/>
                    <a:pt x="5885" y="2951"/>
                    <a:pt x="5737" y="2845"/>
                  </a:cubicBezTo>
                  <a:cubicBezTo>
                    <a:pt x="4880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34" y="3835"/>
                    <a:pt x="437" y="4032"/>
                  </a:cubicBezTo>
                  <a:cubicBezTo>
                    <a:pt x="1570" y="4772"/>
                    <a:pt x="3890" y="5745"/>
                    <a:pt x="4238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1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2" y="11663"/>
                    <a:pt x="4898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10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2" y="9286"/>
                    <a:pt x="9644" y="10178"/>
                    <a:pt x="10661" y="10722"/>
                  </a:cubicBezTo>
                  <a:cubicBezTo>
                    <a:pt x="10782" y="10786"/>
                    <a:pt x="10912" y="10817"/>
                    <a:pt x="11042" y="10817"/>
                  </a:cubicBezTo>
                  <a:cubicBezTo>
                    <a:pt x="11276" y="10817"/>
                    <a:pt x="11505" y="10716"/>
                    <a:pt x="11660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5" y="7984"/>
                    <a:pt x="12882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14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6" name="Google Shape;5946;p3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7" name="Google Shape;5947;p39"/>
            <p:cNvSpPr/>
            <p:nvPr/>
          </p:nvSpPr>
          <p:spPr>
            <a:xfrm>
              <a:off x="44504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1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8" name="Google Shape;5948;p39"/>
            <p:cNvSpPr/>
            <p:nvPr/>
          </p:nvSpPr>
          <p:spPr>
            <a:xfrm>
              <a:off x="43823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5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5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15" y="442"/>
                    <a:pt x="153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19" y="3101"/>
                    <a:pt x="8041" y="3073"/>
                    <a:pt x="9368" y="2842"/>
                  </a:cubicBezTo>
                  <a:cubicBezTo>
                    <a:pt x="10310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9" name="Google Shape;5949;p39"/>
            <p:cNvSpPr/>
            <p:nvPr/>
          </p:nvSpPr>
          <p:spPr>
            <a:xfrm>
              <a:off x="43823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5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5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15" y="432"/>
                    <a:pt x="153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2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1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0" name="Google Shape;5950;p39"/>
            <p:cNvSpPr/>
            <p:nvPr/>
          </p:nvSpPr>
          <p:spPr>
            <a:xfrm>
              <a:off x="5083000" y="2177150"/>
              <a:ext cx="312625" cy="304125"/>
            </a:xfrm>
            <a:custGeom>
              <a:avLst/>
              <a:gdLst/>
              <a:ahLst/>
              <a:cxnLst/>
              <a:rect l="l" t="t" r="r" b="b"/>
              <a:pathLst>
                <a:path w="12505" h="12165" extrusionOk="0">
                  <a:moveTo>
                    <a:pt x="10521" y="1"/>
                  </a:moveTo>
                  <a:cubicBezTo>
                    <a:pt x="10271" y="1"/>
                    <a:pt x="10021" y="101"/>
                    <a:pt x="9837" y="285"/>
                  </a:cubicBezTo>
                  <a:cubicBezTo>
                    <a:pt x="7464" y="2685"/>
                    <a:pt x="2530" y="7458"/>
                    <a:pt x="711" y="9822"/>
                  </a:cubicBezTo>
                  <a:cubicBezTo>
                    <a:pt x="0" y="10743"/>
                    <a:pt x="1453" y="12164"/>
                    <a:pt x="2558" y="12164"/>
                  </a:cubicBezTo>
                  <a:cubicBezTo>
                    <a:pt x="2855" y="12164"/>
                    <a:pt x="3126" y="12062"/>
                    <a:pt x="3324" y="11820"/>
                  </a:cubicBezTo>
                  <a:cubicBezTo>
                    <a:pt x="4948" y="9831"/>
                    <a:pt x="10479" y="4594"/>
                    <a:pt x="12183" y="2694"/>
                  </a:cubicBezTo>
                  <a:cubicBezTo>
                    <a:pt x="12460" y="2391"/>
                    <a:pt x="12504" y="1936"/>
                    <a:pt x="12290" y="1579"/>
                  </a:cubicBezTo>
                  <a:cubicBezTo>
                    <a:pt x="11960" y="1017"/>
                    <a:pt x="11505" y="473"/>
                    <a:pt x="11023" y="152"/>
                  </a:cubicBezTo>
                  <a:cubicBezTo>
                    <a:pt x="10870" y="49"/>
                    <a:pt x="10695" y="1"/>
                    <a:pt x="105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1" name="Google Shape;5951;p39"/>
            <p:cNvSpPr/>
            <p:nvPr/>
          </p:nvSpPr>
          <p:spPr>
            <a:xfrm>
              <a:off x="51146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1" y="812"/>
                    <a:pt x="347" y="2332"/>
                  </a:cubicBezTo>
                  <a:cubicBezTo>
                    <a:pt x="458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2" name="Google Shape;5952;p39"/>
            <p:cNvSpPr/>
            <p:nvPr/>
          </p:nvSpPr>
          <p:spPr>
            <a:xfrm>
              <a:off x="5291725" y="2405075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4" y="3048"/>
                    <a:pt x="1420" y="3048"/>
                  </a:cubicBezTo>
                  <a:cubicBezTo>
                    <a:pt x="2333" y="3048"/>
                    <a:pt x="3413" y="2328"/>
                    <a:pt x="2960" y="1231"/>
                  </a:cubicBezTo>
                  <a:cubicBezTo>
                    <a:pt x="2617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3" name="Google Shape;5953;p39"/>
            <p:cNvSpPr/>
            <p:nvPr/>
          </p:nvSpPr>
          <p:spPr>
            <a:xfrm>
              <a:off x="50793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4" y="3090"/>
                    <a:pt x="1462" y="3089"/>
                    <a:pt x="1771" y="3089"/>
                  </a:cubicBezTo>
                  <a:cubicBezTo>
                    <a:pt x="2655" y="3089"/>
                    <a:pt x="3704" y="3094"/>
                    <a:pt x="4805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8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4" name="Google Shape;5954;p39"/>
            <p:cNvSpPr/>
            <p:nvPr/>
          </p:nvSpPr>
          <p:spPr>
            <a:xfrm>
              <a:off x="52086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1" y="706"/>
                    <a:pt x="305" y="2027"/>
                  </a:cubicBezTo>
                  <a:cubicBezTo>
                    <a:pt x="403" y="2462"/>
                    <a:pt x="797" y="2654"/>
                    <a:pt x="1236" y="2654"/>
                  </a:cubicBezTo>
                  <a:cubicBezTo>
                    <a:pt x="2029" y="2654"/>
                    <a:pt x="2970" y="2026"/>
                    <a:pt x="2580" y="1072"/>
                  </a:cubicBezTo>
                  <a:cubicBezTo>
                    <a:pt x="2282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5" name="Google Shape;5955;p39"/>
            <p:cNvSpPr/>
            <p:nvPr/>
          </p:nvSpPr>
          <p:spPr>
            <a:xfrm>
              <a:off x="52086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6" y="2656"/>
                  </a:cubicBezTo>
                  <a:cubicBezTo>
                    <a:pt x="2029" y="2656"/>
                    <a:pt x="2970" y="2028"/>
                    <a:pt x="2580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6" name="Google Shape;5956;p39"/>
            <p:cNvSpPr/>
            <p:nvPr/>
          </p:nvSpPr>
          <p:spPr>
            <a:xfrm>
              <a:off x="54868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5" y="1"/>
                  </a:moveTo>
                  <a:cubicBezTo>
                    <a:pt x="6310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0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9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5" y="8787"/>
                    <a:pt x="5630" y="9173"/>
                    <a:pt x="5612" y="9644"/>
                  </a:cubicBezTo>
                  <a:cubicBezTo>
                    <a:pt x="5568" y="10866"/>
                    <a:pt x="5452" y="12186"/>
                    <a:pt x="5648" y="13337"/>
                  </a:cubicBezTo>
                  <a:cubicBezTo>
                    <a:pt x="5710" y="13721"/>
                    <a:pt x="6032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65" y="14006"/>
                    <a:pt x="9395" y="13667"/>
                    <a:pt x="9430" y="13257"/>
                  </a:cubicBezTo>
                  <a:cubicBezTo>
                    <a:pt x="9502" y="12177"/>
                    <a:pt x="9422" y="10616"/>
                    <a:pt x="9252" y="9430"/>
                  </a:cubicBezTo>
                  <a:cubicBezTo>
                    <a:pt x="9175" y="8923"/>
                    <a:pt x="9577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8" y="8564"/>
                    <a:pt x="12134" y="8698"/>
                    <a:pt x="13043" y="8734"/>
                  </a:cubicBezTo>
                  <a:cubicBezTo>
                    <a:pt x="13054" y="8734"/>
                    <a:pt x="13064" y="8734"/>
                    <a:pt x="13074" y="8734"/>
                  </a:cubicBezTo>
                  <a:cubicBezTo>
                    <a:pt x="13533" y="8734"/>
                    <a:pt x="13909" y="8349"/>
                    <a:pt x="13900" y="7886"/>
                  </a:cubicBezTo>
                  <a:cubicBezTo>
                    <a:pt x="13882" y="7315"/>
                    <a:pt x="13793" y="6798"/>
                    <a:pt x="13695" y="6218"/>
                  </a:cubicBezTo>
                  <a:cubicBezTo>
                    <a:pt x="13641" y="5852"/>
                    <a:pt x="13347" y="5567"/>
                    <a:pt x="12972" y="5531"/>
                  </a:cubicBezTo>
                  <a:cubicBezTo>
                    <a:pt x="12085" y="5433"/>
                    <a:pt x="11121" y="5334"/>
                    <a:pt x="10232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80" y="63"/>
                    <a:pt x="7878" y="36"/>
                  </a:cubicBezTo>
                  <a:cubicBezTo>
                    <a:pt x="7589" y="15"/>
                    <a:pt x="7269" y="1"/>
                    <a:pt x="69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7" name="Google Shape;5957;p39"/>
            <p:cNvSpPr/>
            <p:nvPr/>
          </p:nvSpPr>
          <p:spPr>
            <a:xfrm>
              <a:off x="55918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5" y="245"/>
                  </a:cubicBezTo>
                  <a:cubicBezTo>
                    <a:pt x="8253" y="995"/>
                    <a:pt x="7468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3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49" y="645"/>
                    <a:pt x="2198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27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3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3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6" y="8320"/>
                  </a:cubicBezTo>
                  <a:cubicBezTo>
                    <a:pt x="7412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2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47" y="2823"/>
                    <a:pt x="11536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8" name="Google Shape;5958;p39"/>
            <p:cNvSpPr/>
            <p:nvPr/>
          </p:nvSpPr>
          <p:spPr>
            <a:xfrm>
              <a:off x="47071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9" y="11801"/>
                    <a:pt x="7265" y="11895"/>
                    <a:pt x="7119" y="11895"/>
                  </a:cubicBezTo>
                  <a:cubicBezTo>
                    <a:pt x="6989" y="11895"/>
                    <a:pt x="6858" y="11821"/>
                    <a:pt x="6808" y="11666"/>
                  </a:cubicBezTo>
                  <a:cubicBezTo>
                    <a:pt x="5960" y="8873"/>
                    <a:pt x="5773" y="7767"/>
                    <a:pt x="4667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75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3" y="8268"/>
                  </a:cubicBezTo>
                  <a:cubicBezTo>
                    <a:pt x="1110" y="8268"/>
                    <a:pt x="1237" y="8223"/>
                    <a:pt x="1339" y="8133"/>
                  </a:cubicBezTo>
                  <a:cubicBezTo>
                    <a:pt x="2003" y="7561"/>
                    <a:pt x="2803" y="7173"/>
                    <a:pt x="3239" y="7173"/>
                  </a:cubicBezTo>
                  <a:cubicBezTo>
                    <a:pt x="3394" y="7173"/>
                    <a:pt x="3503" y="7222"/>
                    <a:pt x="3543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1" y="14960"/>
                    <a:pt x="6546" y="15134"/>
                    <a:pt x="7237" y="15134"/>
                  </a:cubicBezTo>
                  <a:cubicBezTo>
                    <a:pt x="7954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8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2" y="3535"/>
                    <a:pt x="15571" y="3762"/>
                    <a:pt x="15905" y="3762"/>
                  </a:cubicBezTo>
                  <a:cubicBezTo>
                    <a:pt x="15918" y="3762"/>
                    <a:pt x="15930" y="3762"/>
                    <a:pt x="15943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593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9" name="Google Shape;5959;p39"/>
            <p:cNvSpPr/>
            <p:nvPr/>
          </p:nvSpPr>
          <p:spPr>
            <a:xfrm>
              <a:off x="52575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39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98" y="192"/>
                    <a:pt x="286" y="442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8" y="2833"/>
                    <a:pt x="526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4" y="3098"/>
                    <a:pt x="3520" y="3101"/>
                    <a:pt x="4433" y="3101"/>
                  </a:cubicBezTo>
                  <a:cubicBezTo>
                    <a:pt x="7310" y="3101"/>
                    <a:pt x="10651" y="307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0" name="Google Shape;5960;p39"/>
            <p:cNvSpPr/>
            <p:nvPr/>
          </p:nvSpPr>
          <p:spPr>
            <a:xfrm>
              <a:off x="5189525" y="1302100"/>
              <a:ext cx="257525" cy="77550"/>
            </a:xfrm>
            <a:custGeom>
              <a:avLst/>
              <a:gdLst/>
              <a:ahLst/>
              <a:cxnLst/>
              <a:rect l="l" t="t" r="r" b="b"/>
              <a:pathLst>
                <a:path w="10301" h="3102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277" y="112"/>
                    <a:pt x="6702" y="127"/>
                    <a:pt x="5098" y="127"/>
                  </a:cubicBezTo>
                  <a:cubicBezTo>
                    <a:pt x="4500" y="127"/>
                    <a:pt x="3898" y="125"/>
                    <a:pt x="3330" y="125"/>
                  </a:cubicBezTo>
                  <a:cubicBezTo>
                    <a:pt x="2249" y="125"/>
                    <a:pt x="1291" y="132"/>
                    <a:pt x="723" y="174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8" y="3101"/>
                    <a:pt x="3417" y="3101"/>
                  </a:cubicBezTo>
                  <a:cubicBezTo>
                    <a:pt x="5575" y="3101"/>
                    <a:pt x="8055" y="3073"/>
                    <a:pt x="9367" y="2851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1" name="Google Shape;5961;p39"/>
            <p:cNvSpPr/>
            <p:nvPr/>
          </p:nvSpPr>
          <p:spPr>
            <a:xfrm>
              <a:off x="5890075" y="1112900"/>
              <a:ext cx="312675" cy="304100"/>
            </a:xfrm>
            <a:custGeom>
              <a:avLst/>
              <a:gdLst/>
              <a:ahLst/>
              <a:cxnLst/>
              <a:rect l="l" t="t" r="r" b="b"/>
              <a:pathLst>
                <a:path w="12507" h="12164" extrusionOk="0">
                  <a:moveTo>
                    <a:pt x="10527" y="0"/>
                  </a:moveTo>
                  <a:cubicBezTo>
                    <a:pt x="10275" y="0"/>
                    <a:pt x="10024" y="103"/>
                    <a:pt x="9839" y="293"/>
                  </a:cubicBezTo>
                  <a:cubicBezTo>
                    <a:pt x="7466" y="2684"/>
                    <a:pt x="2524" y="7457"/>
                    <a:pt x="704" y="9830"/>
                  </a:cubicBezTo>
                  <a:cubicBezTo>
                    <a:pt x="1" y="10744"/>
                    <a:pt x="1454" y="12163"/>
                    <a:pt x="2560" y="12163"/>
                  </a:cubicBezTo>
                  <a:cubicBezTo>
                    <a:pt x="2857" y="12163"/>
                    <a:pt x="3128" y="12061"/>
                    <a:pt x="3327" y="11819"/>
                  </a:cubicBezTo>
                  <a:cubicBezTo>
                    <a:pt x="4950" y="9830"/>
                    <a:pt x="10481" y="4593"/>
                    <a:pt x="12176" y="2702"/>
                  </a:cubicBezTo>
                  <a:cubicBezTo>
                    <a:pt x="12453" y="2390"/>
                    <a:pt x="12506" y="1935"/>
                    <a:pt x="12292" y="1578"/>
                  </a:cubicBezTo>
                  <a:cubicBezTo>
                    <a:pt x="11962" y="1025"/>
                    <a:pt x="11498" y="472"/>
                    <a:pt x="11026" y="151"/>
                  </a:cubicBezTo>
                  <a:cubicBezTo>
                    <a:pt x="10873" y="49"/>
                    <a:pt x="10700" y="0"/>
                    <a:pt x="10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2" name="Google Shape;5962;p39"/>
            <p:cNvSpPr/>
            <p:nvPr/>
          </p:nvSpPr>
          <p:spPr>
            <a:xfrm>
              <a:off x="588625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5" y="3101"/>
                  </a:cubicBezTo>
                  <a:cubicBezTo>
                    <a:pt x="7315" y="3101"/>
                    <a:pt x="10657" y="307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3" name="Google Shape;5963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4" name="Google Shape;5964;p39"/>
            <p:cNvSpPr/>
            <p:nvPr/>
          </p:nvSpPr>
          <p:spPr>
            <a:xfrm>
              <a:off x="44845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4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5" name="Google Shape;5965;p3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6" name="Google Shape;5966;p39"/>
            <p:cNvSpPr/>
            <p:nvPr/>
          </p:nvSpPr>
          <p:spPr>
            <a:xfrm>
              <a:off x="44015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7" name="Google Shape;5967;p39"/>
            <p:cNvSpPr/>
            <p:nvPr/>
          </p:nvSpPr>
          <p:spPr>
            <a:xfrm>
              <a:off x="44015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8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8" name="Google Shape;5968;p39"/>
            <p:cNvSpPr/>
            <p:nvPr/>
          </p:nvSpPr>
          <p:spPr>
            <a:xfrm>
              <a:off x="4679900" y="1343925"/>
              <a:ext cx="347725" cy="351300"/>
            </a:xfrm>
            <a:custGeom>
              <a:avLst/>
              <a:gdLst/>
              <a:ahLst/>
              <a:cxnLst/>
              <a:rect l="l" t="t" r="r" b="b"/>
              <a:pathLst>
                <a:path w="13909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1" y="6700"/>
                    <a:pt x="322" y="7860"/>
                    <a:pt x="634" y="8636"/>
                  </a:cubicBezTo>
                  <a:cubicBezTo>
                    <a:pt x="766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7" y="8787"/>
                  </a:cubicBezTo>
                  <a:cubicBezTo>
                    <a:pt x="4757" y="8787"/>
                    <a:pt x="4768" y="8787"/>
                    <a:pt x="4778" y="8787"/>
                  </a:cubicBezTo>
                  <a:cubicBezTo>
                    <a:pt x="5245" y="8787"/>
                    <a:pt x="5620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5" y="14051"/>
                  </a:cubicBezTo>
                  <a:cubicBezTo>
                    <a:pt x="7976" y="14051"/>
                    <a:pt x="8311" y="14044"/>
                    <a:pt x="8645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9" y="8482"/>
                    <a:pt x="10068" y="8482"/>
                  </a:cubicBezTo>
                  <a:cubicBezTo>
                    <a:pt x="10087" y="8482"/>
                    <a:pt x="10106" y="8483"/>
                    <a:pt x="10126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1" y="7886"/>
                  </a:cubicBezTo>
                  <a:cubicBezTo>
                    <a:pt x="13873" y="7315"/>
                    <a:pt x="13784" y="6798"/>
                    <a:pt x="13694" y="6227"/>
                  </a:cubicBezTo>
                  <a:cubicBezTo>
                    <a:pt x="13632" y="5852"/>
                    <a:pt x="13338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2" y="5337"/>
                    <a:pt x="9760" y="5344"/>
                  </a:cubicBezTo>
                  <a:cubicBezTo>
                    <a:pt x="9744" y="5345"/>
                    <a:pt x="9727" y="5345"/>
                    <a:pt x="9711" y="5345"/>
                  </a:cubicBezTo>
                  <a:cubicBezTo>
                    <a:pt x="9270" y="5345"/>
                    <a:pt x="8912" y="4997"/>
                    <a:pt x="8895" y="4550"/>
                  </a:cubicBezTo>
                  <a:cubicBezTo>
                    <a:pt x="8859" y="3488"/>
                    <a:pt x="8743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9" name="Google Shape;5969;p39"/>
            <p:cNvSpPr/>
            <p:nvPr/>
          </p:nvSpPr>
          <p:spPr>
            <a:xfrm>
              <a:off x="44504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8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3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3" y="3098"/>
                  </a:cubicBezTo>
                  <a:cubicBezTo>
                    <a:pt x="2675" y="3098"/>
                    <a:pt x="3579" y="3101"/>
                    <a:pt x="4531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0" name="Google Shape;5970;p39"/>
            <p:cNvSpPr/>
            <p:nvPr/>
          </p:nvSpPr>
          <p:spPr>
            <a:xfrm>
              <a:off x="4382375" y="4494925"/>
              <a:ext cx="257725" cy="77375"/>
            </a:xfrm>
            <a:custGeom>
              <a:avLst/>
              <a:gdLst/>
              <a:ahLst/>
              <a:cxnLst/>
              <a:rect l="l" t="t" r="r" b="b"/>
              <a:pathLst>
                <a:path w="10309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8" y="105"/>
                    <a:pt x="6898" y="123"/>
                    <a:pt x="5402" y="123"/>
                  </a:cubicBezTo>
                  <a:cubicBezTo>
                    <a:pt x="4619" y="123"/>
                    <a:pt x="3818" y="118"/>
                    <a:pt x="3085" y="118"/>
                  </a:cubicBezTo>
                  <a:cubicBezTo>
                    <a:pt x="2107" y="118"/>
                    <a:pt x="1251" y="126"/>
                    <a:pt x="723" y="165"/>
                  </a:cubicBezTo>
                  <a:cubicBezTo>
                    <a:pt x="456" y="183"/>
                    <a:pt x="215" y="433"/>
                    <a:pt x="153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6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7" y="3094"/>
                    <a:pt x="8099" y="3063"/>
                    <a:pt x="9368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1" name="Google Shape;5971;p39"/>
            <p:cNvSpPr/>
            <p:nvPr/>
          </p:nvSpPr>
          <p:spPr>
            <a:xfrm>
              <a:off x="43823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5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4" y="124"/>
                    <a:pt x="1295" y="131"/>
                    <a:pt x="723" y="174"/>
                  </a:cubicBezTo>
                  <a:cubicBezTo>
                    <a:pt x="456" y="192"/>
                    <a:pt x="215" y="441"/>
                    <a:pt x="153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6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7" y="3103"/>
                    <a:pt x="8099" y="3071"/>
                    <a:pt x="9368" y="2850"/>
                  </a:cubicBezTo>
                  <a:cubicBezTo>
                    <a:pt x="10310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2" name="Google Shape;5972;p39"/>
            <p:cNvSpPr/>
            <p:nvPr/>
          </p:nvSpPr>
          <p:spPr>
            <a:xfrm>
              <a:off x="5083000" y="4305650"/>
              <a:ext cx="312625" cy="304025"/>
            </a:xfrm>
            <a:custGeom>
              <a:avLst/>
              <a:gdLst/>
              <a:ahLst/>
              <a:cxnLst/>
              <a:rect l="l" t="t" r="r" b="b"/>
              <a:pathLst>
                <a:path w="12505" h="12161" extrusionOk="0">
                  <a:moveTo>
                    <a:pt x="10515" y="0"/>
                  </a:moveTo>
                  <a:cubicBezTo>
                    <a:pt x="10266" y="0"/>
                    <a:pt x="10020" y="100"/>
                    <a:pt x="9837" y="287"/>
                  </a:cubicBezTo>
                  <a:cubicBezTo>
                    <a:pt x="7464" y="2687"/>
                    <a:pt x="2530" y="7460"/>
                    <a:pt x="711" y="9824"/>
                  </a:cubicBezTo>
                  <a:cubicBezTo>
                    <a:pt x="1" y="10738"/>
                    <a:pt x="1450" y="12161"/>
                    <a:pt x="2555" y="12161"/>
                  </a:cubicBezTo>
                  <a:cubicBezTo>
                    <a:pt x="2853" y="12161"/>
                    <a:pt x="3126" y="12058"/>
                    <a:pt x="3324" y="11813"/>
                  </a:cubicBezTo>
                  <a:cubicBezTo>
                    <a:pt x="4948" y="9833"/>
                    <a:pt x="10479" y="4596"/>
                    <a:pt x="12183" y="2696"/>
                  </a:cubicBezTo>
                  <a:cubicBezTo>
                    <a:pt x="12460" y="2384"/>
                    <a:pt x="12504" y="1938"/>
                    <a:pt x="12290" y="1581"/>
                  </a:cubicBezTo>
                  <a:cubicBezTo>
                    <a:pt x="11960" y="1019"/>
                    <a:pt x="11505" y="466"/>
                    <a:pt x="11023" y="154"/>
                  </a:cubicBezTo>
                  <a:cubicBezTo>
                    <a:pt x="10868" y="50"/>
                    <a:pt x="10691" y="0"/>
                    <a:pt x="105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3" name="Google Shape;5973;p39"/>
            <p:cNvSpPr/>
            <p:nvPr/>
          </p:nvSpPr>
          <p:spPr>
            <a:xfrm>
              <a:off x="51146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4" name="Google Shape;5974;p39"/>
            <p:cNvSpPr/>
            <p:nvPr/>
          </p:nvSpPr>
          <p:spPr>
            <a:xfrm>
              <a:off x="52917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8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5" name="Google Shape;5975;p39"/>
            <p:cNvSpPr/>
            <p:nvPr/>
          </p:nvSpPr>
          <p:spPr>
            <a:xfrm>
              <a:off x="50793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6" y="3099"/>
                    <a:pt x="1532" y="3098"/>
                    <a:pt x="1883" y="3098"/>
                  </a:cubicBezTo>
                  <a:cubicBezTo>
                    <a:pt x="2666" y="3098"/>
                    <a:pt x="3571" y="3101"/>
                    <a:pt x="4523" y="3101"/>
                  </a:cubicBezTo>
                  <a:cubicBezTo>
                    <a:pt x="7381" y="3101"/>
                    <a:pt x="10670" y="3073"/>
                    <a:pt x="12409" y="2851"/>
                  </a:cubicBezTo>
                  <a:cubicBezTo>
                    <a:pt x="13648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6" name="Google Shape;5976;p39"/>
            <p:cNvSpPr/>
            <p:nvPr/>
          </p:nvSpPr>
          <p:spPr>
            <a:xfrm>
              <a:off x="52086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7" y="2654"/>
                    <a:pt x="2971" y="2028"/>
                    <a:pt x="2580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7" name="Google Shape;5977;p39"/>
            <p:cNvSpPr/>
            <p:nvPr/>
          </p:nvSpPr>
          <p:spPr>
            <a:xfrm>
              <a:off x="54868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2" y="1"/>
                  </a:moveTo>
                  <a:cubicBezTo>
                    <a:pt x="6335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0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6" y="9150"/>
                    <a:pt x="1571" y="9138"/>
                  </a:cubicBezTo>
                  <a:cubicBezTo>
                    <a:pt x="2749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30" y="9180"/>
                    <a:pt x="5612" y="9647"/>
                  </a:cubicBezTo>
                  <a:cubicBezTo>
                    <a:pt x="5568" y="10869"/>
                    <a:pt x="5452" y="12189"/>
                    <a:pt x="5648" y="13331"/>
                  </a:cubicBezTo>
                  <a:cubicBezTo>
                    <a:pt x="5710" y="13715"/>
                    <a:pt x="6032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65" y="14000"/>
                    <a:pt x="9395" y="13670"/>
                    <a:pt x="9430" y="13260"/>
                  </a:cubicBezTo>
                  <a:cubicBezTo>
                    <a:pt x="9502" y="12180"/>
                    <a:pt x="9422" y="10610"/>
                    <a:pt x="9252" y="9424"/>
                  </a:cubicBezTo>
                  <a:cubicBezTo>
                    <a:pt x="9175" y="8921"/>
                    <a:pt x="9570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8" y="8558"/>
                    <a:pt x="12134" y="8692"/>
                    <a:pt x="13043" y="8728"/>
                  </a:cubicBezTo>
                  <a:cubicBezTo>
                    <a:pt x="13054" y="8728"/>
                    <a:pt x="13064" y="8728"/>
                    <a:pt x="13074" y="8728"/>
                  </a:cubicBezTo>
                  <a:cubicBezTo>
                    <a:pt x="13533" y="8728"/>
                    <a:pt x="13909" y="8343"/>
                    <a:pt x="13900" y="7880"/>
                  </a:cubicBezTo>
                  <a:cubicBezTo>
                    <a:pt x="13882" y="7318"/>
                    <a:pt x="13793" y="6792"/>
                    <a:pt x="13695" y="6221"/>
                  </a:cubicBezTo>
                  <a:cubicBezTo>
                    <a:pt x="13641" y="5855"/>
                    <a:pt x="13347" y="5570"/>
                    <a:pt x="12972" y="5525"/>
                  </a:cubicBezTo>
                  <a:cubicBezTo>
                    <a:pt x="12094" y="5428"/>
                    <a:pt x="11141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2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80" y="57"/>
                    <a:pt x="7878" y="30"/>
                  </a:cubicBezTo>
                  <a:cubicBezTo>
                    <a:pt x="7600" y="13"/>
                    <a:pt x="7293" y="1"/>
                    <a:pt x="69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8" name="Google Shape;5978;p39"/>
            <p:cNvSpPr/>
            <p:nvPr/>
          </p:nvSpPr>
          <p:spPr>
            <a:xfrm>
              <a:off x="55918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3" y="1003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49" y="649"/>
                    <a:pt x="2197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3" y="11137"/>
                    <a:pt x="3150" y="11574"/>
                    <a:pt x="3953" y="11806"/>
                  </a:cubicBezTo>
                  <a:cubicBezTo>
                    <a:pt x="4026" y="11827"/>
                    <a:pt x="4100" y="11837"/>
                    <a:pt x="4173" y="11837"/>
                  </a:cubicBezTo>
                  <a:cubicBezTo>
                    <a:pt x="4475" y="11837"/>
                    <a:pt x="4764" y="11665"/>
                    <a:pt x="4907" y="11378"/>
                  </a:cubicBezTo>
                  <a:cubicBezTo>
                    <a:pt x="5443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3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2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47" y="2831"/>
                    <a:pt x="11536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9" name="Google Shape;5979;p39"/>
            <p:cNvSpPr/>
            <p:nvPr/>
          </p:nvSpPr>
          <p:spPr>
            <a:xfrm>
              <a:off x="47071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68" y="0"/>
                  </a:moveTo>
                  <a:cubicBezTo>
                    <a:pt x="11887" y="0"/>
                    <a:pt x="9681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1" y="11891"/>
                  </a:cubicBezTo>
                  <a:cubicBezTo>
                    <a:pt x="6991" y="11891"/>
                    <a:pt x="6858" y="11817"/>
                    <a:pt x="6808" y="11666"/>
                  </a:cubicBezTo>
                  <a:cubicBezTo>
                    <a:pt x="5960" y="8864"/>
                    <a:pt x="5773" y="7758"/>
                    <a:pt x="4667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75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88" y="8265"/>
                  </a:cubicBezTo>
                  <a:cubicBezTo>
                    <a:pt x="1113" y="8265"/>
                    <a:pt x="1239" y="8222"/>
                    <a:pt x="1339" y="8133"/>
                  </a:cubicBezTo>
                  <a:cubicBezTo>
                    <a:pt x="2005" y="7559"/>
                    <a:pt x="2808" y="7165"/>
                    <a:pt x="3243" y="7165"/>
                  </a:cubicBezTo>
                  <a:cubicBezTo>
                    <a:pt x="3396" y="7165"/>
                    <a:pt x="3503" y="7214"/>
                    <a:pt x="3543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2" y="14953"/>
                    <a:pt x="6554" y="15129"/>
                    <a:pt x="7250" y="15129"/>
                  </a:cubicBezTo>
                  <a:cubicBezTo>
                    <a:pt x="7963" y="15129"/>
                    <a:pt x="8701" y="14945"/>
                    <a:pt x="8931" y="14529"/>
                  </a:cubicBezTo>
                  <a:cubicBezTo>
                    <a:pt x="10403" y="11853"/>
                    <a:pt x="10358" y="6233"/>
                    <a:pt x="11108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0" y="2736"/>
                    <a:pt x="15176" y="3199"/>
                  </a:cubicBezTo>
                  <a:cubicBezTo>
                    <a:pt x="15261" y="3534"/>
                    <a:pt x="15571" y="3754"/>
                    <a:pt x="15904" y="3754"/>
                  </a:cubicBezTo>
                  <a:cubicBezTo>
                    <a:pt x="15917" y="3754"/>
                    <a:pt x="15930" y="3753"/>
                    <a:pt x="15943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593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0" name="Google Shape;5980;p39"/>
            <p:cNvSpPr/>
            <p:nvPr/>
          </p:nvSpPr>
          <p:spPr>
            <a:xfrm>
              <a:off x="52575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1000" y="103"/>
                    <a:pt x="9034" y="119"/>
                    <a:pt x="6997" y="119"/>
                  </a:cubicBezTo>
                  <a:cubicBezTo>
                    <a:pt x="6092" y="119"/>
                    <a:pt x="5172" y="116"/>
                    <a:pt x="4315" y="116"/>
                  </a:cubicBezTo>
                  <a:cubicBezTo>
                    <a:pt x="2921" y="116"/>
                    <a:pt x="1692" y="124"/>
                    <a:pt x="955" y="165"/>
                  </a:cubicBezTo>
                  <a:cubicBezTo>
                    <a:pt x="598" y="183"/>
                    <a:pt x="286" y="433"/>
                    <a:pt x="196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8" y="2824"/>
                    <a:pt x="526" y="3091"/>
                    <a:pt x="919" y="3091"/>
                  </a:cubicBezTo>
                  <a:cubicBezTo>
                    <a:pt x="1183" y="3090"/>
                    <a:pt x="1471" y="3089"/>
                    <a:pt x="1780" y="3089"/>
                  </a:cubicBezTo>
                  <a:cubicBezTo>
                    <a:pt x="2663" y="3089"/>
                    <a:pt x="3711" y="3094"/>
                    <a:pt x="4812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6" y="2676"/>
                    <a:pt x="13326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1" name="Google Shape;5981;p39"/>
            <p:cNvSpPr/>
            <p:nvPr/>
          </p:nvSpPr>
          <p:spPr>
            <a:xfrm>
              <a:off x="5189525" y="3430650"/>
              <a:ext cx="257525" cy="77475"/>
            </a:xfrm>
            <a:custGeom>
              <a:avLst/>
              <a:gdLst/>
              <a:ahLst/>
              <a:cxnLst/>
              <a:rect l="l" t="t" r="r" b="b"/>
              <a:pathLst>
                <a:path w="10301" h="3099" extrusionOk="0">
                  <a:moveTo>
                    <a:pt x="9144" y="1"/>
                  </a:moveTo>
                  <a:cubicBezTo>
                    <a:pt x="9123" y="1"/>
                    <a:pt x="9103" y="2"/>
                    <a:pt x="9082" y="5"/>
                  </a:cubicBezTo>
                  <a:cubicBezTo>
                    <a:pt x="8300" y="109"/>
                    <a:pt x="6795" y="126"/>
                    <a:pt x="5241" y="126"/>
                  </a:cubicBezTo>
                  <a:cubicBezTo>
                    <a:pt x="4500" y="126"/>
                    <a:pt x="3748" y="122"/>
                    <a:pt x="3059" y="122"/>
                  </a:cubicBezTo>
                  <a:cubicBezTo>
                    <a:pt x="2090" y="122"/>
                    <a:pt x="1243" y="129"/>
                    <a:pt x="723" y="166"/>
                  </a:cubicBezTo>
                  <a:cubicBezTo>
                    <a:pt x="446" y="192"/>
                    <a:pt x="214" y="433"/>
                    <a:pt x="152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33" y="2827"/>
                    <a:pt x="384" y="3092"/>
                    <a:pt x="673" y="3092"/>
                  </a:cubicBezTo>
                  <a:cubicBezTo>
                    <a:pt x="678" y="3092"/>
                    <a:pt x="682" y="3092"/>
                    <a:pt x="687" y="3092"/>
                  </a:cubicBezTo>
                  <a:cubicBezTo>
                    <a:pt x="792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5" y="306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2" name="Google Shape;5982;p39"/>
            <p:cNvSpPr/>
            <p:nvPr/>
          </p:nvSpPr>
          <p:spPr>
            <a:xfrm>
              <a:off x="5890050" y="3241375"/>
              <a:ext cx="312700" cy="304150"/>
            </a:xfrm>
            <a:custGeom>
              <a:avLst/>
              <a:gdLst/>
              <a:ahLst/>
              <a:cxnLst/>
              <a:rect l="l" t="t" r="r" b="b"/>
              <a:pathLst>
                <a:path w="12508" h="12166" extrusionOk="0">
                  <a:moveTo>
                    <a:pt x="10518" y="0"/>
                  </a:moveTo>
                  <a:cubicBezTo>
                    <a:pt x="10270" y="0"/>
                    <a:pt x="10023" y="100"/>
                    <a:pt x="9840" y="287"/>
                  </a:cubicBezTo>
                  <a:cubicBezTo>
                    <a:pt x="7467" y="2687"/>
                    <a:pt x="2525" y="7460"/>
                    <a:pt x="705" y="9824"/>
                  </a:cubicBezTo>
                  <a:cubicBezTo>
                    <a:pt x="1" y="10739"/>
                    <a:pt x="1458" y="12165"/>
                    <a:pt x="2564" y="12165"/>
                  </a:cubicBezTo>
                  <a:cubicBezTo>
                    <a:pt x="2859" y="12165"/>
                    <a:pt x="3130" y="12063"/>
                    <a:pt x="3328" y="11822"/>
                  </a:cubicBezTo>
                  <a:cubicBezTo>
                    <a:pt x="4951" y="9833"/>
                    <a:pt x="10482" y="4596"/>
                    <a:pt x="12177" y="2696"/>
                  </a:cubicBezTo>
                  <a:cubicBezTo>
                    <a:pt x="12454" y="2393"/>
                    <a:pt x="12507" y="1938"/>
                    <a:pt x="12293" y="1581"/>
                  </a:cubicBezTo>
                  <a:cubicBezTo>
                    <a:pt x="11963" y="1019"/>
                    <a:pt x="11499" y="466"/>
                    <a:pt x="11027" y="154"/>
                  </a:cubicBezTo>
                  <a:cubicBezTo>
                    <a:pt x="10871" y="50"/>
                    <a:pt x="10694" y="0"/>
                    <a:pt x="105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3" name="Google Shape;5983;p39"/>
            <p:cNvSpPr/>
            <p:nvPr/>
          </p:nvSpPr>
          <p:spPr>
            <a:xfrm>
              <a:off x="588625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2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5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63" y="1334"/>
                    <a:pt x="0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3" y="3094"/>
                    <a:pt x="10733" y="3063"/>
                    <a:pt x="12410" y="2842"/>
                  </a:cubicBezTo>
                  <a:cubicBezTo>
                    <a:pt x="13647" y="2676"/>
                    <a:pt x="13327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4" name="Google Shape;5984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5" name="Google Shape;5985;p39"/>
            <p:cNvSpPr/>
            <p:nvPr/>
          </p:nvSpPr>
          <p:spPr>
            <a:xfrm>
              <a:off x="44845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5" y="1"/>
                  </a:moveTo>
                  <a:cubicBezTo>
                    <a:pt x="677" y="1"/>
                    <a:pt x="1" y="812"/>
                    <a:pt x="347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4" y="400"/>
                    <a:pt x="2017" y="1"/>
                    <a:pt x="1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6" name="Google Shape;5986;p3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7" name="Google Shape;5987;p39"/>
            <p:cNvSpPr/>
            <p:nvPr/>
          </p:nvSpPr>
          <p:spPr>
            <a:xfrm>
              <a:off x="44015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8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8" name="Google Shape;5988;p39"/>
            <p:cNvSpPr/>
            <p:nvPr/>
          </p:nvSpPr>
          <p:spPr>
            <a:xfrm>
              <a:off x="44015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1" y="707"/>
                    <a:pt x="304" y="2033"/>
                  </a:cubicBezTo>
                  <a:cubicBezTo>
                    <a:pt x="403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9" name="Google Shape;5989;p39"/>
            <p:cNvSpPr/>
            <p:nvPr/>
          </p:nvSpPr>
          <p:spPr>
            <a:xfrm>
              <a:off x="4679900" y="3472475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63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1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7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7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0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0" y="14050"/>
                  </a:cubicBezTo>
                  <a:cubicBezTo>
                    <a:pt x="8006" y="14050"/>
                    <a:pt x="8326" y="14043"/>
                    <a:pt x="8645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5" y="8927"/>
                    <a:pt x="9562" y="8481"/>
                    <a:pt x="10056" y="8481"/>
                  </a:cubicBezTo>
                  <a:cubicBezTo>
                    <a:pt x="10079" y="8481"/>
                    <a:pt x="10102" y="8482"/>
                    <a:pt x="10126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1" y="7877"/>
                  </a:cubicBezTo>
                  <a:cubicBezTo>
                    <a:pt x="13873" y="7315"/>
                    <a:pt x="13784" y="6789"/>
                    <a:pt x="13694" y="6218"/>
                  </a:cubicBezTo>
                  <a:cubicBezTo>
                    <a:pt x="13632" y="5852"/>
                    <a:pt x="13338" y="5567"/>
                    <a:pt x="12972" y="5531"/>
                  </a:cubicBezTo>
                  <a:cubicBezTo>
                    <a:pt x="12093" y="5426"/>
                    <a:pt x="11132" y="5334"/>
                    <a:pt x="10249" y="5334"/>
                  </a:cubicBezTo>
                  <a:cubicBezTo>
                    <a:pt x="10083" y="5334"/>
                    <a:pt x="9920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78" y="5344"/>
                    <a:pt x="8912" y="4994"/>
                    <a:pt x="8895" y="4550"/>
                  </a:cubicBezTo>
                  <a:cubicBezTo>
                    <a:pt x="8859" y="3479"/>
                    <a:pt x="8743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4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0" name="Google Shape;5990;p39"/>
            <p:cNvSpPr/>
            <p:nvPr/>
          </p:nvSpPr>
          <p:spPr>
            <a:xfrm>
              <a:off x="35754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3" y="126"/>
                  </a:cubicBezTo>
                  <a:cubicBezTo>
                    <a:pt x="4495" y="126"/>
                    <a:pt x="3894" y="124"/>
                    <a:pt x="3326" y="124"/>
                  </a:cubicBezTo>
                  <a:cubicBezTo>
                    <a:pt x="2244" y="124"/>
                    <a:pt x="1286" y="131"/>
                    <a:pt x="714" y="174"/>
                  </a:cubicBezTo>
                  <a:cubicBezTo>
                    <a:pt x="447" y="192"/>
                    <a:pt x="215" y="441"/>
                    <a:pt x="143" y="789"/>
                  </a:cubicBezTo>
                  <a:cubicBezTo>
                    <a:pt x="36" y="1342"/>
                    <a:pt x="1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5" y="3100"/>
                  </a:cubicBezTo>
                  <a:cubicBezTo>
                    <a:pt x="5519" y="3100"/>
                    <a:pt x="8041" y="3072"/>
                    <a:pt x="9368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1" name="Google Shape;5991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2" name="Google Shape;5992;p39"/>
            <p:cNvSpPr/>
            <p:nvPr/>
          </p:nvSpPr>
          <p:spPr>
            <a:xfrm>
              <a:off x="3899975" y="7918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74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8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3" y="7562"/>
                    <a:pt x="536" y="8026"/>
                  </a:cubicBezTo>
                  <a:cubicBezTo>
                    <a:pt x="645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53" y="2049"/>
                  </a:cubicBezTo>
                  <a:lnTo>
                    <a:pt x="14319" y="1986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26"/>
                    <a:pt x="15571" y="3753"/>
                    <a:pt x="15913" y="3753"/>
                  </a:cubicBezTo>
                  <a:cubicBezTo>
                    <a:pt x="15926" y="3753"/>
                    <a:pt x="15939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16" y="3672"/>
                    <a:pt x="17646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3" name="Google Shape;5993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4" name="Google Shape;5994;p39"/>
            <p:cNvSpPr/>
            <p:nvPr/>
          </p:nvSpPr>
          <p:spPr>
            <a:xfrm>
              <a:off x="2693225" y="1098950"/>
              <a:ext cx="85475" cy="76250"/>
            </a:xfrm>
            <a:custGeom>
              <a:avLst/>
              <a:gdLst/>
              <a:ahLst/>
              <a:cxnLst/>
              <a:rect l="l" t="t" r="r" b="b"/>
              <a:pathLst>
                <a:path w="3419" h="3050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5" name="Google Shape;5995;p39"/>
            <p:cNvSpPr/>
            <p:nvPr/>
          </p:nvSpPr>
          <p:spPr>
            <a:xfrm>
              <a:off x="317067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6" y="87"/>
                    <a:pt x="8975" y="253"/>
                  </a:cubicBezTo>
                  <a:cubicBezTo>
                    <a:pt x="8253" y="994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8" y="1422"/>
                    <a:pt x="2633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18" y="1556"/>
                    <a:pt x="331" y="2448"/>
                    <a:pt x="117" y="3117"/>
                  </a:cubicBezTo>
                  <a:cubicBezTo>
                    <a:pt x="1" y="3456"/>
                    <a:pt x="144" y="3839"/>
                    <a:pt x="447" y="4036"/>
                  </a:cubicBezTo>
                  <a:cubicBezTo>
                    <a:pt x="1571" y="4776"/>
                    <a:pt x="3890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44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69" y="8325"/>
                    <a:pt x="7225" y="8325"/>
                  </a:cubicBezTo>
                  <a:cubicBezTo>
                    <a:pt x="7409" y="8325"/>
                    <a:pt x="7596" y="8387"/>
                    <a:pt x="7753" y="8514"/>
                  </a:cubicBezTo>
                  <a:cubicBezTo>
                    <a:pt x="8681" y="9290"/>
                    <a:pt x="9644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7" y="10713"/>
                    <a:pt x="11670" y="10521"/>
                  </a:cubicBezTo>
                  <a:cubicBezTo>
                    <a:pt x="12116" y="9995"/>
                    <a:pt x="12597" y="9397"/>
                    <a:pt x="13026" y="8782"/>
                  </a:cubicBezTo>
                  <a:cubicBezTo>
                    <a:pt x="13258" y="8443"/>
                    <a:pt x="13195" y="7979"/>
                    <a:pt x="12892" y="7711"/>
                  </a:cubicBezTo>
                  <a:cubicBezTo>
                    <a:pt x="12089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73" y="4268"/>
                  </a:cubicBezTo>
                  <a:cubicBezTo>
                    <a:pt x="10224" y="3545"/>
                    <a:pt x="10947" y="2831"/>
                    <a:pt x="11527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6" name="Google Shape;5996;p3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7" name="Google Shape;5997;p39"/>
            <p:cNvSpPr/>
            <p:nvPr/>
          </p:nvSpPr>
          <p:spPr>
            <a:xfrm>
              <a:off x="35754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0" y="123"/>
                    <a:pt x="3808" y="118"/>
                    <a:pt x="3075" y="118"/>
                  </a:cubicBezTo>
                  <a:cubicBezTo>
                    <a:pt x="2097" y="118"/>
                    <a:pt x="1241" y="127"/>
                    <a:pt x="714" y="166"/>
                  </a:cubicBezTo>
                  <a:cubicBezTo>
                    <a:pt x="447" y="184"/>
                    <a:pt x="215" y="433"/>
                    <a:pt x="143" y="781"/>
                  </a:cubicBezTo>
                  <a:cubicBezTo>
                    <a:pt x="36" y="1334"/>
                    <a:pt x="1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9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8" name="Google Shape;5998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9" name="Google Shape;5999;p39"/>
            <p:cNvSpPr/>
            <p:nvPr/>
          </p:nvSpPr>
          <p:spPr>
            <a:xfrm>
              <a:off x="3899975" y="2920125"/>
              <a:ext cx="441175" cy="378275"/>
            </a:xfrm>
            <a:custGeom>
              <a:avLst/>
              <a:gdLst/>
              <a:ahLst/>
              <a:cxnLst/>
              <a:rect l="l" t="t" r="r" b="b"/>
              <a:pathLst>
                <a:path w="17647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74" y="7357"/>
                    <a:pt x="7441" y="11621"/>
                  </a:cubicBezTo>
                  <a:cubicBezTo>
                    <a:pt x="7412" y="11801"/>
                    <a:pt x="7266" y="11895"/>
                    <a:pt x="7121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700" y="14946"/>
                    <a:pt x="8931" y="14529"/>
                  </a:cubicBezTo>
                  <a:cubicBezTo>
                    <a:pt x="10403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0" y="3529"/>
                    <a:pt x="15561" y="3755"/>
                    <a:pt x="15896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16" y="3681"/>
                    <a:pt x="17646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5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0" name="Google Shape;6000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1" name="Google Shape;6001;p39"/>
            <p:cNvSpPr/>
            <p:nvPr/>
          </p:nvSpPr>
          <p:spPr>
            <a:xfrm>
              <a:off x="2693225" y="3227375"/>
              <a:ext cx="85450" cy="76200"/>
            </a:xfrm>
            <a:custGeom>
              <a:avLst/>
              <a:gdLst/>
              <a:ahLst/>
              <a:cxnLst/>
              <a:rect l="l" t="t" r="r" b="b"/>
              <a:pathLst>
                <a:path w="3418" h="3048" extrusionOk="0">
                  <a:moveTo>
                    <a:pt x="1464" y="0"/>
                  </a:moveTo>
                  <a:cubicBezTo>
                    <a:pt x="677" y="0"/>
                    <a:pt x="1" y="809"/>
                    <a:pt x="347" y="2328"/>
                  </a:cubicBezTo>
                  <a:cubicBezTo>
                    <a:pt x="461" y="2827"/>
                    <a:pt x="915" y="3048"/>
                    <a:pt x="1421" y="3048"/>
                  </a:cubicBezTo>
                  <a:cubicBezTo>
                    <a:pt x="2335" y="3048"/>
                    <a:pt x="3418" y="2328"/>
                    <a:pt x="2970" y="1231"/>
                  </a:cubicBezTo>
                  <a:cubicBezTo>
                    <a:pt x="2624" y="399"/>
                    <a:pt x="2016" y="0"/>
                    <a:pt x="14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2" name="Google Shape;6002;p39"/>
            <p:cNvSpPr/>
            <p:nvPr/>
          </p:nvSpPr>
          <p:spPr>
            <a:xfrm>
              <a:off x="317067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88" y="2658"/>
                  </a:cubicBezTo>
                  <a:cubicBezTo>
                    <a:pt x="6732" y="2884"/>
                    <a:pt x="6482" y="3003"/>
                    <a:pt x="6227" y="3003"/>
                  </a:cubicBezTo>
                  <a:cubicBezTo>
                    <a:pt x="6060" y="3003"/>
                    <a:pt x="5891" y="2951"/>
                    <a:pt x="5746" y="2845"/>
                  </a:cubicBezTo>
                  <a:cubicBezTo>
                    <a:pt x="4890" y="2230"/>
                    <a:pt x="3658" y="1427"/>
                    <a:pt x="2633" y="776"/>
                  </a:cubicBezTo>
                  <a:cubicBezTo>
                    <a:pt x="2499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18" y="1552"/>
                    <a:pt x="331" y="2444"/>
                    <a:pt x="117" y="3113"/>
                  </a:cubicBezTo>
                  <a:cubicBezTo>
                    <a:pt x="1" y="3461"/>
                    <a:pt x="144" y="3835"/>
                    <a:pt x="447" y="4032"/>
                  </a:cubicBezTo>
                  <a:cubicBezTo>
                    <a:pt x="1571" y="4772"/>
                    <a:pt x="3890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44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4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1" y="8322"/>
                    <a:pt x="7228" y="8322"/>
                  </a:cubicBezTo>
                  <a:cubicBezTo>
                    <a:pt x="7411" y="8322"/>
                    <a:pt x="7597" y="8383"/>
                    <a:pt x="7753" y="8510"/>
                  </a:cubicBezTo>
                  <a:cubicBezTo>
                    <a:pt x="8681" y="9286"/>
                    <a:pt x="9644" y="10178"/>
                    <a:pt x="10661" y="10722"/>
                  </a:cubicBezTo>
                  <a:cubicBezTo>
                    <a:pt x="10782" y="10786"/>
                    <a:pt x="10913" y="10817"/>
                    <a:pt x="11043" y="10817"/>
                  </a:cubicBezTo>
                  <a:cubicBezTo>
                    <a:pt x="11277" y="10817"/>
                    <a:pt x="11509" y="10716"/>
                    <a:pt x="11670" y="10526"/>
                  </a:cubicBezTo>
                  <a:cubicBezTo>
                    <a:pt x="12116" y="9991"/>
                    <a:pt x="12597" y="9402"/>
                    <a:pt x="13026" y="8778"/>
                  </a:cubicBezTo>
                  <a:cubicBezTo>
                    <a:pt x="13258" y="8439"/>
                    <a:pt x="13195" y="7984"/>
                    <a:pt x="12892" y="7707"/>
                  </a:cubicBezTo>
                  <a:cubicBezTo>
                    <a:pt x="12089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73" y="4264"/>
                  </a:cubicBezTo>
                  <a:cubicBezTo>
                    <a:pt x="10224" y="3550"/>
                    <a:pt x="10947" y="2827"/>
                    <a:pt x="11527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3" name="Google Shape;6003;p3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4" name="Google Shape;6004;p39"/>
            <p:cNvSpPr/>
            <p:nvPr/>
          </p:nvSpPr>
          <p:spPr>
            <a:xfrm>
              <a:off x="28363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91" y="109"/>
                    <a:pt x="8997" y="125"/>
                    <a:pt x="6940" y="125"/>
                  </a:cubicBezTo>
                  <a:cubicBezTo>
                    <a:pt x="5959" y="125"/>
                    <a:pt x="4963" y="122"/>
                    <a:pt x="4050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83"/>
                    <a:pt x="286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9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8" y="3094"/>
                    <a:pt x="4809" y="3094"/>
                  </a:cubicBezTo>
                  <a:cubicBezTo>
                    <a:pt x="7599" y="3094"/>
                    <a:pt x="10727" y="3063"/>
                    <a:pt x="12409" y="2842"/>
                  </a:cubicBezTo>
                  <a:cubicBezTo>
                    <a:pt x="13649" y="2684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5" name="Google Shape;6005;p39"/>
            <p:cNvSpPr/>
            <p:nvPr/>
          </p:nvSpPr>
          <p:spPr>
            <a:xfrm>
              <a:off x="2768350" y="23663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4" y="1"/>
                  </a:moveTo>
                  <a:cubicBezTo>
                    <a:pt x="9124" y="1"/>
                    <a:pt x="9103" y="2"/>
                    <a:pt x="9082" y="5"/>
                  </a:cubicBezTo>
                  <a:cubicBezTo>
                    <a:pt x="8296" y="109"/>
                    <a:pt x="6790" y="126"/>
                    <a:pt x="5237" y="126"/>
                  </a:cubicBezTo>
                  <a:cubicBezTo>
                    <a:pt x="4497" y="126"/>
                    <a:pt x="3746" y="122"/>
                    <a:pt x="3057" y="122"/>
                  </a:cubicBezTo>
                  <a:cubicBezTo>
                    <a:pt x="2089" y="122"/>
                    <a:pt x="1243" y="129"/>
                    <a:pt x="723" y="166"/>
                  </a:cubicBezTo>
                  <a:cubicBezTo>
                    <a:pt x="446" y="192"/>
                    <a:pt x="214" y="442"/>
                    <a:pt x="152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34" y="2833"/>
                    <a:pt x="393" y="3101"/>
                    <a:pt x="687" y="3101"/>
                  </a:cubicBezTo>
                  <a:cubicBezTo>
                    <a:pt x="913" y="3099"/>
                    <a:pt x="1162" y="3098"/>
                    <a:pt x="1429" y="3098"/>
                  </a:cubicBezTo>
                  <a:cubicBezTo>
                    <a:pt x="2000" y="3098"/>
                    <a:pt x="2655" y="3101"/>
                    <a:pt x="3344" y="3101"/>
                  </a:cubicBezTo>
                  <a:cubicBezTo>
                    <a:pt x="5519" y="3101"/>
                    <a:pt x="8041" y="3073"/>
                    <a:pt x="9367" y="2842"/>
                  </a:cubicBezTo>
                  <a:cubicBezTo>
                    <a:pt x="10301" y="2685"/>
                    <a:pt x="10057" y="1"/>
                    <a:pt x="9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6" name="Google Shape;6006;p39"/>
            <p:cNvSpPr/>
            <p:nvPr/>
          </p:nvSpPr>
          <p:spPr>
            <a:xfrm>
              <a:off x="2768350" y="2255550"/>
              <a:ext cx="257550" cy="77450"/>
            </a:xfrm>
            <a:custGeom>
              <a:avLst/>
              <a:gdLst/>
              <a:ahLst/>
              <a:cxnLst/>
              <a:rect l="l" t="t" r="r" b="b"/>
              <a:pathLst>
                <a:path w="10302" h="3098" extrusionOk="0">
                  <a:moveTo>
                    <a:pt x="9144" y="0"/>
                  </a:moveTo>
                  <a:cubicBezTo>
                    <a:pt x="9124" y="0"/>
                    <a:pt x="9103" y="1"/>
                    <a:pt x="9082" y="4"/>
                  </a:cubicBezTo>
                  <a:cubicBezTo>
                    <a:pt x="8296" y="108"/>
                    <a:pt x="6790" y="125"/>
                    <a:pt x="5237" y="125"/>
                  </a:cubicBezTo>
                  <a:cubicBezTo>
                    <a:pt x="4497" y="125"/>
                    <a:pt x="3746" y="121"/>
                    <a:pt x="3057" y="121"/>
                  </a:cubicBezTo>
                  <a:cubicBezTo>
                    <a:pt x="2089" y="121"/>
                    <a:pt x="1243" y="129"/>
                    <a:pt x="723" y="165"/>
                  </a:cubicBezTo>
                  <a:cubicBezTo>
                    <a:pt x="446" y="183"/>
                    <a:pt x="214" y="432"/>
                    <a:pt x="152" y="789"/>
                  </a:cubicBezTo>
                  <a:cubicBezTo>
                    <a:pt x="45" y="1333"/>
                    <a:pt x="0" y="1958"/>
                    <a:pt x="72" y="2449"/>
                  </a:cubicBezTo>
                  <a:cubicBezTo>
                    <a:pt x="133" y="2826"/>
                    <a:pt x="384" y="3091"/>
                    <a:pt x="673" y="3091"/>
                  </a:cubicBezTo>
                  <a:cubicBezTo>
                    <a:pt x="678" y="3091"/>
                    <a:pt x="682" y="3091"/>
                    <a:pt x="687" y="3091"/>
                  </a:cubicBezTo>
                  <a:cubicBezTo>
                    <a:pt x="792" y="3090"/>
                    <a:pt x="903" y="3090"/>
                    <a:pt x="1018" y="3090"/>
                  </a:cubicBezTo>
                  <a:cubicBezTo>
                    <a:pt x="1743" y="3090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1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7" name="Google Shape;6007;p39"/>
            <p:cNvSpPr/>
            <p:nvPr/>
          </p:nvSpPr>
          <p:spPr>
            <a:xfrm>
              <a:off x="34689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1" y="10743"/>
                    <a:pt x="1449" y="12164"/>
                    <a:pt x="2553" y="12164"/>
                  </a:cubicBezTo>
                  <a:cubicBezTo>
                    <a:pt x="2849" y="12164"/>
                    <a:pt x="3120" y="12062"/>
                    <a:pt x="3318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7" y="1936"/>
                    <a:pt x="12292" y="1579"/>
                  </a:cubicBezTo>
                  <a:cubicBezTo>
                    <a:pt x="11953" y="1017"/>
                    <a:pt x="11498" y="473"/>
                    <a:pt x="11026" y="152"/>
                  </a:cubicBezTo>
                  <a:cubicBezTo>
                    <a:pt x="10872" y="49"/>
                    <a:pt x="10698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8" name="Google Shape;6008;p39"/>
            <p:cNvSpPr/>
            <p:nvPr/>
          </p:nvSpPr>
          <p:spPr>
            <a:xfrm>
              <a:off x="3500375" y="21632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27"/>
                    <a:pt x="913" y="3046"/>
                    <a:pt x="1417" y="3046"/>
                  </a:cubicBezTo>
                  <a:cubicBezTo>
                    <a:pt x="2331" y="3046"/>
                    <a:pt x="3414" y="2327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9" name="Google Shape;6009;p39"/>
            <p:cNvSpPr/>
            <p:nvPr/>
          </p:nvSpPr>
          <p:spPr>
            <a:xfrm>
              <a:off x="3677675" y="2405075"/>
              <a:ext cx="85225" cy="76225"/>
            </a:xfrm>
            <a:custGeom>
              <a:avLst/>
              <a:gdLst/>
              <a:ahLst/>
              <a:cxnLst/>
              <a:rect l="l" t="t" r="r" b="b"/>
              <a:pathLst>
                <a:path w="3409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8" y="2828"/>
                    <a:pt x="910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0" name="Google Shape;6010;p39"/>
            <p:cNvSpPr/>
            <p:nvPr/>
          </p:nvSpPr>
          <p:spPr>
            <a:xfrm>
              <a:off x="34650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1" name="Google Shape;6011;p39"/>
            <p:cNvSpPr/>
            <p:nvPr/>
          </p:nvSpPr>
          <p:spPr>
            <a:xfrm>
              <a:off x="35945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8" y="2462"/>
                    <a:pt x="792" y="2654"/>
                    <a:pt x="1233" y="2654"/>
                  </a:cubicBezTo>
                  <a:cubicBezTo>
                    <a:pt x="2029" y="2654"/>
                    <a:pt x="2974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2" name="Google Shape;6012;p39"/>
            <p:cNvSpPr/>
            <p:nvPr/>
          </p:nvSpPr>
          <p:spPr>
            <a:xfrm>
              <a:off x="35945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8" y="2464"/>
                    <a:pt x="792" y="2656"/>
                    <a:pt x="1233" y="2656"/>
                  </a:cubicBezTo>
                  <a:cubicBezTo>
                    <a:pt x="2029" y="2656"/>
                    <a:pt x="2974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3" name="Google Shape;6013;p39"/>
            <p:cNvSpPr/>
            <p:nvPr/>
          </p:nvSpPr>
          <p:spPr>
            <a:xfrm>
              <a:off x="38727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4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0" y="5424"/>
                  </a:cubicBezTo>
                  <a:cubicBezTo>
                    <a:pt x="5174" y="5852"/>
                    <a:pt x="536" y="5772"/>
                    <a:pt x="259" y="6245"/>
                  </a:cubicBezTo>
                  <a:cubicBezTo>
                    <a:pt x="0" y="6700"/>
                    <a:pt x="321" y="7851"/>
                    <a:pt x="634" y="8636"/>
                  </a:cubicBezTo>
                  <a:cubicBezTo>
                    <a:pt x="766" y="8954"/>
                    <a:pt x="1081" y="9158"/>
                    <a:pt x="1413" y="9158"/>
                  </a:cubicBezTo>
                  <a:cubicBezTo>
                    <a:pt x="1462" y="9158"/>
                    <a:pt x="1512" y="9153"/>
                    <a:pt x="1561" y="9144"/>
                  </a:cubicBezTo>
                  <a:cubicBezTo>
                    <a:pt x="2739" y="8912"/>
                    <a:pt x="3827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2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12" y="10616"/>
                    <a:pt x="9242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18"/>
                  </a:cubicBezTo>
                  <a:cubicBezTo>
                    <a:pt x="13632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9" y="5345"/>
                    <a:pt x="9713" y="5345"/>
                  </a:cubicBezTo>
                  <a:cubicBezTo>
                    <a:pt x="9278" y="5345"/>
                    <a:pt x="8912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4" name="Google Shape;6014;p39"/>
            <p:cNvSpPr/>
            <p:nvPr/>
          </p:nvSpPr>
          <p:spPr>
            <a:xfrm>
              <a:off x="3977825" y="1837375"/>
              <a:ext cx="331425" cy="295725"/>
            </a:xfrm>
            <a:custGeom>
              <a:avLst/>
              <a:gdLst/>
              <a:ahLst/>
              <a:cxnLst/>
              <a:rect l="l" t="t" r="r" b="b"/>
              <a:pathLst>
                <a:path w="13257" h="11829" extrusionOk="0">
                  <a:moveTo>
                    <a:pt x="9563" y="1"/>
                  </a:moveTo>
                  <a:cubicBezTo>
                    <a:pt x="9348" y="1"/>
                    <a:pt x="9134" y="86"/>
                    <a:pt x="8975" y="245"/>
                  </a:cubicBezTo>
                  <a:cubicBezTo>
                    <a:pt x="8252" y="995"/>
                    <a:pt x="7458" y="1833"/>
                    <a:pt x="6887" y="2654"/>
                  </a:cubicBezTo>
                  <a:cubicBezTo>
                    <a:pt x="6730" y="2882"/>
                    <a:pt x="6477" y="3001"/>
                    <a:pt x="6220" y="3001"/>
                  </a:cubicBezTo>
                  <a:cubicBezTo>
                    <a:pt x="6055" y="3001"/>
                    <a:pt x="5889" y="2951"/>
                    <a:pt x="5745" y="2850"/>
                  </a:cubicBezTo>
                  <a:cubicBezTo>
                    <a:pt x="4889" y="2235"/>
                    <a:pt x="3649" y="1423"/>
                    <a:pt x="2632" y="772"/>
                  </a:cubicBezTo>
                  <a:cubicBezTo>
                    <a:pt x="2497" y="686"/>
                    <a:pt x="2346" y="645"/>
                    <a:pt x="2195" y="645"/>
                  </a:cubicBezTo>
                  <a:cubicBezTo>
                    <a:pt x="1967" y="645"/>
                    <a:pt x="1740" y="740"/>
                    <a:pt x="1579" y="923"/>
                  </a:cubicBezTo>
                  <a:cubicBezTo>
                    <a:pt x="1017" y="1557"/>
                    <a:pt x="330" y="2449"/>
                    <a:pt x="107" y="3118"/>
                  </a:cubicBezTo>
                  <a:cubicBezTo>
                    <a:pt x="0" y="3457"/>
                    <a:pt x="143" y="3831"/>
                    <a:pt x="446" y="4037"/>
                  </a:cubicBezTo>
                  <a:cubicBezTo>
                    <a:pt x="1570" y="4777"/>
                    <a:pt x="3890" y="5741"/>
                    <a:pt x="4247" y="6204"/>
                  </a:cubicBezTo>
                  <a:cubicBezTo>
                    <a:pt x="4505" y="6552"/>
                    <a:pt x="1633" y="10148"/>
                    <a:pt x="1847" y="10647"/>
                  </a:cubicBezTo>
                  <a:cubicBezTo>
                    <a:pt x="2043" y="11129"/>
                    <a:pt x="3140" y="11575"/>
                    <a:pt x="3943" y="11798"/>
                  </a:cubicBezTo>
                  <a:cubicBezTo>
                    <a:pt x="4018" y="11819"/>
                    <a:pt x="4094" y="11829"/>
                    <a:pt x="4168" y="11829"/>
                  </a:cubicBezTo>
                  <a:cubicBezTo>
                    <a:pt x="4475" y="11829"/>
                    <a:pt x="4763" y="11659"/>
                    <a:pt x="4907" y="11379"/>
                  </a:cubicBezTo>
                  <a:cubicBezTo>
                    <a:pt x="5442" y="10317"/>
                    <a:pt x="6031" y="9407"/>
                    <a:pt x="6557" y="8667"/>
                  </a:cubicBezTo>
                  <a:cubicBezTo>
                    <a:pt x="6712" y="8440"/>
                    <a:pt x="6962" y="8320"/>
                    <a:pt x="7217" y="8320"/>
                  </a:cubicBezTo>
                  <a:cubicBezTo>
                    <a:pt x="7402" y="8320"/>
                    <a:pt x="7589" y="8383"/>
                    <a:pt x="7744" y="8515"/>
                  </a:cubicBezTo>
                  <a:cubicBezTo>
                    <a:pt x="8680" y="9291"/>
                    <a:pt x="9644" y="10174"/>
                    <a:pt x="10661" y="10718"/>
                  </a:cubicBezTo>
                  <a:cubicBezTo>
                    <a:pt x="10781" y="10785"/>
                    <a:pt x="10912" y="10817"/>
                    <a:pt x="11041" y="10817"/>
                  </a:cubicBezTo>
                  <a:cubicBezTo>
                    <a:pt x="11276" y="10817"/>
                    <a:pt x="11508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4" y="7980"/>
                    <a:pt x="12891" y="7712"/>
                  </a:cubicBezTo>
                  <a:cubicBezTo>
                    <a:pt x="12088" y="6998"/>
                    <a:pt x="10812" y="6115"/>
                    <a:pt x="9778" y="5526"/>
                  </a:cubicBezTo>
                  <a:cubicBezTo>
                    <a:pt x="9323" y="5268"/>
                    <a:pt x="9224" y="4652"/>
                    <a:pt x="9572" y="4260"/>
                  </a:cubicBezTo>
                  <a:cubicBezTo>
                    <a:pt x="10224" y="3546"/>
                    <a:pt x="10946" y="2823"/>
                    <a:pt x="11526" y="2128"/>
                  </a:cubicBezTo>
                  <a:cubicBezTo>
                    <a:pt x="11829" y="1771"/>
                    <a:pt x="11758" y="1227"/>
                    <a:pt x="11374" y="950"/>
                  </a:cubicBezTo>
                  <a:cubicBezTo>
                    <a:pt x="10919" y="620"/>
                    <a:pt x="10456" y="379"/>
                    <a:pt x="9956" y="102"/>
                  </a:cubicBezTo>
                  <a:cubicBezTo>
                    <a:pt x="9833" y="34"/>
                    <a:pt x="9697" y="1"/>
                    <a:pt x="9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5" name="Google Shape;6015;p39"/>
            <p:cNvSpPr/>
            <p:nvPr/>
          </p:nvSpPr>
          <p:spPr>
            <a:xfrm>
              <a:off x="3092850" y="1855850"/>
              <a:ext cx="441400" cy="378350"/>
            </a:xfrm>
            <a:custGeom>
              <a:avLst/>
              <a:gdLst/>
              <a:ahLst/>
              <a:cxnLst/>
              <a:rect l="l" t="t" r="r" b="b"/>
              <a:pathLst>
                <a:path w="17656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4" y="5233"/>
                    <a:pt x="232" y="6536"/>
                  </a:cubicBezTo>
                  <a:cubicBezTo>
                    <a:pt x="0" y="7178"/>
                    <a:pt x="232" y="7571"/>
                    <a:pt x="545" y="8026"/>
                  </a:cubicBezTo>
                  <a:cubicBezTo>
                    <a:pt x="648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2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28" y="14654"/>
                  </a:cubicBezTo>
                  <a:cubicBezTo>
                    <a:pt x="5885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05" y="2397"/>
                    <a:pt x="11598" y="2075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2" y="3762"/>
                    <a:pt x="15913" y="3762"/>
                  </a:cubicBezTo>
                  <a:cubicBezTo>
                    <a:pt x="15926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2" y="2887"/>
                  </a:cubicBezTo>
                  <a:cubicBezTo>
                    <a:pt x="17512" y="2156"/>
                    <a:pt x="17272" y="1487"/>
                    <a:pt x="17049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6" name="Google Shape;6016;p39"/>
            <p:cNvSpPr/>
            <p:nvPr/>
          </p:nvSpPr>
          <p:spPr>
            <a:xfrm>
              <a:off x="3643275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1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6" y="3101"/>
                    <a:pt x="10660" y="3073"/>
                    <a:pt x="12419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7" name="Google Shape;6017;p39"/>
            <p:cNvSpPr/>
            <p:nvPr/>
          </p:nvSpPr>
          <p:spPr>
            <a:xfrm>
              <a:off x="35754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3" y="127"/>
                  </a:cubicBezTo>
                  <a:cubicBezTo>
                    <a:pt x="4495" y="127"/>
                    <a:pt x="3894" y="125"/>
                    <a:pt x="3326" y="125"/>
                  </a:cubicBezTo>
                  <a:cubicBezTo>
                    <a:pt x="2244" y="125"/>
                    <a:pt x="1286" y="132"/>
                    <a:pt x="714" y="174"/>
                  </a:cubicBezTo>
                  <a:cubicBezTo>
                    <a:pt x="447" y="192"/>
                    <a:pt x="215" y="442"/>
                    <a:pt x="143" y="790"/>
                  </a:cubicBezTo>
                  <a:cubicBezTo>
                    <a:pt x="36" y="1343"/>
                    <a:pt x="1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4" y="3098"/>
                  </a:cubicBezTo>
                  <a:cubicBezTo>
                    <a:pt x="2016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8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8" name="Google Shape;6018;p39"/>
            <p:cNvSpPr/>
            <p:nvPr/>
          </p:nvSpPr>
          <p:spPr>
            <a:xfrm>
              <a:off x="42760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1" y="293"/>
                  </a:cubicBezTo>
                  <a:cubicBezTo>
                    <a:pt x="7458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9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9" name="Google Shape;6019;p39"/>
            <p:cNvSpPr/>
            <p:nvPr/>
          </p:nvSpPr>
          <p:spPr>
            <a:xfrm>
              <a:off x="42722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1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0" y="2833"/>
                    <a:pt x="527" y="3100"/>
                    <a:pt x="911" y="3100"/>
                  </a:cubicBezTo>
                  <a:cubicBezTo>
                    <a:pt x="1210" y="3098"/>
                    <a:pt x="1540" y="3098"/>
                    <a:pt x="1894" y="3098"/>
                  </a:cubicBezTo>
                  <a:cubicBezTo>
                    <a:pt x="2650" y="3098"/>
                    <a:pt x="3517" y="3101"/>
                    <a:pt x="4431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0" name="Google Shape;6020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1" name="Google Shape;6021;p39"/>
            <p:cNvSpPr/>
            <p:nvPr/>
          </p:nvSpPr>
          <p:spPr>
            <a:xfrm>
              <a:off x="2870550" y="1340800"/>
              <a:ext cx="85350" cy="76225"/>
            </a:xfrm>
            <a:custGeom>
              <a:avLst/>
              <a:gdLst/>
              <a:ahLst/>
              <a:cxnLst/>
              <a:rect l="l" t="t" r="r" b="b"/>
              <a:pathLst>
                <a:path w="3414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60" y="2828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2" name="Google Shape;6022;p3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3" name="Google Shape;6023;p39"/>
            <p:cNvSpPr/>
            <p:nvPr/>
          </p:nvSpPr>
          <p:spPr>
            <a:xfrm>
              <a:off x="2787425" y="1570250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4" name="Google Shape;6024;p39"/>
            <p:cNvSpPr/>
            <p:nvPr/>
          </p:nvSpPr>
          <p:spPr>
            <a:xfrm>
              <a:off x="2787425" y="17622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7" y="1"/>
                  </a:moveTo>
                  <a:cubicBezTo>
                    <a:pt x="592" y="1"/>
                    <a:pt x="0" y="706"/>
                    <a:pt x="299" y="2027"/>
                  </a:cubicBezTo>
                  <a:cubicBezTo>
                    <a:pt x="401" y="2462"/>
                    <a:pt x="796" y="2654"/>
                    <a:pt x="1236" y="2654"/>
                  </a:cubicBezTo>
                  <a:cubicBezTo>
                    <a:pt x="2032" y="2654"/>
                    <a:pt x="2973" y="2026"/>
                    <a:pt x="2583" y="1072"/>
                  </a:cubicBezTo>
                  <a:cubicBezTo>
                    <a:pt x="2285" y="348"/>
                    <a:pt x="1758" y="1"/>
                    <a:pt x="1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5" name="Google Shape;6025;p39"/>
            <p:cNvSpPr/>
            <p:nvPr/>
          </p:nvSpPr>
          <p:spPr>
            <a:xfrm>
              <a:off x="306565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52"/>
                    <a:pt x="535" y="5772"/>
                    <a:pt x="259" y="6254"/>
                  </a:cubicBezTo>
                  <a:cubicBezTo>
                    <a:pt x="0" y="6700"/>
                    <a:pt x="321" y="7860"/>
                    <a:pt x="642" y="8636"/>
                  </a:cubicBezTo>
                  <a:cubicBezTo>
                    <a:pt x="766" y="8961"/>
                    <a:pt x="1078" y="9158"/>
                    <a:pt x="1415" y="9158"/>
                  </a:cubicBezTo>
                  <a:cubicBezTo>
                    <a:pt x="1466" y="9158"/>
                    <a:pt x="1518" y="9154"/>
                    <a:pt x="1570" y="9144"/>
                  </a:cubicBezTo>
                  <a:cubicBezTo>
                    <a:pt x="2748" y="8921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54" y="8787"/>
                    <a:pt x="5629" y="9173"/>
                    <a:pt x="5611" y="9644"/>
                  </a:cubicBezTo>
                  <a:cubicBezTo>
                    <a:pt x="5567" y="10866"/>
                    <a:pt x="5451" y="12195"/>
                    <a:pt x="5638" y="13337"/>
                  </a:cubicBezTo>
                  <a:cubicBezTo>
                    <a:pt x="5709" y="13721"/>
                    <a:pt x="6031" y="14006"/>
                    <a:pt x="6423" y="14024"/>
                  </a:cubicBezTo>
                  <a:cubicBezTo>
                    <a:pt x="6813" y="14039"/>
                    <a:pt x="7227" y="14051"/>
                    <a:pt x="7650" y="14051"/>
                  </a:cubicBezTo>
                  <a:cubicBezTo>
                    <a:pt x="7982" y="14051"/>
                    <a:pt x="8320" y="14044"/>
                    <a:pt x="8653" y="14024"/>
                  </a:cubicBezTo>
                  <a:cubicBezTo>
                    <a:pt x="9064" y="14006"/>
                    <a:pt x="9394" y="13676"/>
                    <a:pt x="9430" y="13257"/>
                  </a:cubicBezTo>
                  <a:cubicBezTo>
                    <a:pt x="9501" y="12186"/>
                    <a:pt x="9421" y="10616"/>
                    <a:pt x="9251" y="9430"/>
                  </a:cubicBezTo>
                  <a:cubicBezTo>
                    <a:pt x="9174" y="8923"/>
                    <a:pt x="9576" y="8482"/>
                    <a:pt x="10076" y="8482"/>
                  </a:cubicBezTo>
                  <a:cubicBezTo>
                    <a:pt x="10096" y="8482"/>
                    <a:pt x="10115" y="8483"/>
                    <a:pt x="10134" y="8484"/>
                  </a:cubicBezTo>
                  <a:cubicBezTo>
                    <a:pt x="11107" y="8564"/>
                    <a:pt x="12133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2" y="8734"/>
                    <a:pt x="13908" y="8349"/>
                    <a:pt x="13899" y="7886"/>
                  </a:cubicBezTo>
                  <a:cubicBezTo>
                    <a:pt x="13881" y="7315"/>
                    <a:pt x="13792" y="6798"/>
                    <a:pt x="13694" y="6227"/>
                  </a:cubicBezTo>
                  <a:cubicBezTo>
                    <a:pt x="13640" y="5852"/>
                    <a:pt x="13346" y="5576"/>
                    <a:pt x="12971" y="5531"/>
                  </a:cubicBezTo>
                  <a:cubicBezTo>
                    <a:pt x="12084" y="5433"/>
                    <a:pt x="11113" y="5334"/>
                    <a:pt x="10229" y="5334"/>
                  </a:cubicBezTo>
                  <a:cubicBezTo>
                    <a:pt x="10072" y="5334"/>
                    <a:pt x="9919" y="5337"/>
                    <a:pt x="9769" y="5344"/>
                  </a:cubicBezTo>
                  <a:cubicBezTo>
                    <a:pt x="9752" y="5345"/>
                    <a:pt x="9736" y="5345"/>
                    <a:pt x="9720" y="5345"/>
                  </a:cubicBezTo>
                  <a:cubicBezTo>
                    <a:pt x="9278" y="5345"/>
                    <a:pt x="8920" y="4997"/>
                    <a:pt x="8903" y="4550"/>
                  </a:cubicBezTo>
                  <a:cubicBezTo>
                    <a:pt x="8868" y="3488"/>
                    <a:pt x="8752" y="2007"/>
                    <a:pt x="8645" y="785"/>
                  </a:cubicBezTo>
                  <a:cubicBezTo>
                    <a:pt x="8609" y="384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6" name="Google Shape;6026;p39"/>
            <p:cNvSpPr/>
            <p:nvPr/>
          </p:nvSpPr>
          <p:spPr>
            <a:xfrm>
              <a:off x="28363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9" y="112"/>
                    <a:pt x="8875" y="126"/>
                    <a:pt x="6751" y="126"/>
                  </a:cubicBezTo>
                  <a:cubicBezTo>
                    <a:pt x="5959" y="126"/>
                    <a:pt x="5162" y="124"/>
                    <a:pt x="4409" y="124"/>
                  </a:cubicBezTo>
                  <a:cubicBezTo>
                    <a:pt x="2977" y="124"/>
                    <a:pt x="1709" y="132"/>
                    <a:pt x="955" y="174"/>
                  </a:cubicBezTo>
                  <a:cubicBezTo>
                    <a:pt x="589" y="192"/>
                    <a:pt x="286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7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9" y="2685"/>
                    <a:pt x="13326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7" name="Google Shape;6027;p39"/>
            <p:cNvSpPr/>
            <p:nvPr/>
          </p:nvSpPr>
          <p:spPr>
            <a:xfrm>
              <a:off x="2768350" y="4494925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8" y="0"/>
                  </a:moveTo>
                  <a:cubicBezTo>
                    <a:pt x="9126" y="0"/>
                    <a:pt x="9104" y="2"/>
                    <a:pt x="9082" y="5"/>
                  </a:cubicBezTo>
                  <a:cubicBezTo>
                    <a:pt x="8323" y="105"/>
                    <a:pt x="6892" y="123"/>
                    <a:pt x="5395" y="123"/>
                  </a:cubicBezTo>
                  <a:cubicBezTo>
                    <a:pt x="4612" y="123"/>
                    <a:pt x="3810" y="118"/>
                    <a:pt x="3078" y="118"/>
                  </a:cubicBezTo>
                  <a:cubicBezTo>
                    <a:pt x="2101" y="118"/>
                    <a:pt x="1247" y="126"/>
                    <a:pt x="723" y="165"/>
                  </a:cubicBezTo>
                  <a:cubicBezTo>
                    <a:pt x="446" y="183"/>
                    <a:pt x="214" y="433"/>
                    <a:pt x="152" y="781"/>
                  </a:cubicBezTo>
                  <a:cubicBezTo>
                    <a:pt x="45" y="1334"/>
                    <a:pt x="0" y="1959"/>
                    <a:pt x="72" y="2440"/>
                  </a:cubicBezTo>
                  <a:cubicBezTo>
                    <a:pt x="134" y="2824"/>
                    <a:pt x="393" y="3092"/>
                    <a:pt x="687" y="3092"/>
                  </a:cubicBezTo>
                  <a:cubicBezTo>
                    <a:pt x="887" y="3090"/>
                    <a:pt x="1105" y="3089"/>
                    <a:pt x="1338" y="3089"/>
                  </a:cubicBezTo>
                  <a:cubicBezTo>
                    <a:pt x="2007" y="3089"/>
                    <a:pt x="2799" y="3094"/>
                    <a:pt x="3630" y="3094"/>
                  </a:cubicBezTo>
                  <a:cubicBezTo>
                    <a:pt x="5736" y="3094"/>
                    <a:pt x="8099" y="3063"/>
                    <a:pt x="9367" y="2842"/>
                  </a:cubicBezTo>
                  <a:cubicBezTo>
                    <a:pt x="10300" y="2676"/>
                    <a:pt x="10058" y="0"/>
                    <a:pt x="91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8" name="Google Shape;6028;p39"/>
            <p:cNvSpPr/>
            <p:nvPr/>
          </p:nvSpPr>
          <p:spPr>
            <a:xfrm>
              <a:off x="2768350" y="4383875"/>
              <a:ext cx="257550" cy="77575"/>
            </a:xfrm>
            <a:custGeom>
              <a:avLst/>
              <a:gdLst/>
              <a:ahLst/>
              <a:cxnLst/>
              <a:rect l="l" t="t" r="r" b="b"/>
              <a:pathLst>
                <a:path w="10302" h="3103" extrusionOk="0">
                  <a:moveTo>
                    <a:pt x="9144" y="0"/>
                  </a:moveTo>
                  <a:cubicBezTo>
                    <a:pt x="9124" y="0"/>
                    <a:pt x="9103" y="2"/>
                    <a:pt x="9082" y="4"/>
                  </a:cubicBezTo>
                  <a:cubicBezTo>
                    <a:pt x="8272" y="111"/>
                    <a:pt x="6698" y="126"/>
                    <a:pt x="5095" y="126"/>
                  </a:cubicBezTo>
                  <a:cubicBezTo>
                    <a:pt x="4497" y="126"/>
                    <a:pt x="3896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52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34" y="2832"/>
                    <a:pt x="393" y="3100"/>
                    <a:pt x="687" y="3100"/>
                  </a:cubicBezTo>
                  <a:cubicBezTo>
                    <a:pt x="887" y="3098"/>
                    <a:pt x="1105" y="3098"/>
                    <a:pt x="1338" y="3098"/>
                  </a:cubicBezTo>
                  <a:cubicBezTo>
                    <a:pt x="2007" y="3098"/>
                    <a:pt x="2799" y="3103"/>
                    <a:pt x="3630" y="3103"/>
                  </a:cubicBezTo>
                  <a:cubicBezTo>
                    <a:pt x="5736" y="3103"/>
                    <a:pt x="8099" y="3071"/>
                    <a:pt x="9367" y="2850"/>
                  </a:cubicBezTo>
                  <a:cubicBezTo>
                    <a:pt x="10301" y="2684"/>
                    <a:pt x="10057" y="0"/>
                    <a:pt x="91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9" name="Google Shape;6029;p39"/>
            <p:cNvSpPr/>
            <p:nvPr/>
          </p:nvSpPr>
          <p:spPr>
            <a:xfrm>
              <a:off x="34689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49" y="12161"/>
                  </a:cubicBezTo>
                  <a:cubicBezTo>
                    <a:pt x="2846" y="12161"/>
                    <a:pt x="3118" y="12058"/>
                    <a:pt x="3317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6" y="1938"/>
                    <a:pt x="12291" y="1581"/>
                  </a:cubicBezTo>
                  <a:cubicBezTo>
                    <a:pt x="11952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0" name="Google Shape;6030;p39"/>
            <p:cNvSpPr/>
            <p:nvPr/>
          </p:nvSpPr>
          <p:spPr>
            <a:xfrm>
              <a:off x="3500375" y="4291650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2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1" name="Google Shape;6031;p39"/>
            <p:cNvSpPr/>
            <p:nvPr/>
          </p:nvSpPr>
          <p:spPr>
            <a:xfrm>
              <a:off x="36776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8"/>
                    <a:pt x="2960" y="1235"/>
                  </a:cubicBezTo>
                  <a:cubicBezTo>
                    <a:pt x="2618" y="400"/>
                    <a:pt x="2014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2" name="Google Shape;6032;p39"/>
            <p:cNvSpPr/>
            <p:nvPr/>
          </p:nvSpPr>
          <p:spPr>
            <a:xfrm>
              <a:off x="34650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5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3" name="Google Shape;6033;p39"/>
            <p:cNvSpPr/>
            <p:nvPr/>
          </p:nvSpPr>
          <p:spPr>
            <a:xfrm>
              <a:off x="3594550" y="4762925"/>
              <a:ext cx="74375" cy="66375"/>
            </a:xfrm>
            <a:custGeom>
              <a:avLst/>
              <a:gdLst/>
              <a:ahLst/>
              <a:cxnLst/>
              <a:rect l="l" t="t" r="r" b="b"/>
              <a:pathLst>
                <a:path w="2975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4" name="Google Shape;6034;p39"/>
            <p:cNvSpPr/>
            <p:nvPr/>
          </p:nvSpPr>
          <p:spPr>
            <a:xfrm>
              <a:off x="38727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82" y="2403"/>
                    <a:pt x="5442" y="4856"/>
                    <a:pt x="5290" y="5418"/>
                  </a:cubicBezTo>
                  <a:cubicBezTo>
                    <a:pt x="5174" y="5846"/>
                    <a:pt x="536" y="5766"/>
                    <a:pt x="259" y="6248"/>
                  </a:cubicBezTo>
                  <a:cubicBezTo>
                    <a:pt x="0" y="6703"/>
                    <a:pt x="321" y="7854"/>
                    <a:pt x="634" y="8639"/>
                  </a:cubicBezTo>
                  <a:cubicBezTo>
                    <a:pt x="764" y="8953"/>
                    <a:pt x="1072" y="9155"/>
                    <a:pt x="1399" y="9155"/>
                  </a:cubicBezTo>
                  <a:cubicBezTo>
                    <a:pt x="1453" y="9155"/>
                    <a:pt x="1507" y="9150"/>
                    <a:pt x="1561" y="9138"/>
                  </a:cubicBezTo>
                  <a:cubicBezTo>
                    <a:pt x="2739" y="8915"/>
                    <a:pt x="3827" y="8826"/>
                    <a:pt x="4746" y="8790"/>
                  </a:cubicBezTo>
                  <a:cubicBezTo>
                    <a:pt x="4762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2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15" y="14018"/>
                  </a:cubicBezTo>
                  <a:cubicBezTo>
                    <a:pt x="6837" y="14034"/>
                    <a:pt x="7283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12" y="10610"/>
                    <a:pt x="9242" y="9424"/>
                  </a:cubicBezTo>
                  <a:cubicBezTo>
                    <a:pt x="9174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5" y="8487"/>
                  </a:cubicBezTo>
                  <a:cubicBezTo>
                    <a:pt x="11098" y="8558"/>
                    <a:pt x="12124" y="8692"/>
                    <a:pt x="13043" y="8728"/>
                  </a:cubicBezTo>
                  <a:cubicBezTo>
                    <a:pt x="13053" y="8728"/>
                    <a:pt x="13064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73" y="7318"/>
                    <a:pt x="13783" y="6792"/>
                    <a:pt x="13694" y="6221"/>
                  </a:cubicBezTo>
                  <a:cubicBezTo>
                    <a:pt x="13632" y="5855"/>
                    <a:pt x="13337" y="5570"/>
                    <a:pt x="12971" y="5525"/>
                  </a:cubicBezTo>
                  <a:cubicBezTo>
                    <a:pt x="12094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6" y="5347"/>
                    <a:pt x="8912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0" y="378"/>
                    <a:pt x="8279" y="57"/>
                    <a:pt x="7869" y="30"/>
                  </a:cubicBezTo>
                  <a:cubicBezTo>
                    <a:pt x="7594" y="13"/>
                    <a:pt x="7288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5" name="Google Shape;6035;p39"/>
            <p:cNvSpPr/>
            <p:nvPr/>
          </p:nvSpPr>
          <p:spPr>
            <a:xfrm>
              <a:off x="3977825" y="3965725"/>
              <a:ext cx="331425" cy="295925"/>
            </a:xfrm>
            <a:custGeom>
              <a:avLst/>
              <a:gdLst/>
              <a:ahLst/>
              <a:cxnLst/>
              <a:rect l="l" t="t" r="r" b="b"/>
              <a:pathLst>
                <a:path w="13257" h="11837" extrusionOk="0">
                  <a:moveTo>
                    <a:pt x="9566" y="1"/>
                  </a:moveTo>
                  <a:cubicBezTo>
                    <a:pt x="9350" y="1"/>
                    <a:pt x="9135" y="88"/>
                    <a:pt x="8975" y="253"/>
                  </a:cubicBezTo>
                  <a:cubicBezTo>
                    <a:pt x="8252" y="1003"/>
                    <a:pt x="7458" y="1841"/>
                    <a:pt x="6887" y="2653"/>
                  </a:cubicBezTo>
                  <a:cubicBezTo>
                    <a:pt x="6729" y="2881"/>
                    <a:pt x="6475" y="3004"/>
                    <a:pt x="6218" y="3004"/>
                  </a:cubicBezTo>
                  <a:cubicBezTo>
                    <a:pt x="6054" y="3004"/>
                    <a:pt x="5888" y="2954"/>
                    <a:pt x="5745" y="2849"/>
                  </a:cubicBezTo>
                  <a:cubicBezTo>
                    <a:pt x="4889" y="2234"/>
                    <a:pt x="3649" y="1431"/>
                    <a:pt x="2632" y="780"/>
                  </a:cubicBezTo>
                  <a:cubicBezTo>
                    <a:pt x="2497" y="691"/>
                    <a:pt x="2345" y="649"/>
                    <a:pt x="2194" y="649"/>
                  </a:cubicBezTo>
                  <a:cubicBezTo>
                    <a:pt x="1966" y="649"/>
                    <a:pt x="1740" y="745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65"/>
                    <a:pt x="143" y="3839"/>
                    <a:pt x="446" y="4036"/>
                  </a:cubicBezTo>
                  <a:cubicBezTo>
                    <a:pt x="1570" y="4776"/>
                    <a:pt x="3890" y="5740"/>
                    <a:pt x="4247" y="6212"/>
                  </a:cubicBezTo>
                  <a:cubicBezTo>
                    <a:pt x="4505" y="6560"/>
                    <a:pt x="1633" y="10147"/>
                    <a:pt x="1847" y="10655"/>
                  </a:cubicBezTo>
                  <a:cubicBezTo>
                    <a:pt x="2043" y="11137"/>
                    <a:pt x="3140" y="11574"/>
                    <a:pt x="3943" y="11806"/>
                  </a:cubicBezTo>
                  <a:cubicBezTo>
                    <a:pt x="4018" y="11827"/>
                    <a:pt x="4093" y="11837"/>
                    <a:pt x="4167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7" y="8675"/>
                  </a:cubicBezTo>
                  <a:cubicBezTo>
                    <a:pt x="6713" y="8446"/>
                    <a:pt x="6966" y="8326"/>
                    <a:pt x="7222" y="8326"/>
                  </a:cubicBezTo>
                  <a:cubicBezTo>
                    <a:pt x="7406" y="8326"/>
                    <a:pt x="7591" y="8387"/>
                    <a:pt x="7744" y="8514"/>
                  </a:cubicBezTo>
                  <a:cubicBezTo>
                    <a:pt x="8680" y="9290"/>
                    <a:pt x="9644" y="10182"/>
                    <a:pt x="10661" y="10726"/>
                  </a:cubicBezTo>
                  <a:cubicBezTo>
                    <a:pt x="10781" y="10790"/>
                    <a:pt x="10912" y="10821"/>
                    <a:pt x="11042" y="10821"/>
                  </a:cubicBezTo>
                  <a:cubicBezTo>
                    <a:pt x="11277" y="10821"/>
                    <a:pt x="11508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4" y="7988"/>
                    <a:pt x="12891" y="7711"/>
                  </a:cubicBezTo>
                  <a:cubicBezTo>
                    <a:pt x="12088" y="6997"/>
                    <a:pt x="10812" y="6114"/>
                    <a:pt x="9778" y="5534"/>
                  </a:cubicBezTo>
                  <a:cubicBezTo>
                    <a:pt x="9323" y="5276"/>
                    <a:pt x="9224" y="4660"/>
                    <a:pt x="9572" y="4268"/>
                  </a:cubicBezTo>
                  <a:cubicBezTo>
                    <a:pt x="10224" y="3554"/>
                    <a:pt x="10946" y="2831"/>
                    <a:pt x="11526" y="2136"/>
                  </a:cubicBezTo>
                  <a:cubicBezTo>
                    <a:pt x="11829" y="1770"/>
                    <a:pt x="11758" y="1226"/>
                    <a:pt x="11374" y="949"/>
                  </a:cubicBezTo>
                  <a:cubicBezTo>
                    <a:pt x="10919" y="619"/>
                    <a:pt x="10456" y="378"/>
                    <a:pt x="9956" y="102"/>
                  </a:cubicBezTo>
                  <a:cubicBezTo>
                    <a:pt x="9834" y="34"/>
                    <a:pt x="9700" y="1"/>
                    <a:pt x="95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6" name="Google Shape;6036;p39"/>
            <p:cNvSpPr/>
            <p:nvPr/>
          </p:nvSpPr>
          <p:spPr>
            <a:xfrm>
              <a:off x="3092850" y="39844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4" y="5233"/>
                    <a:pt x="232" y="6536"/>
                  </a:cubicBezTo>
                  <a:cubicBezTo>
                    <a:pt x="0" y="7178"/>
                    <a:pt x="232" y="7562"/>
                    <a:pt x="545" y="8026"/>
                  </a:cubicBezTo>
                  <a:cubicBezTo>
                    <a:pt x="649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5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2" y="2147"/>
                    <a:pt x="17272" y="1478"/>
                    <a:pt x="17049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7" name="Google Shape;6037;p39"/>
            <p:cNvSpPr/>
            <p:nvPr/>
          </p:nvSpPr>
          <p:spPr>
            <a:xfrm>
              <a:off x="3643275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6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30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5" y="3089"/>
                    <a:pt x="3713" y="3094"/>
                    <a:pt x="4815" y="3094"/>
                  </a:cubicBezTo>
                  <a:cubicBezTo>
                    <a:pt x="7604" y="3094"/>
                    <a:pt x="10737" y="3063"/>
                    <a:pt x="12419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8" name="Google Shape;6038;p39"/>
            <p:cNvSpPr/>
            <p:nvPr/>
          </p:nvSpPr>
          <p:spPr>
            <a:xfrm>
              <a:off x="35754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5" y="126"/>
                  </a:cubicBezTo>
                  <a:cubicBezTo>
                    <a:pt x="4495" y="126"/>
                    <a:pt x="3744" y="122"/>
                    <a:pt x="3054" y="122"/>
                  </a:cubicBezTo>
                  <a:cubicBezTo>
                    <a:pt x="2085" y="122"/>
                    <a:pt x="1238" y="129"/>
                    <a:pt x="714" y="166"/>
                  </a:cubicBezTo>
                  <a:cubicBezTo>
                    <a:pt x="447" y="192"/>
                    <a:pt x="215" y="433"/>
                    <a:pt x="143" y="790"/>
                  </a:cubicBezTo>
                  <a:cubicBezTo>
                    <a:pt x="36" y="1334"/>
                    <a:pt x="1" y="1959"/>
                    <a:pt x="72" y="2449"/>
                  </a:cubicBezTo>
                  <a:cubicBezTo>
                    <a:pt x="125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8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9" name="Google Shape;6039;p39"/>
            <p:cNvSpPr/>
            <p:nvPr/>
          </p:nvSpPr>
          <p:spPr>
            <a:xfrm>
              <a:off x="42760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8" y="0"/>
                    <a:pt x="10018" y="100"/>
                    <a:pt x="9831" y="287"/>
                  </a:cubicBezTo>
                  <a:cubicBezTo>
                    <a:pt x="7458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1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1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0" name="Google Shape;6040;p39"/>
            <p:cNvSpPr/>
            <p:nvPr/>
          </p:nvSpPr>
          <p:spPr>
            <a:xfrm>
              <a:off x="42722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0" y="2824"/>
                    <a:pt x="527" y="3091"/>
                    <a:pt x="911" y="3091"/>
                  </a:cubicBezTo>
                  <a:cubicBezTo>
                    <a:pt x="1175" y="3090"/>
                    <a:pt x="1465" y="3089"/>
                    <a:pt x="1774" y="3089"/>
                  </a:cubicBezTo>
                  <a:cubicBezTo>
                    <a:pt x="2659" y="3089"/>
                    <a:pt x="3708" y="3094"/>
                    <a:pt x="4810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1" name="Google Shape;6041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2" name="Google Shape;6042;p39"/>
            <p:cNvSpPr/>
            <p:nvPr/>
          </p:nvSpPr>
          <p:spPr>
            <a:xfrm>
              <a:off x="2870550" y="34692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0" y="2830"/>
                    <a:pt x="912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3" name="Google Shape;6043;p3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4" name="Google Shape;6044;p39"/>
            <p:cNvSpPr/>
            <p:nvPr/>
          </p:nvSpPr>
          <p:spPr>
            <a:xfrm>
              <a:off x="2787425" y="369875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5" y="0"/>
                  </a:moveTo>
                  <a:cubicBezTo>
                    <a:pt x="590" y="0"/>
                    <a:pt x="0" y="704"/>
                    <a:pt x="299" y="2029"/>
                  </a:cubicBezTo>
                  <a:cubicBezTo>
                    <a:pt x="401" y="2464"/>
                    <a:pt x="796" y="2656"/>
                    <a:pt x="1236" y="2656"/>
                  </a:cubicBezTo>
                  <a:cubicBezTo>
                    <a:pt x="2032" y="2656"/>
                    <a:pt x="2973" y="2028"/>
                    <a:pt x="2583" y="1074"/>
                  </a:cubicBezTo>
                  <a:cubicBezTo>
                    <a:pt x="2284" y="349"/>
                    <a:pt x="1756" y="0"/>
                    <a:pt x="1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5" name="Google Shape;6045;p39"/>
            <p:cNvSpPr/>
            <p:nvPr/>
          </p:nvSpPr>
          <p:spPr>
            <a:xfrm>
              <a:off x="2787425" y="389067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6" y="0"/>
                  </a:moveTo>
                  <a:cubicBezTo>
                    <a:pt x="591" y="0"/>
                    <a:pt x="0" y="707"/>
                    <a:pt x="299" y="2033"/>
                  </a:cubicBezTo>
                  <a:cubicBezTo>
                    <a:pt x="400" y="2464"/>
                    <a:pt x="794" y="2654"/>
                    <a:pt x="1233" y="2654"/>
                  </a:cubicBezTo>
                  <a:cubicBezTo>
                    <a:pt x="2030" y="2654"/>
                    <a:pt x="2974" y="2028"/>
                    <a:pt x="2583" y="1078"/>
                  </a:cubicBezTo>
                  <a:cubicBezTo>
                    <a:pt x="2284" y="350"/>
                    <a:pt x="1757" y="0"/>
                    <a:pt x="12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6" name="Google Shape;6046;p39"/>
            <p:cNvSpPr/>
            <p:nvPr/>
          </p:nvSpPr>
          <p:spPr>
            <a:xfrm>
              <a:off x="306565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4" y="1"/>
                  </a:moveTo>
                  <a:cubicBezTo>
                    <a:pt x="6309" y="1"/>
                    <a:pt x="5662" y="55"/>
                    <a:pt x="5219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83" y="5843"/>
                    <a:pt x="535" y="5763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5" y="8950"/>
                    <a:pt x="1072" y="9152"/>
                    <a:pt x="1405" y="9152"/>
                  </a:cubicBezTo>
                  <a:cubicBezTo>
                    <a:pt x="1459" y="9152"/>
                    <a:pt x="1515" y="9147"/>
                    <a:pt x="1570" y="9135"/>
                  </a:cubicBezTo>
                  <a:cubicBezTo>
                    <a:pt x="2748" y="8912"/>
                    <a:pt x="3836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61" y="8786"/>
                    <a:pt x="5629" y="9177"/>
                    <a:pt x="5611" y="9644"/>
                  </a:cubicBezTo>
                  <a:cubicBezTo>
                    <a:pt x="5567" y="10866"/>
                    <a:pt x="5451" y="12186"/>
                    <a:pt x="5638" y="13337"/>
                  </a:cubicBezTo>
                  <a:cubicBezTo>
                    <a:pt x="5709" y="13721"/>
                    <a:pt x="6031" y="13997"/>
                    <a:pt x="6423" y="14015"/>
                  </a:cubicBezTo>
                  <a:cubicBezTo>
                    <a:pt x="6827" y="14036"/>
                    <a:pt x="7257" y="14050"/>
                    <a:pt x="7695" y="14050"/>
                  </a:cubicBezTo>
                  <a:cubicBezTo>
                    <a:pt x="8013" y="14050"/>
                    <a:pt x="8335" y="14043"/>
                    <a:pt x="8653" y="14024"/>
                  </a:cubicBezTo>
                  <a:cubicBezTo>
                    <a:pt x="9064" y="13997"/>
                    <a:pt x="9394" y="13667"/>
                    <a:pt x="9430" y="13257"/>
                  </a:cubicBezTo>
                  <a:cubicBezTo>
                    <a:pt x="9501" y="12177"/>
                    <a:pt x="9421" y="10607"/>
                    <a:pt x="9251" y="9430"/>
                  </a:cubicBezTo>
                  <a:cubicBezTo>
                    <a:pt x="9174" y="8927"/>
                    <a:pt x="9570" y="8481"/>
                    <a:pt x="10064" y="8481"/>
                  </a:cubicBezTo>
                  <a:cubicBezTo>
                    <a:pt x="10087" y="8481"/>
                    <a:pt x="10111" y="8482"/>
                    <a:pt x="10134" y="8484"/>
                  </a:cubicBezTo>
                  <a:cubicBezTo>
                    <a:pt x="11107" y="8555"/>
                    <a:pt x="12133" y="8698"/>
                    <a:pt x="13043" y="8725"/>
                  </a:cubicBezTo>
                  <a:cubicBezTo>
                    <a:pt x="13053" y="8725"/>
                    <a:pt x="13063" y="8725"/>
                    <a:pt x="13074" y="8725"/>
                  </a:cubicBezTo>
                  <a:cubicBezTo>
                    <a:pt x="13532" y="8725"/>
                    <a:pt x="13908" y="8340"/>
                    <a:pt x="13899" y="7877"/>
                  </a:cubicBezTo>
                  <a:cubicBezTo>
                    <a:pt x="13881" y="7315"/>
                    <a:pt x="13792" y="6789"/>
                    <a:pt x="13694" y="6218"/>
                  </a:cubicBezTo>
                  <a:cubicBezTo>
                    <a:pt x="13640" y="5852"/>
                    <a:pt x="13346" y="5567"/>
                    <a:pt x="12971" y="5531"/>
                  </a:cubicBezTo>
                  <a:cubicBezTo>
                    <a:pt x="12092" y="5426"/>
                    <a:pt x="11131" y="5334"/>
                    <a:pt x="10253" y="5334"/>
                  </a:cubicBezTo>
                  <a:cubicBezTo>
                    <a:pt x="10088" y="5334"/>
                    <a:pt x="9927" y="5337"/>
                    <a:pt x="9769" y="5344"/>
                  </a:cubicBezTo>
                  <a:cubicBezTo>
                    <a:pt x="9757" y="5344"/>
                    <a:pt x="9746" y="5344"/>
                    <a:pt x="9735" y="5344"/>
                  </a:cubicBezTo>
                  <a:cubicBezTo>
                    <a:pt x="9286" y="5344"/>
                    <a:pt x="8921" y="4994"/>
                    <a:pt x="8903" y="4550"/>
                  </a:cubicBezTo>
                  <a:cubicBezTo>
                    <a:pt x="8868" y="3479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77" y="36"/>
                  </a:cubicBezTo>
                  <a:cubicBezTo>
                    <a:pt x="7588" y="15"/>
                    <a:pt x="7268" y="1"/>
                    <a:pt x="69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7" name="Google Shape;6047;p39"/>
            <p:cNvSpPr/>
            <p:nvPr/>
          </p:nvSpPr>
          <p:spPr>
            <a:xfrm>
              <a:off x="1961200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45" y="0"/>
                  </a:moveTo>
                  <a:cubicBezTo>
                    <a:pt x="9125" y="0"/>
                    <a:pt x="9104" y="1"/>
                    <a:pt x="9083" y="4"/>
                  </a:cubicBezTo>
                  <a:cubicBezTo>
                    <a:pt x="8277" y="111"/>
                    <a:pt x="6703" y="126"/>
                    <a:pt x="5099" y="126"/>
                  </a:cubicBezTo>
                  <a:cubicBezTo>
                    <a:pt x="4501" y="126"/>
                    <a:pt x="3899" y="124"/>
                    <a:pt x="3331" y="124"/>
                  </a:cubicBezTo>
                  <a:cubicBezTo>
                    <a:pt x="2250" y="124"/>
                    <a:pt x="1292" y="131"/>
                    <a:pt x="724" y="174"/>
                  </a:cubicBezTo>
                  <a:cubicBezTo>
                    <a:pt x="447" y="192"/>
                    <a:pt x="215" y="441"/>
                    <a:pt x="153" y="789"/>
                  </a:cubicBezTo>
                  <a:cubicBezTo>
                    <a:pt x="46" y="1342"/>
                    <a:pt x="1" y="1958"/>
                    <a:pt x="72" y="2449"/>
                  </a:cubicBezTo>
                  <a:cubicBezTo>
                    <a:pt x="135" y="2832"/>
                    <a:pt x="394" y="3100"/>
                    <a:pt x="697" y="3100"/>
                  </a:cubicBezTo>
                  <a:cubicBezTo>
                    <a:pt x="921" y="3098"/>
                    <a:pt x="1170" y="3097"/>
                    <a:pt x="1436" y="3097"/>
                  </a:cubicBezTo>
                  <a:cubicBezTo>
                    <a:pt x="2005" y="3097"/>
                    <a:pt x="2659" y="3100"/>
                    <a:pt x="3348" y="3100"/>
                  </a:cubicBezTo>
                  <a:cubicBezTo>
                    <a:pt x="5519" y="3100"/>
                    <a:pt x="8042" y="3072"/>
                    <a:pt x="9368" y="2841"/>
                  </a:cubicBezTo>
                  <a:cubicBezTo>
                    <a:pt x="10302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8" name="Google Shape;6048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9" name="Google Shape;6049;p39"/>
            <p:cNvSpPr/>
            <p:nvPr/>
          </p:nvSpPr>
          <p:spPr>
            <a:xfrm>
              <a:off x="2285725" y="7918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48"/>
                    <a:pt x="8083" y="7357"/>
                    <a:pt x="7440" y="11621"/>
                  </a:cubicBezTo>
                  <a:cubicBezTo>
                    <a:pt x="7412" y="11796"/>
                    <a:pt x="7265" y="11888"/>
                    <a:pt x="7119" y="11888"/>
                  </a:cubicBezTo>
                  <a:cubicBezTo>
                    <a:pt x="6990" y="11888"/>
                    <a:pt x="6862" y="11816"/>
                    <a:pt x="6816" y="11665"/>
                  </a:cubicBezTo>
                  <a:cubicBezTo>
                    <a:pt x="5968" y="8864"/>
                    <a:pt x="5772" y="7758"/>
                    <a:pt x="4675" y="5349"/>
                  </a:cubicBezTo>
                  <a:cubicBezTo>
                    <a:pt x="4517" y="5026"/>
                    <a:pt x="4197" y="4805"/>
                    <a:pt x="3831" y="4805"/>
                  </a:cubicBezTo>
                  <a:cubicBezTo>
                    <a:pt x="3824" y="4805"/>
                    <a:pt x="3817" y="4805"/>
                    <a:pt x="3809" y="4805"/>
                  </a:cubicBezTo>
                  <a:cubicBezTo>
                    <a:pt x="2400" y="4814"/>
                    <a:pt x="883" y="5233"/>
                    <a:pt x="232" y="6527"/>
                  </a:cubicBezTo>
                  <a:cubicBezTo>
                    <a:pt x="0" y="7169"/>
                    <a:pt x="241" y="7562"/>
                    <a:pt x="544" y="8026"/>
                  </a:cubicBezTo>
                  <a:cubicBezTo>
                    <a:pt x="648" y="8181"/>
                    <a:pt x="820" y="8261"/>
                    <a:pt x="994" y="8261"/>
                  </a:cubicBezTo>
                  <a:cubicBezTo>
                    <a:pt x="1120" y="8261"/>
                    <a:pt x="1246" y="8219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0"/>
                    <a:pt x="5139" y="13485"/>
                    <a:pt x="5736" y="14645"/>
                  </a:cubicBezTo>
                  <a:cubicBezTo>
                    <a:pt x="5891" y="14953"/>
                    <a:pt x="6562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11" y="11853"/>
                    <a:pt x="10357" y="6233"/>
                    <a:pt x="11116" y="2843"/>
                  </a:cubicBezTo>
                  <a:cubicBezTo>
                    <a:pt x="11214" y="2388"/>
                    <a:pt x="11597" y="2066"/>
                    <a:pt x="12061" y="2049"/>
                  </a:cubicBezTo>
                  <a:lnTo>
                    <a:pt x="14327" y="1986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26"/>
                    <a:pt x="15571" y="3753"/>
                    <a:pt x="15912" y="3753"/>
                  </a:cubicBezTo>
                  <a:cubicBezTo>
                    <a:pt x="15925" y="3753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72"/>
                    <a:pt x="17655" y="3298"/>
                    <a:pt x="17601" y="2878"/>
                  </a:cubicBezTo>
                  <a:cubicBezTo>
                    <a:pt x="17521" y="2147"/>
                    <a:pt x="17280" y="1478"/>
                    <a:pt x="17048" y="978"/>
                  </a:cubicBezTo>
                  <a:cubicBezTo>
                    <a:pt x="16790" y="407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0" name="Google Shape;6050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1" name="Google Shape;6051;p39"/>
            <p:cNvSpPr/>
            <p:nvPr/>
          </p:nvSpPr>
          <p:spPr>
            <a:xfrm>
              <a:off x="1079200" y="1098950"/>
              <a:ext cx="85375" cy="76250"/>
            </a:xfrm>
            <a:custGeom>
              <a:avLst/>
              <a:gdLst/>
              <a:ahLst/>
              <a:cxnLst/>
              <a:rect l="l" t="t" r="r" b="b"/>
              <a:pathLst>
                <a:path w="3415" h="3050" extrusionOk="0">
                  <a:moveTo>
                    <a:pt x="1462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60" y="2830"/>
                    <a:pt x="913" y="3050"/>
                    <a:pt x="1416" y="3050"/>
                  </a:cubicBezTo>
                  <a:cubicBezTo>
                    <a:pt x="2330" y="3050"/>
                    <a:pt x="3414" y="2328"/>
                    <a:pt x="2960" y="1235"/>
                  </a:cubicBezTo>
                  <a:cubicBezTo>
                    <a:pt x="2618" y="400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2" name="Google Shape;6052;p39"/>
            <p:cNvSpPr/>
            <p:nvPr/>
          </p:nvSpPr>
          <p:spPr>
            <a:xfrm>
              <a:off x="1556650" y="773125"/>
              <a:ext cx="331200" cy="295725"/>
            </a:xfrm>
            <a:custGeom>
              <a:avLst/>
              <a:gdLst/>
              <a:ahLst/>
              <a:cxnLst/>
              <a:rect l="l" t="t" r="r" b="b"/>
              <a:pathLst>
                <a:path w="13248" h="11829" extrusionOk="0">
                  <a:moveTo>
                    <a:pt x="9560" y="0"/>
                  </a:moveTo>
                  <a:cubicBezTo>
                    <a:pt x="9342" y="0"/>
                    <a:pt x="9129" y="87"/>
                    <a:pt x="8975" y="253"/>
                  </a:cubicBezTo>
                  <a:cubicBezTo>
                    <a:pt x="8252" y="994"/>
                    <a:pt x="7458" y="1841"/>
                    <a:pt x="6887" y="2653"/>
                  </a:cubicBezTo>
                  <a:cubicBezTo>
                    <a:pt x="6730" y="2881"/>
                    <a:pt x="6476" y="3004"/>
                    <a:pt x="6216" y="3004"/>
                  </a:cubicBezTo>
                  <a:cubicBezTo>
                    <a:pt x="6051" y="3004"/>
                    <a:pt x="5883" y="2954"/>
                    <a:pt x="5736" y="2849"/>
                  </a:cubicBezTo>
                  <a:cubicBezTo>
                    <a:pt x="4889" y="2234"/>
                    <a:pt x="3649" y="1422"/>
                    <a:pt x="2632" y="771"/>
                  </a:cubicBezTo>
                  <a:cubicBezTo>
                    <a:pt x="2497" y="685"/>
                    <a:pt x="2346" y="644"/>
                    <a:pt x="2195" y="644"/>
                  </a:cubicBezTo>
                  <a:cubicBezTo>
                    <a:pt x="1967" y="644"/>
                    <a:pt x="1741" y="739"/>
                    <a:pt x="1579" y="922"/>
                  </a:cubicBezTo>
                  <a:cubicBezTo>
                    <a:pt x="1017" y="1556"/>
                    <a:pt x="330" y="2448"/>
                    <a:pt x="107" y="3117"/>
                  </a:cubicBezTo>
                  <a:cubicBezTo>
                    <a:pt x="0" y="3456"/>
                    <a:pt x="143" y="3839"/>
                    <a:pt x="437" y="4036"/>
                  </a:cubicBezTo>
                  <a:cubicBezTo>
                    <a:pt x="1570" y="4776"/>
                    <a:pt x="3890" y="5740"/>
                    <a:pt x="4247" y="6203"/>
                  </a:cubicBezTo>
                  <a:cubicBezTo>
                    <a:pt x="4505" y="6551"/>
                    <a:pt x="1633" y="10147"/>
                    <a:pt x="1847" y="10655"/>
                  </a:cubicBezTo>
                  <a:cubicBezTo>
                    <a:pt x="2043" y="11128"/>
                    <a:pt x="3140" y="11574"/>
                    <a:pt x="3943" y="11797"/>
                  </a:cubicBezTo>
                  <a:cubicBezTo>
                    <a:pt x="4020" y="11818"/>
                    <a:pt x="4097" y="11829"/>
                    <a:pt x="4174" y="11829"/>
                  </a:cubicBezTo>
                  <a:cubicBezTo>
                    <a:pt x="4479" y="11829"/>
                    <a:pt x="4764" y="11663"/>
                    <a:pt x="4907" y="11378"/>
                  </a:cubicBezTo>
                  <a:cubicBezTo>
                    <a:pt x="5433" y="10316"/>
                    <a:pt x="6031" y="9415"/>
                    <a:pt x="6548" y="8666"/>
                  </a:cubicBezTo>
                  <a:cubicBezTo>
                    <a:pt x="6709" y="8443"/>
                    <a:pt x="6963" y="8325"/>
                    <a:pt x="7219" y="8325"/>
                  </a:cubicBezTo>
                  <a:cubicBezTo>
                    <a:pt x="7404" y="8325"/>
                    <a:pt x="7590" y="8387"/>
                    <a:pt x="7744" y="8514"/>
                  </a:cubicBezTo>
                  <a:cubicBezTo>
                    <a:pt x="8671" y="9290"/>
                    <a:pt x="9644" y="10173"/>
                    <a:pt x="10661" y="10726"/>
                  </a:cubicBezTo>
                  <a:cubicBezTo>
                    <a:pt x="10779" y="10788"/>
                    <a:pt x="10906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88" y="9397"/>
                    <a:pt x="13016" y="8782"/>
                  </a:cubicBezTo>
                  <a:cubicBezTo>
                    <a:pt x="13248" y="8443"/>
                    <a:pt x="13194" y="7979"/>
                    <a:pt x="12891" y="7711"/>
                  </a:cubicBezTo>
                  <a:cubicBezTo>
                    <a:pt x="12088" y="6997"/>
                    <a:pt x="10804" y="6114"/>
                    <a:pt x="9778" y="5525"/>
                  </a:cubicBezTo>
                  <a:cubicBezTo>
                    <a:pt x="9323" y="5267"/>
                    <a:pt x="9216" y="4651"/>
                    <a:pt x="9573" y="4268"/>
                  </a:cubicBezTo>
                  <a:cubicBezTo>
                    <a:pt x="10215" y="3545"/>
                    <a:pt x="10946" y="2831"/>
                    <a:pt x="11526" y="2127"/>
                  </a:cubicBezTo>
                  <a:cubicBezTo>
                    <a:pt x="11830" y="1770"/>
                    <a:pt x="11758" y="1226"/>
                    <a:pt x="11375" y="949"/>
                  </a:cubicBezTo>
                  <a:cubicBezTo>
                    <a:pt x="10920" y="619"/>
                    <a:pt x="10456" y="378"/>
                    <a:pt x="9956" y="101"/>
                  </a:cubicBezTo>
                  <a:cubicBezTo>
                    <a:pt x="9830" y="33"/>
                    <a:pt x="9694" y="0"/>
                    <a:pt x="95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3" name="Google Shape;6053;p3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4" name="Google Shape;6054;p39"/>
            <p:cNvSpPr/>
            <p:nvPr/>
          </p:nvSpPr>
          <p:spPr>
            <a:xfrm>
              <a:off x="1961200" y="3319800"/>
              <a:ext cx="257525" cy="77375"/>
            </a:xfrm>
            <a:custGeom>
              <a:avLst/>
              <a:gdLst/>
              <a:ahLst/>
              <a:cxnLst/>
              <a:rect l="l" t="t" r="r" b="b"/>
              <a:pathLst>
                <a:path w="10301" h="3095" extrusionOk="0">
                  <a:moveTo>
                    <a:pt x="9149" y="1"/>
                  </a:moveTo>
                  <a:cubicBezTo>
                    <a:pt x="9127" y="1"/>
                    <a:pt x="9105" y="2"/>
                    <a:pt x="9083" y="5"/>
                  </a:cubicBezTo>
                  <a:cubicBezTo>
                    <a:pt x="8328" y="106"/>
                    <a:pt x="6897" y="123"/>
                    <a:pt x="5399" y="123"/>
                  </a:cubicBezTo>
                  <a:cubicBezTo>
                    <a:pt x="4615" y="123"/>
                    <a:pt x="3814" y="118"/>
                    <a:pt x="3081" y="118"/>
                  </a:cubicBezTo>
                  <a:cubicBezTo>
                    <a:pt x="2103" y="118"/>
                    <a:pt x="1248" y="127"/>
                    <a:pt x="724" y="166"/>
                  </a:cubicBezTo>
                  <a:cubicBezTo>
                    <a:pt x="447" y="184"/>
                    <a:pt x="215" y="433"/>
                    <a:pt x="153" y="781"/>
                  </a:cubicBezTo>
                  <a:cubicBezTo>
                    <a:pt x="46" y="1334"/>
                    <a:pt x="1" y="1959"/>
                    <a:pt x="72" y="2441"/>
                  </a:cubicBezTo>
                  <a:cubicBezTo>
                    <a:pt x="135" y="2824"/>
                    <a:pt x="394" y="3092"/>
                    <a:pt x="697" y="3092"/>
                  </a:cubicBezTo>
                  <a:cubicBezTo>
                    <a:pt x="896" y="3090"/>
                    <a:pt x="1113" y="3090"/>
                    <a:pt x="1346" y="3090"/>
                  </a:cubicBezTo>
                  <a:cubicBezTo>
                    <a:pt x="2012" y="3090"/>
                    <a:pt x="2803" y="3095"/>
                    <a:pt x="3634" y="3095"/>
                  </a:cubicBezTo>
                  <a:cubicBezTo>
                    <a:pt x="5737" y="3095"/>
                    <a:pt x="8099" y="3063"/>
                    <a:pt x="9368" y="2842"/>
                  </a:cubicBezTo>
                  <a:cubicBezTo>
                    <a:pt x="10300" y="2685"/>
                    <a:pt x="10067" y="1"/>
                    <a:pt x="9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5" name="Google Shape;6055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6" name="Google Shape;6056;p39"/>
            <p:cNvSpPr/>
            <p:nvPr/>
          </p:nvSpPr>
          <p:spPr>
            <a:xfrm>
              <a:off x="2285725" y="2920125"/>
              <a:ext cx="441375" cy="378275"/>
            </a:xfrm>
            <a:custGeom>
              <a:avLst/>
              <a:gdLst/>
              <a:ahLst/>
              <a:cxnLst/>
              <a:rect l="l" t="t" r="r" b="b"/>
              <a:pathLst>
                <a:path w="17655" h="15131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9" y="657"/>
                    <a:pt x="8083" y="7357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64"/>
                    <a:pt x="5772" y="7767"/>
                    <a:pt x="4675" y="5358"/>
                  </a:cubicBezTo>
                  <a:cubicBezTo>
                    <a:pt x="4514" y="5019"/>
                    <a:pt x="4184" y="4805"/>
                    <a:pt x="3809" y="4805"/>
                  </a:cubicBezTo>
                  <a:cubicBezTo>
                    <a:pt x="2400" y="4823"/>
                    <a:pt x="883" y="5233"/>
                    <a:pt x="232" y="6536"/>
                  </a:cubicBezTo>
                  <a:cubicBezTo>
                    <a:pt x="0" y="7178"/>
                    <a:pt x="241" y="7571"/>
                    <a:pt x="544" y="8026"/>
                  </a:cubicBezTo>
                  <a:cubicBezTo>
                    <a:pt x="647" y="8185"/>
                    <a:pt x="818" y="8268"/>
                    <a:pt x="991" y="8268"/>
                  </a:cubicBezTo>
                  <a:cubicBezTo>
                    <a:pt x="1118" y="8268"/>
                    <a:pt x="1245" y="8223"/>
                    <a:pt x="1347" y="8133"/>
                  </a:cubicBezTo>
                  <a:cubicBezTo>
                    <a:pt x="2011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57"/>
                    <a:pt x="6558" y="15130"/>
                    <a:pt x="7250" y="15130"/>
                  </a:cubicBezTo>
                  <a:cubicBezTo>
                    <a:pt x="7964" y="15130"/>
                    <a:pt x="8704" y="14946"/>
                    <a:pt x="8930" y="14529"/>
                  </a:cubicBezTo>
                  <a:cubicBezTo>
                    <a:pt x="10411" y="11853"/>
                    <a:pt x="10357" y="6242"/>
                    <a:pt x="11116" y="2843"/>
                  </a:cubicBezTo>
                  <a:cubicBezTo>
                    <a:pt x="11214" y="2397"/>
                    <a:pt x="11597" y="2067"/>
                    <a:pt x="12061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68" y="3529"/>
                    <a:pt x="15561" y="3755"/>
                    <a:pt x="15895" y="3755"/>
                  </a:cubicBezTo>
                  <a:cubicBezTo>
                    <a:pt x="15914" y="3755"/>
                    <a:pt x="15932" y="3754"/>
                    <a:pt x="15951" y="3753"/>
                  </a:cubicBezTo>
                  <a:cubicBezTo>
                    <a:pt x="16263" y="3735"/>
                    <a:pt x="16602" y="3717"/>
                    <a:pt x="16897" y="3708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21" y="2156"/>
                    <a:pt x="17280" y="1487"/>
                    <a:pt x="17048" y="978"/>
                  </a:cubicBezTo>
                  <a:cubicBezTo>
                    <a:pt x="16790" y="416"/>
                    <a:pt x="16236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7" name="Google Shape;6057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8" name="Google Shape;6058;p39"/>
            <p:cNvSpPr/>
            <p:nvPr/>
          </p:nvSpPr>
          <p:spPr>
            <a:xfrm>
              <a:off x="1079200" y="3227375"/>
              <a:ext cx="85350" cy="76200"/>
            </a:xfrm>
            <a:custGeom>
              <a:avLst/>
              <a:gdLst/>
              <a:ahLst/>
              <a:cxnLst/>
              <a:rect l="l" t="t" r="r" b="b"/>
              <a:pathLst>
                <a:path w="3414" h="3048" extrusionOk="0">
                  <a:moveTo>
                    <a:pt x="1461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1" y="2827"/>
                    <a:pt x="915" y="3048"/>
                    <a:pt x="1420" y="3048"/>
                  </a:cubicBezTo>
                  <a:cubicBezTo>
                    <a:pt x="2333" y="3048"/>
                    <a:pt x="3414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9" name="Google Shape;6059;p39"/>
            <p:cNvSpPr/>
            <p:nvPr/>
          </p:nvSpPr>
          <p:spPr>
            <a:xfrm>
              <a:off x="1556650" y="2901550"/>
              <a:ext cx="331200" cy="295825"/>
            </a:xfrm>
            <a:custGeom>
              <a:avLst/>
              <a:gdLst/>
              <a:ahLst/>
              <a:cxnLst/>
              <a:rect l="l" t="t" r="r" b="b"/>
              <a:pathLst>
                <a:path w="13248" h="11833" extrusionOk="0">
                  <a:moveTo>
                    <a:pt x="9558" y="0"/>
                  </a:moveTo>
                  <a:cubicBezTo>
                    <a:pt x="9341" y="0"/>
                    <a:pt x="9129" y="84"/>
                    <a:pt x="8975" y="249"/>
                  </a:cubicBezTo>
                  <a:cubicBezTo>
                    <a:pt x="8252" y="999"/>
                    <a:pt x="7458" y="1837"/>
                    <a:pt x="6887" y="2658"/>
                  </a:cubicBezTo>
                  <a:cubicBezTo>
                    <a:pt x="6731" y="2884"/>
                    <a:pt x="6481" y="3003"/>
                    <a:pt x="6225" y="3003"/>
                  </a:cubicBezTo>
                  <a:cubicBezTo>
                    <a:pt x="6056" y="3003"/>
                    <a:pt x="5885" y="2951"/>
                    <a:pt x="5736" y="2845"/>
                  </a:cubicBezTo>
                  <a:cubicBezTo>
                    <a:pt x="4889" y="2230"/>
                    <a:pt x="3649" y="1427"/>
                    <a:pt x="2632" y="776"/>
                  </a:cubicBezTo>
                  <a:cubicBezTo>
                    <a:pt x="2498" y="687"/>
                    <a:pt x="2347" y="645"/>
                    <a:pt x="2197" y="645"/>
                  </a:cubicBezTo>
                  <a:cubicBezTo>
                    <a:pt x="1968" y="645"/>
                    <a:pt x="1741" y="744"/>
                    <a:pt x="1579" y="927"/>
                  </a:cubicBezTo>
                  <a:cubicBezTo>
                    <a:pt x="1017" y="1552"/>
                    <a:pt x="330" y="2444"/>
                    <a:pt x="107" y="3113"/>
                  </a:cubicBezTo>
                  <a:cubicBezTo>
                    <a:pt x="0" y="3461"/>
                    <a:pt x="143" y="3835"/>
                    <a:pt x="437" y="4032"/>
                  </a:cubicBezTo>
                  <a:cubicBezTo>
                    <a:pt x="1570" y="4772"/>
                    <a:pt x="3890" y="5745"/>
                    <a:pt x="4247" y="6208"/>
                  </a:cubicBezTo>
                  <a:cubicBezTo>
                    <a:pt x="4505" y="6556"/>
                    <a:pt x="1633" y="10143"/>
                    <a:pt x="1847" y="10651"/>
                  </a:cubicBezTo>
                  <a:cubicBezTo>
                    <a:pt x="2043" y="11133"/>
                    <a:pt x="3140" y="11579"/>
                    <a:pt x="3943" y="11802"/>
                  </a:cubicBezTo>
                  <a:cubicBezTo>
                    <a:pt x="4018" y="11823"/>
                    <a:pt x="4094" y="11833"/>
                    <a:pt x="4168" y="11833"/>
                  </a:cubicBezTo>
                  <a:cubicBezTo>
                    <a:pt x="4475" y="11833"/>
                    <a:pt x="4763" y="11663"/>
                    <a:pt x="4907" y="11383"/>
                  </a:cubicBezTo>
                  <a:cubicBezTo>
                    <a:pt x="5433" y="10321"/>
                    <a:pt x="6031" y="9411"/>
                    <a:pt x="6548" y="8671"/>
                  </a:cubicBezTo>
                  <a:cubicBezTo>
                    <a:pt x="6709" y="8442"/>
                    <a:pt x="6965" y="8322"/>
                    <a:pt x="7222" y="8322"/>
                  </a:cubicBezTo>
                  <a:cubicBezTo>
                    <a:pt x="7406" y="8322"/>
                    <a:pt x="7591" y="8383"/>
                    <a:pt x="7744" y="8510"/>
                  </a:cubicBezTo>
                  <a:cubicBezTo>
                    <a:pt x="8671" y="9286"/>
                    <a:pt x="9644" y="10178"/>
                    <a:pt x="10661" y="10722"/>
                  </a:cubicBezTo>
                  <a:cubicBezTo>
                    <a:pt x="10781" y="10786"/>
                    <a:pt x="10912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88" y="9402"/>
                    <a:pt x="13016" y="8778"/>
                  </a:cubicBezTo>
                  <a:cubicBezTo>
                    <a:pt x="13248" y="8439"/>
                    <a:pt x="13194" y="7984"/>
                    <a:pt x="12891" y="7707"/>
                  </a:cubicBezTo>
                  <a:cubicBezTo>
                    <a:pt x="12088" y="6993"/>
                    <a:pt x="10804" y="6110"/>
                    <a:pt x="9778" y="5530"/>
                  </a:cubicBezTo>
                  <a:cubicBezTo>
                    <a:pt x="9323" y="5272"/>
                    <a:pt x="9216" y="4656"/>
                    <a:pt x="9573" y="4264"/>
                  </a:cubicBezTo>
                  <a:cubicBezTo>
                    <a:pt x="10215" y="3550"/>
                    <a:pt x="10946" y="2827"/>
                    <a:pt x="11526" y="2132"/>
                  </a:cubicBezTo>
                  <a:cubicBezTo>
                    <a:pt x="11830" y="1775"/>
                    <a:pt x="11758" y="1230"/>
                    <a:pt x="11375" y="954"/>
                  </a:cubicBezTo>
                  <a:cubicBezTo>
                    <a:pt x="10920" y="624"/>
                    <a:pt x="10456" y="374"/>
                    <a:pt x="9956" y="98"/>
                  </a:cubicBezTo>
                  <a:cubicBezTo>
                    <a:pt x="9830" y="33"/>
                    <a:pt x="9693" y="0"/>
                    <a:pt x="955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0" name="Google Shape;6060;p3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1" name="Google Shape;6061;p39"/>
            <p:cNvSpPr/>
            <p:nvPr/>
          </p:nvSpPr>
          <p:spPr>
            <a:xfrm>
              <a:off x="1222100" y="2722775"/>
              <a:ext cx="341250" cy="77375"/>
            </a:xfrm>
            <a:custGeom>
              <a:avLst/>
              <a:gdLst/>
              <a:ahLst/>
              <a:cxnLst/>
              <a:rect l="l" t="t" r="r" b="b"/>
              <a:pathLst>
                <a:path w="13650" h="3095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4" y="125"/>
                  </a:cubicBezTo>
                  <a:cubicBezTo>
                    <a:pt x="5964" y="125"/>
                    <a:pt x="4968" y="122"/>
                    <a:pt x="4055" y="122"/>
                  </a:cubicBezTo>
                  <a:cubicBezTo>
                    <a:pt x="2771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1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2" name="Google Shape;6062;p39"/>
            <p:cNvSpPr/>
            <p:nvPr/>
          </p:nvSpPr>
          <p:spPr>
            <a:xfrm>
              <a:off x="1154075" y="2366375"/>
              <a:ext cx="257775" cy="77525"/>
            </a:xfrm>
            <a:custGeom>
              <a:avLst/>
              <a:gdLst/>
              <a:ahLst/>
              <a:cxnLst/>
              <a:rect l="l" t="t" r="r" b="b"/>
              <a:pathLst>
                <a:path w="10311" h="3101" extrusionOk="0">
                  <a:moveTo>
                    <a:pt x="9145" y="1"/>
                  </a:moveTo>
                  <a:cubicBezTo>
                    <a:pt x="9124" y="1"/>
                    <a:pt x="9104" y="2"/>
                    <a:pt x="9082" y="5"/>
                  </a:cubicBezTo>
                  <a:cubicBezTo>
                    <a:pt x="8301" y="109"/>
                    <a:pt x="6797" y="126"/>
                    <a:pt x="5244" y="126"/>
                  </a:cubicBezTo>
                  <a:cubicBezTo>
                    <a:pt x="4504" y="126"/>
                    <a:pt x="3753" y="122"/>
                    <a:pt x="3063" y="122"/>
                  </a:cubicBezTo>
                  <a:cubicBezTo>
                    <a:pt x="2094" y="122"/>
                    <a:pt x="1247" y="129"/>
                    <a:pt x="723" y="166"/>
                  </a:cubicBezTo>
                  <a:cubicBezTo>
                    <a:pt x="456" y="192"/>
                    <a:pt x="224" y="442"/>
                    <a:pt x="152" y="790"/>
                  </a:cubicBezTo>
                  <a:cubicBezTo>
                    <a:pt x="45" y="1343"/>
                    <a:pt x="1" y="1959"/>
                    <a:pt x="81" y="2449"/>
                  </a:cubicBezTo>
                  <a:cubicBezTo>
                    <a:pt x="135" y="2833"/>
                    <a:pt x="402" y="3101"/>
                    <a:pt x="697" y="3101"/>
                  </a:cubicBezTo>
                  <a:cubicBezTo>
                    <a:pt x="921" y="3099"/>
                    <a:pt x="1169" y="3098"/>
                    <a:pt x="1436" y="3098"/>
                  </a:cubicBezTo>
                  <a:cubicBezTo>
                    <a:pt x="2005" y="3098"/>
                    <a:pt x="2659" y="3101"/>
                    <a:pt x="3348" y="3101"/>
                  </a:cubicBezTo>
                  <a:cubicBezTo>
                    <a:pt x="5520" y="3101"/>
                    <a:pt x="8044" y="3073"/>
                    <a:pt x="9377" y="2842"/>
                  </a:cubicBezTo>
                  <a:cubicBezTo>
                    <a:pt x="10311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3" name="Google Shape;6063;p39"/>
            <p:cNvSpPr/>
            <p:nvPr/>
          </p:nvSpPr>
          <p:spPr>
            <a:xfrm>
              <a:off x="1154075" y="2255550"/>
              <a:ext cx="257775" cy="77450"/>
            </a:xfrm>
            <a:custGeom>
              <a:avLst/>
              <a:gdLst/>
              <a:ahLst/>
              <a:cxnLst/>
              <a:rect l="l" t="t" r="r" b="b"/>
              <a:pathLst>
                <a:path w="10311" h="3098" extrusionOk="0">
                  <a:moveTo>
                    <a:pt x="9145" y="0"/>
                  </a:moveTo>
                  <a:cubicBezTo>
                    <a:pt x="9124" y="0"/>
                    <a:pt x="9104" y="1"/>
                    <a:pt x="9082" y="4"/>
                  </a:cubicBezTo>
                  <a:cubicBezTo>
                    <a:pt x="8301" y="108"/>
                    <a:pt x="6797" y="125"/>
                    <a:pt x="5244" y="125"/>
                  </a:cubicBezTo>
                  <a:cubicBezTo>
                    <a:pt x="4504" y="125"/>
                    <a:pt x="3753" y="121"/>
                    <a:pt x="3063" y="121"/>
                  </a:cubicBezTo>
                  <a:cubicBezTo>
                    <a:pt x="2094" y="121"/>
                    <a:pt x="1247" y="129"/>
                    <a:pt x="723" y="165"/>
                  </a:cubicBezTo>
                  <a:cubicBezTo>
                    <a:pt x="456" y="183"/>
                    <a:pt x="224" y="432"/>
                    <a:pt x="152" y="789"/>
                  </a:cubicBezTo>
                  <a:cubicBezTo>
                    <a:pt x="45" y="1333"/>
                    <a:pt x="1" y="1958"/>
                    <a:pt x="81" y="2449"/>
                  </a:cubicBezTo>
                  <a:cubicBezTo>
                    <a:pt x="134" y="2826"/>
                    <a:pt x="394" y="3091"/>
                    <a:pt x="682" y="3091"/>
                  </a:cubicBezTo>
                  <a:cubicBezTo>
                    <a:pt x="687" y="3091"/>
                    <a:pt x="692" y="3091"/>
                    <a:pt x="697" y="3091"/>
                  </a:cubicBezTo>
                  <a:cubicBezTo>
                    <a:pt x="801" y="3090"/>
                    <a:pt x="911" y="3090"/>
                    <a:pt x="1026" y="3090"/>
                  </a:cubicBezTo>
                  <a:cubicBezTo>
                    <a:pt x="1749" y="3090"/>
                    <a:pt x="2656" y="3098"/>
                    <a:pt x="3619" y="3098"/>
                  </a:cubicBezTo>
                  <a:cubicBezTo>
                    <a:pt x="5727" y="3098"/>
                    <a:pt x="8099" y="3063"/>
                    <a:pt x="9377" y="2841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4" name="Google Shape;6064;p39"/>
            <p:cNvSpPr/>
            <p:nvPr/>
          </p:nvSpPr>
          <p:spPr>
            <a:xfrm>
              <a:off x="1854875" y="2177150"/>
              <a:ext cx="312450" cy="304125"/>
            </a:xfrm>
            <a:custGeom>
              <a:avLst/>
              <a:gdLst/>
              <a:ahLst/>
              <a:cxnLst/>
              <a:rect l="l" t="t" r="r" b="b"/>
              <a:pathLst>
                <a:path w="12498" h="12165" extrusionOk="0">
                  <a:moveTo>
                    <a:pt x="10514" y="1"/>
                  </a:moveTo>
                  <a:cubicBezTo>
                    <a:pt x="10263" y="1"/>
                    <a:pt x="10014" y="101"/>
                    <a:pt x="9830" y="285"/>
                  </a:cubicBezTo>
                  <a:cubicBezTo>
                    <a:pt x="7457" y="2685"/>
                    <a:pt x="2523" y="7458"/>
                    <a:pt x="703" y="9822"/>
                  </a:cubicBezTo>
                  <a:cubicBezTo>
                    <a:pt x="0" y="10743"/>
                    <a:pt x="1449" y="12164"/>
                    <a:pt x="2552" y="12164"/>
                  </a:cubicBezTo>
                  <a:cubicBezTo>
                    <a:pt x="2848" y="12164"/>
                    <a:pt x="3119" y="12062"/>
                    <a:pt x="3317" y="11820"/>
                  </a:cubicBezTo>
                  <a:cubicBezTo>
                    <a:pt x="4941" y="9831"/>
                    <a:pt x="10472" y="4594"/>
                    <a:pt x="12176" y="2694"/>
                  </a:cubicBezTo>
                  <a:cubicBezTo>
                    <a:pt x="12452" y="2391"/>
                    <a:pt x="12497" y="1936"/>
                    <a:pt x="12283" y="1579"/>
                  </a:cubicBezTo>
                  <a:cubicBezTo>
                    <a:pt x="11953" y="1017"/>
                    <a:pt x="11498" y="473"/>
                    <a:pt x="11016" y="152"/>
                  </a:cubicBezTo>
                  <a:cubicBezTo>
                    <a:pt x="10863" y="49"/>
                    <a:pt x="10688" y="1"/>
                    <a:pt x="105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5" name="Google Shape;6065;p39"/>
            <p:cNvSpPr/>
            <p:nvPr/>
          </p:nvSpPr>
          <p:spPr>
            <a:xfrm>
              <a:off x="1886325" y="21632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3" y="0"/>
                  </a:moveTo>
                  <a:cubicBezTo>
                    <a:pt x="677" y="0"/>
                    <a:pt x="0" y="812"/>
                    <a:pt x="346" y="2332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9" y="2327"/>
                    <a:pt x="2960" y="1235"/>
                  </a:cubicBezTo>
                  <a:cubicBezTo>
                    <a:pt x="2618" y="400"/>
                    <a:pt x="2014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6" name="Google Shape;6066;p39"/>
            <p:cNvSpPr/>
            <p:nvPr/>
          </p:nvSpPr>
          <p:spPr>
            <a:xfrm>
              <a:off x="2063400" y="2405075"/>
              <a:ext cx="85375" cy="76225"/>
            </a:xfrm>
            <a:custGeom>
              <a:avLst/>
              <a:gdLst/>
              <a:ahLst/>
              <a:cxnLst/>
              <a:rect l="l" t="t" r="r" b="b"/>
              <a:pathLst>
                <a:path w="3415" h="3049" extrusionOk="0">
                  <a:moveTo>
                    <a:pt x="1462" y="0"/>
                  </a:moveTo>
                  <a:cubicBezTo>
                    <a:pt x="677" y="0"/>
                    <a:pt x="1" y="809"/>
                    <a:pt x="347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4" y="3048"/>
                    <a:pt x="3414" y="2328"/>
                    <a:pt x="2961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7" name="Google Shape;6067;p39"/>
            <p:cNvSpPr/>
            <p:nvPr/>
          </p:nvSpPr>
          <p:spPr>
            <a:xfrm>
              <a:off x="1851050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5" y="125"/>
                    <a:pt x="4961" y="122"/>
                    <a:pt x="4048" y="122"/>
                  </a:cubicBezTo>
                  <a:cubicBezTo>
                    <a:pt x="2765" y="122"/>
                    <a:pt x="1645" y="129"/>
                    <a:pt x="955" y="165"/>
                  </a:cubicBezTo>
                  <a:cubicBezTo>
                    <a:pt x="589" y="183"/>
                    <a:pt x="285" y="433"/>
                    <a:pt x="196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68" y="2826"/>
                    <a:pt x="506" y="3092"/>
                    <a:pt x="891" y="3092"/>
                  </a:cubicBezTo>
                  <a:cubicBezTo>
                    <a:pt x="897" y="3092"/>
                    <a:pt x="904" y="3091"/>
                    <a:pt x="910" y="3091"/>
                  </a:cubicBezTo>
                  <a:cubicBezTo>
                    <a:pt x="1175" y="3090"/>
                    <a:pt x="1464" y="3089"/>
                    <a:pt x="1773" y="3089"/>
                  </a:cubicBezTo>
                  <a:cubicBezTo>
                    <a:pt x="2659" y="3089"/>
                    <a:pt x="3707" y="3094"/>
                    <a:pt x="4809" y="3094"/>
                  </a:cubicBezTo>
                  <a:cubicBezTo>
                    <a:pt x="7598" y="3094"/>
                    <a:pt x="10727" y="3063"/>
                    <a:pt x="12409" y="2842"/>
                  </a:cubicBezTo>
                  <a:cubicBezTo>
                    <a:pt x="13648" y="2684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8" name="Google Shape;6068;p39"/>
            <p:cNvSpPr/>
            <p:nvPr/>
          </p:nvSpPr>
          <p:spPr>
            <a:xfrm>
              <a:off x="1980375" y="26345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4" y="1"/>
                  </a:moveTo>
                  <a:cubicBezTo>
                    <a:pt x="590" y="1"/>
                    <a:pt x="0" y="706"/>
                    <a:pt x="305" y="2027"/>
                  </a:cubicBezTo>
                  <a:cubicBezTo>
                    <a:pt x="403" y="2462"/>
                    <a:pt x="797" y="2654"/>
                    <a:pt x="1235" y="2654"/>
                  </a:cubicBezTo>
                  <a:cubicBezTo>
                    <a:pt x="2029" y="2654"/>
                    <a:pt x="2970" y="2026"/>
                    <a:pt x="2579" y="1072"/>
                  </a:cubicBezTo>
                  <a:cubicBezTo>
                    <a:pt x="2281" y="348"/>
                    <a:pt x="1755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9" name="Google Shape;6069;p39"/>
            <p:cNvSpPr/>
            <p:nvPr/>
          </p:nvSpPr>
          <p:spPr>
            <a:xfrm>
              <a:off x="1980375" y="2826500"/>
              <a:ext cx="74275" cy="66425"/>
            </a:xfrm>
            <a:custGeom>
              <a:avLst/>
              <a:gdLst/>
              <a:ahLst/>
              <a:cxnLst/>
              <a:rect l="l" t="t" r="r" b="b"/>
              <a:pathLst>
                <a:path w="2971" h="2657" extrusionOk="0">
                  <a:moveTo>
                    <a:pt x="1272" y="0"/>
                  </a:moveTo>
                  <a:cubicBezTo>
                    <a:pt x="589" y="0"/>
                    <a:pt x="1" y="704"/>
                    <a:pt x="305" y="2029"/>
                  </a:cubicBezTo>
                  <a:cubicBezTo>
                    <a:pt x="403" y="2464"/>
                    <a:pt x="797" y="2656"/>
                    <a:pt x="1235" y="2656"/>
                  </a:cubicBezTo>
                  <a:cubicBezTo>
                    <a:pt x="2029" y="2656"/>
                    <a:pt x="2970" y="2028"/>
                    <a:pt x="2579" y="1074"/>
                  </a:cubicBezTo>
                  <a:cubicBezTo>
                    <a:pt x="2281" y="349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0" name="Google Shape;6070;p39"/>
            <p:cNvSpPr/>
            <p:nvPr/>
          </p:nvSpPr>
          <p:spPr>
            <a:xfrm>
              <a:off x="2258500" y="2408200"/>
              <a:ext cx="347725" cy="351275"/>
            </a:xfrm>
            <a:custGeom>
              <a:avLst/>
              <a:gdLst/>
              <a:ahLst/>
              <a:cxnLst/>
              <a:rect l="l" t="t" r="r" b="b"/>
              <a:pathLst>
                <a:path w="13909" h="14051" extrusionOk="0">
                  <a:moveTo>
                    <a:pt x="6949" y="1"/>
                  </a:moveTo>
                  <a:cubicBezTo>
                    <a:pt x="6314" y="1"/>
                    <a:pt x="5663" y="55"/>
                    <a:pt x="5220" y="214"/>
                  </a:cubicBezTo>
                  <a:cubicBezTo>
                    <a:pt x="4872" y="339"/>
                    <a:pt x="4658" y="678"/>
                    <a:pt x="4684" y="1044"/>
                  </a:cubicBezTo>
                  <a:cubicBezTo>
                    <a:pt x="4791" y="2400"/>
                    <a:pt x="5452" y="4853"/>
                    <a:pt x="5300" y="5424"/>
                  </a:cubicBezTo>
                  <a:cubicBezTo>
                    <a:pt x="5184" y="5852"/>
                    <a:pt x="536" y="5772"/>
                    <a:pt x="268" y="6245"/>
                  </a:cubicBezTo>
                  <a:cubicBezTo>
                    <a:pt x="1" y="6700"/>
                    <a:pt x="331" y="7851"/>
                    <a:pt x="643" y="8636"/>
                  </a:cubicBezTo>
                  <a:cubicBezTo>
                    <a:pt x="775" y="8954"/>
                    <a:pt x="1083" y="9158"/>
                    <a:pt x="1420" y="9158"/>
                  </a:cubicBezTo>
                  <a:cubicBezTo>
                    <a:pt x="1470" y="9158"/>
                    <a:pt x="1520" y="9153"/>
                    <a:pt x="1571" y="9144"/>
                  </a:cubicBezTo>
                  <a:cubicBezTo>
                    <a:pt x="2748" y="8912"/>
                    <a:pt x="3837" y="8832"/>
                    <a:pt x="4756" y="8787"/>
                  </a:cubicBezTo>
                  <a:cubicBezTo>
                    <a:pt x="4766" y="8787"/>
                    <a:pt x="4777" y="8787"/>
                    <a:pt x="4787" y="8787"/>
                  </a:cubicBezTo>
                  <a:cubicBezTo>
                    <a:pt x="5254" y="8787"/>
                    <a:pt x="5630" y="9173"/>
                    <a:pt x="5612" y="9644"/>
                  </a:cubicBezTo>
                  <a:cubicBezTo>
                    <a:pt x="5567" y="10866"/>
                    <a:pt x="5452" y="12186"/>
                    <a:pt x="5648" y="13337"/>
                  </a:cubicBezTo>
                  <a:cubicBezTo>
                    <a:pt x="5710" y="13721"/>
                    <a:pt x="6040" y="14006"/>
                    <a:pt x="6424" y="14015"/>
                  </a:cubicBezTo>
                  <a:cubicBezTo>
                    <a:pt x="6833" y="14036"/>
                    <a:pt x="7262" y="14050"/>
                    <a:pt x="7699" y="14050"/>
                  </a:cubicBezTo>
                  <a:cubicBezTo>
                    <a:pt x="8015" y="14050"/>
                    <a:pt x="8336" y="14043"/>
                    <a:pt x="8654" y="14024"/>
                  </a:cubicBezTo>
                  <a:cubicBezTo>
                    <a:pt x="9073" y="14006"/>
                    <a:pt x="9395" y="13667"/>
                    <a:pt x="9430" y="13257"/>
                  </a:cubicBezTo>
                  <a:cubicBezTo>
                    <a:pt x="9502" y="12177"/>
                    <a:pt x="9421" y="10616"/>
                    <a:pt x="9252" y="9430"/>
                  </a:cubicBezTo>
                  <a:cubicBezTo>
                    <a:pt x="9183" y="8923"/>
                    <a:pt x="9578" y="8482"/>
                    <a:pt x="10077" y="8482"/>
                  </a:cubicBezTo>
                  <a:cubicBezTo>
                    <a:pt x="10096" y="8482"/>
                    <a:pt x="10116" y="8483"/>
                    <a:pt x="10135" y="8484"/>
                  </a:cubicBezTo>
                  <a:cubicBezTo>
                    <a:pt x="11107" y="8564"/>
                    <a:pt x="12133" y="8698"/>
                    <a:pt x="13052" y="8734"/>
                  </a:cubicBezTo>
                  <a:cubicBezTo>
                    <a:pt x="13063" y="8734"/>
                    <a:pt x="13073" y="8734"/>
                    <a:pt x="13083" y="8734"/>
                  </a:cubicBezTo>
                  <a:cubicBezTo>
                    <a:pt x="13542" y="8734"/>
                    <a:pt x="13908" y="8349"/>
                    <a:pt x="13900" y="7886"/>
                  </a:cubicBezTo>
                  <a:cubicBezTo>
                    <a:pt x="13882" y="7315"/>
                    <a:pt x="13793" y="6798"/>
                    <a:pt x="13703" y="6218"/>
                  </a:cubicBezTo>
                  <a:cubicBezTo>
                    <a:pt x="13641" y="5852"/>
                    <a:pt x="13347" y="5567"/>
                    <a:pt x="12981" y="5531"/>
                  </a:cubicBezTo>
                  <a:cubicBezTo>
                    <a:pt x="12094" y="5433"/>
                    <a:pt x="11123" y="5334"/>
                    <a:pt x="10233" y="5334"/>
                  </a:cubicBezTo>
                  <a:cubicBezTo>
                    <a:pt x="10075" y="5334"/>
                    <a:pt x="9921" y="5337"/>
                    <a:pt x="9769" y="5344"/>
                  </a:cubicBezTo>
                  <a:cubicBezTo>
                    <a:pt x="9753" y="5345"/>
                    <a:pt x="9737" y="5345"/>
                    <a:pt x="9722" y="5345"/>
                  </a:cubicBezTo>
                  <a:cubicBezTo>
                    <a:pt x="9279" y="5345"/>
                    <a:pt x="8921" y="4989"/>
                    <a:pt x="8904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10" y="375"/>
                    <a:pt x="8279" y="63"/>
                    <a:pt x="7878" y="36"/>
                  </a:cubicBezTo>
                  <a:cubicBezTo>
                    <a:pt x="7592" y="15"/>
                    <a:pt x="7273" y="1"/>
                    <a:pt x="69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1" name="Google Shape;6071;p39"/>
            <p:cNvSpPr/>
            <p:nvPr/>
          </p:nvSpPr>
          <p:spPr>
            <a:xfrm>
              <a:off x="236355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9" y="1"/>
                    <a:pt x="9138" y="86"/>
                    <a:pt x="8984" y="245"/>
                  </a:cubicBezTo>
                  <a:cubicBezTo>
                    <a:pt x="8253" y="995"/>
                    <a:pt x="7467" y="1833"/>
                    <a:pt x="6897" y="2654"/>
                  </a:cubicBezTo>
                  <a:cubicBezTo>
                    <a:pt x="6734" y="2882"/>
                    <a:pt x="6482" y="3001"/>
                    <a:pt x="6225" y="3001"/>
                  </a:cubicBezTo>
                  <a:cubicBezTo>
                    <a:pt x="6060" y="3001"/>
                    <a:pt x="5892" y="2951"/>
                    <a:pt x="5746" y="2850"/>
                  </a:cubicBezTo>
                  <a:cubicBezTo>
                    <a:pt x="4889" y="2235"/>
                    <a:pt x="3658" y="1423"/>
                    <a:pt x="2641" y="772"/>
                  </a:cubicBezTo>
                  <a:cubicBezTo>
                    <a:pt x="2503" y="686"/>
                    <a:pt x="2351" y="645"/>
                    <a:pt x="2200" y="645"/>
                  </a:cubicBezTo>
                  <a:cubicBezTo>
                    <a:pt x="1971" y="645"/>
                    <a:pt x="1746" y="740"/>
                    <a:pt x="1580" y="923"/>
                  </a:cubicBezTo>
                  <a:cubicBezTo>
                    <a:pt x="1026" y="1557"/>
                    <a:pt x="331" y="2449"/>
                    <a:pt x="117" y="3118"/>
                  </a:cubicBezTo>
                  <a:cubicBezTo>
                    <a:pt x="1" y="3457"/>
                    <a:pt x="143" y="3831"/>
                    <a:pt x="447" y="4037"/>
                  </a:cubicBezTo>
                  <a:cubicBezTo>
                    <a:pt x="1571" y="4777"/>
                    <a:pt x="3899" y="5741"/>
                    <a:pt x="4247" y="6204"/>
                  </a:cubicBezTo>
                  <a:cubicBezTo>
                    <a:pt x="4515" y="6552"/>
                    <a:pt x="1642" y="10148"/>
                    <a:pt x="1847" y="10647"/>
                  </a:cubicBezTo>
                  <a:cubicBezTo>
                    <a:pt x="2052" y="11129"/>
                    <a:pt x="3150" y="11575"/>
                    <a:pt x="3953" y="11798"/>
                  </a:cubicBezTo>
                  <a:cubicBezTo>
                    <a:pt x="4026" y="11819"/>
                    <a:pt x="4100" y="11829"/>
                    <a:pt x="4173" y="11829"/>
                  </a:cubicBezTo>
                  <a:cubicBezTo>
                    <a:pt x="4476" y="11829"/>
                    <a:pt x="4764" y="11659"/>
                    <a:pt x="4907" y="11379"/>
                  </a:cubicBezTo>
                  <a:cubicBezTo>
                    <a:pt x="5442" y="10317"/>
                    <a:pt x="6031" y="9407"/>
                    <a:pt x="6558" y="8667"/>
                  </a:cubicBezTo>
                  <a:cubicBezTo>
                    <a:pt x="6718" y="8440"/>
                    <a:pt x="6970" y="8320"/>
                    <a:pt x="7225" y="8320"/>
                  </a:cubicBezTo>
                  <a:cubicBezTo>
                    <a:pt x="7411" y="8320"/>
                    <a:pt x="7599" y="8383"/>
                    <a:pt x="7753" y="8515"/>
                  </a:cubicBezTo>
                  <a:cubicBezTo>
                    <a:pt x="8681" y="9291"/>
                    <a:pt x="9653" y="10174"/>
                    <a:pt x="10661" y="10718"/>
                  </a:cubicBezTo>
                  <a:cubicBezTo>
                    <a:pt x="10782" y="10785"/>
                    <a:pt x="10913" y="10817"/>
                    <a:pt x="11044" y="10817"/>
                  </a:cubicBezTo>
                  <a:cubicBezTo>
                    <a:pt x="11281" y="10817"/>
                    <a:pt x="11514" y="10712"/>
                    <a:pt x="11669" y="10522"/>
                  </a:cubicBezTo>
                  <a:cubicBezTo>
                    <a:pt x="12115" y="9987"/>
                    <a:pt x="12597" y="9398"/>
                    <a:pt x="13025" y="8774"/>
                  </a:cubicBezTo>
                  <a:cubicBezTo>
                    <a:pt x="13257" y="8435"/>
                    <a:pt x="13195" y="7980"/>
                    <a:pt x="12891" y="7712"/>
                  </a:cubicBezTo>
                  <a:cubicBezTo>
                    <a:pt x="12098" y="6998"/>
                    <a:pt x="10813" y="6115"/>
                    <a:pt x="9787" y="5526"/>
                  </a:cubicBezTo>
                  <a:cubicBezTo>
                    <a:pt x="9323" y="5268"/>
                    <a:pt x="9225" y="4652"/>
                    <a:pt x="9582" y="4260"/>
                  </a:cubicBezTo>
                  <a:cubicBezTo>
                    <a:pt x="10224" y="3546"/>
                    <a:pt x="10956" y="2823"/>
                    <a:pt x="11535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6" y="102"/>
                  </a:cubicBezTo>
                  <a:cubicBezTo>
                    <a:pt x="9833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2" name="Google Shape;6072;p39"/>
            <p:cNvSpPr/>
            <p:nvPr/>
          </p:nvSpPr>
          <p:spPr>
            <a:xfrm>
              <a:off x="1478800" y="1855850"/>
              <a:ext cx="441175" cy="378350"/>
            </a:xfrm>
            <a:custGeom>
              <a:avLst/>
              <a:gdLst/>
              <a:ahLst/>
              <a:cxnLst/>
              <a:rect l="l" t="t" r="r" b="b"/>
              <a:pathLst>
                <a:path w="17647" h="15134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66"/>
                    <a:pt x="7432" y="11621"/>
                  </a:cubicBezTo>
                  <a:cubicBezTo>
                    <a:pt x="7408" y="11801"/>
                    <a:pt x="7264" y="11895"/>
                    <a:pt x="7120" y="11895"/>
                  </a:cubicBezTo>
                  <a:cubicBezTo>
                    <a:pt x="6992" y="11895"/>
                    <a:pt x="6863" y="11821"/>
                    <a:pt x="6816" y="11666"/>
                  </a:cubicBezTo>
                  <a:cubicBezTo>
                    <a:pt x="5969" y="8873"/>
                    <a:pt x="5773" y="7767"/>
                    <a:pt x="4666" y="5358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23"/>
                    <a:pt x="884" y="5233"/>
                    <a:pt x="224" y="6536"/>
                  </a:cubicBezTo>
                  <a:cubicBezTo>
                    <a:pt x="1" y="7178"/>
                    <a:pt x="233" y="7571"/>
                    <a:pt x="536" y="8026"/>
                  </a:cubicBezTo>
                  <a:cubicBezTo>
                    <a:pt x="639" y="8185"/>
                    <a:pt x="810" y="8268"/>
                    <a:pt x="985" y="8268"/>
                  </a:cubicBezTo>
                  <a:cubicBezTo>
                    <a:pt x="1113" y="8268"/>
                    <a:pt x="1242" y="8223"/>
                    <a:pt x="1348" y="8133"/>
                  </a:cubicBezTo>
                  <a:cubicBezTo>
                    <a:pt x="2005" y="7561"/>
                    <a:pt x="2809" y="7173"/>
                    <a:pt x="3242" y="7173"/>
                  </a:cubicBezTo>
                  <a:cubicBezTo>
                    <a:pt x="3397" y="7173"/>
                    <a:pt x="3505" y="7222"/>
                    <a:pt x="3542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60"/>
                    <a:pt x="6550" y="15134"/>
                    <a:pt x="7240" y="15134"/>
                  </a:cubicBezTo>
                  <a:cubicBezTo>
                    <a:pt x="7956" y="15134"/>
                    <a:pt x="8699" y="14947"/>
                    <a:pt x="8931" y="14529"/>
                  </a:cubicBezTo>
                  <a:cubicBezTo>
                    <a:pt x="10403" y="11862"/>
                    <a:pt x="10358" y="6242"/>
                    <a:pt x="11107" y="2852"/>
                  </a:cubicBezTo>
                  <a:cubicBezTo>
                    <a:pt x="11206" y="2397"/>
                    <a:pt x="11598" y="2075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5"/>
                    <a:pt x="15571" y="3762"/>
                    <a:pt x="15913" y="3762"/>
                  </a:cubicBezTo>
                  <a:cubicBezTo>
                    <a:pt x="15926" y="3762"/>
                    <a:pt x="15939" y="3762"/>
                    <a:pt x="15952" y="3762"/>
                  </a:cubicBezTo>
                  <a:cubicBezTo>
                    <a:pt x="16255" y="3744"/>
                    <a:pt x="16594" y="3726"/>
                    <a:pt x="16888" y="3708"/>
                  </a:cubicBezTo>
                  <a:cubicBezTo>
                    <a:pt x="17317" y="3681"/>
                    <a:pt x="17647" y="3307"/>
                    <a:pt x="17602" y="2887"/>
                  </a:cubicBezTo>
                  <a:cubicBezTo>
                    <a:pt x="17513" y="2156"/>
                    <a:pt x="17272" y="1487"/>
                    <a:pt x="17040" y="987"/>
                  </a:cubicBezTo>
                  <a:cubicBezTo>
                    <a:pt x="16790" y="416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3" name="Google Shape;6073;p39"/>
            <p:cNvSpPr/>
            <p:nvPr/>
          </p:nvSpPr>
          <p:spPr>
            <a:xfrm>
              <a:off x="2029225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2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5" y="122"/>
                  </a:cubicBezTo>
                  <a:cubicBezTo>
                    <a:pt x="2771" y="122"/>
                    <a:pt x="1649" y="129"/>
                    <a:pt x="955" y="165"/>
                  </a:cubicBezTo>
                  <a:cubicBezTo>
                    <a:pt x="599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8" y="3098"/>
                    <a:pt x="1547" y="3098"/>
                    <a:pt x="1901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4" name="Google Shape;6074;p39"/>
            <p:cNvSpPr/>
            <p:nvPr/>
          </p:nvSpPr>
          <p:spPr>
            <a:xfrm>
              <a:off x="1961200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277" y="112"/>
                    <a:pt x="6703" y="127"/>
                    <a:pt x="5099" y="127"/>
                  </a:cubicBezTo>
                  <a:cubicBezTo>
                    <a:pt x="4501" y="127"/>
                    <a:pt x="3899" y="125"/>
                    <a:pt x="3331" y="125"/>
                  </a:cubicBezTo>
                  <a:cubicBezTo>
                    <a:pt x="2250" y="125"/>
                    <a:pt x="1292" y="132"/>
                    <a:pt x="724" y="174"/>
                  </a:cubicBezTo>
                  <a:cubicBezTo>
                    <a:pt x="447" y="192"/>
                    <a:pt x="215" y="442"/>
                    <a:pt x="153" y="790"/>
                  </a:cubicBezTo>
                  <a:cubicBezTo>
                    <a:pt x="46" y="1343"/>
                    <a:pt x="1" y="1959"/>
                    <a:pt x="72" y="2449"/>
                  </a:cubicBezTo>
                  <a:cubicBezTo>
                    <a:pt x="135" y="2833"/>
                    <a:pt x="394" y="3101"/>
                    <a:pt x="697" y="3101"/>
                  </a:cubicBezTo>
                  <a:cubicBezTo>
                    <a:pt x="920" y="3099"/>
                    <a:pt x="1166" y="3098"/>
                    <a:pt x="1430" y="3098"/>
                  </a:cubicBezTo>
                  <a:cubicBezTo>
                    <a:pt x="2021" y="3098"/>
                    <a:pt x="2703" y="3101"/>
                    <a:pt x="3421" y="3101"/>
                  </a:cubicBezTo>
                  <a:cubicBezTo>
                    <a:pt x="5576" y="3101"/>
                    <a:pt x="8056" y="3073"/>
                    <a:pt x="9368" y="2851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5" name="Google Shape;6075;p39"/>
            <p:cNvSpPr/>
            <p:nvPr/>
          </p:nvSpPr>
          <p:spPr>
            <a:xfrm>
              <a:off x="2661825" y="1112900"/>
              <a:ext cx="312625" cy="304100"/>
            </a:xfrm>
            <a:custGeom>
              <a:avLst/>
              <a:gdLst/>
              <a:ahLst/>
              <a:cxnLst/>
              <a:rect l="l" t="t" r="r" b="b"/>
              <a:pathLst>
                <a:path w="12505" h="12164" extrusionOk="0">
                  <a:moveTo>
                    <a:pt x="10524" y="0"/>
                  </a:moveTo>
                  <a:cubicBezTo>
                    <a:pt x="10273" y="0"/>
                    <a:pt x="10022" y="103"/>
                    <a:pt x="9837" y="293"/>
                  </a:cubicBezTo>
                  <a:cubicBezTo>
                    <a:pt x="7464" y="2684"/>
                    <a:pt x="2522" y="7457"/>
                    <a:pt x="711" y="9830"/>
                  </a:cubicBezTo>
                  <a:cubicBezTo>
                    <a:pt x="0" y="10744"/>
                    <a:pt x="1453" y="12163"/>
                    <a:pt x="2558" y="12163"/>
                  </a:cubicBezTo>
                  <a:cubicBezTo>
                    <a:pt x="2855" y="12163"/>
                    <a:pt x="3126" y="12061"/>
                    <a:pt x="3325" y="11819"/>
                  </a:cubicBezTo>
                  <a:cubicBezTo>
                    <a:pt x="4948" y="9830"/>
                    <a:pt x="10479" y="4593"/>
                    <a:pt x="12174" y="2702"/>
                  </a:cubicBezTo>
                  <a:cubicBezTo>
                    <a:pt x="12451" y="2390"/>
                    <a:pt x="12504" y="1935"/>
                    <a:pt x="12290" y="1578"/>
                  </a:cubicBezTo>
                  <a:cubicBezTo>
                    <a:pt x="11960" y="1025"/>
                    <a:pt x="11496" y="472"/>
                    <a:pt x="11023" y="151"/>
                  </a:cubicBezTo>
                  <a:cubicBezTo>
                    <a:pt x="10871" y="49"/>
                    <a:pt x="10697" y="0"/>
                    <a:pt x="105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6" name="Google Shape;6076;p39"/>
            <p:cNvSpPr/>
            <p:nvPr/>
          </p:nvSpPr>
          <p:spPr>
            <a:xfrm>
              <a:off x="2657950" y="1658500"/>
              <a:ext cx="341450" cy="77525"/>
            </a:xfrm>
            <a:custGeom>
              <a:avLst/>
              <a:gdLst/>
              <a:ahLst/>
              <a:cxnLst/>
              <a:rect l="l" t="t" r="r" b="b"/>
              <a:pathLst>
                <a:path w="13658" h="3101" extrusionOk="0">
                  <a:moveTo>
                    <a:pt x="12118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96" y="109"/>
                    <a:pt x="9002" y="125"/>
                    <a:pt x="6945" y="125"/>
                  </a:cubicBezTo>
                  <a:cubicBezTo>
                    <a:pt x="5965" y="125"/>
                    <a:pt x="4970" y="122"/>
                    <a:pt x="4057" y="122"/>
                  </a:cubicBezTo>
                  <a:cubicBezTo>
                    <a:pt x="2775" y="122"/>
                    <a:pt x="1654" y="129"/>
                    <a:pt x="964" y="165"/>
                  </a:cubicBezTo>
                  <a:cubicBezTo>
                    <a:pt x="598" y="192"/>
                    <a:pt x="286" y="442"/>
                    <a:pt x="206" y="790"/>
                  </a:cubicBezTo>
                  <a:cubicBezTo>
                    <a:pt x="63" y="1334"/>
                    <a:pt x="0" y="1958"/>
                    <a:pt x="98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7" y="3098"/>
                    <a:pt x="1546" y="3098"/>
                    <a:pt x="1900" y="3098"/>
                  </a:cubicBezTo>
                  <a:cubicBezTo>
                    <a:pt x="2655" y="3098"/>
                    <a:pt x="3522" y="3101"/>
                    <a:pt x="4436" y="3101"/>
                  </a:cubicBezTo>
                  <a:cubicBezTo>
                    <a:pt x="7315" y="3101"/>
                    <a:pt x="10660" y="3073"/>
                    <a:pt x="12418" y="2842"/>
                  </a:cubicBezTo>
                  <a:cubicBezTo>
                    <a:pt x="13658" y="2684"/>
                    <a:pt x="13335" y="1"/>
                    <a:pt x="121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7" name="Google Shape;6077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8" name="Google Shape;6078;p39"/>
            <p:cNvSpPr/>
            <p:nvPr/>
          </p:nvSpPr>
          <p:spPr>
            <a:xfrm>
              <a:off x="1256275" y="1340800"/>
              <a:ext cx="85450" cy="76225"/>
            </a:xfrm>
            <a:custGeom>
              <a:avLst/>
              <a:gdLst/>
              <a:ahLst/>
              <a:cxnLst/>
              <a:rect l="l" t="t" r="r" b="b"/>
              <a:pathLst>
                <a:path w="3418" h="3049" extrusionOk="0">
                  <a:moveTo>
                    <a:pt x="1463" y="0"/>
                  </a:moveTo>
                  <a:cubicBezTo>
                    <a:pt x="677" y="0"/>
                    <a:pt x="1" y="809"/>
                    <a:pt x="346" y="2329"/>
                  </a:cubicBezTo>
                  <a:cubicBezTo>
                    <a:pt x="461" y="2828"/>
                    <a:pt x="915" y="3048"/>
                    <a:pt x="1421" y="3048"/>
                  </a:cubicBezTo>
                  <a:cubicBezTo>
                    <a:pt x="2335" y="3048"/>
                    <a:pt x="3417" y="2328"/>
                    <a:pt x="2969" y="1231"/>
                  </a:cubicBezTo>
                  <a:cubicBezTo>
                    <a:pt x="2623" y="399"/>
                    <a:pt x="2016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9" name="Google Shape;6079;p3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0" name="Google Shape;6080;p39"/>
            <p:cNvSpPr/>
            <p:nvPr/>
          </p:nvSpPr>
          <p:spPr>
            <a:xfrm>
              <a:off x="1173250" y="1570250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1" name="Google Shape;6081;p39"/>
            <p:cNvSpPr/>
            <p:nvPr/>
          </p:nvSpPr>
          <p:spPr>
            <a:xfrm>
              <a:off x="1173250" y="1762275"/>
              <a:ext cx="74400" cy="66375"/>
            </a:xfrm>
            <a:custGeom>
              <a:avLst/>
              <a:gdLst/>
              <a:ahLst/>
              <a:cxnLst/>
              <a:rect l="l" t="t" r="r" b="b"/>
              <a:pathLst>
                <a:path w="2976" h="2655" extrusionOk="0">
                  <a:moveTo>
                    <a:pt x="1274" y="1"/>
                  </a:moveTo>
                  <a:cubicBezTo>
                    <a:pt x="590" y="1"/>
                    <a:pt x="0" y="706"/>
                    <a:pt x="304" y="2027"/>
                  </a:cubicBezTo>
                  <a:cubicBezTo>
                    <a:pt x="403" y="2462"/>
                    <a:pt x="797" y="2654"/>
                    <a:pt x="1237" y="2654"/>
                  </a:cubicBezTo>
                  <a:cubicBezTo>
                    <a:pt x="2033" y="2654"/>
                    <a:pt x="2976" y="2026"/>
                    <a:pt x="2579" y="1072"/>
                  </a:cubicBezTo>
                  <a:cubicBezTo>
                    <a:pt x="2281" y="348"/>
                    <a:pt x="1754" y="1"/>
                    <a:pt x="1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2" name="Google Shape;6082;p39"/>
            <p:cNvSpPr/>
            <p:nvPr/>
          </p:nvSpPr>
          <p:spPr>
            <a:xfrm>
              <a:off x="1451600" y="1343925"/>
              <a:ext cx="347700" cy="351300"/>
            </a:xfrm>
            <a:custGeom>
              <a:avLst/>
              <a:gdLst/>
              <a:ahLst/>
              <a:cxnLst/>
              <a:rect l="l" t="t" r="r" b="b"/>
              <a:pathLst>
                <a:path w="13908" h="14052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9"/>
                    <a:pt x="4657" y="687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52"/>
                    <a:pt x="536" y="5772"/>
                    <a:pt x="259" y="6254"/>
                  </a:cubicBezTo>
                  <a:cubicBezTo>
                    <a:pt x="0" y="6700"/>
                    <a:pt x="322" y="7860"/>
                    <a:pt x="634" y="8636"/>
                  </a:cubicBezTo>
                  <a:cubicBezTo>
                    <a:pt x="765" y="8961"/>
                    <a:pt x="1072" y="9158"/>
                    <a:pt x="1407" y="9158"/>
                  </a:cubicBezTo>
                  <a:cubicBezTo>
                    <a:pt x="1458" y="9158"/>
                    <a:pt x="1510" y="9154"/>
                    <a:pt x="1562" y="9144"/>
                  </a:cubicBezTo>
                  <a:cubicBezTo>
                    <a:pt x="2739" y="8921"/>
                    <a:pt x="3828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6" y="8787"/>
                    <a:pt x="5629" y="9173"/>
                    <a:pt x="5603" y="9644"/>
                  </a:cubicBezTo>
                  <a:cubicBezTo>
                    <a:pt x="5558" y="10866"/>
                    <a:pt x="5451" y="12195"/>
                    <a:pt x="5639" y="13337"/>
                  </a:cubicBezTo>
                  <a:cubicBezTo>
                    <a:pt x="5701" y="13721"/>
                    <a:pt x="6031" y="14006"/>
                    <a:pt x="6415" y="14024"/>
                  </a:cubicBezTo>
                  <a:cubicBezTo>
                    <a:pt x="6809" y="14039"/>
                    <a:pt x="7223" y="14051"/>
                    <a:pt x="7646" y="14051"/>
                  </a:cubicBezTo>
                  <a:cubicBezTo>
                    <a:pt x="7978" y="14051"/>
                    <a:pt x="8316" y="14044"/>
                    <a:pt x="8654" y="14024"/>
                  </a:cubicBezTo>
                  <a:cubicBezTo>
                    <a:pt x="9064" y="14006"/>
                    <a:pt x="9394" y="13676"/>
                    <a:pt x="9421" y="13257"/>
                  </a:cubicBezTo>
                  <a:cubicBezTo>
                    <a:pt x="9501" y="12186"/>
                    <a:pt x="9412" y="10616"/>
                    <a:pt x="9243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5" y="8484"/>
                  </a:cubicBezTo>
                  <a:cubicBezTo>
                    <a:pt x="11098" y="8564"/>
                    <a:pt x="12124" y="8698"/>
                    <a:pt x="13043" y="8734"/>
                  </a:cubicBezTo>
                  <a:cubicBezTo>
                    <a:pt x="13053" y="8734"/>
                    <a:pt x="13064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73" y="7315"/>
                    <a:pt x="13783" y="6798"/>
                    <a:pt x="13694" y="6227"/>
                  </a:cubicBezTo>
                  <a:cubicBezTo>
                    <a:pt x="13632" y="5852"/>
                    <a:pt x="13337" y="5576"/>
                    <a:pt x="12972" y="5531"/>
                  </a:cubicBezTo>
                  <a:cubicBezTo>
                    <a:pt x="12085" y="5433"/>
                    <a:pt x="11114" y="5334"/>
                    <a:pt x="10224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2" y="5345"/>
                  </a:cubicBezTo>
                  <a:cubicBezTo>
                    <a:pt x="9278" y="5345"/>
                    <a:pt x="8912" y="4997"/>
                    <a:pt x="8904" y="4550"/>
                  </a:cubicBezTo>
                  <a:cubicBezTo>
                    <a:pt x="8859" y="3488"/>
                    <a:pt x="8752" y="2007"/>
                    <a:pt x="8636" y="785"/>
                  </a:cubicBezTo>
                  <a:cubicBezTo>
                    <a:pt x="8600" y="384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3" name="Google Shape;6083;p39"/>
            <p:cNvSpPr/>
            <p:nvPr/>
          </p:nvSpPr>
          <p:spPr>
            <a:xfrm>
              <a:off x="1222100" y="48511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17" y="1"/>
                  </a:moveTo>
                  <a:cubicBezTo>
                    <a:pt x="12090" y="1"/>
                    <a:pt x="12063" y="2"/>
                    <a:pt x="12035" y="5"/>
                  </a:cubicBezTo>
                  <a:cubicBezTo>
                    <a:pt x="10964" y="112"/>
                    <a:pt x="8880" y="126"/>
                    <a:pt x="6756" y="126"/>
                  </a:cubicBezTo>
                  <a:cubicBezTo>
                    <a:pt x="5964" y="126"/>
                    <a:pt x="5167" y="124"/>
                    <a:pt x="4414" y="124"/>
                  </a:cubicBezTo>
                  <a:cubicBezTo>
                    <a:pt x="2982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5" y="3099"/>
                    <a:pt x="1542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6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4" name="Google Shape;6084;p39"/>
            <p:cNvSpPr/>
            <p:nvPr/>
          </p:nvSpPr>
          <p:spPr>
            <a:xfrm>
              <a:off x="1154075" y="4494925"/>
              <a:ext cx="257750" cy="77375"/>
            </a:xfrm>
            <a:custGeom>
              <a:avLst/>
              <a:gdLst/>
              <a:ahLst/>
              <a:cxnLst/>
              <a:rect l="l" t="t" r="r" b="b"/>
              <a:pathLst>
                <a:path w="10310" h="3095" extrusionOk="0">
                  <a:moveTo>
                    <a:pt x="9149" y="0"/>
                  </a:moveTo>
                  <a:cubicBezTo>
                    <a:pt x="9127" y="0"/>
                    <a:pt x="9105" y="2"/>
                    <a:pt x="9082" y="5"/>
                  </a:cubicBezTo>
                  <a:cubicBezTo>
                    <a:pt x="8327" y="105"/>
                    <a:pt x="6898" y="123"/>
                    <a:pt x="5402" y="123"/>
                  </a:cubicBezTo>
                  <a:cubicBezTo>
                    <a:pt x="4619" y="123"/>
                    <a:pt x="3817" y="118"/>
                    <a:pt x="3084" y="118"/>
                  </a:cubicBezTo>
                  <a:cubicBezTo>
                    <a:pt x="2106" y="118"/>
                    <a:pt x="1251" y="126"/>
                    <a:pt x="723" y="165"/>
                  </a:cubicBezTo>
                  <a:cubicBezTo>
                    <a:pt x="456" y="183"/>
                    <a:pt x="224" y="433"/>
                    <a:pt x="152" y="781"/>
                  </a:cubicBezTo>
                  <a:cubicBezTo>
                    <a:pt x="45" y="1334"/>
                    <a:pt x="1" y="1959"/>
                    <a:pt x="81" y="2440"/>
                  </a:cubicBezTo>
                  <a:cubicBezTo>
                    <a:pt x="135" y="2824"/>
                    <a:pt x="402" y="3092"/>
                    <a:pt x="697" y="3092"/>
                  </a:cubicBezTo>
                  <a:cubicBezTo>
                    <a:pt x="895" y="3090"/>
                    <a:pt x="1113" y="3089"/>
                    <a:pt x="1346" y="3089"/>
                  </a:cubicBezTo>
                  <a:cubicBezTo>
                    <a:pt x="2012" y="3089"/>
                    <a:pt x="2803" y="3094"/>
                    <a:pt x="3634" y="3094"/>
                  </a:cubicBezTo>
                  <a:cubicBezTo>
                    <a:pt x="5738" y="3094"/>
                    <a:pt x="8102" y="3063"/>
                    <a:pt x="9377" y="2842"/>
                  </a:cubicBezTo>
                  <a:cubicBezTo>
                    <a:pt x="10309" y="2676"/>
                    <a:pt x="10067" y="0"/>
                    <a:pt x="91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5" name="Google Shape;6085;p39"/>
            <p:cNvSpPr/>
            <p:nvPr/>
          </p:nvSpPr>
          <p:spPr>
            <a:xfrm>
              <a:off x="1154075" y="4383875"/>
              <a:ext cx="257775" cy="77575"/>
            </a:xfrm>
            <a:custGeom>
              <a:avLst/>
              <a:gdLst/>
              <a:ahLst/>
              <a:cxnLst/>
              <a:rect l="l" t="t" r="r" b="b"/>
              <a:pathLst>
                <a:path w="10311" h="3103" extrusionOk="0">
                  <a:moveTo>
                    <a:pt x="9145" y="0"/>
                  </a:moveTo>
                  <a:cubicBezTo>
                    <a:pt x="9124" y="0"/>
                    <a:pt x="9104" y="2"/>
                    <a:pt x="9082" y="4"/>
                  </a:cubicBezTo>
                  <a:cubicBezTo>
                    <a:pt x="8277" y="111"/>
                    <a:pt x="6705" y="126"/>
                    <a:pt x="5102" y="126"/>
                  </a:cubicBezTo>
                  <a:cubicBezTo>
                    <a:pt x="4505" y="126"/>
                    <a:pt x="3903" y="124"/>
                    <a:pt x="3335" y="124"/>
                  </a:cubicBezTo>
                  <a:cubicBezTo>
                    <a:pt x="2253" y="124"/>
                    <a:pt x="1295" y="131"/>
                    <a:pt x="723" y="174"/>
                  </a:cubicBezTo>
                  <a:cubicBezTo>
                    <a:pt x="456" y="192"/>
                    <a:pt x="224" y="441"/>
                    <a:pt x="152" y="789"/>
                  </a:cubicBezTo>
                  <a:cubicBezTo>
                    <a:pt x="45" y="1342"/>
                    <a:pt x="1" y="1958"/>
                    <a:pt x="81" y="2449"/>
                  </a:cubicBezTo>
                  <a:cubicBezTo>
                    <a:pt x="135" y="2832"/>
                    <a:pt x="402" y="3100"/>
                    <a:pt x="697" y="3100"/>
                  </a:cubicBezTo>
                  <a:cubicBezTo>
                    <a:pt x="895" y="3098"/>
                    <a:pt x="1113" y="3098"/>
                    <a:pt x="1346" y="3098"/>
                  </a:cubicBezTo>
                  <a:cubicBezTo>
                    <a:pt x="2012" y="3098"/>
                    <a:pt x="2803" y="3103"/>
                    <a:pt x="3634" y="3103"/>
                  </a:cubicBezTo>
                  <a:cubicBezTo>
                    <a:pt x="5738" y="3103"/>
                    <a:pt x="8102" y="3071"/>
                    <a:pt x="9377" y="2850"/>
                  </a:cubicBezTo>
                  <a:cubicBezTo>
                    <a:pt x="10311" y="2684"/>
                    <a:pt x="10066" y="0"/>
                    <a:pt x="9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6" name="Google Shape;6086;p39"/>
            <p:cNvSpPr/>
            <p:nvPr/>
          </p:nvSpPr>
          <p:spPr>
            <a:xfrm>
              <a:off x="1854875" y="4305650"/>
              <a:ext cx="312450" cy="304025"/>
            </a:xfrm>
            <a:custGeom>
              <a:avLst/>
              <a:gdLst/>
              <a:ahLst/>
              <a:cxnLst/>
              <a:rect l="l" t="t" r="r" b="b"/>
              <a:pathLst>
                <a:path w="12498" h="12161" extrusionOk="0">
                  <a:moveTo>
                    <a:pt x="10508" y="0"/>
                  </a:moveTo>
                  <a:cubicBezTo>
                    <a:pt x="10259" y="0"/>
                    <a:pt x="10012" y="100"/>
                    <a:pt x="9830" y="287"/>
                  </a:cubicBezTo>
                  <a:cubicBezTo>
                    <a:pt x="7457" y="2687"/>
                    <a:pt x="2523" y="7460"/>
                    <a:pt x="703" y="9824"/>
                  </a:cubicBezTo>
                  <a:cubicBezTo>
                    <a:pt x="1" y="10738"/>
                    <a:pt x="1446" y="12161"/>
                    <a:pt x="2549" y="12161"/>
                  </a:cubicBezTo>
                  <a:cubicBezTo>
                    <a:pt x="2846" y="12161"/>
                    <a:pt x="3119" y="12058"/>
                    <a:pt x="3317" y="11813"/>
                  </a:cubicBezTo>
                  <a:cubicBezTo>
                    <a:pt x="4941" y="9833"/>
                    <a:pt x="10472" y="4596"/>
                    <a:pt x="12176" y="2696"/>
                  </a:cubicBezTo>
                  <a:cubicBezTo>
                    <a:pt x="12452" y="2384"/>
                    <a:pt x="12497" y="1938"/>
                    <a:pt x="12283" y="1581"/>
                  </a:cubicBezTo>
                  <a:cubicBezTo>
                    <a:pt x="11953" y="1019"/>
                    <a:pt x="11498" y="466"/>
                    <a:pt x="11016" y="154"/>
                  </a:cubicBezTo>
                  <a:cubicBezTo>
                    <a:pt x="10861" y="50"/>
                    <a:pt x="10684" y="0"/>
                    <a:pt x="105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7" name="Google Shape;6087;p39"/>
            <p:cNvSpPr/>
            <p:nvPr/>
          </p:nvSpPr>
          <p:spPr>
            <a:xfrm>
              <a:off x="1886325" y="4291650"/>
              <a:ext cx="85225" cy="76200"/>
            </a:xfrm>
            <a:custGeom>
              <a:avLst/>
              <a:gdLst/>
              <a:ahLst/>
              <a:cxnLst/>
              <a:rect l="l" t="t" r="r" b="b"/>
              <a:pathLst>
                <a:path w="3409" h="3048" extrusionOk="0">
                  <a:moveTo>
                    <a:pt x="1462" y="0"/>
                  </a:moveTo>
                  <a:cubicBezTo>
                    <a:pt x="677" y="0"/>
                    <a:pt x="1" y="809"/>
                    <a:pt x="346" y="2328"/>
                  </a:cubicBezTo>
                  <a:cubicBezTo>
                    <a:pt x="458" y="2827"/>
                    <a:pt x="910" y="3048"/>
                    <a:pt x="1414" y="3048"/>
                  </a:cubicBezTo>
                  <a:cubicBezTo>
                    <a:pt x="2326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8" name="Google Shape;6088;p39"/>
            <p:cNvSpPr/>
            <p:nvPr/>
          </p:nvSpPr>
          <p:spPr>
            <a:xfrm>
              <a:off x="2063400" y="4533525"/>
              <a:ext cx="85375" cy="76150"/>
            </a:xfrm>
            <a:custGeom>
              <a:avLst/>
              <a:gdLst/>
              <a:ahLst/>
              <a:cxnLst/>
              <a:rect l="l" t="t" r="r" b="b"/>
              <a:pathLst>
                <a:path w="3415" h="3046" extrusionOk="0">
                  <a:moveTo>
                    <a:pt x="1463" y="1"/>
                  </a:moveTo>
                  <a:cubicBezTo>
                    <a:pt x="678" y="1"/>
                    <a:pt x="1" y="812"/>
                    <a:pt x="347" y="2333"/>
                  </a:cubicBezTo>
                  <a:cubicBezTo>
                    <a:pt x="461" y="2827"/>
                    <a:pt x="913" y="3046"/>
                    <a:pt x="1417" y="3046"/>
                  </a:cubicBezTo>
                  <a:cubicBezTo>
                    <a:pt x="2331" y="3046"/>
                    <a:pt x="3415" y="2328"/>
                    <a:pt x="2961" y="1235"/>
                  </a:cubicBezTo>
                  <a:cubicBezTo>
                    <a:pt x="2619" y="400"/>
                    <a:pt x="2014" y="1"/>
                    <a:pt x="1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9" name="Google Shape;6089;p39"/>
            <p:cNvSpPr/>
            <p:nvPr/>
          </p:nvSpPr>
          <p:spPr>
            <a:xfrm>
              <a:off x="1851050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8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55" y="112"/>
                    <a:pt x="8870" y="126"/>
                    <a:pt x="6747" y="126"/>
                  </a:cubicBezTo>
                  <a:cubicBezTo>
                    <a:pt x="5956" y="126"/>
                    <a:pt x="5159" y="124"/>
                    <a:pt x="4407" y="124"/>
                  </a:cubicBezTo>
                  <a:cubicBezTo>
                    <a:pt x="2976" y="124"/>
                    <a:pt x="1709" y="132"/>
                    <a:pt x="955" y="174"/>
                  </a:cubicBezTo>
                  <a:cubicBezTo>
                    <a:pt x="589" y="192"/>
                    <a:pt x="285" y="442"/>
                    <a:pt x="196" y="790"/>
                  </a:cubicBezTo>
                  <a:cubicBezTo>
                    <a:pt x="54" y="1343"/>
                    <a:pt x="0" y="1958"/>
                    <a:pt x="98" y="2449"/>
                  </a:cubicBezTo>
                  <a:cubicBezTo>
                    <a:pt x="170" y="2833"/>
                    <a:pt x="517" y="3100"/>
                    <a:pt x="910" y="3100"/>
                  </a:cubicBezTo>
                  <a:cubicBezTo>
                    <a:pt x="1206" y="3099"/>
                    <a:pt x="1534" y="3098"/>
                    <a:pt x="1885" y="3098"/>
                  </a:cubicBezTo>
                  <a:cubicBezTo>
                    <a:pt x="2670" y="3098"/>
                    <a:pt x="3575" y="3101"/>
                    <a:pt x="4527" y="3101"/>
                  </a:cubicBezTo>
                  <a:cubicBezTo>
                    <a:pt x="7385" y="3101"/>
                    <a:pt x="10670" y="3073"/>
                    <a:pt x="12409" y="2851"/>
                  </a:cubicBezTo>
                  <a:cubicBezTo>
                    <a:pt x="13648" y="2685"/>
                    <a:pt x="13325" y="1"/>
                    <a:pt x="12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0" name="Google Shape;6090;p39"/>
            <p:cNvSpPr/>
            <p:nvPr/>
          </p:nvSpPr>
          <p:spPr>
            <a:xfrm>
              <a:off x="1980375" y="4762925"/>
              <a:ext cx="74275" cy="66375"/>
            </a:xfrm>
            <a:custGeom>
              <a:avLst/>
              <a:gdLst/>
              <a:ahLst/>
              <a:cxnLst/>
              <a:rect l="l" t="t" r="r" b="b"/>
              <a:pathLst>
                <a:path w="2971" h="2655" extrusionOk="0">
                  <a:moveTo>
                    <a:pt x="1273" y="0"/>
                  </a:moveTo>
                  <a:cubicBezTo>
                    <a:pt x="589" y="0"/>
                    <a:pt x="1" y="707"/>
                    <a:pt x="305" y="2033"/>
                  </a:cubicBezTo>
                  <a:cubicBezTo>
                    <a:pt x="403" y="2464"/>
                    <a:pt x="795" y="2654"/>
                    <a:pt x="1232" y="2654"/>
                  </a:cubicBezTo>
                  <a:cubicBezTo>
                    <a:pt x="2026" y="2654"/>
                    <a:pt x="2971" y="2028"/>
                    <a:pt x="2579" y="1078"/>
                  </a:cubicBezTo>
                  <a:cubicBezTo>
                    <a:pt x="2281" y="350"/>
                    <a:pt x="1754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1" name="Google Shape;6091;p39"/>
            <p:cNvSpPr/>
            <p:nvPr/>
          </p:nvSpPr>
          <p:spPr>
            <a:xfrm>
              <a:off x="2258500" y="4536675"/>
              <a:ext cx="347725" cy="351175"/>
            </a:xfrm>
            <a:custGeom>
              <a:avLst/>
              <a:gdLst/>
              <a:ahLst/>
              <a:cxnLst/>
              <a:rect l="l" t="t" r="r" b="b"/>
              <a:pathLst>
                <a:path w="13909" h="14047" extrusionOk="0">
                  <a:moveTo>
                    <a:pt x="6986" y="1"/>
                  </a:moveTo>
                  <a:cubicBezTo>
                    <a:pt x="6339" y="1"/>
                    <a:pt x="5672" y="52"/>
                    <a:pt x="5220" y="208"/>
                  </a:cubicBezTo>
                  <a:cubicBezTo>
                    <a:pt x="4872" y="333"/>
                    <a:pt x="4658" y="681"/>
                    <a:pt x="4684" y="1047"/>
                  </a:cubicBezTo>
                  <a:cubicBezTo>
                    <a:pt x="4791" y="2403"/>
                    <a:pt x="5452" y="4856"/>
                    <a:pt x="5300" y="5418"/>
                  </a:cubicBezTo>
                  <a:cubicBezTo>
                    <a:pt x="5184" y="5846"/>
                    <a:pt x="536" y="5766"/>
                    <a:pt x="268" y="6248"/>
                  </a:cubicBezTo>
                  <a:cubicBezTo>
                    <a:pt x="1" y="6703"/>
                    <a:pt x="331" y="7854"/>
                    <a:pt x="643" y="8639"/>
                  </a:cubicBezTo>
                  <a:cubicBezTo>
                    <a:pt x="773" y="8953"/>
                    <a:pt x="1075" y="9155"/>
                    <a:pt x="1406" y="9155"/>
                  </a:cubicBezTo>
                  <a:cubicBezTo>
                    <a:pt x="1460" y="9155"/>
                    <a:pt x="1515" y="9150"/>
                    <a:pt x="1571" y="9138"/>
                  </a:cubicBezTo>
                  <a:cubicBezTo>
                    <a:pt x="2748" y="8915"/>
                    <a:pt x="3837" y="8826"/>
                    <a:pt x="4756" y="8790"/>
                  </a:cubicBezTo>
                  <a:cubicBezTo>
                    <a:pt x="4771" y="8789"/>
                    <a:pt x="4786" y="8789"/>
                    <a:pt x="4801" y="8789"/>
                  </a:cubicBezTo>
                  <a:cubicBezTo>
                    <a:pt x="5262" y="8789"/>
                    <a:pt x="5629" y="9180"/>
                    <a:pt x="5612" y="9647"/>
                  </a:cubicBezTo>
                  <a:cubicBezTo>
                    <a:pt x="5567" y="10869"/>
                    <a:pt x="5452" y="12189"/>
                    <a:pt x="5648" y="13331"/>
                  </a:cubicBezTo>
                  <a:cubicBezTo>
                    <a:pt x="5710" y="13715"/>
                    <a:pt x="6040" y="14000"/>
                    <a:pt x="6424" y="14018"/>
                  </a:cubicBezTo>
                  <a:cubicBezTo>
                    <a:pt x="6847" y="14034"/>
                    <a:pt x="7292" y="14047"/>
                    <a:pt x="7745" y="14047"/>
                  </a:cubicBezTo>
                  <a:cubicBezTo>
                    <a:pt x="8046" y="14047"/>
                    <a:pt x="8351" y="14041"/>
                    <a:pt x="8654" y="14027"/>
                  </a:cubicBezTo>
                  <a:cubicBezTo>
                    <a:pt x="9073" y="14000"/>
                    <a:pt x="9395" y="13670"/>
                    <a:pt x="9430" y="13260"/>
                  </a:cubicBezTo>
                  <a:cubicBezTo>
                    <a:pt x="9502" y="12180"/>
                    <a:pt x="9421" y="10610"/>
                    <a:pt x="9252" y="9424"/>
                  </a:cubicBezTo>
                  <a:cubicBezTo>
                    <a:pt x="9184" y="8921"/>
                    <a:pt x="9571" y="8484"/>
                    <a:pt x="10064" y="8484"/>
                  </a:cubicBezTo>
                  <a:cubicBezTo>
                    <a:pt x="10087" y="8484"/>
                    <a:pt x="10111" y="8485"/>
                    <a:pt x="10135" y="8487"/>
                  </a:cubicBezTo>
                  <a:cubicBezTo>
                    <a:pt x="11107" y="8558"/>
                    <a:pt x="12133" y="8692"/>
                    <a:pt x="13052" y="8728"/>
                  </a:cubicBezTo>
                  <a:cubicBezTo>
                    <a:pt x="13063" y="8728"/>
                    <a:pt x="13073" y="8728"/>
                    <a:pt x="13083" y="8728"/>
                  </a:cubicBezTo>
                  <a:cubicBezTo>
                    <a:pt x="13542" y="8728"/>
                    <a:pt x="13908" y="8343"/>
                    <a:pt x="13900" y="7880"/>
                  </a:cubicBezTo>
                  <a:cubicBezTo>
                    <a:pt x="13882" y="7318"/>
                    <a:pt x="13793" y="6792"/>
                    <a:pt x="13703" y="6221"/>
                  </a:cubicBezTo>
                  <a:cubicBezTo>
                    <a:pt x="13641" y="5855"/>
                    <a:pt x="13347" y="5570"/>
                    <a:pt x="12981" y="5525"/>
                  </a:cubicBezTo>
                  <a:cubicBezTo>
                    <a:pt x="12103" y="5428"/>
                    <a:pt x="11143" y="5336"/>
                    <a:pt x="10260" y="5336"/>
                  </a:cubicBezTo>
                  <a:cubicBezTo>
                    <a:pt x="10094" y="5336"/>
                    <a:pt x="9930" y="5340"/>
                    <a:pt x="9769" y="5347"/>
                  </a:cubicBezTo>
                  <a:cubicBezTo>
                    <a:pt x="9758" y="5347"/>
                    <a:pt x="9747" y="5347"/>
                    <a:pt x="9736" y="5347"/>
                  </a:cubicBezTo>
                  <a:cubicBezTo>
                    <a:pt x="9287" y="5347"/>
                    <a:pt x="8921" y="4997"/>
                    <a:pt x="8904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10" y="378"/>
                    <a:pt x="8279" y="57"/>
                    <a:pt x="7878" y="30"/>
                  </a:cubicBezTo>
                  <a:cubicBezTo>
                    <a:pt x="7603" y="13"/>
                    <a:pt x="7297" y="1"/>
                    <a:pt x="69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2" name="Google Shape;6092;p39"/>
            <p:cNvSpPr/>
            <p:nvPr/>
          </p:nvSpPr>
          <p:spPr>
            <a:xfrm>
              <a:off x="236355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1" y="1"/>
                    <a:pt x="9139" y="88"/>
                    <a:pt x="8984" y="253"/>
                  </a:cubicBezTo>
                  <a:cubicBezTo>
                    <a:pt x="8253" y="1003"/>
                    <a:pt x="7467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31"/>
                    <a:pt x="2641" y="780"/>
                  </a:cubicBezTo>
                  <a:cubicBezTo>
                    <a:pt x="2503" y="691"/>
                    <a:pt x="2350" y="649"/>
                    <a:pt x="2199" y="649"/>
                  </a:cubicBezTo>
                  <a:cubicBezTo>
                    <a:pt x="1971" y="649"/>
                    <a:pt x="1746" y="745"/>
                    <a:pt x="1580" y="922"/>
                  </a:cubicBezTo>
                  <a:cubicBezTo>
                    <a:pt x="1026" y="1556"/>
                    <a:pt x="331" y="2448"/>
                    <a:pt x="117" y="3117"/>
                  </a:cubicBezTo>
                  <a:cubicBezTo>
                    <a:pt x="1" y="3465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12"/>
                  </a:cubicBezTo>
                  <a:cubicBezTo>
                    <a:pt x="4515" y="6560"/>
                    <a:pt x="1642" y="10147"/>
                    <a:pt x="1847" y="10655"/>
                  </a:cubicBezTo>
                  <a:cubicBezTo>
                    <a:pt x="2052" y="11137"/>
                    <a:pt x="3150" y="11574"/>
                    <a:pt x="3953" y="11806"/>
                  </a:cubicBezTo>
                  <a:cubicBezTo>
                    <a:pt x="4026" y="11827"/>
                    <a:pt x="4099" y="11837"/>
                    <a:pt x="4173" y="11837"/>
                  </a:cubicBezTo>
                  <a:cubicBezTo>
                    <a:pt x="4475" y="11837"/>
                    <a:pt x="4763" y="11665"/>
                    <a:pt x="4907" y="11378"/>
                  </a:cubicBezTo>
                  <a:cubicBezTo>
                    <a:pt x="5442" y="10325"/>
                    <a:pt x="6031" y="9415"/>
                    <a:pt x="6558" y="8675"/>
                  </a:cubicBezTo>
                  <a:cubicBezTo>
                    <a:pt x="6719" y="8446"/>
                    <a:pt x="6974" y="8326"/>
                    <a:pt x="7231" y="8326"/>
                  </a:cubicBezTo>
                  <a:cubicBezTo>
                    <a:pt x="7415" y="8326"/>
                    <a:pt x="7600" y="8387"/>
                    <a:pt x="7753" y="8514"/>
                  </a:cubicBezTo>
                  <a:cubicBezTo>
                    <a:pt x="8681" y="9290"/>
                    <a:pt x="9653" y="10182"/>
                    <a:pt x="10661" y="10726"/>
                  </a:cubicBezTo>
                  <a:cubicBezTo>
                    <a:pt x="10782" y="10790"/>
                    <a:pt x="10914" y="10821"/>
                    <a:pt x="11044" y="10821"/>
                  </a:cubicBezTo>
                  <a:cubicBezTo>
                    <a:pt x="11281" y="10821"/>
                    <a:pt x="11514" y="10720"/>
                    <a:pt x="11669" y="10530"/>
                  </a:cubicBezTo>
                  <a:cubicBezTo>
                    <a:pt x="12115" y="9995"/>
                    <a:pt x="12597" y="9406"/>
                    <a:pt x="13025" y="8782"/>
                  </a:cubicBezTo>
                  <a:cubicBezTo>
                    <a:pt x="13257" y="8443"/>
                    <a:pt x="13195" y="7988"/>
                    <a:pt x="12891" y="7711"/>
                  </a:cubicBezTo>
                  <a:cubicBezTo>
                    <a:pt x="12098" y="6997"/>
                    <a:pt x="10813" y="6114"/>
                    <a:pt x="9787" y="5534"/>
                  </a:cubicBezTo>
                  <a:cubicBezTo>
                    <a:pt x="9323" y="5276"/>
                    <a:pt x="9225" y="4660"/>
                    <a:pt x="9582" y="4268"/>
                  </a:cubicBezTo>
                  <a:cubicBezTo>
                    <a:pt x="10224" y="3554"/>
                    <a:pt x="10956" y="2831"/>
                    <a:pt x="11535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6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3" name="Google Shape;6093;p39"/>
            <p:cNvSpPr/>
            <p:nvPr/>
          </p:nvSpPr>
          <p:spPr>
            <a:xfrm>
              <a:off x="1478800" y="3984400"/>
              <a:ext cx="441175" cy="378250"/>
            </a:xfrm>
            <a:custGeom>
              <a:avLst/>
              <a:gdLst/>
              <a:ahLst/>
              <a:cxnLst/>
              <a:rect l="l" t="t" r="r" b="b"/>
              <a:pathLst>
                <a:path w="17647" h="15130" extrusionOk="0">
                  <a:moveTo>
                    <a:pt x="13770" y="0"/>
                  </a:moveTo>
                  <a:cubicBezTo>
                    <a:pt x="11890" y="0"/>
                    <a:pt x="9687" y="69"/>
                    <a:pt x="9145" y="291"/>
                  </a:cubicBezTo>
                  <a:cubicBezTo>
                    <a:pt x="8271" y="657"/>
                    <a:pt x="8074" y="7357"/>
                    <a:pt x="7432" y="11621"/>
                  </a:cubicBezTo>
                  <a:cubicBezTo>
                    <a:pt x="7409" y="11800"/>
                    <a:pt x="7266" y="11891"/>
                    <a:pt x="7122" y="11891"/>
                  </a:cubicBezTo>
                  <a:cubicBezTo>
                    <a:pt x="6993" y="11891"/>
                    <a:pt x="6863" y="11817"/>
                    <a:pt x="6816" y="11666"/>
                  </a:cubicBezTo>
                  <a:cubicBezTo>
                    <a:pt x="5969" y="8864"/>
                    <a:pt x="5773" y="7758"/>
                    <a:pt x="4666" y="5349"/>
                  </a:cubicBezTo>
                  <a:cubicBezTo>
                    <a:pt x="4515" y="5019"/>
                    <a:pt x="4176" y="4805"/>
                    <a:pt x="3801" y="4805"/>
                  </a:cubicBezTo>
                  <a:cubicBezTo>
                    <a:pt x="2392" y="4814"/>
                    <a:pt x="884" y="5233"/>
                    <a:pt x="224" y="6536"/>
                  </a:cubicBezTo>
                  <a:cubicBezTo>
                    <a:pt x="1" y="7178"/>
                    <a:pt x="233" y="7562"/>
                    <a:pt x="536" y="8026"/>
                  </a:cubicBezTo>
                  <a:cubicBezTo>
                    <a:pt x="640" y="8182"/>
                    <a:pt x="814" y="8265"/>
                    <a:pt x="990" y="8265"/>
                  </a:cubicBezTo>
                  <a:cubicBezTo>
                    <a:pt x="1116" y="8265"/>
                    <a:pt x="1244" y="8222"/>
                    <a:pt x="1348" y="8133"/>
                  </a:cubicBezTo>
                  <a:cubicBezTo>
                    <a:pt x="2008" y="7559"/>
                    <a:pt x="2814" y="7165"/>
                    <a:pt x="3247" y="7165"/>
                  </a:cubicBezTo>
                  <a:cubicBezTo>
                    <a:pt x="3399" y="7165"/>
                    <a:pt x="3505" y="7214"/>
                    <a:pt x="3542" y="7321"/>
                  </a:cubicBezTo>
                  <a:cubicBezTo>
                    <a:pt x="4238" y="9239"/>
                    <a:pt x="5139" y="13485"/>
                    <a:pt x="5728" y="14645"/>
                  </a:cubicBezTo>
                  <a:cubicBezTo>
                    <a:pt x="5887" y="14953"/>
                    <a:pt x="6559" y="15129"/>
                    <a:pt x="7253" y="15129"/>
                  </a:cubicBezTo>
                  <a:cubicBezTo>
                    <a:pt x="7965" y="15129"/>
                    <a:pt x="8700" y="14945"/>
                    <a:pt x="8931" y="14529"/>
                  </a:cubicBezTo>
                  <a:cubicBezTo>
                    <a:pt x="10403" y="11853"/>
                    <a:pt x="10358" y="6233"/>
                    <a:pt x="11107" y="2843"/>
                  </a:cubicBezTo>
                  <a:cubicBezTo>
                    <a:pt x="11206" y="2397"/>
                    <a:pt x="11598" y="2067"/>
                    <a:pt x="12053" y="2058"/>
                  </a:cubicBezTo>
                  <a:lnTo>
                    <a:pt x="14319" y="1995"/>
                  </a:lnTo>
                  <a:cubicBezTo>
                    <a:pt x="14819" y="2147"/>
                    <a:pt x="15068" y="2736"/>
                    <a:pt x="15184" y="3199"/>
                  </a:cubicBezTo>
                  <a:cubicBezTo>
                    <a:pt x="15262" y="3534"/>
                    <a:pt x="15570" y="3754"/>
                    <a:pt x="15912" y="3754"/>
                  </a:cubicBezTo>
                  <a:cubicBezTo>
                    <a:pt x="15925" y="3754"/>
                    <a:pt x="15938" y="3753"/>
                    <a:pt x="15952" y="3753"/>
                  </a:cubicBezTo>
                  <a:cubicBezTo>
                    <a:pt x="16255" y="3735"/>
                    <a:pt x="16594" y="3717"/>
                    <a:pt x="16888" y="3699"/>
                  </a:cubicBezTo>
                  <a:cubicBezTo>
                    <a:pt x="17317" y="3681"/>
                    <a:pt x="17647" y="3307"/>
                    <a:pt x="17602" y="2878"/>
                  </a:cubicBezTo>
                  <a:cubicBezTo>
                    <a:pt x="17513" y="2147"/>
                    <a:pt x="17272" y="1478"/>
                    <a:pt x="17040" y="978"/>
                  </a:cubicBezTo>
                  <a:cubicBezTo>
                    <a:pt x="16790" y="407"/>
                    <a:pt x="16228" y="41"/>
                    <a:pt x="15604" y="24"/>
                  </a:cubicBezTo>
                  <a:cubicBezTo>
                    <a:pt x="15100" y="9"/>
                    <a:pt x="14456" y="0"/>
                    <a:pt x="137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4" name="Google Shape;6094;p39"/>
            <p:cNvSpPr/>
            <p:nvPr/>
          </p:nvSpPr>
          <p:spPr>
            <a:xfrm>
              <a:off x="2029225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7" y="119"/>
                    <a:pt x="7001" y="119"/>
                  </a:cubicBezTo>
                  <a:cubicBezTo>
                    <a:pt x="6096" y="119"/>
                    <a:pt x="5177" y="116"/>
                    <a:pt x="4319" y="116"/>
                  </a:cubicBezTo>
                  <a:cubicBezTo>
                    <a:pt x="2926" y="116"/>
                    <a:pt x="1696" y="124"/>
                    <a:pt x="955" y="165"/>
                  </a:cubicBezTo>
                  <a:cubicBezTo>
                    <a:pt x="599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4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3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5" name="Google Shape;6095;p39"/>
            <p:cNvSpPr/>
            <p:nvPr/>
          </p:nvSpPr>
          <p:spPr>
            <a:xfrm>
              <a:off x="1961200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45" y="1"/>
                  </a:moveTo>
                  <a:cubicBezTo>
                    <a:pt x="9125" y="1"/>
                    <a:pt x="9104" y="2"/>
                    <a:pt x="9083" y="5"/>
                  </a:cubicBezTo>
                  <a:cubicBezTo>
                    <a:pt x="8301" y="109"/>
                    <a:pt x="6796" y="126"/>
                    <a:pt x="5242" y="126"/>
                  </a:cubicBezTo>
                  <a:cubicBezTo>
                    <a:pt x="4501" y="126"/>
                    <a:pt x="3749" y="122"/>
                    <a:pt x="3060" y="122"/>
                  </a:cubicBezTo>
                  <a:cubicBezTo>
                    <a:pt x="2090" y="122"/>
                    <a:pt x="1244" y="129"/>
                    <a:pt x="724" y="166"/>
                  </a:cubicBezTo>
                  <a:cubicBezTo>
                    <a:pt x="447" y="192"/>
                    <a:pt x="215" y="433"/>
                    <a:pt x="153" y="790"/>
                  </a:cubicBezTo>
                  <a:cubicBezTo>
                    <a:pt x="46" y="1334"/>
                    <a:pt x="1" y="1959"/>
                    <a:pt x="72" y="2449"/>
                  </a:cubicBezTo>
                  <a:cubicBezTo>
                    <a:pt x="134" y="2827"/>
                    <a:pt x="385" y="3092"/>
                    <a:pt x="682" y="3092"/>
                  </a:cubicBezTo>
                  <a:cubicBezTo>
                    <a:pt x="687" y="3092"/>
                    <a:pt x="692" y="3092"/>
                    <a:pt x="697" y="3092"/>
                  </a:cubicBezTo>
                  <a:cubicBezTo>
                    <a:pt x="802" y="3091"/>
                    <a:pt x="912" y="3091"/>
                    <a:pt x="1026" y="3091"/>
                  </a:cubicBezTo>
                  <a:cubicBezTo>
                    <a:pt x="1749" y="3091"/>
                    <a:pt x="2656" y="3098"/>
                    <a:pt x="3619" y="3098"/>
                  </a:cubicBezTo>
                  <a:cubicBezTo>
                    <a:pt x="5726" y="3098"/>
                    <a:pt x="8096" y="3063"/>
                    <a:pt x="9368" y="2842"/>
                  </a:cubicBezTo>
                  <a:cubicBezTo>
                    <a:pt x="10302" y="2685"/>
                    <a:pt x="10066" y="1"/>
                    <a:pt x="9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6" name="Google Shape;6096;p39"/>
            <p:cNvSpPr/>
            <p:nvPr/>
          </p:nvSpPr>
          <p:spPr>
            <a:xfrm>
              <a:off x="2661800" y="3241375"/>
              <a:ext cx="312650" cy="304150"/>
            </a:xfrm>
            <a:custGeom>
              <a:avLst/>
              <a:gdLst/>
              <a:ahLst/>
              <a:cxnLst/>
              <a:rect l="l" t="t" r="r" b="b"/>
              <a:pathLst>
                <a:path w="12506" h="12166" extrusionOk="0">
                  <a:moveTo>
                    <a:pt x="10516" y="0"/>
                  </a:moveTo>
                  <a:cubicBezTo>
                    <a:pt x="10268" y="0"/>
                    <a:pt x="10021" y="100"/>
                    <a:pt x="9838" y="287"/>
                  </a:cubicBezTo>
                  <a:cubicBezTo>
                    <a:pt x="7465" y="2687"/>
                    <a:pt x="2523" y="7460"/>
                    <a:pt x="712" y="9824"/>
                  </a:cubicBezTo>
                  <a:cubicBezTo>
                    <a:pt x="1" y="10739"/>
                    <a:pt x="1456" y="12165"/>
                    <a:pt x="2562" y="12165"/>
                  </a:cubicBezTo>
                  <a:cubicBezTo>
                    <a:pt x="2857" y="12165"/>
                    <a:pt x="3128" y="12063"/>
                    <a:pt x="3326" y="11822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93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4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7" name="Google Shape;6097;p39"/>
            <p:cNvSpPr/>
            <p:nvPr/>
          </p:nvSpPr>
          <p:spPr>
            <a:xfrm>
              <a:off x="2657950" y="3787050"/>
              <a:ext cx="341400" cy="77375"/>
            </a:xfrm>
            <a:custGeom>
              <a:avLst/>
              <a:gdLst/>
              <a:ahLst/>
              <a:cxnLst/>
              <a:rect l="l" t="t" r="r" b="b"/>
              <a:pathLst>
                <a:path w="13656" h="3095" extrusionOk="0">
                  <a:moveTo>
                    <a:pt x="12123" y="0"/>
                  </a:moveTo>
                  <a:cubicBezTo>
                    <a:pt x="12094" y="0"/>
                    <a:pt x="12065" y="2"/>
                    <a:pt x="12035" y="5"/>
                  </a:cubicBezTo>
                  <a:cubicBezTo>
                    <a:pt x="11005" y="103"/>
                    <a:pt x="9039" y="119"/>
                    <a:pt x="7003" y="119"/>
                  </a:cubicBezTo>
                  <a:cubicBezTo>
                    <a:pt x="6098" y="119"/>
                    <a:pt x="5179" y="116"/>
                    <a:pt x="4322" y="116"/>
                  </a:cubicBezTo>
                  <a:cubicBezTo>
                    <a:pt x="2929" y="116"/>
                    <a:pt x="1701" y="124"/>
                    <a:pt x="964" y="165"/>
                  </a:cubicBezTo>
                  <a:cubicBezTo>
                    <a:pt x="598" y="183"/>
                    <a:pt x="286" y="433"/>
                    <a:pt x="206" y="781"/>
                  </a:cubicBezTo>
                  <a:cubicBezTo>
                    <a:pt x="63" y="1334"/>
                    <a:pt x="0" y="1958"/>
                    <a:pt x="98" y="2440"/>
                  </a:cubicBezTo>
                  <a:cubicBezTo>
                    <a:pt x="179" y="2824"/>
                    <a:pt x="527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3" y="3094"/>
                    <a:pt x="4814" y="3094"/>
                  </a:cubicBezTo>
                  <a:cubicBezTo>
                    <a:pt x="7604" y="3094"/>
                    <a:pt x="10736" y="3063"/>
                    <a:pt x="12418" y="2842"/>
                  </a:cubicBezTo>
                  <a:cubicBezTo>
                    <a:pt x="13656" y="2676"/>
                    <a:pt x="13336" y="0"/>
                    <a:pt x="121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8" name="Google Shape;6098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9" name="Google Shape;6099;p39"/>
            <p:cNvSpPr/>
            <p:nvPr/>
          </p:nvSpPr>
          <p:spPr>
            <a:xfrm>
              <a:off x="1256275" y="3469250"/>
              <a:ext cx="85450" cy="76250"/>
            </a:xfrm>
            <a:custGeom>
              <a:avLst/>
              <a:gdLst/>
              <a:ahLst/>
              <a:cxnLst/>
              <a:rect l="l" t="t" r="r" b="b"/>
              <a:pathLst>
                <a:path w="3418" h="3050" extrusionOk="0">
                  <a:moveTo>
                    <a:pt x="1464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61" y="2830"/>
                    <a:pt x="913" y="3050"/>
                    <a:pt x="1417" y="3050"/>
                  </a:cubicBezTo>
                  <a:cubicBezTo>
                    <a:pt x="2332" y="3050"/>
                    <a:pt x="3418" y="2328"/>
                    <a:pt x="2969" y="1235"/>
                  </a:cubicBezTo>
                  <a:cubicBezTo>
                    <a:pt x="2623" y="400"/>
                    <a:pt x="2017" y="1"/>
                    <a:pt x="14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0" name="Google Shape;6100;p3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1" name="Google Shape;6101;p39"/>
            <p:cNvSpPr/>
            <p:nvPr/>
          </p:nvSpPr>
          <p:spPr>
            <a:xfrm>
              <a:off x="1173250" y="3698750"/>
              <a:ext cx="74400" cy="66425"/>
            </a:xfrm>
            <a:custGeom>
              <a:avLst/>
              <a:gdLst/>
              <a:ahLst/>
              <a:cxnLst/>
              <a:rect l="l" t="t" r="r" b="b"/>
              <a:pathLst>
                <a:path w="2976" h="2657" extrusionOk="0">
                  <a:moveTo>
                    <a:pt x="1272" y="0"/>
                  </a:moveTo>
                  <a:cubicBezTo>
                    <a:pt x="588" y="0"/>
                    <a:pt x="1" y="704"/>
                    <a:pt x="304" y="2029"/>
                  </a:cubicBezTo>
                  <a:cubicBezTo>
                    <a:pt x="403" y="2464"/>
                    <a:pt x="797" y="2656"/>
                    <a:pt x="1237" y="2656"/>
                  </a:cubicBezTo>
                  <a:cubicBezTo>
                    <a:pt x="2033" y="2656"/>
                    <a:pt x="2976" y="2028"/>
                    <a:pt x="2579" y="1074"/>
                  </a:cubicBezTo>
                  <a:cubicBezTo>
                    <a:pt x="2281" y="349"/>
                    <a:pt x="1752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2" name="Google Shape;6102;p39"/>
            <p:cNvSpPr/>
            <p:nvPr/>
          </p:nvSpPr>
          <p:spPr>
            <a:xfrm>
              <a:off x="1173250" y="3890675"/>
              <a:ext cx="74425" cy="66375"/>
            </a:xfrm>
            <a:custGeom>
              <a:avLst/>
              <a:gdLst/>
              <a:ahLst/>
              <a:cxnLst/>
              <a:rect l="l" t="t" r="r" b="b"/>
              <a:pathLst>
                <a:path w="2977" h="2655" extrusionOk="0">
                  <a:moveTo>
                    <a:pt x="1273" y="0"/>
                  </a:moveTo>
                  <a:cubicBezTo>
                    <a:pt x="589" y="0"/>
                    <a:pt x="0" y="707"/>
                    <a:pt x="304" y="2033"/>
                  </a:cubicBezTo>
                  <a:cubicBezTo>
                    <a:pt x="402" y="2464"/>
                    <a:pt x="796" y="2654"/>
                    <a:pt x="1234" y="2654"/>
                  </a:cubicBezTo>
                  <a:cubicBezTo>
                    <a:pt x="2030" y="2654"/>
                    <a:pt x="2976" y="2028"/>
                    <a:pt x="2579" y="1078"/>
                  </a:cubicBezTo>
                  <a:cubicBezTo>
                    <a:pt x="2281" y="350"/>
                    <a:pt x="1753" y="0"/>
                    <a:pt x="1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3" name="Google Shape;6103;p39"/>
            <p:cNvSpPr/>
            <p:nvPr/>
          </p:nvSpPr>
          <p:spPr>
            <a:xfrm>
              <a:off x="1451600" y="3472475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5" y="1"/>
                    <a:pt x="5654" y="55"/>
                    <a:pt x="5210" y="214"/>
                  </a:cubicBezTo>
                  <a:cubicBezTo>
                    <a:pt x="4871" y="330"/>
                    <a:pt x="4657" y="678"/>
                    <a:pt x="4684" y="1044"/>
                  </a:cubicBezTo>
                  <a:cubicBezTo>
                    <a:pt x="4782" y="2400"/>
                    <a:pt x="5442" y="4853"/>
                    <a:pt x="5291" y="5424"/>
                  </a:cubicBezTo>
                  <a:cubicBezTo>
                    <a:pt x="5175" y="5843"/>
                    <a:pt x="536" y="5763"/>
                    <a:pt x="259" y="6245"/>
                  </a:cubicBezTo>
                  <a:cubicBezTo>
                    <a:pt x="0" y="6700"/>
                    <a:pt x="322" y="7851"/>
                    <a:pt x="634" y="8636"/>
                  </a:cubicBezTo>
                  <a:cubicBezTo>
                    <a:pt x="764" y="8950"/>
                    <a:pt x="1065" y="9152"/>
                    <a:pt x="1396" y="9152"/>
                  </a:cubicBezTo>
                  <a:cubicBezTo>
                    <a:pt x="1451" y="9152"/>
                    <a:pt x="1506" y="9147"/>
                    <a:pt x="1562" y="9135"/>
                  </a:cubicBezTo>
                  <a:cubicBezTo>
                    <a:pt x="2739" y="8912"/>
                    <a:pt x="3828" y="8823"/>
                    <a:pt x="4746" y="8787"/>
                  </a:cubicBezTo>
                  <a:cubicBezTo>
                    <a:pt x="4762" y="8786"/>
                    <a:pt x="4777" y="8786"/>
                    <a:pt x="4792" y="8786"/>
                  </a:cubicBezTo>
                  <a:cubicBezTo>
                    <a:pt x="5253" y="8786"/>
                    <a:pt x="5629" y="9177"/>
                    <a:pt x="5603" y="9644"/>
                  </a:cubicBezTo>
                  <a:cubicBezTo>
                    <a:pt x="5558" y="10866"/>
                    <a:pt x="5451" y="12186"/>
                    <a:pt x="5639" y="13337"/>
                  </a:cubicBezTo>
                  <a:cubicBezTo>
                    <a:pt x="5701" y="13721"/>
                    <a:pt x="6031" y="13997"/>
                    <a:pt x="6415" y="14015"/>
                  </a:cubicBezTo>
                  <a:cubicBezTo>
                    <a:pt x="6823" y="14036"/>
                    <a:pt x="7253" y="14050"/>
                    <a:pt x="7691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3997"/>
                    <a:pt x="9394" y="13667"/>
                    <a:pt x="9421" y="13257"/>
                  </a:cubicBezTo>
                  <a:cubicBezTo>
                    <a:pt x="9501" y="12177"/>
                    <a:pt x="9412" y="10607"/>
                    <a:pt x="9243" y="9430"/>
                  </a:cubicBezTo>
                  <a:cubicBezTo>
                    <a:pt x="9174" y="8927"/>
                    <a:pt x="9562" y="8481"/>
                    <a:pt x="10064" y="8481"/>
                  </a:cubicBezTo>
                  <a:cubicBezTo>
                    <a:pt x="10087" y="8481"/>
                    <a:pt x="10111" y="8482"/>
                    <a:pt x="10135" y="8484"/>
                  </a:cubicBezTo>
                  <a:cubicBezTo>
                    <a:pt x="11098" y="8555"/>
                    <a:pt x="12124" y="8698"/>
                    <a:pt x="13043" y="8725"/>
                  </a:cubicBezTo>
                  <a:cubicBezTo>
                    <a:pt x="13053" y="8725"/>
                    <a:pt x="13064" y="8725"/>
                    <a:pt x="13074" y="8725"/>
                  </a:cubicBezTo>
                  <a:cubicBezTo>
                    <a:pt x="13533" y="8725"/>
                    <a:pt x="13908" y="8340"/>
                    <a:pt x="13890" y="7877"/>
                  </a:cubicBezTo>
                  <a:cubicBezTo>
                    <a:pt x="13873" y="7315"/>
                    <a:pt x="13783" y="6789"/>
                    <a:pt x="13694" y="6218"/>
                  </a:cubicBezTo>
                  <a:cubicBezTo>
                    <a:pt x="13632" y="5852"/>
                    <a:pt x="13337" y="5567"/>
                    <a:pt x="12972" y="5531"/>
                  </a:cubicBezTo>
                  <a:cubicBezTo>
                    <a:pt x="12093" y="5426"/>
                    <a:pt x="11132" y="5334"/>
                    <a:pt x="10248" y="5334"/>
                  </a:cubicBezTo>
                  <a:cubicBezTo>
                    <a:pt x="10083" y="5334"/>
                    <a:pt x="9919" y="5337"/>
                    <a:pt x="9760" y="5344"/>
                  </a:cubicBezTo>
                  <a:cubicBezTo>
                    <a:pt x="9749" y="5344"/>
                    <a:pt x="9738" y="5344"/>
                    <a:pt x="9727" y="5344"/>
                  </a:cubicBezTo>
                  <a:cubicBezTo>
                    <a:pt x="9286" y="5344"/>
                    <a:pt x="8912" y="4994"/>
                    <a:pt x="8904" y="4550"/>
                  </a:cubicBezTo>
                  <a:cubicBezTo>
                    <a:pt x="8859" y="3479"/>
                    <a:pt x="8752" y="1998"/>
                    <a:pt x="8636" y="785"/>
                  </a:cubicBezTo>
                  <a:cubicBezTo>
                    <a:pt x="8600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4" name="Google Shape;6104;p39"/>
            <p:cNvSpPr/>
            <p:nvPr/>
          </p:nvSpPr>
          <p:spPr>
            <a:xfrm>
              <a:off x="347175" y="1191275"/>
              <a:ext cx="257550" cy="77525"/>
            </a:xfrm>
            <a:custGeom>
              <a:avLst/>
              <a:gdLst/>
              <a:ahLst/>
              <a:cxnLst/>
              <a:rect l="l" t="t" r="r" b="b"/>
              <a:pathLst>
                <a:path w="10302" h="3101" extrusionOk="0">
                  <a:moveTo>
                    <a:pt x="9136" y="0"/>
                  </a:moveTo>
                  <a:cubicBezTo>
                    <a:pt x="9115" y="0"/>
                    <a:pt x="9094" y="1"/>
                    <a:pt x="9073" y="4"/>
                  </a:cubicBezTo>
                  <a:cubicBezTo>
                    <a:pt x="8268" y="111"/>
                    <a:pt x="6696" y="126"/>
                    <a:pt x="5094" y="126"/>
                  </a:cubicBezTo>
                  <a:cubicBezTo>
                    <a:pt x="4497" y="126"/>
                    <a:pt x="3895" y="124"/>
                    <a:pt x="3328" y="124"/>
                  </a:cubicBezTo>
                  <a:cubicBezTo>
                    <a:pt x="2248" y="124"/>
                    <a:pt x="1292" y="131"/>
                    <a:pt x="723" y="174"/>
                  </a:cubicBezTo>
                  <a:cubicBezTo>
                    <a:pt x="446" y="192"/>
                    <a:pt x="214" y="441"/>
                    <a:pt x="143" y="789"/>
                  </a:cubicBezTo>
                  <a:cubicBezTo>
                    <a:pt x="45" y="1342"/>
                    <a:pt x="0" y="1958"/>
                    <a:pt x="72" y="2449"/>
                  </a:cubicBezTo>
                  <a:cubicBezTo>
                    <a:pt x="125" y="2832"/>
                    <a:pt x="393" y="3100"/>
                    <a:pt x="687" y="3100"/>
                  </a:cubicBezTo>
                  <a:cubicBezTo>
                    <a:pt x="913" y="3098"/>
                    <a:pt x="1162" y="3097"/>
                    <a:pt x="1429" y="3097"/>
                  </a:cubicBezTo>
                  <a:cubicBezTo>
                    <a:pt x="2000" y="3097"/>
                    <a:pt x="2655" y="3100"/>
                    <a:pt x="3344" y="3100"/>
                  </a:cubicBezTo>
                  <a:cubicBezTo>
                    <a:pt x="5519" y="3100"/>
                    <a:pt x="8041" y="3072"/>
                    <a:pt x="9367" y="2841"/>
                  </a:cubicBezTo>
                  <a:cubicBezTo>
                    <a:pt x="10301" y="2684"/>
                    <a:pt x="10057" y="0"/>
                    <a:pt x="91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5" name="Google Shape;6105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6" name="Google Shape;6106;p39"/>
            <p:cNvSpPr/>
            <p:nvPr/>
          </p:nvSpPr>
          <p:spPr>
            <a:xfrm>
              <a:off x="671675" y="791800"/>
              <a:ext cx="441400" cy="378250"/>
            </a:xfrm>
            <a:custGeom>
              <a:avLst/>
              <a:gdLst/>
              <a:ahLst/>
              <a:cxnLst/>
              <a:rect l="l" t="t" r="r" b="b"/>
              <a:pathLst>
                <a:path w="17656" h="15130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48"/>
                    <a:pt x="8083" y="7357"/>
                    <a:pt x="7441" y="11621"/>
                  </a:cubicBezTo>
                  <a:cubicBezTo>
                    <a:pt x="7412" y="11796"/>
                    <a:pt x="7266" y="11888"/>
                    <a:pt x="7120" y="11888"/>
                  </a:cubicBezTo>
                  <a:cubicBezTo>
                    <a:pt x="6991" y="11888"/>
                    <a:pt x="6862" y="11816"/>
                    <a:pt x="6816" y="11665"/>
                  </a:cubicBezTo>
                  <a:cubicBezTo>
                    <a:pt x="5969" y="8864"/>
                    <a:pt x="5772" y="7758"/>
                    <a:pt x="4666" y="5349"/>
                  </a:cubicBezTo>
                  <a:cubicBezTo>
                    <a:pt x="4517" y="5026"/>
                    <a:pt x="4189" y="4805"/>
                    <a:pt x="3831" y="4805"/>
                  </a:cubicBezTo>
                  <a:cubicBezTo>
                    <a:pt x="3824" y="4805"/>
                    <a:pt x="3817" y="4805"/>
                    <a:pt x="3810" y="4805"/>
                  </a:cubicBezTo>
                  <a:cubicBezTo>
                    <a:pt x="2391" y="4814"/>
                    <a:pt x="884" y="5233"/>
                    <a:pt x="224" y="6527"/>
                  </a:cubicBezTo>
                  <a:cubicBezTo>
                    <a:pt x="1" y="7169"/>
                    <a:pt x="232" y="7562"/>
                    <a:pt x="536" y="8026"/>
                  </a:cubicBezTo>
                  <a:cubicBezTo>
                    <a:pt x="644" y="8181"/>
                    <a:pt x="816" y="8261"/>
                    <a:pt x="990" y="8261"/>
                  </a:cubicBezTo>
                  <a:cubicBezTo>
                    <a:pt x="1116" y="8261"/>
                    <a:pt x="1243" y="8219"/>
                    <a:pt x="1348" y="8133"/>
                  </a:cubicBezTo>
                  <a:cubicBezTo>
                    <a:pt x="2007" y="7559"/>
                    <a:pt x="2814" y="7165"/>
                    <a:pt x="3250" y="7165"/>
                  </a:cubicBezTo>
                  <a:cubicBezTo>
                    <a:pt x="3404" y="7165"/>
                    <a:pt x="3512" y="7214"/>
                    <a:pt x="3551" y="7321"/>
                  </a:cubicBezTo>
                  <a:cubicBezTo>
                    <a:pt x="4238" y="9230"/>
                    <a:pt x="5139" y="13485"/>
                    <a:pt x="5728" y="14645"/>
                  </a:cubicBezTo>
                  <a:cubicBezTo>
                    <a:pt x="5886" y="14953"/>
                    <a:pt x="6558" y="15129"/>
                    <a:pt x="7253" y="15129"/>
                  </a:cubicBezTo>
                  <a:cubicBezTo>
                    <a:pt x="7965" y="15129"/>
                    <a:pt x="8700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05" y="2388"/>
                    <a:pt x="11598" y="2066"/>
                    <a:pt x="12062" y="2049"/>
                  </a:cubicBezTo>
                  <a:lnTo>
                    <a:pt x="14319" y="1986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70" y="3526"/>
                    <a:pt x="15572" y="3753"/>
                    <a:pt x="15913" y="3753"/>
                  </a:cubicBezTo>
                  <a:cubicBezTo>
                    <a:pt x="15926" y="3753"/>
                    <a:pt x="15938" y="3753"/>
                    <a:pt x="15951" y="3753"/>
                  </a:cubicBezTo>
                  <a:cubicBezTo>
                    <a:pt x="16255" y="3735"/>
                    <a:pt x="16603" y="3717"/>
                    <a:pt x="16897" y="3699"/>
                  </a:cubicBezTo>
                  <a:cubicBezTo>
                    <a:pt x="17325" y="3672"/>
                    <a:pt x="17655" y="3298"/>
                    <a:pt x="17602" y="2878"/>
                  </a:cubicBezTo>
                  <a:cubicBezTo>
                    <a:pt x="17513" y="2147"/>
                    <a:pt x="17272" y="1478"/>
                    <a:pt x="17049" y="978"/>
                  </a:cubicBezTo>
                  <a:cubicBezTo>
                    <a:pt x="16790" y="407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7" name="Google Shape;6107;p39"/>
            <p:cNvSpPr/>
            <p:nvPr/>
          </p:nvSpPr>
          <p:spPr>
            <a:xfrm>
              <a:off x="-57625" y="77312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7" y="0"/>
                  </a:moveTo>
                  <a:cubicBezTo>
                    <a:pt x="9350" y="0"/>
                    <a:pt x="9135" y="87"/>
                    <a:pt x="8975" y="253"/>
                  </a:cubicBezTo>
                  <a:cubicBezTo>
                    <a:pt x="8253" y="994"/>
                    <a:pt x="7468" y="1841"/>
                    <a:pt x="6897" y="2653"/>
                  </a:cubicBezTo>
                  <a:cubicBezTo>
                    <a:pt x="6733" y="2881"/>
                    <a:pt x="6481" y="3004"/>
                    <a:pt x="6223" y="3004"/>
                  </a:cubicBezTo>
                  <a:cubicBezTo>
                    <a:pt x="6059" y="3004"/>
                    <a:pt x="5892" y="2954"/>
                    <a:pt x="5746" y="2849"/>
                  </a:cubicBezTo>
                  <a:cubicBezTo>
                    <a:pt x="4889" y="2234"/>
                    <a:pt x="3658" y="1422"/>
                    <a:pt x="2632" y="771"/>
                  </a:cubicBezTo>
                  <a:cubicBezTo>
                    <a:pt x="2498" y="685"/>
                    <a:pt x="2346" y="644"/>
                    <a:pt x="2196" y="644"/>
                  </a:cubicBezTo>
                  <a:cubicBezTo>
                    <a:pt x="1967" y="644"/>
                    <a:pt x="1741" y="739"/>
                    <a:pt x="1580" y="922"/>
                  </a:cubicBezTo>
                  <a:cubicBezTo>
                    <a:pt x="1027" y="1556"/>
                    <a:pt x="331" y="2448"/>
                    <a:pt x="117" y="3117"/>
                  </a:cubicBezTo>
                  <a:cubicBezTo>
                    <a:pt x="1" y="3456"/>
                    <a:pt x="143" y="3839"/>
                    <a:pt x="447" y="4036"/>
                  </a:cubicBezTo>
                  <a:cubicBezTo>
                    <a:pt x="1571" y="4776"/>
                    <a:pt x="3899" y="5740"/>
                    <a:pt x="4247" y="6203"/>
                  </a:cubicBezTo>
                  <a:cubicBezTo>
                    <a:pt x="4515" y="6551"/>
                    <a:pt x="1642" y="10147"/>
                    <a:pt x="1847" y="10655"/>
                  </a:cubicBezTo>
                  <a:cubicBezTo>
                    <a:pt x="2053" y="11128"/>
                    <a:pt x="3150" y="11574"/>
                    <a:pt x="3953" y="11797"/>
                  </a:cubicBezTo>
                  <a:cubicBezTo>
                    <a:pt x="4028" y="11818"/>
                    <a:pt x="4104" y="11829"/>
                    <a:pt x="4179" y="11829"/>
                  </a:cubicBezTo>
                  <a:cubicBezTo>
                    <a:pt x="4479" y="11829"/>
                    <a:pt x="4765" y="11663"/>
                    <a:pt x="4907" y="11378"/>
                  </a:cubicBezTo>
                  <a:cubicBezTo>
                    <a:pt x="5443" y="10316"/>
                    <a:pt x="6031" y="9415"/>
                    <a:pt x="6558" y="8666"/>
                  </a:cubicBezTo>
                  <a:cubicBezTo>
                    <a:pt x="6718" y="8443"/>
                    <a:pt x="6972" y="8325"/>
                    <a:pt x="7228" y="8325"/>
                  </a:cubicBezTo>
                  <a:cubicBezTo>
                    <a:pt x="7413" y="8325"/>
                    <a:pt x="7600" y="8387"/>
                    <a:pt x="7753" y="8514"/>
                  </a:cubicBezTo>
                  <a:cubicBezTo>
                    <a:pt x="8681" y="9290"/>
                    <a:pt x="9653" y="10173"/>
                    <a:pt x="10661" y="10726"/>
                  </a:cubicBezTo>
                  <a:cubicBezTo>
                    <a:pt x="10779" y="10788"/>
                    <a:pt x="10907" y="10818"/>
                    <a:pt x="11033" y="10818"/>
                  </a:cubicBezTo>
                  <a:cubicBezTo>
                    <a:pt x="11271" y="10818"/>
                    <a:pt x="11506" y="10713"/>
                    <a:pt x="11669" y="10521"/>
                  </a:cubicBezTo>
                  <a:cubicBezTo>
                    <a:pt x="12115" y="9995"/>
                    <a:pt x="12597" y="9397"/>
                    <a:pt x="13025" y="8782"/>
                  </a:cubicBezTo>
                  <a:cubicBezTo>
                    <a:pt x="13257" y="8443"/>
                    <a:pt x="13195" y="7979"/>
                    <a:pt x="12892" y="7711"/>
                  </a:cubicBezTo>
                  <a:cubicBezTo>
                    <a:pt x="12098" y="6997"/>
                    <a:pt x="10813" y="6114"/>
                    <a:pt x="9778" y="5525"/>
                  </a:cubicBezTo>
                  <a:cubicBezTo>
                    <a:pt x="9323" y="5267"/>
                    <a:pt x="9225" y="4651"/>
                    <a:pt x="9582" y="4268"/>
                  </a:cubicBezTo>
                  <a:cubicBezTo>
                    <a:pt x="10224" y="3545"/>
                    <a:pt x="10947" y="2831"/>
                    <a:pt x="11536" y="2127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1"/>
                  </a:cubicBezTo>
                  <a:cubicBezTo>
                    <a:pt x="9834" y="33"/>
                    <a:pt x="9700" y="0"/>
                    <a:pt x="9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8" name="Google Shape;6108;p39"/>
            <p:cNvSpPr/>
            <p:nvPr/>
          </p:nvSpPr>
          <p:spPr>
            <a:xfrm>
              <a:off x="347175" y="3319800"/>
              <a:ext cx="257500" cy="77375"/>
            </a:xfrm>
            <a:custGeom>
              <a:avLst/>
              <a:gdLst/>
              <a:ahLst/>
              <a:cxnLst/>
              <a:rect l="l" t="t" r="r" b="b"/>
              <a:pathLst>
                <a:path w="10300" h="3095" extrusionOk="0">
                  <a:moveTo>
                    <a:pt x="9140" y="1"/>
                  </a:moveTo>
                  <a:cubicBezTo>
                    <a:pt x="9118" y="1"/>
                    <a:pt x="9096" y="2"/>
                    <a:pt x="9073" y="5"/>
                  </a:cubicBezTo>
                  <a:cubicBezTo>
                    <a:pt x="8318" y="106"/>
                    <a:pt x="6889" y="123"/>
                    <a:pt x="5393" y="123"/>
                  </a:cubicBezTo>
                  <a:cubicBezTo>
                    <a:pt x="4611" y="123"/>
                    <a:pt x="3810" y="118"/>
                    <a:pt x="3078" y="118"/>
                  </a:cubicBezTo>
                  <a:cubicBezTo>
                    <a:pt x="2101" y="118"/>
                    <a:pt x="1247" y="127"/>
                    <a:pt x="723" y="166"/>
                  </a:cubicBezTo>
                  <a:cubicBezTo>
                    <a:pt x="446" y="184"/>
                    <a:pt x="214" y="433"/>
                    <a:pt x="143" y="781"/>
                  </a:cubicBezTo>
                  <a:cubicBezTo>
                    <a:pt x="45" y="1334"/>
                    <a:pt x="0" y="1959"/>
                    <a:pt x="72" y="2441"/>
                  </a:cubicBezTo>
                  <a:cubicBezTo>
                    <a:pt x="125" y="2824"/>
                    <a:pt x="393" y="3092"/>
                    <a:pt x="687" y="3092"/>
                  </a:cubicBezTo>
                  <a:cubicBezTo>
                    <a:pt x="887" y="3090"/>
                    <a:pt x="1105" y="3090"/>
                    <a:pt x="1338" y="3090"/>
                  </a:cubicBezTo>
                  <a:cubicBezTo>
                    <a:pt x="2007" y="3090"/>
                    <a:pt x="2799" y="3095"/>
                    <a:pt x="3631" y="3095"/>
                  </a:cubicBezTo>
                  <a:cubicBezTo>
                    <a:pt x="5736" y="3095"/>
                    <a:pt x="8099" y="3063"/>
                    <a:pt x="9367" y="2842"/>
                  </a:cubicBezTo>
                  <a:cubicBezTo>
                    <a:pt x="10300" y="2685"/>
                    <a:pt x="10058" y="1"/>
                    <a:pt x="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9" name="Google Shape;6109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0" name="Google Shape;6110;p39"/>
            <p:cNvSpPr/>
            <p:nvPr/>
          </p:nvSpPr>
          <p:spPr>
            <a:xfrm>
              <a:off x="671675" y="2920125"/>
              <a:ext cx="441400" cy="378275"/>
            </a:xfrm>
            <a:custGeom>
              <a:avLst/>
              <a:gdLst/>
              <a:ahLst/>
              <a:cxnLst/>
              <a:rect l="l" t="t" r="r" b="b"/>
              <a:pathLst>
                <a:path w="17656" h="15131" extrusionOk="0">
                  <a:moveTo>
                    <a:pt x="13777" y="0"/>
                  </a:moveTo>
                  <a:cubicBezTo>
                    <a:pt x="11895" y="0"/>
                    <a:pt x="9687" y="69"/>
                    <a:pt x="9145" y="291"/>
                  </a:cubicBezTo>
                  <a:cubicBezTo>
                    <a:pt x="8270" y="657"/>
                    <a:pt x="8083" y="7357"/>
                    <a:pt x="7441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9" y="8864"/>
                    <a:pt x="5772" y="7767"/>
                    <a:pt x="4666" y="5358"/>
                  </a:cubicBezTo>
                  <a:cubicBezTo>
                    <a:pt x="4515" y="5019"/>
                    <a:pt x="4176" y="4805"/>
                    <a:pt x="3810" y="4805"/>
                  </a:cubicBezTo>
                  <a:cubicBezTo>
                    <a:pt x="2391" y="4823"/>
                    <a:pt x="884" y="5233"/>
                    <a:pt x="224" y="6536"/>
                  </a:cubicBezTo>
                  <a:cubicBezTo>
                    <a:pt x="1" y="7178"/>
                    <a:pt x="232" y="7571"/>
                    <a:pt x="536" y="8026"/>
                  </a:cubicBezTo>
                  <a:cubicBezTo>
                    <a:pt x="644" y="8185"/>
                    <a:pt x="814" y="8268"/>
                    <a:pt x="987" y="8268"/>
                  </a:cubicBezTo>
                  <a:cubicBezTo>
                    <a:pt x="1114" y="8268"/>
                    <a:pt x="1242" y="8223"/>
                    <a:pt x="1348" y="8133"/>
                  </a:cubicBezTo>
                  <a:cubicBezTo>
                    <a:pt x="2005" y="7561"/>
                    <a:pt x="2808" y="7173"/>
                    <a:pt x="3246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38" y="9239"/>
                    <a:pt x="5139" y="13485"/>
                    <a:pt x="5728" y="14654"/>
                  </a:cubicBezTo>
                  <a:cubicBezTo>
                    <a:pt x="5886" y="14957"/>
                    <a:pt x="6554" y="15130"/>
                    <a:pt x="7246" y="15130"/>
                  </a:cubicBezTo>
                  <a:cubicBezTo>
                    <a:pt x="7960" y="15130"/>
                    <a:pt x="8699" y="14946"/>
                    <a:pt x="8930" y="14529"/>
                  </a:cubicBezTo>
                  <a:cubicBezTo>
                    <a:pt x="10402" y="11853"/>
                    <a:pt x="10358" y="6242"/>
                    <a:pt x="11107" y="2843"/>
                  </a:cubicBezTo>
                  <a:cubicBezTo>
                    <a:pt x="11205" y="2397"/>
                    <a:pt x="11598" y="2067"/>
                    <a:pt x="12062" y="2058"/>
                  </a:cubicBezTo>
                  <a:lnTo>
                    <a:pt x="14319" y="1995"/>
                  </a:lnTo>
                  <a:cubicBezTo>
                    <a:pt x="14818" y="2147"/>
                    <a:pt x="15068" y="2736"/>
                    <a:pt x="15184" y="3199"/>
                  </a:cubicBezTo>
                  <a:cubicBezTo>
                    <a:pt x="15269" y="3529"/>
                    <a:pt x="15561" y="3755"/>
                    <a:pt x="15895" y="3755"/>
                  </a:cubicBezTo>
                  <a:cubicBezTo>
                    <a:pt x="15914" y="3755"/>
                    <a:pt x="15933" y="3754"/>
                    <a:pt x="15951" y="3753"/>
                  </a:cubicBezTo>
                  <a:cubicBezTo>
                    <a:pt x="16255" y="3735"/>
                    <a:pt x="16603" y="3717"/>
                    <a:pt x="16897" y="3708"/>
                  </a:cubicBezTo>
                  <a:cubicBezTo>
                    <a:pt x="17325" y="3681"/>
                    <a:pt x="17655" y="3307"/>
                    <a:pt x="17602" y="2878"/>
                  </a:cubicBezTo>
                  <a:cubicBezTo>
                    <a:pt x="17513" y="2156"/>
                    <a:pt x="17272" y="1487"/>
                    <a:pt x="17049" y="978"/>
                  </a:cubicBezTo>
                  <a:cubicBezTo>
                    <a:pt x="16790" y="416"/>
                    <a:pt x="16228" y="41"/>
                    <a:pt x="15612" y="24"/>
                  </a:cubicBezTo>
                  <a:cubicBezTo>
                    <a:pt x="15109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1" name="Google Shape;6111;p39"/>
            <p:cNvSpPr/>
            <p:nvPr/>
          </p:nvSpPr>
          <p:spPr>
            <a:xfrm>
              <a:off x="-57625" y="2901550"/>
              <a:ext cx="331450" cy="295825"/>
            </a:xfrm>
            <a:custGeom>
              <a:avLst/>
              <a:gdLst/>
              <a:ahLst/>
              <a:cxnLst/>
              <a:rect l="l" t="t" r="r" b="b"/>
              <a:pathLst>
                <a:path w="13258" h="11833" extrusionOk="0">
                  <a:moveTo>
                    <a:pt x="9565" y="0"/>
                  </a:moveTo>
                  <a:cubicBezTo>
                    <a:pt x="9349" y="0"/>
                    <a:pt x="9135" y="84"/>
                    <a:pt x="8975" y="249"/>
                  </a:cubicBezTo>
                  <a:cubicBezTo>
                    <a:pt x="8253" y="999"/>
                    <a:pt x="7468" y="1837"/>
                    <a:pt x="6897" y="2658"/>
                  </a:cubicBezTo>
                  <a:cubicBezTo>
                    <a:pt x="6735" y="2884"/>
                    <a:pt x="6486" y="3003"/>
                    <a:pt x="6232" y="3003"/>
                  </a:cubicBezTo>
                  <a:cubicBezTo>
                    <a:pt x="6064" y="3003"/>
                    <a:pt x="5894" y="2951"/>
                    <a:pt x="5746" y="2845"/>
                  </a:cubicBezTo>
                  <a:cubicBezTo>
                    <a:pt x="4889" y="2230"/>
                    <a:pt x="3658" y="1427"/>
                    <a:pt x="2632" y="776"/>
                  </a:cubicBezTo>
                  <a:cubicBezTo>
                    <a:pt x="2498" y="687"/>
                    <a:pt x="2348" y="645"/>
                    <a:pt x="2198" y="645"/>
                  </a:cubicBezTo>
                  <a:cubicBezTo>
                    <a:pt x="1969" y="645"/>
                    <a:pt x="1742" y="744"/>
                    <a:pt x="1580" y="927"/>
                  </a:cubicBezTo>
                  <a:cubicBezTo>
                    <a:pt x="1027" y="1552"/>
                    <a:pt x="331" y="2444"/>
                    <a:pt x="117" y="3113"/>
                  </a:cubicBezTo>
                  <a:cubicBezTo>
                    <a:pt x="1" y="3461"/>
                    <a:pt x="143" y="3835"/>
                    <a:pt x="447" y="4032"/>
                  </a:cubicBezTo>
                  <a:cubicBezTo>
                    <a:pt x="1571" y="4772"/>
                    <a:pt x="3899" y="5745"/>
                    <a:pt x="4247" y="6208"/>
                  </a:cubicBezTo>
                  <a:cubicBezTo>
                    <a:pt x="4515" y="6556"/>
                    <a:pt x="1642" y="10143"/>
                    <a:pt x="1847" y="10651"/>
                  </a:cubicBezTo>
                  <a:cubicBezTo>
                    <a:pt x="2053" y="11133"/>
                    <a:pt x="3150" y="11579"/>
                    <a:pt x="3953" y="11802"/>
                  </a:cubicBezTo>
                  <a:cubicBezTo>
                    <a:pt x="4026" y="11823"/>
                    <a:pt x="4100" y="11833"/>
                    <a:pt x="4173" y="11833"/>
                  </a:cubicBezTo>
                  <a:cubicBezTo>
                    <a:pt x="4476" y="11833"/>
                    <a:pt x="4764" y="11663"/>
                    <a:pt x="4907" y="11383"/>
                  </a:cubicBezTo>
                  <a:cubicBezTo>
                    <a:pt x="5443" y="10321"/>
                    <a:pt x="6031" y="9411"/>
                    <a:pt x="6558" y="8671"/>
                  </a:cubicBezTo>
                  <a:cubicBezTo>
                    <a:pt x="6719" y="8442"/>
                    <a:pt x="6974" y="8322"/>
                    <a:pt x="7231" y="8322"/>
                  </a:cubicBezTo>
                  <a:cubicBezTo>
                    <a:pt x="7415" y="8322"/>
                    <a:pt x="7600" y="8383"/>
                    <a:pt x="7753" y="8510"/>
                  </a:cubicBezTo>
                  <a:cubicBezTo>
                    <a:pt x="8681" y="9286"/>
                    <a:pt x="9653" y="10178"/>
                    <a:pt x="10661" y="10722"/>
                  </a:cubicBezTo>
                  <a:cubicBezTo>
                    <a:pt x="10782" y="10786"/>
                    <a:pt x="10913" y="10817"/>
                    <a:pt x="11042" y="10817"/>
                  </a:cubicBezTo>
                  <a:cubicBezTo>
                    <a:pt x="11277" y="10817"/>
                    <a:pt x="11508" y="10716"/>
                    <a:pt x="11669" y="10526"/>
                  </a:cubicBezTo>
                  <a:cubicBezTo>
                    <a:pt x="12115" y="9991"/>
                    <a:pt x="12597" y="9402"/>
                    <a:pt x="13025" y="8778"/>
                  </a:cubicBezTo>
                  <a:cubicBezTo>
                    <a:pt x="13257" y="8439"/>
                    <a:pt x="13195" y="7984"/>
                    <a:pt x="12892" y="7707"/>
                  </a:cubicBezTo>
                  <a:cubicBezTo>
                    <a:pt x="12098" y="6993"/>
                    <a:pt x="10813" y="6110"/>
                    <a:pt x="9778" y="5530"/>
                  </a:cubicBezTo>
                  <a:cubicBezTo>
                    <a:pt x="9323" y="5272"/>
                    <a:pt x="9225" y="4656"/>
                    <a:pt x="9582" y="4264"/>
                  </a:cubicBezTo>
                  <a:cubicBezTo>
                    <a:pt x="10224" y="3550"/>
                    <a:pt x="10947" y="2827"/>
                    <a:pt x="11536" y="2132"/>
                  </a:cubicBezTo>
                  <a:cubicBezTo>
                    <a:pt x="11830" y="1775"/>
                    <a:pt x="11759" y="1230"/>
                    <a:pt x="11384" y="954"/>
                  </a:cubicBezTo>
                  <a:cubicBezTo>
                    <a:pt x="10929" y="624"/>
                    <a:pt x="10465" y="374"/>
                    <a:pt x="9957" y="98"/>
                  </a:cubicBezTo>
                  <a:cubicBezTo>
                    <a:pt x="9834" y="33"/>
                    <a:pt x="9699" y="0"/>
                    <a:pt x="95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2" name="Google Shape;6112;p39"/>
            <p:cNvSpPr/>
            <p:nvPr/>
          </p:nvSpPr>
          <p:spPr>
            <a:xfrm>
              <a:off x="240600" y="2177150"/>
              <a:ext cx="312675" cy="304125"/>
            </a:xfrm>
            <a:custGeom>
              <a:avLst/>
              <a:gdLst/>
              <a:ahLst/>
              <a:cxnLst/>
              <a:rect l="l" t="t" r="r" b="b"/>
              <a:pathLst>
                <a:path w="12507" h="12165" extrusionOk="0">
                  <a:moveTo>
                    <a:pt x="10523" y="1"/>
                  </a:moveTo>
                  <a:cubicBezTo>
                    <a:pt x="10271" y="1"/>
                    <a:pt x="10020" y="101"/>
                    <a:pt x="9830" y="285"/>
                  </a:cubicBezTo>
                  <a:cubicBezTo>
                    <a:pt x="7466" y="2685"/>
                    <a:pt x="2524" y="7458"/>
                    <a:pt x="704" y="9822"/>
                  </a:cubicBezTo>
                  <a:cubicBezTo>
                    <a:pt x="0" y="10743"/>
                    <a:pt x="1449" y="12164"/>
                    <a:pt x="2557" y="12164"/>
                  </a:cubicBezTo>
                  <a:cubicBezTo>
                    <a:pt x="2854" y="12164"/>
                    <a:pt x="3127" y="12062"/>
                    <a:pt x="3327" y="11820"/>
                  </a:cubicBezTo>
                  <a:cubicBezTo>
                    <a:pt x="4950" y="9831"/>
                    <a:pt x="10481" y="4594"/>
                    <a:pt x="12176" y="2694"/>
                  </a:cubicBezTo>
                  <a:cubicBezTo>
                    <a:pt x="12453" y="2391"/>
                    <a:pt x="12506" y="1936"/>
                    <a:pt x="12292" y="1579"/>
                  </a:cubicBezTo>
                  <a:cubicBezTo>
                    <a:pt x="11962" y="1017"/>
                    <a:pt x="11498" y="473"/>
                    <a:pt x="11026" y="152"/>
                  </a:cubicBezTo>
                  <a:cubicBezTo>
                    <a:pt x="10872" y="49"/>
                    <a:pt x="10697" y="1"/>
                    <a:pt x="10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3" name="Google Shape;6113;p39"/>
            <p:cNvSpPr/>
            <p:nvPr/>
          </p:nvSpPr>
          <p:spPr>
            <a:xfrm>
              <a:off x="272050" y="2163225"/>
              <a:ext cx="85475" cy="76150"/>
            </a:xfrm>
            <a:custGeom>
              <a:avLst/>
              <a:gdLst/>
              <a:ahLst/>
              <a:cxnLst/>
              <a:rect l="l" t="t" r="r" b="b"/>
              <a:pathLst>
                <a:path w="3419" h="3046" extrusionOk="0">
                  <a:moveTo>
                    <a:pt x="1465" y="0"/>
                  </a:moveTo>
                  <a:cubicBezTo>
                    <a:pt x="678" y="0"/>
                    <a:pt x="1" y="812"/>
                    <a:pt x="347" y="2332"/>
                  </a:cubicBezTo>
                  <a:cubicBezTo>
                    <a:pt x="461" y="2827"/>
                    <a:pt x="914" y="3046"/>
                    <a:pt x="1418" y="3046"/>
                  </a:cubicBezTo>
                  <a:cubicBezTo>
                    <a:pt x="2333" y="3046"/>
                    <a:pt x="3418" y="2327"/>
                    <a:pt x="2970" y="1235"/>
                  </a:cubicBezTo>
                  <a:cubicBezTo>
                    <a:pt x="2624" y="400"/>
                    <a:pt x="2017" y="0"/>
                    <a:pt x="14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4" name="Google Shape;6114;p39"/>
            <p:cNvSpPr/>
            <p:nvPr/>
          </p:nvSpPr>
          <p:spPr>
            <a:xfrm>
              <a:off x="449375" y="2405075"/>
              <a:ext cx="85200" cy="76225"/>
            </a:xfrm>
            <a:custGeom>
              <a:avLst/>
              <a:gdLst/>
              <a:ahLst/>
              <a:cxnLst/>
              <a:rect l="l" t="t" r="r" b="b"/>
              <a:pathLst>
                <a:path w="3408" h="3049" extrusionOk="0">
                  <a:moveTo>
                    <a:pt x="1461" y="0"/>
                  </a:moveTo>
                  <a:cubicBezTo>
                    <a:pt x="676" y="0"/>
                    <a:pt x="0" y="809"/>
                    <a:pt x="346" y="2329"/>
                  </a:cubicBezTo>
                  <a:cubicBezTo>
                    <a:pt x="457" y="2828"/>
                    <a:pt x="909" y="3048"/>
                    <a:pt x="1414" y="3048"/>
                  </a:cubicBezTo>
                  <a:cubicBezTo>
                    <a:pt x="2325" y="3048"/>
                    <a:pt x="3408" y="2328"/>
                    <a:pt x="2960" y="1231"/>
                  </a:cubicBezTo>
                  <a:cubicBezTo>
                    <a:pt x="2618" y="399"/>
                    <a:pt x="2013" y="0"/>
                    <a:pt x="14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5" name="Google Shape;6115;p39"/>
            <p:cNvSpPr/>
            <p:nvPr/>
          </p:nvSpPr>
          <p:spPr>
            <a:xfrm>
              <a:off x="236775" y="2722775"/>
              <a:ext cx="341225" cy="77375"/>
            </a:xfrm>
            <a:custGeom>
              <a:avLst/>
              <a:gdLst/>
              <a:ahLst/>
              <a:cxnLst/>
              <a:rect l="l" t="t" r="r" b="b"/>
              <a:pathLst>
                <a:path w="13649" h="3095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9000" y="125"/>
                    <a:pt x="6943" y="125"/>
                  </a:cubicBezTo>
                  <a:cubicBezTo>
                    <a:pt x="5963" y="125"/>
                    <a:pt x="4968" y="122"/>
                    <a:pt x="4054" y="122"/>
                  </a:cubicBezTo>
                  <a:cubicBezTo>
                    <a:pt x="2770" y="122"/>
                    <a:pt x="1648" y="129"/>
                    <a:pt x="955" y="165"/>
                  </a:cubicBezTo>
                  <a:cubicBezTo>
                    <a:pt x="598" y="183"/>
                    <a:pt x="286" y="433"/>
                    <a:pt x="197" y="790"/>
                  </a:cubicBezTo>
                  <a:cubicBezTo>
                    <a:pt x="63" y="1334"/>
                    <a:pt x="0" y="1958"/>
                    <a:pt x="99" y="2449"/>
                  </a:cubicBezTo>
                  <a:cubicBezTo>
                    <a:pt x="178" y="2826"/>
                    <a:pt x="516" y="3092"/>
                    <a:pt x="900" y="3092"/>
                  </a:cubicBezTo>
                  <a:cubicBezTo>
                    <a:pt x="907" y="3092"/>
                    <a:pt x="913" y="3091"/>
                    <a:pt x="919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1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6" name="Google Shape;6116;p39"/>
            <p:cNvSpPr/>
            <p:nvPr/>
          </p:nvSpPr>
          <p:spPr>
            <a:xfrm>
              <a:off x="366250" y="26345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3" y="1"/>
                  </a:moveTo>
                  <a:cubicBezTo>
                    <a:pt x="589" y="1"/>
                    <a:pt x="0" y="706"/>
                    <a:pt x="299" y="2027"/>
                  </a:cubicBezTo>
                  <a:cubicBezTo>
                    <a:pt x="397" y="2462"/>
                    <a:pt x="792" y="2654"/>
                    <a:pt x="1232" y="2654"/>
                  </a:cubicBezTo>
                  <a:cubicBezTo>
                    <a:pt x="2029" y="2654"/>
                    <a:pt x="2973" y="2026"/>
                    <a:pt x="2583" y="1072"/>
                  </a:cubicBezTo>
                  <a:cubicBezTo>
                    <a:pt x="2281" y="348"/>
                    <a:pt x="1754" y="1"/>
                    <a:pt x="1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7" name="Google Shape;6117;p39"/>
            <p:cNvSpPr/>
            <p:nvPr/>
          </p:nvSpPr>
          <p:spPr>
            <a:xfrm>
              <a:off x="366250" y="2826500"/>
              <a:ext cx="74350" cy="66425"/>
            </a:xfrm>
            <a:custGeom>
              <a:avLst/>
              <a:gdLst/>
              <a:ahLst/>
              <a:cxnLst/>
              <a:rect l="l" t="t" r="r" b="b"/>
              <a:pathLst>
                <a:path w="2974" h="2657" extrusionOk="0">
                  <a:moveTo>
                    <a:pt x="1271" y="0"/>
                  </a:moveTo>
                  <a:cubicBezTo>
                    <a:pt x="587" y="0"/>
                    <a:pt x="1" y="704"/>
                    <a:pt x="299" y="2029"/>
                  </a:cubicBezTo>
                  <a:cubicBezTo>
                    <a:pt x="397" y="2464"/>
                    <a:pt x="792" y="2656"/>
                    <a:pt x="1232" y="2656"/>
                  </a:cubicBezTo>
                  <a:cubicBezTo>
                    <a:pt x="2029" y="2656"/>
                    <a:pt x="2973" y="2028"/>
                    <a:pt x="2583" y="1074"/>
                  </a:cubicBezTo>
                  <a:cubicBezTo>
                    <a:pt x="2281" y="349"/>
                    <a:pt x="1752" y="0"/>
                    <a:pt x="12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8" name="Google Shape;6118;p39"/>
            <p:cNvSpPr/>
            <p:nvPr/>
          </p:nvSpPr>
          <p:spPr>
            <a:xfrm>
              <a:off x="644475" y="2408200"/>
              <a:ext cx="347700" cy="351275"/>
            </a:xfrm>
            <a:custGeom>
              <a:avLst/>
              <a:gdLst/>
              <a:ahLst/>
              <a:cxnLst/>
              <a:rect l="l" t="t" r="r" b="b"/>
              <a:pathLst>
                <a:path w="13908" h="14051" extrusionOk="0">
                  <a:moveTo>
                    <a:pt x="6940" y="1"/>
                  </a:moveTo>
                  <a:cubicBezTo>
                    <a:pt x="6304" y="1"/>
                    <a:pt x="5653" y="55"/>
                    <a:pt x="5210" y="214"/>
                  </a:cubicBezTo>
                  <a:cubicBezTo>
                    <a:pt x="4871" y="339"/>
                    <a:pt x="4657" y="678"/>
                    <a:pt x="4684" y="1044"/>
                  </a:cubicBezTo>
                  <a:cubicBezTo>
                    <a:pt x="4791" y="2400"/>
                    <a:pt x="5451" y="4853"/>
                    <a:pt x="5290" y="5424"/>
                  </a:cubicBezTo>
                  <a:cubicBezTo>
                    <a:pt x="5174" y="5852"/>
                    <a:pt x="535" y="5772"/>
                    <a:pt x="259" y="6245"/>
                  </a:cubicBezTo>
                  <a:cubicBezTo>
                    <a:pt x="0" y="6700"/>
                    <a:pt x="321" y="7851"/>
                    <a:pt x="642" y="8636"/>
                  </a:cubicBezTo>
                  <a:cubicBezTo>
                    <a:pt x="767" y="8954"/>
                    <a:pt x="1081" y="9158"/>
                    <a:pt x="1419" y="9158"/>
                  </a:cubicBezTo>
                  <a:cubicBezTo>
                    <a:pt x="1469" y="9158"/>
                    <a:pt x="1520" y="9153"/>
                    <a:pt x="1570" y="9144"/>
                  </a:cubicBezTo>
                  <a:cubicBezTo>
                    <a:pt x="2739" y="8912"/>
                    <a:pt x="3836" y="8832"/>
                    <a:pt x="4746" y="8787"/>
                  </a:cubicBezTo>
                  <a:cubicBezTo>
                    <a:pt x="4757" y="8787"/>
                    <a:pt x="4767" y="8787"/>
                    <a:pt x="4778" y="8787"/>
                  </a:cubicBezTo>
                  <a:cubicBezTo>
                    <a:pt x="5245" y="8787"/>
                    <a:pt x="5629" y="9173"/>
                    <a:pt x="5611" y="9644"/>
                  </a:cubicBezTo>
                  <a:cubicBezTo>
                    <a:pt x="5558" y="10866"/>
                    <a:pt x="5451" y="12186"/>
                    <a:pt x="5638" y="13337"/>
                  </a:cubicBezTo>
                  <a:cubicBezTo>
                    <a:pt x="5701" y="13721"/>
                    <a:pt x="6031" y="14006"/>
                    <a:pt x="6423" y="14015"/>
                  </a:cubicBezTo>
                  <a:cubicBezTo>
                    <a:pt x="6827" y="14036"/>
                    <a:pt x="7254" y="14050"/>
                    <a:pt x="7692" y="14050"/>
                  </a:cubicBezTo>
                  <a:cubicBezTo>
                    <a:pt x="8009" y="14050"/>
                    <a:pt x="8331" y="14043"/>
                    <a:pt x="8654" y="14024"/>
                  </a:cubicBezTo>
                  <a:cubicBezTo>
                    <a:pt x="9064" y="14006"/>
                    <a:pt x="9394" y="13667"/>
                    <a:pt x="9421" y="13257"/>
                  </a:cubicBezTo>
                  <a:cubicBezTo>
                    <a:pt x="9501" y="12177"/>
                    <a:pt x="9421" y="10616"/>
                    <a:pt x="9251" y="9430"/>
                  </a:cubicBezTo>
                  <a:cubicBezTo>
                    <a:pt x="9174" y="8923"/>
                    <a:pt x="9568" y="8482"/>
                    <a:pt x="10076" y="8482"/>
                  </a:cubicBezTo>
                  <a:cubicBezTo>
                    <a:pt x="10095" y="8482"/>
                    <a:pt x="10115" y="8483"/>
                    <a:pt x="10134" y="8484"/>
                  </a:cubicBezTo>
                  <a:cubicBezTo>
                    <a:pt x="11107" y="8564"/>
                    <a:pt x="12124" y="8698"/>
                    <a:pt x="13043" y="8734"/>
                  </a:cubicBezTo>
                  <a:cubicBezTo>
                    <a:pt x="13053" y="8734"/>
                    <a:pt x="13063" y="8734"/>
                    <a:pt x="13074" y="8734"/>
                  </a:cubicBezTo>
                  <a:cubicBezTo>
                    <a:pt x="13533" y="8734"/>
                    <a:pt x="13908" y="8349"/>
                    <a:pt x="13890" y="7886"/>
                  </a:cubicBezTo>
                  <a:cubicBezTo>
                    <a:pt x="13881" y="7315"/>
                    <a:pt x="13783" y="6798"/>
                    <a:pt x="13694" y="6218"/>
                  </a:cubicBezTo>
                  <a:cubicBezTo>
                    <a:pt x="13640" y="5852"/>
                    <a:pt x="13337" y="5567"/>
                    <a:pt x="12971" y="5531"/>
                  </a:cubicBezTo>
                  <a:cubicBezTo>
                    <a:pt x="12084" y="5433"/>
                    <a:pt x="11114" y="5334"/>
                    <a:pt x="10223" y="5334"/>
                  </a:cubicBezTo>
                  <a:cubicBezTo>
                    <a:pt x="10066" y="5334"/>
                    <a:pt x="9911" y="5337"/>
                    <a:pt x="9760" y="5344"/>
                  </a:cubicBezTo>
                  <a:cubicBezTo>
                    <a:pt x="9744" y="5345"/>
                    <a:pt x="9728" y="5345"/>
                    <a:pt x="9713" y="5345"/>
                  </a:cubicBezTo>
                  <a:cubicBezTo>
                    <a:pt x="9279" y="5345"/>
                    <a:pt x="8921" y="4989"/>
                    <a:pt x="8903" y="4550"/>
                  </a:cubicBezTo>
                  <a:cubicBezTo>
                    <a:pt x="8868" y="3488"/>
                    <a:pt x="8752" y="1998"/>
                    <a:pt x="8645" y="785"/>
                  </a:cubicBezTo>
                  <a:cubicBezTo>
                    <a:pt x="8609" y="375"/>
                    <a:pt x="8279" y="63"/>
                    <a:pt x="7869" y="36"/>
                  </a:cubicBezTo>
                  <a:cubicBezTo>
                    <a:pt x="7583" y="15"/>
                    <a:pt x="7263" y="1"/>
                    <a:pt x="69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9" name="Google Shape;6119;p39"/>
            <p:cNvSpPr/>
            <p:nvPr/>
          </p:nvSpPr>
          <p:spPr>
            <a:xfrm>
              <a:off x="749500" y="1837375"/>
              <a:ext cx="331450" cy="295725"/>
            </a:xfrm>
            <a:custGeom>
              <a:avLst/>
              <a:gdLst/>
              <a:ahLst/>
              <a:cxnLst/>
              <a:rect l="l" t="t" r="r" b="b"/>
              <a:pathLst>
                <a:path w="13258" h="11829" extrusionOk="0">
                  <a:moveTo>
                    <a:pt x="9564" y="1"/>
                  </a:moveTo>
                  <a:cubicBezTo>
                    <a:pt x="9348" y="1"/>
                    <a:pt x="9135" y="86"/>
                    <a:pt x="8976" y="245"/>
                  </a:cubicBezTo>
                  <a:cubicBezTo>
                    <a:pt x="8253" y="995"/>
                    <a:pt x="7468" y="1833"/>
                    <a:pt x="6888" y="2654"/>
                  </a:cubicBezTo>
                  <a:cubicBezTo>
                    <a:pt x="6731" y="2882"/>
                    <a:pt x="6478" y="3001"/>
                    <a:pt x="6221" y="3001"/>
                  </a:cubicBezTo>
                  <a:cubicBezTo>
                    <a:pt x="6056" y="3001"/>
                    <a:pt x="5889" y="2951"/>
                    <a:pt x="5746" y="2850"/>
                  </a:cubicBezTo>
                  <a:cubicBezTo>
                    <a:pt x="4890" y="2235"/>
                    <a:pt x="3659" y="1423"/>
                    <a:pt x="2633" y="772"/>
                  </a:cubicBezTo>
                  <a:cubicBezTo>
                    <a:pt x="2498" y="686"/>
                    <a:pt x="2346" y="645"/>
                    <a:pt x="2196" y="645"/>
                  </a:cubicBezTo>
                  <a:cubicBezTo>
                    <a:pt x="1967" y="645"/>
                    <a:pt x="1741" y="740"/>
                    <a:pt x="1580" y="923"/>
                  </a:cubicBezTo>
                  <a:cubicBezTo>
                    <a:pt x="1018" y="1557"/>
                    <a:pt x="331" y="2449"/>
                    <a:pt x="108" y="3118"/>
                  </a:cubicBezTo>
                  <a:cubicBezTo>
                    <a:pt x="1" y="3457"/>
                    <a:pt x="144" y="3831"/>
                    <a:pt x="447" y="4037"/>
                  </a:cubicBezTo>
                  <a:cubicBezTo>
                    <a:pt x="1571" y="4777"/>
                    <a:pt x="3891" y="5741"/>
                    <a:pt x="4247" y="6204"/>
                  </a:cubicBezTo>
                  <a:cubicBezTo>
                    <a:pt x="4506" y="6552"/>
                    <a:pt x="1634" y="10148"/>
                    <a:pt x="1848" y="10647"/>
                  </a:cubicBezTo>
                  <a:cubicBezTo>
                    <a:pt x="2044" y="11129"/>
                    <a:pt x="3141" y="11575"/>
                    <a:pt x="3944" y="11798"/>
                  </a:cubicBezTo>
                  <a:cubicBezTo>
                    <a:pt x="4019" y="11819"/>
                    <a:pt x="4095" y="11829"/>
                    <a:pt x="4169" y="11829"/>
                  </a:cubicBezTo>
                  <a:cubicBezTo>
                    <a:pt x="4476" y="11829"/>
                    <a:pt x="4764" y="11659"/>
                    <a:pt x="4908" y="11379"/>
                  </a:cubicBezTo>
                  <a:cubicBezTo>
                    <a:pt x="5443" y="10317"/>
                    <a:pt x="6032" y="9407"/>
                    <a:pt x="6558" y="8667"/>
                  </a:cubicBezTo>
                  <a:cubicBezTo>
                    <a:pt x="6718" y="8440"/>
                    <a:pt x="6968" y="8320"/>
                    <a:pt x="7220" y="8320"/>
                  </a:cubicBezTo>
                  <a:cubicBezTo>
                    <a:pt x="7404" y="8320"/>
                    <a:pt x="7590" y="8383"/>
                    <a:pt x="7744" y="8515"/>
                  </a:cubicBezTo>
                  <a:cubicBezTo>
                    <a:pt x="8681" y="9291"/>
                    <a:pt x="9645" y="10174"/>
                    <a:pt x="10662" y="10718"/>
                  </a:cubicBezTo>
                  <a:cubicBezTo>
                    <a:pt x="10782" y="10785"/>
                    <a:pt x="10912" y="10817"/>
                    <a:pt x="11042" y="10817"/>
                  </a:cubicBezTo>
                  <a:cubicBezTo>
                    <a:pt x="11277" y="10817"/>
                    <a:pt x="11509" y="10712"/>
                    <a:pt x="11670" y="10522"/>
                  </a:cubicBezTo>
                  <a:cubicBezTo>
                    <a:pt x="12116" y="9987"/>
                    <a:pt x="12597" y="9398"/>
                    <a:pt x="13026" y="8774"/>
                  </a:cubicBezTo>
                  <a:cubicBezTo>
                    <a:pt x="13258" y="8435"/>
                    <a:pt x="13195" y="7980"/>
                    <a:pt x="12892" y="7712"/>
                  </a:cubicBezTo>
                  <a:cubicBezTo>
                    <a:pt x="12089" y="6998"/>
                    <a:pt x="10813" y="6115"/>
                    <a:pt x="9778" y="5526"/>
                  </a:cubicBezTo>
                  <a:cubicBezTo>
                    <a:pt x="9323" y="5268"/>
                    <a:pt x="9225" y="4652"/>
                    <a:pt x="9573" y="4260"/>
                  </a:cubicBezTo>
                  <a:cubicBezTo>
                    <a:pt x="10224" y="3546"/>
                    <a:pt x="10947" y="2823"/>
                    <a:pt x="11527" y="2128"/>
                  </a:cubicBezTo>
                  <a:cubicBezTo>
                    <a:pt x="11830" y="1771"/>
                    <a:pt x="11759" y="1227"/>
                    <a:pt x="11384" y="950"/>
                  </a:cubicBezTo>
                  <a:cubicBezTo>
                    <a:pt x="10929" y="620"/>
                    <a:pt x="10465" y="379"/>
                    <a:pt x="9957" y="102"/>
                  </a:cubicBezTo>
                  <a:cubicBezTo>
                    <a:pt x="9834" y="34"/>
                    <a:pt x="9698" y="1"/>
                    <a:pt x="95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0" name="Google Shape;6120;p39"/>
            <p:cNvSpPr/>
            <p:nvPr/>
          </p:nvSpPr>
          <p:spPr>
            <a:xfrm>
              <a:off x="-135450" y="1855850"/>
              <a:ext cx="441375" cy="378350"/>
            </a:xfrm>
            <a:custGeom>
              <a:avLst/>
              <a:gdLst/>
              <a:ahLst/>
              <a:cxnLst/>
              <a:rect l="l" t="t" r="r" b="b"/>
              <a:pathLst>
                <a:path w="17655" h="15134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66"/>
                    <a:pt x="7440" y="11621"/>
                  </a:cubicBezTo>
                  <a:cubicBezTo>
                    <a:pt x="7412" y="11801"/>
                    <a:pt x="7266" y="11895"/>
                    <a:pt x="7120" y="11895"/>
                  </a:cubicBezTo>
                  <a:cubicBezTo>
                    <a:pt x="6991" y="11895"/>
                    <a:pt x="6862" y="11821"/>
                    <a:pt x="6816" y="11666"/>
                  </a:cubicBezTo>
                  <a:cubicBezTo>
                    <a:pt x="5968" y="8873"/>
                    <a:pt x="5772" y="7767"/>
                    <a:pt x="4666" y="5358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23"/>
                    <a:pt x="883" y="5233"/>
                    <a:pt x="232" y="6536"/>
                  </a:cubicBezTo>
                  <a:cubicBezTo>
                    <a:pt x="0" y="7178"/>
                    <a:pt x="232" y="7571"/>
                    <a:pt x="544" y="8026"/>
                  </a:cubicBezTo>
                  <a:cubicBezTo>
                    <a:pt x="647" y="8185"/>
                    <a:pt x="816" y="8268"/>
                    <a:pt x="988" y="8268"/>
                  </a:cubicBezTo>
                  <a:cubicBezTo>
                    <a:pt x="1114" y="8268"/>
                    <a:pt x="1242" y="8223"/>
                    <a:pt x="1347" y="8133"/>
                  </a:cubicBezTo>
                  <a:cubicBezTo>
                    <a:pt x="2012" y="7561"/>
                    <a:pt x="2811" y="7173"/>
                    <a:pt x="3247" y="7173"/>
                  </a:cubicBezTo>
                  <a:cubicBezTo>
                    <a:pt x="3402" y="7173"/>
                    <a:pt x="3511" y="7222"/>
                    <a:pt x="3551" y="7330"/>
                  </a:cubicBezTo>
                  <a:cubicBezTo>
                    <a:pt x="4247" y="9239"/>
                    <a:pt x="5139" y="13485"/>
                    <a:pt x="5736" y="14654"/>
                  </a:cubicBezTo>
                  <a:cubicBezTo>
                    <a:pt x="5890" y="14960"/>
                    <a:pt x="6554" y="15134"/>
                    <a:pt x="7244" y="15134"/>
                  </a:cubicBezTo>
                  <a:cubicBezTo>
                    <a:pt x="7960" y="15134"/>
                    <a:pt x="8703" y="14947"/>
                    <a:pt x="8930" y="14529"/>
                  </a:cubicBezTo>
                  <a:cubicBezTo>
                    <a:pt x="10402" y="11862"/>
                    <a:pt x="10358" y="6242"/>
                    <a:pt x="11107" y="2852"/>
                  </a:cubicBezTo>
                  <a:cubicBezTo>
                    <a:pt x="11214" y="2397"/>
                    <a:pt x="11598" y="2075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5"/>
                    <a:pt x="15571" y="3762"/>
                    <a:pt x="15913" y="3762"/>
                  </a:cubicBezTo>
                  <a:cubicBezTo>
                    <a:pt x="15925" y="3762"/>
                    <a:pt x="15938" y="3762"/>
                    <a:pt x="15951" y="3762"/>
                  </a:cubicBezTo>
                  <a:cubicBezTo>
                    <a:pt x="16263" y="3744"/>
                    <a:pt x="16602" y="3726"/>
                    <a:pt x="16897" y="3708"/>
                  </a:cubicBezTo>
                  <a:cubicBezTo>
                    <a:pt x="17325" y="3681"/>
                    <a:pt x="17655" y="3307"/>
                    <a:pt x="17601" y="2887"/>
                  </a:cubicBezTo>
                  <a:cubicBezTo>
                    <a:pt x="17512" y="2156"/>
                    <a:pt x="17280" y="1487"/>
                    <a:pt x="17048" y="987"/>
                  </a:cubicBezTo>
                  <a:cubicBezTo>
                    <a:pt x="16790" y="416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1" name="Google Shape;6121;p39"/>
            <p:cNvSpPr/>
            <p:nvPr/>
          </p:nvSpPr>
          <p:spPr>
            <a:xfrm>
              <a:off x="415200" y="16585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1" y="1"/>
                    <a:pt x="12054" y="2"/>
                    <a:pt x="12026" y="5"/>
                  </a:cubicBezTo>
                  <a:cubicBezTo>
                    <a:pt x="10987" y="109"/>
                    <a:pt x="8993" y="125"/>
                    <a:pt x="6936" y="125"/>
                  </a:cubicBezTo>
                  <a:cubicBezTo>
                    <a:pt x="5956" y="125"/>
                    <a:pt x="4961" y="122"/>
                    <a:pt x="4048" y="122"/>
                  </a:cubicBezTo>
                  <a:cubicBezTo>
                    <a:pt x="2766" y="122"/>
                    <a:pt x="1645" y="129"/>
                    <a:pt x="955" y="165"/>
                  </a:cubicBezTo>
                  <a:cubicBezTo>
                    <a:pt x="589" y="192"/>
                    <a:pt x="286" y="442"/>
                    <a:pt x="197" y="790"/>
                  </a:cubicBezTo>
                  <a:cubicBezTo>
                    <a:pt x="54" y="1334"/>
                    <a:pt x="0" y="1958"/>
                    <a:pt x="98" y="2449"/>
                  </a:cubicBezTo>
                  <a:cubicBezTo>
                    <a:pt x="170" y="2833"/>
                    <a:pt x="518" y="3100"/>
                    <a:pt x="910" y="3100"/>
                  </a:cubicBezTo>
                  <a:cubicBezTo>
                    <a:pt x="1208" y="3098"/>
                    <a:pt x="1537" y="3098"/>
                    <a:pt x="1891" y="3098"/>
                  </a:cubicBezTo>
                  <a:cubicBezTo>
                    <a:pt x="2646" y="3098"/>
                    <a:pt x="3513" y="3101"/>
                    <a:pt x="4427" y="3101"/>
                  </a:cubicBezTo>
                  <a:cubicBezTo>
                    <a:pt x="7307" y="3101"/>
                    <a:pt x="10651" y="3073"/>
                    <a:pt x="12409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2" name="Google Shape;6122;p39"/>
            <p:cNvSpPr/>
            <p:nvPr/>
          </p:nvSpPr>
          <p:spPr>
            <a:xfrm>
              <a:off x="347175" y="1302100"/>
              <a:ext cx="257550" cy="77550"/>
            </a:xfrm>
            <a:custGeom>
              <a:avLst/>
              <a:gdLst/>
              <a:ahLst/>
              <a:cxnLst/>
              <a:rect l="l" t="t" r="r" b="b"/>
              <a:pathLst>
                <a:path w="10302" h="3102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68" y="112"/>
                    <a:pt x="6696" y="127"/>
                    <a:pt x="5094" y="127"/>
                  </a:cubicBezTo>
                  <a:cubicBezTo>
                    <a:pt x="4497" y="127"/>
                    <a:pt x="3895" y="125"/>
                    <a:pt x="3328" y="125"/>
                  </a:cubicBezTo>
                  <a:cubicBezTo>
                    <a:pt x="2248" y="125"/>
                    <a:pt x="1292" y="132"/>
                    <a:pt x="723" y="174"/>
                  </a:cubicBezTo>
                  <a:cubicBezTo>
                    <a:pt x="446" y="192"/>
                    <a:pt x="214" y="442"/>
                    <a:pt x="143" y="790"/>
                  </a:cubicBezTo>
                  <a:cubicBezTo>
                    <a:pt x="45" y="1343"/>
                    <a:pt x="0" y="1959"/>
                    <a:pt x="72" y="2449"/>
                  </a:cubicBezTo>
                  <a:cubicBezTo>
                    <a:pt x="125" y="2833"/>
                    <a:pt x="393" y="3101"/>
                    <a:pt x="687" y="3101"/>
                  </a:cubicBezTo>
                  <a:cubicBezTo>
                    <a:pt x="911" y="3099"/>
                    <a:pt x="1158" y="3098"/>
                    <a:pt x="1423" y="3098"/>
                  </a:cubicBezTo>
                  <a:cubicBezTo>
                    <a:pt x="2015" y="3098"/>
                    <a:pt x="2699" y="3101"/>
                    <a:pt x="3418" y="3101"/>
                  </a:cubicBezTo>
                  <a:cubicBezTo>
                    <a:pt x="5575" y="3101"/>
                    <a:pt x="8056" y="3073"/>
                    <a:pt x="9367" y="2851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3" name="Google Shape;6123;p39"/>
            <p:cNvSpPr/>
            <p:nvPr/>
          </p:nvSpPr>
          <p:spPr>
            <a:xfrm>
              <a:off x="1047725" y="1112900"/>
              <a:ext cx="312450" cy="304100"/>
            </a:xfrm>
            <a:custGeom>
              <a:avLst/>
              <a:gdLst/>
              <a:ahLst/>
              <a:cxnLst/>
              <a:rect l="l" t="t" r="r" b="b"/>
              <a:pathLst>
                <a:path w="12498" h="12164" extrusionOk="0">
                  <a:moveTo>
                    <a:pt x="10526" y="0"/>
                  </a:moveTo>
                  <a:cubicBezTo>
                    <a:pt x="10274" y="0"/>
                    <a:pt x="10021" y="103"/>
                    <a:pt x="9830" y="293"/>
                  </a:cubicBezTo>
                  <a:cubicBezTo>
                    <a:pt x="7457" y="2684"/>
                    <a:pt x="2524" y="7457"/>
                    <a:pt x="704" y="9830"/>
                  </a:cubicBezTo>
                  <a:cubicBezTo>
                    <a:pt x="1" y="10744"/>
                    <a:pt x="1449" y="12163"/>
                    <a:pt x="2552" y="12163"/>
                  </a:cubicBezTo>
                  <a:cubicBezTo>
                    <a:pt x="2848" y="12163"/>
                    <a:pt x="3120" y="12061"/>
                    <a:pt x="3318" y="11819"/>
                  </a:cubicBezTo>
                  <a:cubicBezTo>
                    <a:pt x="4951" y="9830"/>
                    <a:pt x="10473" y="4593"/>
                    <a:pt x="12177" y="2702"/>
                  </a:cubicBezTo>
                  <a:cubicBezTo>
                    <a:pt x="12453" y="2390"/>
                    <a:pt x="12498" y="1935"/>
                    <a:pt x="12293" y="1578"/>
                  </a:cubicBezTo>
                  <a:cubicBezTo>
                    <a:pt x="11954" y="1025"/>
                    <a:pt x="11499" y="472"/>
                    <a:pt x="11026" y="151"/>
                  </a:cubicBezTo>
                  <a:cubicBezTo>
                    <a:pt x="10873" y="49"/>
                    <a:pt x="10700" y="0"/>
                    <a:pt x="10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4" name="Google Shape;6124;p39"/>
            <p:cNvSpPr/>
            <p:nvPr/>
          </p:nvSpPr>
          <p:spPr>
            <a:xfrm>
              <a:off x="1043900" y="1658500"/>
              <a:ext cx="341250" cy="77525"/>
            </a:xfrm>
            <a:custGeom>
              <a:avLst/>
              <a:gdLst/>
              <a:ahLst/>
              <a:cxnLst/>
              <a:rect l="l" t="t" r="r" b="b"/>
              <a:pathLst>
                <a:path w="13650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91" y="109"/>
                    <a:pt x="8998" y="125"/>
                    <a:pt x="6940" y="125"/>
                  </a:cubicBezTo>
                  <a:cubicBezTo>
                    <a:pt x="5959" y="125"/>
                    <a:pt x="4964" y="122"/>
                    <a:pt x="4050" y="122"/>
                  </a:cubicBezTo>
                  <a:cubicBezTo>
                    <a:pt x="2767" y="122"/>
                    <a:pt x="1646" y="129"/>
                    <a:pt x="955" y="165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54" y="1334"/>
                    <a:pt x="1" y="1958"/>
                    <a:pt x="99" y="2449"/>
                  </a:cubicBezTo>
                  <a:cubicBezTo>
                    <a:pt x="179" y="2833"/>
                    <a:pt x="527" y="3100"/>
                    <a:pt x="920" y="3100"/>
                  </a:cubicBezTo>
                  <a:cubicBezTo>
                    <a:pt x="1217" y="3098"/>
                    <a:pt x="1547" y="3098"/>
                    <a:pt x="1900" y="3098"/>
                  </a:cubicBezTo>
                  <a:cubicBezTo>
                    <a:pt x="2655" y="3098"/>
                    <a:pt x="3521" y="3101"/>
                    <a:pt x="4434" y="3101"/>
                  </a:cubicBezTo>
                  <a:cubicBezTo>
                    <a:pt x="7311" y="3101"/>
                    <a:pt x="10651" y="3073"/>
                    <a:pt x="12410" y="2842"/>
                  </a:cubicBezTo>
                  <a:cubicBezTo>
                    <a:pt x="13649" y="2684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5" name="Google Shape;6125;p39"/>
            <p:cNvSpPr/>
            <p:nvPr/>
          </p:nvSpPr>
          <p:spPr>
            <a:xfrm>
              <a:off x="240625" y="4305650"/>
              <a:ext cx="312650" cy="304025"/>
            </a:xfrm>
            <a:custGeom>
              <a:avLst/>
              <a:gdLst/>
              <a:ahLst/>
              <a:cxnLst/>
              <a:rect l="l" t="t" r="r" b="b"/>
              <a:pathLst>
                <a:path w="12506" h="12161" extrusionOk="0">
                  <a:moveTo>
                    <a:pt x="10516" y="0"/>
                  </a:moveTo>
                  <a:cubicBezTo>
                    <a:pt x="10266" y="0"/>
                    <a:pt x="10017" y="100"/>
                    <a:pt x="9829" y="287"/>
                  </a:cubicBezTo>
                  <a:cubicBezTo>
                    <a:pt x="7465" y="2687"/>
                    <a:pt x="2523" y="7460"/>
                    <a:pt x="703" y="9824"/>
                  </a:cubicBezTo>
                  <a:cubicBezTo>
                    <a:pt x="0" y="10738"/>
                    <a:pt x="1446" y="12161"/>
                    <a:pt x="2553" y="12161"/>
                  </a:cubicBezTo>
                  <a:cubicBezTo>
                    <a:pt x="2851" y="12161"/>
                    <a:pt x="3125" y="12058"/>
                    <a:pt x="3326" y="11813"/>
                  </a:cubicBezTo>
                  <a:cubicBezTo>
                    <a:pt x="4949" y="9833"/>
                    <a:pt x="10480" y="4596"/>
                    <a:pt x="12175" y="2696"/>
                  </a:cubicBezTo>
                  <a:cubicBezTo>
                    <a:pt x="12452" y="2384"/>
                    <a:pt x="12505" y="1938"/>
                    <a:pt x="12291" y="1581"/>
                  </a:cubicBezTo>
                  <a:cubicBezTo>
                    <a:pt x="11961" y="1019"/>
                    <a:pt x="11497" y="466"/>
                    <a:pt x="11025" y="154"/>
                  </a:cubicBezTo>
                  <a:cubicBezTo>
                    <a:pt x="10869" y="50"/>
                    <a:pt x="10692" y="0"/>
                    <a:pt x="105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6" name="Google Shape;6126;p39"/>
            <p:cNvSpPr/>
            <p:nvPr/>
          </p:nvSpPr>
          <p:spPr>
            <a:xfrm>
              <a:off x="272075" y="4291650"/>
              <a:ext cx="85425" cy="76200"/>
            </a:xfrm>
            <a:custGeom>
              <a:avLst/>
              <a:gdLst/>
              <a:ahLst/>
              <a:cxnLst/>
              <a:rect l="l" t="t" r="r" b="b"/>
              <a:pathLst>
                <a:path w="3417" h="3048" extrusionOk="0">
                  <a:moveTo>
                    <a:pt x="1463" y="0"/>
                  </a:moveTo>
                  <a:cubicBezTo>
                    <a:pt x="676" y="0"/>
                    <a:pt x="0" y="809"/>
                    <a:pt x="346" y="2328"/>
                  </a:cubicBezTo>
                  <a:cubicBezTo>
                    <a:pt x="460" y="2827"/>
                    <a:pt x="914" y="3048"/>
                    <a:pt x="1420" y="3048"/>
                  </a:cubicBezTo>
                  <a:cubicBezTo>
                    <a:pt x="2334" y="3048"/>
                    <a:pt x="3417" y="2328"/>
                    <a:pt x="2969" y="1231"/>
                  </a:cubicBezTo>
                  <a:cubicBezTo>
                    <a:pt x="2623" y="399"/>
                    <a:pt x="2015" y="0"/>
                    <a:pt x="14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7" name="Google Shape;6127;p39"/>
            <p:cNvSpPr/>
            <p:nvPr/>
          </p:nvSpPr>
          <p:spPr>
            <a:xfrm>
              <a:off x="449375" y="4533525"/>
              <a:ext cx="85225" cy="76150"/>
            </a:xfrm>
            <a:custGeom>
              <a:avLst/>
              <a:gdLst/>
              <a:ahLst/>
              <a:cxnLst/>
              <a:rect l="l" t="t" r="r" b="b"/>
              <a:pathLst>
                <a:path w="3409" h="3046" extrusionOk="0">
                  <a:moveTo>
                    <a:pt x="1462" y="1"/>
                  </a:moveTo>
                  <a:cubicBezTo>
                    <a:pt x="677" y="1"/>
                    <a:pt x="0" y="812"/>
                    <a:pt x="346" y="2333"/>
                  </a:cubicBezTo>
                  <a:cubicBezTo>
                    <a:pt x="457" y="2827"/>
                    <a:pt x="908" y="3046"/>
                    <a:pt x="1411" y="3046"/>
                  </a:cubicBezTo>
                  <a:cubicBezTo>
                    <a:pt x="2323" y="3046"/>
                    <a:pt x="3408" y="2328"/>
                    <a:pt x="2960" y="1235"/>
                  </a:cubicBezTo>
                  <a:cubicBezTo>
                    <a:pt x="2618" y="400"/>
                    <a:pt x="2013" y="1"/>
                    <a:pt x="1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8" name="Google Shape;6128;p39"/>
            <p:cNvSpPr/>
            <p:nvPr/>
          </p:nvSpPr>
          <p:spPr>
            <a:xfrm>
              <a:off x="236775" y="4851100"/>
              <a:ext cx="341225" cy="77525"/>
            </a:xfrm>
            <a:custGeom>
              <a:avLst/>
              <a:gdLst/>
              <a:ahLst/>
              <a:cxnLst/>
              <a:rect l="l" t="t" r="r" b="b"/>
              <a:pathLst>
                <a:path w="13649" h="3101" extrusionOk="0">
                  <a:moveTo>
                    <a:pt x="12109" y="1"/>
                  </a:moveTo>
                  <a:cubicBezTo>
                    <a:pt x="12082" y="1"/>
                    <a:pt x="12054" y="2"/>
                    <a:pt x="12026" y="5"/>
                  </a:cubicBezTo>
                  <a:cubicBezTo>
                    <a:pt x="10960" y="112"/>
                    <a:pt x="8877" y="126"/>
                    <a:pt x="6754" y="126"/>
                  </a:cubicBezTo>
                  <a:cubicBezTo>
                    <a:pt x="5963" y="126"/>
                    <a:pt x="5166" y="124"/>
                    <a:pt x="4414" y="124"/>
                  </a:cubicBezTo>
                  <a:cubicBezTo>
                    <a:pt x="2981" y="124"/>
                    <a:pt x="1712" y="132"/>
                    <a:pt x="955" y="174"/>
                  </a:cubicBezTo>
                  <a:cubicBezTo>
                    <a:pt x="598" y="192"/>
                    <a:pt x="286" y="442"/>
                    <a:pt x="197" y="790"/>
                  </a:cubicBezTo>
                  <a:cubicBezTo>
                    <a:pt x="63" y="1343"/>
                    <a:pt x="0" y="1958"/>
                    <a:pt x="99" y="2449"/>
                  </a:cubicBezTo>
                  <a:cubicBezTo>
                    <a:pt x="179" y="2833"/>
                    <a:pt x="527" y="3100"/>
                    <a:pt x="919" y="3100"/>
                  </a:cubicBezTo>
                  <a:cubicBezTo>
                    <a:pt x="1215" y="3099"/>
                    <a:pt x="1541" y="3098"/>
                    <a:pt x="1892" y="3098"/>
                  </a:cubicBezTo>
                  <a:cubicBezTo>
                    <a:pt x="2675" y="3098"/>
                    <a:pt x="3579" y="3101"/>
                    <a:pt x="4530" y="3101"/>
                  </a:cubicBezTo>
                  <a:cubicBezTo>
                    <a:pt x="7385" y="3101"/>
                    <a:pt x="10671" y="3073"/>
                    <a:pt x="12410" y="2851"/>
                  </a:cubicBezTo>
                  <a:cubicBezTo>
                    <a:pt x="13649" y="2685"/>
                    <a:pt x="13326" y="1"/>
                    <a:pt x="121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9" name="Google Shape;6129;p39"/>
            <p:cNvSpPr/>
            <p:nvPr/>
          </p:nvSpPr>
          <p:spPr>
            <a:xfrm>
              <a:off x="366250" y="4762925"/>
              <a:ext cx="74350" cy="66375"/>
            </a:xfrm>
            <a:custGeom>
              <a:avLst/>
              <a:gdLst/>
              <a:ahLst/>
              <a:cxnLst/>
              <a:rect l="l" t="t" r="r" b="b"/>
              <a:pathLst>
                <a:path w="2974" h="2655" extrusionOk="0">
                  <a:moveTo>
                    <a:pt x="1272" y="0"/>
                  </a:moveTo>
                  <a:cubicBezTo>
                    <a:pt x="588" y="0"/>
                    <a:pt x="0" y="707"/>
                    <a:pt x="299" y="2033"/>
                  </a:cubicBezTo>
                  <a:cubicBezTo>
                    <a:pt x="397" y="2464"/>
                    <a:pt x="790" y="2654"/>
                    <a:pt x="1229" y="2654"/>
                  </a:cubicBezTo>
                  <a:cubicBezTo>
                    <a:pt x="2026" y="2654"/>
                    <a:pt x="2974" y="2028"/>
                    <a:pt x="2583" y="1078"/>
                  </a:cubicBezTo>
                  <a:cubicBezTo>
                    <a:pt x="2281" y="350"/>
                    <a:pt x="1753" y="0"/>
                    <a:pt x="1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0" name="Google Shape;6130;p39"/>
            <p:cNvSpPr/>
            <p:nvPr/>
          </p:nvSpPr>
          <p:spPr>
            <a:xfrm>
              <a:off x="644475" y="4536675"/>
              <a:ext cx="347700" cy="351175"/>
            </a:xfrm>
            <a:custGeom>
              <a:avLst/>
              <a:gdLst/>
              <a:ahLst/>
              <a:cxnLst/>
              <a:rect l="l" t="t" r="r" b="b"/>
              <a:pathLst>
                <a:path w="13908" h="14047" extrusionOk="0">
                  <a:moveTo>
                    <a:pt x="6977" y="1"/>
                  </a:moveTo>
                  <a:cubicBezTo>
                    <a:pt x="6330" y="1"/>
                    <a:pt x="5662" y="52"/>
                    <a:pt x="5210" y="208"/>
                  </a:cubicBezTo>
                  <a:cubicBezTo>
                    <a:pt x="4871" y="333"/>
                    <a:pt x="4657" y="681"/>
                    <a:pt x="4684" y="1047"/>
                  </a:cubicBezTo>
                  <a:cubicBezTo>
                    <a:pt x="4791" y="2403"/>
                    <a:pt x="5451" y="4856"/>
                    <a:pt x="5290" y="5418"/>
                  </a:cubicBezTo>
                  <a:cubicBezTo>
                    <a:pt x="5174" y="5846"/>
                    <a:pt x="535" y="5766"/>
                    <a:pt x="259" y="6248"/>
                  </a:cubicBezTo>
                  <a:cubicBezTo>
                    <a:pt x="0" y="6703"/>
                    <a:pt x="321" y="7854"/>
                    <a:pt x="642" y="8639"/>
                  </a:cubicBezTo>
                  <a:cubicBezTo>
                    <a:pt x="765" y="8953"/>
                    <a:pt x="1072" y="9155"/>
                    <a:pt x="1405" y="9155"/>
                  </a:cubicBezTo>
                  <a:cubicBezTo>
                    <a:pt x="1459" y="9155"/>
                    <a:pt x="1515" y="9150"/>
                    <a:pt x="1570" y="9138"/>
                  </a:cubicBezTo>
                  <a:cubicBezTo>
                    <a:pt x="2739" y="8915"/>
                    <a:pt x="3836" y="8826"/>
                    <a:pt x="4746" y="8790"/>
                  </a:cubicBezTo>
                  <a:cubicBezTo>
                    <a:pt x="4761" y="8789"/>
                    <a:pt x="4777" y="8789"/>
                    <a:pt x="4792" y="8789"/>
                  </a:cubicBezTo>
                  <a:cubicBezTo>
                    <a:pt x="5253" y="8789"/>
                    <a:pt x="5629" y="9180"/>
                    <a:pt x="5611" y="9647"/>
                  </a:cubicBezTo>
                  <a:cubicBezTo>
                    <a:pt x="5558" y="10869"/>
                    <a:pt x="5451" y="12189"/>
                    <a:pt x="5638" y="13331"/>
                  </a:cubicBezTo>
                  <a:cubicBezTo>
                    <a:pt x="5701" y="13715"/>
                    <a:pt x="6031" y="14000"/>
                    <a:pt x="6423" y="14018"/>
                  </a:cubicBezTo>
                  <a:cubicBezTo>
                    <a:pt x="6841" y="14034"/>
                    <a:pt x="7284" y="14047"/>
                    <a:pt x="7737" y="14047"/>
                  </a:cubicBezTo>
                  <a:cubicBezTo>
                    <a:pt x="8040" y="14047"/>
                    <a:pt x="8347" y="14041"/>
                    <a:pt x="8654" y="14027"/>
                  </a:cubicBezTo>
                  <a:cubicBezTo>
                    <a:pt x="9064" y="14000"/>
                    <a:pt x="9394" y="13670"/>
                    <a:pt x="9421" y="13260"/>
                  </a:cubicBezTo>
                  <a:cubicBezTo>
                    <a:pt x="9501" y="12180"/>
                    <a:pt x="9421" y="10610"/>
                    <a:pt x="9251" y="9424"/>
                  </a:cubicBezTo>
                  <a:cubicBezTo>
                    <a:pt x="9175" y="8921"/>
                    <a:pt x="9561" y="8484"/>
                    <a:pt x="10062" y="8484"/>
                  </a:cubicBezTo>
                  <a:cubicBezTo>
                    <a:pt x="10086" y="8484"/>
                    <a:pt x="10110" y="8485"/>
                    <a:pt x="10134" y="8487"/>
                  </a:cubicBezTo>
                  <a:cubicBezTo>
                    <a:pt x="11107" y="8558"/>
                    <a:pt x="12124" y="8692"/>
                    <a:pt x="13043" y="8728"/>
                  </a:cubicBezTo>
                  <a:cubicBezTo>
                    <a:pt x="13053" y="8728"/>
                    <a:pt x="13063" y="8728"/>
                    <a:pt x="13074" y="8728"/>
                  </a:cubicBezTo>
                  <a:cubicBezTo>
                    <a:pt x="13533" y="8728"/>
                    <a:pt x="13908" y="8343"/>
                    <a:pt x="13890" y="7880"/>
                  </a:cubicBezTo>
                  <a:cubicBezTo>
                    <a:pt x="13881" y="7318"/>
                    <a:pt x="13783" y="6792"/>
                    <a:pt x="13694" y="6221"/>
                  </a:cubicBezTo>
                  <a:cubicBezTo>
                    <a:pt x="13640" y="5855"/>
                    <a:pt x="13337" y="5570"/>
                    <a:pt x="12971" y="5525"/>
                  </a:cubicBezTo>
                  <a:cubicBezTo>
                    <a:pt x="12093" y="5428"/>
                    <a:pt x="11134" y="5336"/>
                    <a:pt x="10251" y="5336"/>
                  </a:cubicBezTo>
                  <a:cubicBezTo>
                    <a:pt x="10084" y="5336"/>
                    <a:pt x="9920" y="5340"/>
                    <a:pt x="9760" y="5347"/>
                  </a:cubicBezTo>
                  <a:cubicBezTo>
                    <a:pt x="9749" y="5347"/>
                    <a:pt x="9738" y="5347"/>
                    <a:pt x="9727" y="5347"/>
                  </a:cubicBezTo>
                  <a:cubicBezTo>
                    <a:pt x="9287" y="5347"/>
                    <a:pt x="8921" y="4997"/>
                    <a:pt x="8903" y="4544"/>
                  </a:cubicBezTo>
                  <a:cubicBezTo>
                    <a:pt x="8868" y="3482"/>
                    <a:pt x="8752" y="2001"/>
                    <a:pt x="8645" y="779"/>
                  </a:cubicBezTo>
                  <a:cubicBezTo>
                    <a:pt x="8609" y="378"/>
                    <a:pt x="8279" y="57"/>
                    <a:pt x="7869" y="30"/>
                  </a:cubicBezTo>
                  <a:cubicBezTo>
                    <a:pt x="7593" y="13"/>
                    <a:pt x="7287" y="1"/>
                    <a:pt x="6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1" name="Google Shape;6131;p39"/>
            <p:cNvSpPr/>
            <p:nvPr/>
          </p:nvSpPr>
          <p:spPr>
            <a:xfrm>
              <a:off x="749500" y="3965725"/>
              <a:ext cx="331450" cy="295925"/>
            </a:xfrm>
            <a:custGeom>
              <a:avLst/>
              <a:gdLst/>
              <a:ahLst/>
              <a:cxnLst/>
              <a:rect l="l" t="t" r="r" b="b"/>
              <a:pathLst>
                <a:path w="13258" h="11837" extrusionOk="0">
                  <a:moveTo>
                    <a:pt x="9567" y="1"/>
                  </a:moveTo>
                  <a:cubicBezTo>
                    <a:pt x="9350" y="1"/>
                    <a:pt x="9136" y="88"/>
                    <a:pt x="8976" y="253"/>
                  </a:cubicBezTo>
                  <a:cubicBezTo>
                    <a:pt x="8253" y="1003"/>
                    <a:pt x="7468" y="1841"/>
                    <a:pt x="6888" y="2653"/>
                  </a:cubicBezTo>
                  <a:cubicBezTo>
                    <a:pt x="6730" y="2881"/>
                    <a:pt x="6476" y="3004"/>
                    <a:pt x="6219" y="3004"/>
                  </a:cubicBezTo>
                  <a:cubicBezTo>
                    <a:pt x="6055" y="3004"/>
                    <a:pt x="5889" y="2954"/>
                    <a:pt x="5746" y="2849"/>
                  </a:cubicBezTo>
                  <a:cubicBezTo>
                    <a:pt x="4890" y="2234"/>
                    <a:pt x="3659" y="1431"/>
                    <a:pt x="2633" y="780"/>
                  </a:cubicBezTo>
                  <a:cubicBezTo>
                    <a:pt x="2498" y="691"/>
                    <a:pt x="2346" y="649"/>
                    <a:pt x="2195" y="649"/>
                  </a:cubicBezTo>
                  <a:cubicBezTo>
                    <a:pt x="1967" y="649"/>
                    <a:pt x="1741" y="745"/>
                    <a:pt x="1580" y="922"/>
                  </a:cubicBezTo>
                  <a:cubicBezTo>
                    <a:pt x="1018" y="1556"/>
                    <a:pt x="331" y="2448"/>
                    <a:pt x="108" y="3117"/>
                  </a:cubicBezTo>
                  <a:cubicBezTo>
                    <a:pt x="1" y="3465"/>
                    <a:pt x="144" y="3839"/>
                    <a:pt x="447" y="4036"/>
                  </a:cubicBezTo>
                  <a:cubicBezTo>
                    <a:pt x="1571" y="4776"/>
                    <a:pt x="3891" y="5740"/>
                    <a:pt x="4247" y="6212"/>
                  </a:cubicBezTo>
                  <a:cubicBezTo>
                    <a:pt x="4506" y="6560"/>
                    <a:pt x="1634" y="10147"/>
                    <a:pt x="1848" y="10655"/>
                  </a:cubicBezTo>
                  <a:cubicBezTo>
                    <a:pt x="2044" y="11137"/>
                    <a:pt x="3141" y="11574"/>
                    <a:pt x="3944" y="11806"/>
                  </a:cubicBezTo>
                  <a:cubicBezTo>
                    <a:pt x="4019" y="11827"/>
                    <a:pt x="4094" y="11837"/>
                    <a:pt x="4168" y="11837"/>
                  </a:cubicBezTo>
                  <a:cubicBezTo>
                    <a:pt x="4475" y="11837"/>
                    <a:pt x="4764" y="11665"/>
                    <a:pt x="4908" y="11378"/>
                  </a:cubicBezTo>
                  <a:cubicBezTo>
                    <a:pt x="5443" y="10325"/>
                    <a:pt x="6032" y="9415"/>
                    <a:pt x="6558" y="8675"/>
                  </a:cubicBezTo>
                  <a:cubicBezTo>
                    <a:pt x="6719" y="8446"/>
                    <a:pt x="6971" y="8326"/>
                    <a:pt x="7226" y="8326"/>
                  </a:cubicBezTo>
                  <a:cubicBezTo>
                    <a:pt x="7408" y="8326"/>
                    <a:pt x="7592" y="8387"/>
                    <a:pt x="7744" y="8514"/>
                  </a:cubicBezTo>
                  <a:cubicBezTo>
                    <a:pt x="8681" y="9290"/>
                    <a:pt x="9645" y="10182"/>
                    <a:pt x="10662" y="10726"/>
                  </a:cubicBezTo>
                  <a:cubicBezTo>
                    <a:pt x="10782" y="10790"/>
                    <a:pt x="10913" y="10821"/>
                    <a:pt x="11043" y="10821"/>
                  </a:cubicBezTo>
                  <a:cubicBezTo>
                    <a:pt x="11277" y="10821"/>
                    <a:pt x="11509" y="10720"/>
                    <a:pt x="11670" y="10530"/>
                  </a:cubicBezTo>
                  <a:cubicBezTo>
                    <a:pt x="12116" y="9995"/>
                    <a:pt x="12597" y="9406"/>
                    <a:pt x="13026" y="8782"/>
                  </a:cubicBezTo>
                  <a:cubicBezTo>
                    <a:pt x="13258" y="8443"/>
                    <a:pt x="13195" y="7988"/>
                    <a:pt x="12892" y="7711"/>
                  </a:cubicBezTo>
                  <a:cubicBezTo>
                    <a:pt x="12089" y="6997"/>
                    <a:pt x="10813" y="6114"/>
                    <a:pt x="9778" y="5534"/>
                  </a:cubicBezTo>
                  <a:cubicBezTo>
                    <a:pt x="9323" y="5276"/>
                    <a:pt x="9225" y="4660"/>
                    <a:pt x="9573" y="4268"/>
                  </a:cubicBezTo>
                  <a:cubicBezTo>
                    <a:pt x="10224" y="3554"/>
                    <a:pt x="10947" y="2831"/>
                    <a:pt x="11527" y="2136"/>
                  </a:cubicBezTo>
                  <a:cubicBezTo>
                    <a:pt x="11830" y="1770"/>
                    <a:pt x="11759" y="1226"/>
                    <a:pt x="11384" y="949"/>
                  </a:cubicBezTo>
                  <a:cubicBezTo>
                    <a:pt x="10929" y="619"/>
                    <a:pt x="10465" y="378"/>
                    <a:pt x="9957" y="102"/>
                  </a:cubicBezTo>
                  <a:cubicBezTo>
                    <a:pt x="9834" y="34"/>
                    <a:pt x="9700" y="1"/>
                    <a:pt x="95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2" name="Google Shape;6132;p39"/>
            <p:cNvSpPr/>
            <p:nvPr/>
          </p:nvSpPr>
          <p:spPr>
            <a:xfrm>
              <a:off x="-135450" y="3984400"/>
              <a:ext cx="441375" cy="378250"/>
            </a:xfrm>
            <a:custGeom>
              <a:avLst/>
              <a:gdLst/>
              <a:ahLst/>
              <a:cxnLst/>
              <a:rect l="l" t="t" r="r" b="b"/>
              <a:pathLst>
                <a:path w="17655" h="15130" extrusionOk="0">
                  <a:moveTo>
                    <a:pt x="13777" y="0"/>
                  </a:moveTo>
                  <a:cubicBezTo>
                    <a:pt x="11895" y="0"/>
                    <a:pt x="9689" y="69"/>
                    <a:pt x="9153" y="291"/>
                  </a:cubicBezTo>
                  <a:cubicBezTo>
                    <a:pt x="8270" y="657"/>
                    <a:pt x="8083" y="7357"/>
                    <a:pt x="7440" y="11621"/>
                  </a:cubicBezTo>
                  <a:cubicBezTo>
                    <a:pt x="7412" y="11800"/>
                    <a:pt x="7268" y="11891"/>
                    <a:pt x="7123" y="11891"/>
                  </a:cubicBezTo>
                  <a:cubicBezTo>
                    <a:pt x="6993" y="11891"/>
                    <a:pt x="6862" y="11817"/>
                    <a:pt x="6816" y="11666"/>
                  </a:cubicBezTo>
                  <a:cubicBezTo>
                    <a:pt x="5968" y="8864"/>
                    <a:pt x="5772" y="7758"/>
                    <a:pt x="4666" y="5349"/>
                  </a:cubicBezTo>
                  <a:cubicBezTo>
                    <a:pt x="4514" y="5019"/>
                    <a:pt x="4175" y="4805"/>
                    <a:pt x="3810" y="4805"/>
                  </a:cubicBezTo>
                  <a:cubicBezTo>
                    <a:pt x="2391" y="4814"/>
                    <a:pt x="883" y="5233"/>
                    <a:pt x="232" y="6536"/>
                  </a:cubicBezTo>
                  <a:cubicBezTo>
                    <a:pt x="0" y="7178"/>
                    <a:pt x="232" y="7562"/>
                    <a:pt x="544" y="8026"/>
                  </a:cubicBezTo>
                  <a:cubicBezTo>
                    <a:pt x="648" y="8182"/>
                    <a:pt x="819" y="8265"/>
                    <a:pt x="993" y="8265"/>
                  </a:cubicBezTo>
                  <a:cubicBezTo>
                    <a:pt x="1117" y="8265"/>
                    <a:pt x="1243" y="8222"/>
                    <a:pt x="1347" y="8133"/>
                  </a:cubicBezTo>
                  <a:cubicBezTo>
                    <a:pt x="2014" y="7559"/>
                    <a:pt x="2817" y="7165"/>
                    <a:pt x="3251" y="7165"/>
                  </a:cubicBezTo>
                  <a:cubicBezTo>
                    <a:pt x="3404" y="7165"/>
                    <a:pt x="3511" y="7214"/>
                    <a:pt x="3551" y="7321"/>
                  </a:cubicBezTo>
                  <a:cubicBezTo>
                    <a:pt x="4247" y="9239"/>
                    <a:pt x="5139" y="13485"/>
                    <a:pt x="5736" y="14645"/>
                  </a:cubicBezTo>
                  <a:cubicBezTo>
                    <a:pt x="5891" y="14953"/>
                    <a:pt x="6563" y="15129"/>
                    <a:pt x="7257" y="15129"/>
                  </a:cubicBezTo>
                  <a:cubicBezTo>
                    <a:pt x="7969" y="15129"/>
                    <a:pt x="8704" y="14945"/>
                    <a:pt x="8930" y="14529"/>
                  </a:cubicBezTo>
                  <a:cubicBezTo>
                    <a:pt x="10402" y="11853"/>
                    <a:pt x="10358" y="6233"/>
                    <a:pt x="11107" y="2843"/>
                  </a:cubicBezTo>
                  <a:cubicBezTo>
                    <a:pt x="11214" y="2397"/>
                    <a:pt x="11598" y="2067"/>
                    <a:pt x="12062" y="2058"/>
                  </a:cubicBezTo>
                  <a:lnTo>
                    <a:pt x="14327" y="1995"/>
                  </a:lnTo>
                  <a:cubicBezTo>
                    <a:pt x="14827" y="2147"/>
                    <a:pt x="15068" y="2736"/>
                    <a:pt x="15184" y="3199"/>
                  </a:cubicBezTo>
                  <a:cubicBezTo>
                    <a:pt x="15270" y="3534"/>
                    <a:pt x="15571" y="3754"/>
                    <a:pt x="15911" y="3754"/>
                  </a:cubicBezTo>
                  <a:cubicBezTo>
                    <a:pt x="15924" y="3754"/>
                    <a:pt x="15938" y="3753"/>
                    <a:pt x="15951" y="3753"/>
                  </a:cubicBezTo>
                  <a:cubicBezTo>
                    <a:pt x="16263" y="3735"/>
                    <a:pt x="16602" y="3717"/>
                    <a:pt x="16897" y="3699"/>
                  </a:cubicBezTo>
                  <a:cubicBezTo>
                    <a:pt x="17325" y="3681"/>
                    <a:pt x="17655" y="3307"/>
                    <a:pt x="17601" y="2878"/>
                  </a:cubicBezTo>
                  <a:cubicBezTo>
                    <a:pt x="17512" y="2147"/>
                    <a:pt x="17280" y="1478"/>
                    <a:pt x="17048" y="978"/>
                  </a:cubicBezTo>
                  <a:cubicBezTo>
                    <a:pt x="16790" y="407"/>
                    <a:pt x="16237" y="41"/>
                    <a:pt x="15612" y="24"/>
                  </a:cubicBezTo>
                  <a:cubicBezTo>
                    <a:pt x="15108" y="9"/>
                    <a:pt x="14464" y="0"/>
                    <a:pt x="13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3" name="Google Shape;6133;p39"/>
            <p:cNvSpPr/>
            <p:nvPr/>
          </p:nvSpPr>
          <p:spPr>
            <a:xfrm>
              <a:off x="415200" y="3787050"/>
              <a:ext cx="341175" cy="77375"/>
            </a:xfrm>
            <a:custGeom>
              <a:avLst/>
              <a:gdLst/>
              <a:ahLst/>
              <a:cxnLst/>
              <a:rect l="l" t="t" r="r" b="b"/>
              <a:pathLst>
                <a:path w="13647" h="3095" extrusionOk="0">
                  <a:moveTo>
                    <a:pt x="12114" y="0"/>
                  </a:moveTo>
                  <a:cubicBezTo>
                    <a:pt x="12085" y="0"/>
                    <a:pt x="12056" y="2"/>
                    <a:pt x="12026" y="5"/>
                  </a:cubicBezTo>
                  <a:cubicBezTo>
                    <a:pt x="10997" y="103"/>
                    <a:pt x="9030" y="119"/>
                    <a:pt x="6994" y="119"/>
                  </a:cubicBezTo>
                  <a:cubicBezTo>
                    <a:pt x="6089" y="119"/>
                    <a:pt x="5170" y="116"/>
                    <a:pt x="4313" y="116"/>
                  </a:cubicBezTo>
                  <a:cubicBezTo>
                    <a:pt x="2920" y="116"/>
                    <a:pt x="1692" y="124"/>
                    <a:pt x="955" y="165"/>
                  </a:cubicBezTo>
                  <a:cubicBezTo>
                    <a:pt x="589" y="183"/>
                    <a:pt x="286" y="433"/>
                    <a:pt x="197" y="781"/>
                  </a:cubicBezTo>
                  <a:cubicBezTo>
                    <a:pt x="54" y="1334"/>
                    <a:pt x="0" y="1958"/>
                    <a:pt x="98" y="2440"/>
                  </a:cubicBezTo>
                  <a:cubicBezTo>
                    <a:pt x="170" y="2824"/>
                    <a:pt x="518" y="3091"/>
                    <a:pt x="910" y="3091"/>
                  </a:cubicBezTo>
                  <a:cubicBezTo>
                    <a:pt x="1174" y="3090"/>
                    <a:pt x="1463" y="3089"/>
                    <a:pt x="1771" y="3089"/>
                  </a:cubicBezTo>
                  <a:cubicBezTo>
                    <a:pt x="2655" y="3089"/>
                    <a:pt x="3704" y="3094"/>
                    <a:pt x="4806" y="3094"/>
                  </a:cubicBezTo>
                  <a:cubicBezTo>
                    <a:pt x="7595" y="3094"/>
                    <a:pt x="10727" y="3063"/>
                    <a:pt x="12409" y="2842"/>
                  </a:cubicBezTo>
                  <a:cubicBezTo>
                    <a:pt x="13647" y="2676"/>
                    <a:pt x="13327" y="0"/>
                    <a:pt x="121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4" name="Google Shape;6134;p39"/>
            <p:cNvSpPr/>
            <p:nvPr/>
          </p:nvSpPr>
          <p:spPr>
            <a:xfrm>
              <a:off x="347175" y="3430650"/>
              <a:ext cx="257550" cy="77475"/>
            </a:xfrm>
            <a:custGeom>
              <a:avLst/>
              <a:gdLst/>
              <a:ahLst/>
              <a:cxnLst/>
              <a:rect l="l" t="t" r="r" b="b"/>
              <a:pathLst>
                <a:path w="10302" h="3099" extrusionOk="0">
                  <a:moveTo>
                    <a:pt x="9136" y="1"/>
                  </a:moveTo>
                  <a:cubicBezTo>
                    <a:pt x="9115" y="1"/>
                    <a:pt x="9094" y="2"/>
                    <a:pt x="9073" y="5"/>
                  </a:cubicBezTo>
                  <a:cubicBezTo>
                    <a:pt x="8292" y="109"/>
                    <a:pt x="6788" y="126"/>
                    <a:pt x="5236" y="126"/>
                  </a:cubicBezTo>
                  <a:cubicBezTo>
                    <a:pt x="4496" y="126"/>
                    <a:pt x="3746" y="122"/>
                    <a:pt x="3057" y="122"/>
                  </a:cubicBezTo>
                  <a:cubicBezTo>
                    <a:pt x="2089" y="122"/>
                    <a:pt x="1244" y="129"/>
                    <a:pt x="723" y="166"/>
                  </a:cubicBezTo>
                  <a:cubicBezTo>
                    <a:pt x="446" y="192"/>
                    <a:pt x="214" y="433"/>
                    <a:pt x="143" y="790"/>
                  </a:cubicBezTo>
                  <a:cubicBezTo>
                    <a:pt x="45" y="1334"/>
                    <a:pt x="0" y="1959"/>
                    <a:pt x="72" y="2449"/>
                  </a:cubicBezTo>
                  <a:cubicBezTo>
                    <a:pt x="124" y="2827"/>
                    <a:pt x="384" y="3092"/>
                    <a:pt x="673" y="3092"/>
                  </a:cubicBezTo>
                  <a:cubicBezTo>
                    <a:pt x="678" y="3092"/>
                    <a:pt x="683" y="3092"/>
                    <a:pt x="687" y="3092"/>
                  </a:cubicBezTo>
                  <a:cubicBezTo>
                    <a:pt x="793" y="3091"/>
                    <a:pt x="903" y="3091"/>
                    <a:pt x="1018" y="3091"/>
                  </a:cubicBezTo>
                  <a:cubicBezTo>
                    <a:pt x="1743" y="3091"/>
                    <a:pt x="2652" y="3098"/>
                    <a:pt x="3616" y="3098"/>
                  </a:cubicBezTo>
                  <a:cubicBezTo>
                    <a:pt x="5725" y="3098"/>
                    <a:pt x="8096" y="3063"/>
                    <a:pt x="9367" y="2842"/>
                  </a:cubicBezTo>
                  <a:cubicBezTo>
                    <a:pt x="10301" y="2685"/>
                    <a:pt x="10057" y="1"/>
                    <a:pt x="91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5" name="Google Shape;6135;p39"/>
            <p:cNvSpPr/>
            <p:nvPr/>
          </p:nvSpPr>
          <p:spPr>
            <a:xfrm>
              <a:off x="1047725" y="3241375"/>
              <a:ext cx="312450" cy="304150"/>
            </a:xfrm>
            <a:custGeom>
              <a:avLst/>
              <a:gdLst/>
              <a:ahLst/>
              <a:cxnLst/>
              <a:rect l="l" t="t" r="r" b="b"/>
              <a:pathLst>
                <a:path w="12498" h="12166" extrusionOk="0">
                  <a:moveTo>
                    <a:pt x="10517" y="0"/>
                  </a:moveTo>
                  <a:cubicBezTo>
                    <a:pt x="10267" y="0"/>
                    <a:pt x="10018" y="100"/>
                    <a:pt x="9830" y="287"/>
                  </a:cubicBezTo>
                  <a:cubicBezTo>
                    <a:pt x="7457" y="2687"/>
                    <a:pt x="2524" y="7460"/>
                    <a:pt x="704" y="9824"/>
                  </a:cubicBezTo>
                  <a:cubicBezTo>
                    <a:pt x="0" y="10739"/>
                    <a:pt x="1451" y="12165"/>
                    <a:pt x="2555" y="12165"/>
                  </a:cubicBezTo>
                  <a:cubicBezTo>
                    <a:pt x="2850" y="12165"/>
                    <a:pt x="3120" y="12063"/>
                    <a:pt x="3318" y="11822"/>
                  </a:cubicBezTo>
                  <a:cubicBezTo>
                    <a:pt x="4951" y="9833"/>
                    <a:pt x="10473" y="4596"/>
                    <a:pt x="12177" y="2696"/>
                  </a:cubicBezTo>
                  <a:cubicBezTo>
                    <a:pt x="12453" y="2393"/>
                    <a:pt x="12498" y="1938"/>
                    <a:pt x="12293" y="1581"/>
                  </a:cubicBezTo>
                  <a:cubicBezTo>
                    <a:pt x="11954" y="1019"/>
                    <a:pt x="11499" y="466"/>
                    <a:pt x="11026" y="154"/>
                  </a:cubicBezTo>
                  <a:cubicBezTo>
                    <a:pt x="10870" y="50"/>
                    <a:pt x="10694" y="0"/>
                    <a:pt x="105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6" name="Google Shape;6136;p39"/>
            <p:cNvSpPr/>
            <p:nvPr/>
          </p:nvSpPr>
          <p:spPr>
            <a:xfrm>
              <a:off x="1043900" y="3787050"/>
              <a:ext cx="341200" cy="77375"/>
            </a:xfrm>
            <a:custGeom>
              <a:avLst/>
              <a:gdLst/>
              <a:ahLst/>
              <a:cxnLst/>
              <a:rect l="l" t="t" r="r" b="b"/>
              <a:pathLst>
                <a:path w="13648" h="3095" extrusionOk="0">
                  <a:moveTo>
                    <a:pt x="12115" y="0"/>
                  </a:moveTo>
                  <a:cubicBezTo>
                    <a:pt x="12086" y="0"/>
                    <a:pt x="12056" y="2"/>
                    <a:pt x="12026" y="5"/>
                  </a:cubicBezTo>
                  <a:cubicBezTo>
                    <a:pt x="11001" y="103"/>
                    <a:pt x="9035" y="119"/>
                    <a:pt x="6998" y="119"/>
                  </a:cubicBezTo>
                  <a:cubicBezTo>
                    <a:pt x="6092" y="119"/>
                    <a:pt x="5173" y="116"/>
                    <a:pt x="4315" y="116"/>
                  </a:cubicBezTo>
                  <a:cubicBezTo>
                    <a:pt x="2922" y="116"/>
                    <a:pt x="1693" y="124"/>
                    <a:pt x="955" y="165"/>
                  </a:cubicBezTo>
                  <a:cubicBezTo>
                    <a:pt x="598" y="183"/>
                    <a:pt x="286" y="433"/>
                    <a:pt x="197" y="781"/>
                  </a:cubicBezTo>
                  <a:cubicBezTo>
                    <a:pt x="54" y="1334"/>
                    <a:pt x="1" y="1958"/>
                    <a:pt x="99" y="2440"/>
                  </a:cubicBezTo>
                  <a:cubicBezTo>
                    <a:pt x="179" y="2824"/>
                    <a:pt x="527" y="3091"/>
                    <a:pt x="920" y="3091"/>
                  </a:cubicBezTo>
                  <a:cubicBezTo>
                    <a:pt x="1183" y="3090"/>
                    <a:pt x="1472" y="3089"/>
                    <a:pt x="1780" y="3089"/>
                  </a:cubicBezTo>
                  <a:cubicBezTo>
                    <a:pt x="2664" y="3089"/>
                    <a:pt x="3712" y="3094"/>
                    <a:pt x="4812" y="3094"/>
                  </a:cubicBezTo>
                  <a:cubicBezTo>
                    <a:pt x="7599" y="3094"/>
                    <a:pt x="10728" y="3063"/>
                    <a:pt x="12410" y="2842"/>
                  </a:cubicBezTo>
                  <a:cubicBezTo>
                    <a:pt x="13647" y="2676"/>
                    <a:pt x="13327" y="0"/>
                    <a:pt x="12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buFont typeface="Arial"/>
                <a:buNone/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137" name="Google Shape;6137;p39"/>
          <p:cNvSpPr/>
          <p:nvPr/>
        </p:nvSpPr>
        <p:spPr>
          <a:xfrm rot="5400000">
            <a:off x="1888527" y="-2105136"/>
            <a:ext cx="8150373" cy="14924655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138" name="Google Shape;6138;p3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39" name="Google Shape;6139;p39"/>
          <p:cNvSpPr txBox="1">
            <a:spLocks noGrp="1"/>
          </p:cNvSpPr>
          <p:nvPr>
            <p:ph type="subTitle" idx="1"/>
          </p:nvPr>
        </p:nvSpPr>
        <p:spPr>
          <a:xfrm>
            <a:off x="2511167" y="4275000"/>
            <a:ext cx="3156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140" name="Google Shape;6140;p39"/>
          <p:cNvSpPr txBox="1">
            <a:spLocks noGrp="1"/>
          </p:cNvSpPr>
          <p:nvPr>
            <p:ph type="subTitle" idx="2"/>
          </p:nvPr>
        </p:nvSpPr>
        <p:spPr>
          <a:xfrm>
            <a:off x="6524741" y="4275000"/>
            <a:ext cx="3156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141" name="Google Shape;6141;p39"/>
          <p:cNvSpPr txBox="1">
            <a:spLocks noGrp="1"/>
          </p:cNvSpPr>
          <p:nvPr>
            <p:ph type="title" idx="3"/>
          </p:nvPr>
        </p:nvSpPr>
        <p:spPr>
          <a:xfrm>
            <a:off x="2511167" y="3744333"/>
            <a:ext cx="3156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6142" name="Google Shape;6142;p39"/>
          <p:cNvSpPr txBox="1">
            <a:spLocks noGrp="1"/>
          </p:cNvSpPr>
          <p:nvPr>
            <p:ph type="title" idx="4"/>
          </p:nvPr>
        </p:nvSpPr>
        <p:spPr>
          <a:xfrm>
            <a:off x="6524741" y="3744333"/>
            <a:ext cx="3156000" cy="5308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75252998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6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0" name="Google Shape;6410;p41"/>
          <p:cNvSpPr/>
          <p:nvPr/>
        </p:nvSpPr>
        <p:spPr>
          <a:xfrm rot="5400172" flipH="1">
            <a:off x="2492801" y="-6873631"/>
            <a:ext cx="7206501" cy="13463259"/>
          </a:xfrm>
          <a:custGeom>
            <a:avLst/>
            <a:gdLst/>
            <a:ahLst/>
            <a:cxnLst/>
            <a:rect l="l" t="t" r="r" b="b"/>
            <a:pathLst>
              <a:path w="107871" h="74688" extrusionOk="0">
                <a:moveTo>
                  <a:pt x="30577" y="0"/>
                </a:moveTo>
                <a:cubicBezTo>
                  <a:pt x="32181" y="2431"/>
                  <a:pt x="33384" y="5314"/>
                  <a:pt x="33159" y="8446"/>
                </a:cubicBezTo>
                <a:cubicBezTo>
                  <a:pt x="32457" y="17369"/>
                  <a:pt x="20602" y="18747"/>
                  <a:pt x="18246" y="29148"/>
                </a:cubicBezTo>
                <a:cubicBezTo>
                  <a:pt x="16016" y="39073"/>
                  <a:pt x="25239" y="44236"/>
                  <a:pt x="21981" y="52006"/>
                </a:cubicBezTo>
                <a:cubicBezTo>
                  <a:pt x="19274" y="58447"/>
                  <a:pt x="11956" y="57219"/>
                  <a:pt x="4788" y="66316"/>
                </a:cubicBezTo>
                <a:cubicBezTo>
                  <a:pt x="2482" y="69249"/>
                  <a:pt x="978" y="72256"/>
                  <a:pt x="1" y="74687"/>
                </a:cubicBezTo>
                <a:lnTo>
                  <a:pt x="107871" y="74687"/>
                </a:lnTo>
                <a:lnTo>
                  <a:pt x="107871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68" tIns="121868" rIns="121868" bIns="121868" anchor="ctr" anchorCtr="0">
            <a:noAutofit/>
          </a:bodyPr>
          <a:lstStyle/>
          <a:p>
            <a:pPr defTabSz="914150">
              <a:buClr>
                <a:srgbClr val="000000"/>
              </a:buClr>
              <a:buFont typeface="Arial"/>
              <a:buNone/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411" name="Google Shape;6411;p4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144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412" name="Google Shape;6412;p41"/>
          <p:cNvSpPr txBox="1">
            <a:spLocks noGrp="1"/>
          </p:cNvSpPr>
          <p:nvPr>
            <p:ph type="subTitle" idx="1"/>
          </p:nvPr>
        </p:nvSpPr>
        <p:spPr>
          <a:xfrm>
            <a:off x="4685197" y="3170043"/>
            <a:ext cx="2821600" cy="1256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413" name="Google Shape;6413;p41"/>
          <p:cNvSpPr txBox="1">
            <a:spLocks noGrp="1"/>
          </p:cNvSpPr>
          <p:nvPr>
            <p:ph type="title" idx="2"/>
          </p:nvPr>
        </p:nvSpPr>
        <p:spPr>
          <a:xfrm>
            <a:off x="5531952" y="2442884"/>
            <a:ext cx="1128400" cy="550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6414" name="Google Shape;6414;p41"/>
          <p:cNvSpPr txBox="1">
            <a:spLocks noGrp="1"/>
          </p:cNvSpPr>
          <p:nvPr>
            <p:ph type="subTitle" idx="3"/>
          </p:nvPr>
        </p:nvSpPr>
        <p:spPr>
          <a:xfrm>
            <a:off x="1366467" y="3170043"/>
            <a:ext cx="2821600" cy="1256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415" name="Google Shape;6415;p41"/>
          <p:cNvSpPr txBox="1">
            <a:spLocks noGrp="1"/>
          </p:cNvSpPr>
          <p:nvPr>
            <p:ph type="title" idx="4"/>
          </p:nvPr>
        </p:nvSpPr>
        <p:spPr>
          <a:xfrm>
            <a:off x="2213229" y="2442884"/>
            <a:ext cx="1128400" cy="550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  <p:sp>
        <p:nvSpPr>
          <p:cNvPr id="6416" name="Google Shape;6416;p41"/>
          <p:cNvSpPr txBox="1">
            <a:spLocks noGrp="1"/>
          </p:cNvSpPr>
          <p:nvPr>
            <p:ph type="subTitle" idx="5"/>
          </p:nvPr>
        </p:nvSpPr>
        <p:spPr>
          <a:xfrm>
            <a:off x="8003927" y="3170031"/>
            <a:ext cx="2821600" cy="1256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00"/>
            </a:lvl9pPr>
          </a:lstStyle>
          <a:p>
            <a:endParaRPr/>
          </a:p>
        </p:txBody>
      </p:sp>
      <p:sp>
        <p:nvSpPr>
          <p:cNvPr id="6417" name="Google Shape;6417;p41"/>
          <p:cNvSpPr txBox="1">
            <a:spLocks noGrp="1"/>
          </p:cNvSpPr>
          <p:nvPr>
            <p:ph type="title" idx="6"/>
          </p:nvPr>
        </p:nvSpPr>
        <p:spPr>
          <a:xfrm>
            <a:off x="8850675" y="2442867"/>
            <a:ext cx="1128400" cy="550000"/>
          </a:xfrm>
          <a:prstGeom prst="rect">
            <a:avLst/>
          </a:prstGeom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785817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0.xml"/><Relationship Id="rId13" Type="http://schemas.openxmlformats.org/officeDocument/2006/relationships/slideLayout" Target="../slideLayouts/slideLayout205.xml"/><Relationship Id="rId3" Type="http://schemas.openxmlformats.org/officeDocument/2006/relationships/slideLayout" Target="../slideLayouts/slideLayout195.xml"/><Relationship Id="rId7" Type="http://schemas.openxmlformats.org/officeDocument/2006/relationships/slideLayout" Target="../slideLayouts/slideLayout199.xml"/><Relationship Id="rId12" Type="http://schemas.openxmlformats.org/officeDocument/2006/relationships/slideLayout" Target="../slideLayouts/slideLayout204.xml"/><Relationship Id="rId2" Type="http://schemas.openxmlformats.org/officeDocument/2006/relationships/slideLayout" Target="../slideLayouts/slideLayout194.xml"/><Relationship Id="rId1" Type="http://schemas.openxmlformats.org/officeDocument/2006/relationships/slideLayout" Target="../slideLayouts/slideLayout193.xml"/><Relationship Id="rId6" Type="http://schemas.openxmlformats.org/officeDocument/2006/relationships/slideLayout" Target="../slideLayouts/slideLayout198.xml"/><Relationship Id="rId11" Type="http://schemas.openxmlformats.org/officeDocument/2006/relationships/slideLayout" Target="../slideLayouts/slideLayout203.xml"/><Relationship Id="rId5" Type="http://schemas.openxmlformats.org/officeDocument/2006/relationships/slideLayout" Target="../slideLayouts/slideLayout197.xml"/><Relationship Id="rId10" Type="http://schemas.openxmlformats.org/officeDocument/2006/relationships/slideLayout" Target="../slideLayouts/slideLayout202.xml"/><Relationship Id="rId4" Type="http://schemas.openxmlformats.org/officeDocument/2006/relationships/slideLayout" Target="../slideLayouts/slideLayout196.xml"/><Relationship Id="rId9" Type="http://schemas.openxmlformats.org/officeDocument/2006/relationships/slideLayout" Target="../slideLayouts/slideLayout201.xml"/><Relationship Id="rId14" Type="http://schemas.openxmlformats.org/officeDocument/2006/relationships/theme" Target="../theme/theme10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3.xml"/><Relationship Id="rId13" Type="http://schemas.openxmlformats.org/officeDocument/2006/relationships/slideLayout" Target="../slideLayouts/slideLayout218.xml"/><Relationship Id="rId3" Type="http://schemas.openxmlformats.org/officeDocument/2006/relationships/slideLayout" Target="../slideLayouts/slideLayout208.xml"/><Relationship Id="rId7" Type="http://schemas.openxmlformats.org/officeDocument/2006/relationships/slideLayout" Target="../slideLayouts/slideLayout212.xml"/><Relationship Id="rId12" Type="http://schemas.openxmlformats.org/officeDocument/2006/relationships/slideLayout" Target="../slideLayouts/slideLayout217.xml"/><Relationship Id="rId2" Type="http://schemas.openxmlformats.org/officeDocument/2006/relationships/slideLayout" Target="../slideLayouts/slideLayout207.xml"/><Relationship Id="rId1" Type="http://schemas.openxmlformats.org/officeDocument/2006/relationships/slideLayout" Target="../slideLayouts/slideLayout206.xml"/><Relationship Id="rId6" Type="http://schemas.openxmlformats.org/officeDocument/2006/relationships/slideLayout" Target="../slideLayouts/slideLayout211.xml"/><Relationship Id="rId11" Type="http://schemas.openxmlformats.org/officeDocument/2006/relationships/slideLayout" Target="../slideLayouts/slideLayout216.xml"/><Relationship Id="rId5" Type="http://schemas.openxmlformats.org/officeDocument/2006/relationships/slideLayout" Target="../slideLayouts/slideLayout210.xml"/><Relationship Id="rId10" Type="http://schemas.openxmlformats.org/officeDocument/2006/relationships/slideLayout" Target="../slideLayouts/slideLayout215.xml"/><Relationship Id="rId4" Type="http://schemas.openxmlformats.org/officeDocument/2006/relationships/slideLayout" Target="../slideLayouts/slideLayout209.xml"/><Relationship Id="rId9" Type="http://schemas.openxmlformats.org/officeDocument/2006/relationships/slideLayout" Target="../slideLayouts/slideLayout214.xml"/><Relationship Id="rId14" Type="http://schemas.openxmlformats.org/officeDocument/2006/relationships/theme" Target="../theme/theme11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6.xml"/><Relationship Id="rId13" Type="http://schemas.openxmlformats.org/officeDocument/2006/relationships/slideLayout" Target="../slideLayouts/slideLayout231.xml"/><Relationship Id="rId3" Type="http://schemas.openxmlformats.org/officeDocument/2006/relationships/slideLayout" Target="../slideLayouts/slideLayout221.xml"/><Relationship Id="rId7" Type="http://schemas.openxmlformats.org/officeDocument/2006/relationships/slideLayout" Target="../slideLayouts/slideLayout225.xml"/><Relationship Id="rId12" Type="http://schemas.openxmlformats.org/officeDocument/2006/relationships/slideLayout" Target="../slideLayouts/slideLayout230.xml"/><Relationship Id="rId2" Type="http://schemas.openxmlformats.org/officeDocument/2006/relationships/slideLayout" Target="../slideLayouts/slideLayout220.xml"/><Relationship Id="rId1" Type="http://schemas.openxmlformats.org/officeDocument/2006/relationships/slideLayout" Target="../slideLayouts/slideLayout219.xml"/><Relationship Id="rId6" Type="http://schemas.openxmlformats.org/officeDocument/2006/relationships/slideLayout" Target="../slideLayouts/slideLayout224.xml"/><Relationship Id="rId11" Type="http://schemas.openxmlformats.org/officeDocument/2006/relationships/slideLayout" Target="../slideLayouts/slideLayout229.xml"/><Relationship Id="rId5" Type="http://schemas.openxmlformats.org/officeDocument/2006/relationships/slideLayout" Target="../slideLayouts/slideLayout223.xml"/><Relationship Id="rId10" Type="http://schemas.openxmlformats.org/officeDocument/2006/relationships/slideLayout" Target="../slideLayouts/slideLayout228.xml"/><Relationship Id="rId4" Type="http://schemas.openxmlformats.org/officeDocument/2006/relationships/slideLayout" Target="../slideLayouts/slideLayout222.xml"/><Relationship Id="rId9" Type="http://schemas.openxmlformats.org/officeDocument/2006/relationships/slideLayout" Target="../slideLayouts/slideLayout227.xml"/><Relationship Id="rId14" Type="http://schemas.openxmlformats.org/officeDocument/2006/relationships/theme" Target="../theme/theme12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9.xml"/><Relationship Id="rId13" Type="http://schemas.openxmlformats.org/officeDocument/2006/relationships/slideLayout" Target="../slideLayouts/slideLayout244.xml"/><Relationship Id="rId3" Type="http://schemas.openxmlformats.org/officeDocument/2006/relationships/slideLayout" Target="../slideLayouts/slideLayout234.xml"/><Relationship Id="rId7" Type="http://schemas.openxmlformats.org/officeDocument/2006/relationships/slideLayout" Target="../slideLayouts/slideLayout238.xml"/><Relationship Id="rId12" Type="http://schemas.openxmlformats.org/officeDocument/2006/relationships/slideLayout" Target="../slideLayouts/slideLayout243.xml"/><Relationship Id="rId2" Type="http://schemas.openxmlformats.org/officeDocument/2006/relationships/slideLayout" Target="../slideLayouts/slideLayout233.xml"/><Relationship Id="rId1" Type="http://schemas.openxmlformats.org/officeDocument/2006/relationships/slideLayout" Target="../slideLayouts/slideLayout232.xml"/><Relationship Id="rId6" Type="http://schemas.openxmlformats.org/officeDocument/2006/relationships/slideLayout" Target="../slideLayouts/slideLayout237.xml"/><Relationship Id="rId11" Type="http://schemas.openxmlformats.org/officeDocument/2006/relationships/slideLayout" Target="../slideLayouts/slideLayout242.xml"/><Relationship Id="rId5" Type="http://schemas.openxmlformats.org/officeDocument/2006/relationships/slideLayout" Target="../slideLayouts/slideLayout236.xml"/><Relationship Id="rId10" Type="http://schemas.openxmlformats.org/officeDocument/2006/relationships/slideLayout" Target="../slideLayouts/slideLayout241.xml"/><Relationship Id="rId4" Type="http://schemas.openxmlformats.org/officeDocument/2006/relationships/slideLayout" Target="../slideLayouts/slideLayout235.xml"/><Relationship Id="rId9" Type="http://schemas.openxmlformats.org/officeDocument/2006/relationships/slideLayout" Target="../slideLayouts/slideLayout240.xml"/><Relationship Id="rId14" Type="http://schemas.openxmlformats.org/officeDocument/2006/relationships/theme" Target="../theme/theme13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2.xml"/><Relationship Id="rId13" Type="http://schemas.openxmlformats.org/officeDocument/2006/relationships/slideLayout" Target="../slideLayouts/slideLayout257.xml"/><Relationship Id="rId3" Type="http://schemas.openxmlformats.org/officeDocument/2006/relationships/slideLayout" Target="../slideLayouts/slideLayout247.xml"/><Relationship Id="rId7" Type="http://schemas.openxmlformats.org/officeDocument/2006/relationships/slideLayout" Target="../slideLayouts/slideLayout251.xml"/><Relationship Id="rId12" Type="http://schemas.openxmlformats.org/officeDocument/2006/relationships/slideLayout" Target="../slideLayouts/slideLayout256.xml"/><Relationship Id="rId2" Type="http://schemas.openxmlformats.org/officeDocument/2006/relationships/slideLayout" Target="../slideLayouts/slideLayout246.xml"/><Relationship Id="rId1" Type="http://schemas.openxmlformats.org/officeDocument/2006/relationships/slideLayout" Target="../slideLayouts/slideLayout245.xml"/><Relationship Id="rId6" Type="http://schemas.openxmlformats.org/officeDocument/2006/relationships/slideLayout" Target="../slideLayouts/slideLayout250.xml"/><Relationship Id="rId11" Type="http://schemas.openxmlformats.org/officeDocument/2006/relationships/slideLayout" Target="../slideLayouts/slideLayout255.xml"/><Relationship Id="rId5" Type="http://schemas.openxmlformats.org/officeDocument/2006/relationships/slideLayout" Target="../slideLayouts/slideLayout249.xml"/><Relationship Id="rId10" Type="http://schemas.openxmlformats.org/officeDocument/2006/relationships/slideLayout" Target="../slideLayouts/slideLayout254.xml"/><Relationship Id="rId4" Type="http://schemas.openxmlformats.org/officeDocument/2006/relationships/slideLayout" Target="../slideLayouts/slideLayout248.xml"/><Relationship Id="rId9" Type="http://schemas.openxmlformats.org/officeDocument/2006/relationships/slideLayout" Target="../slideLayouts/slideLayout253.xml"/><Relationship Id="rId14" Type="http://schemas.openxmlformats.org/officeDocument/2006/relationships/theme" Target="../theme/theme14.xml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5.xml"/><Relationship Id="rId13" Type="http://schemas.openxmlformats.org/officeDocument/2006/relationships/slideLayout" Target="../slideLayouts/slideLayout270.xml"/><Relationship Id="rId3" Type="http://schemas.openxmlformats.org/officeDocument/2006/relationships/slideLayout" Target="../slideLayouts/slideLayout260.xml"/><Relationship Id="rId7" Type="http://schemas.openxmlformats.org/officeDocument/2006/relationships/slideLayout" Target="../slideLayouts/slideLayout264.xml"/><Relationship Id="rId12" Type="http://schemas.openxmlformats.org/officeDocument/2006/relationships/slideLayout" Target="../slideLayouts/slideLayout269.xml"/><Relationship Id="rId2" Type="http://schemas.openxmlformats.org/officeDocument/2006/relationships/slideLayout" Target="../slideLayouts/slideLayout259.xml"/><Relationship Id="rId1" Type="http://schemas.openxmlformats.org/officeDocument/2006/relationships/slideLayout" Target="../slideLayouts/slideLayout258.xml"/><Relationship Id="rId6" Type="http://schemas.openxmlformats.org/officeDocument/2006/relationships/slideLayout" Target="../slideLayouts/slideLayout263.xml"/><Relationship Id="rId11" Type="http://schemas.openxmlformats.org/officeDocument/2006/relationships/slideLayout" Target="../slideLayouts/slideLayout268.xml"/><Relationship Id="rId5" Type="http://schemas.openxmlformats.org/officeDocument/2006/relationships/slideLayout" Target="../slideLayouts/slideLayout262.xml"/><Relationship Id="rId10" Type="http://schemas.openxmlformats.org/officeDocument/2006/relationships/slideLayout" Target="../slideLayouts/slideLayout267.xml"/><Relationship Id="rId4" Type="http://schemas.openxmlformats.org/officeDocument/2006/relationships/slideLayout" Target="../slideLayouts/slideLayout261.xml"/><Relationship Id="rId9" Type="http://schemas.openxmlformats.org/officeDocument/2006/relationships/slideLayout" Target="../slideLayouts/slideLayout266.xml"/><Relationship Id="rId14" Type="http://schemas.openxmlformats.org/officeDocument/2006/relationships/theme" Target="../theme/theme15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8.xml"/><Relationship Id="rId13" Type="http://schemas.openxmlformats.org/officeDocument/2006/relationships/slideLayout" Target="../slideLayouts/slideLayout283.xml"/><Relationship Id="rId3" Type="http://schemas.openxmlformats.org/officeDocument/2006/relationships/slideLayout" Target="../slideLayouts/slideLayout273.xml"/><Relationship Id="rId7" Type="http://schemas.openxmlformats.org/officeDocument/2006/relationships/slideLayout" Target="../slideLayouts/slideLayout277.xml"/><Relationship Id="rId12" Type="http://schemas.openxmlformats.org/officeDocument/2006/relationships/slideLayout" Target="../slideLayouts/slideLayout282.xml"/><Relationship Id="rId2" Type="http://schemas.openxmlformats.org/officeDocument/2006/relationships/slideLayout" Target="../slideLayouts/slideLayout272.xml"/><Relationship Id="rId1" Type="http://schemas.openxmlformats.org/officeDocument/2006/relationships/slideLayout" Target="../slideLayouts/slideLayout271.xml"/><Relationship Id="rId6" Type="http://schemas.openxmlformats.org/officeDocument/2006/relationships/slideLayout" Target="../slideLayouts/slideLayout276.xml"/><Relationship Id="rId11" Type="http://schemas.openxmlformats.org/officeDocument/2006/relationships/slideLayout" Target="../slideLayouts/slideLayout281.xml"/><Relationship Id="rId5" Type="http://schemas.openxmlformats.org/officeDocument/2006/relationships/slideLayout" Target="../slideLayouts/slideLayout275.xml"/><Relationship Id="rId10" Type="http://schemas.openxmlformats.org/officeDocument/2006/relationships/slideLayout" Target="../slideLayouts/slideLayout280.xml"/><Relationship Id="rId4" Type="http://schemas.openxmlformats.org/officeDocument/2006/relationships/slideLayout" Target="../slideLayouts/slideLayout274.xml"/><Relationship Id="rId9" Type="http://schemas.openxmlformats.org/officeDocument/2006/relationships/slideLayout" Target="../slideLayouts/slideLayout279.xml"/><Relationship Id="rId14" Type="http://schemas.openxmlformats.org/officeDocument/2006/relationships/theme" Target="../theme/theme16.xml"/></Relationships>
</file>

<file path=ppt/slideMasters/_rels/slideMaster1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1.xml"/><Relationship Id="rId13" Type="http://schemas.openxmlformats.org/officeDocument/2006/relationships/slideLayout" Target="../slideLayouts/slideLayout296.xml"/><Relationship Id="rId3" Type="http://schemas.openxmlformats.org/officeDocument/2006/relationships/slideLayout" Target="../slideLayouts/slideLayout286.xml"/><Relationship Id="rId7" Type="http://schemas.openxmlformats.org/officeDocument/2006/relationships/slideLayout" Target="../slideLayouts/slideLayout290.xml"/><Relationship Id="rId12" Type="http://schemas.openxmlformats.org/officeDocument/2006/relationships/slideLayout" Target="../slideLayouts/slideLayout295.xml"/><Relationship Id="rId2" Type="http://schemas.openxmlformats.org/officeDocument/2006/relationships/slideLayout" Target="../slideLayouts/slideLayout285.xml"/><Relationship Id="rId1" Type="http://schemas.openxmlformats.org/officeDocument/2006/relationships/slideLayout" Target="../slideLayouts/slideLayout284.xml"/><Relationship Id="rId6" Type="http://schemas.openxmlformats.org/officeDocument/2006/relationships/slideLayout" Target="../slideLayouts/slideLayout289.xml"/><Relationship Id="rId11" Type="http://schemas.openxmlformats.org/officeDocument/2006/relationships/slideLayout" Target="../slideLayouts/slideLayout294.xml"/><Relationship Id="rId5" Type="http://schemas.openxmlformats.org/officeDocument/2006/relationships/slideLayout" Target="../slideLayouts/slideLayout288.xml"/><Relationship Id="rId10" Type="http://schemas.openxmlformats.org/officeDocument/2006/relationships/slideLayout" Target="../slideLayouts/slideLayout293.xml"/><Relationship Id="rId4" Type="http://schemas.openxmlformats.org/officeDocument/2006/relationships/slideLayout" Target="../slideLayouts/slideLayout287.xml"/><Relationship Id="rId9" Type="http://schemas.openxmlformats.org/officeDocument/2006/relationships/slideLayout" Target="../slideLayouts/slideLayout292.xml"/><Relationship Id="rId14" Type="http://schemas.openxmlformats.org/officeDocument/2006/relationships/theme" Target="../theme/theme17.xml"/></Relationships>
</file>

<file path=ppt/slideMasters/_rels/slideMaster1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4.xml"/><Relationship Id="rId13" Type="http://schemas.openxmlformats.org/officeDocument/2006/relationships/slideLayout" Target="../slideLayouts/slideLayout309.xml"/><Relationship Id="rId3" Type="http://schemas.openxmlformats.org/officeDocument/2006/relationships/slideLayout" Target="../slideLayouts/slideLayout299.xml"/><Relationship Id="rId7" Type="http://schemas.openxmlformats.org/officeDocument/2006/relationships/slideLayout" Target="../slideLayouts/slideLayout303.xml"/><Relationship Id="rId12" Type="http://schemas.openxmlformats.org/officeDocument/2006/relationships/slideLayout" Target="../slideLayouts/slideLayout308.xml"/><Relationship Id="rId2" Type="http://schemas.openxmlformats.org/officeDocument/2006/relationships/slideLayout" Target="../slideLayouts/slideLayout298.xml"/><Relationship Id="rId1" Type="http://schemas.openxmlformats.org/officeDocument/2006/relationships/slideLayout" Target="../slideLayouts/slideLayout297.xml"/><Relationship Id="rId6" Type="http://schemas.openxmlformats.org/officeDocument/2006/relationships/slideLayout" Target="../slideLayouts/slideLayout302.xml"/><Relationship Id="rId11" Type="http://schemas.openxmlformats.org/officeDocument/2006/relationships/slideLayout" Target="../slideLayouts/slideLayout307.xml"/><Relationship Id="rId5" Type="http://schemas.openxmlformats.org/officeDocument/2006/relationships/slideLayout" Target="../slideLayouts/slideLayout301.xml"/><Relationship Id="rId10" Type="http://schemas.openxmlformats.org/officeDocument/2006/relationships/slideLayout" Target="../slideLayouts/slideLayout306.xml"/><Relationship Id="rId4" Type="http://schemas.openxmlformats.org/officeDocument/2006/relationships/slideLayout" Target="../slideLayouts/slideLayout300.xml"/><Relationship Id="rId9" Type="http://schemas.openxmlformats.org/officeDocument/2006/relationships/slideLayout" Target="../slideLayouts/slideLayout305.xml"/><Relationship Id="rId14" Type="http://schemas.openxmlformats.org/officeDocument/2006/relationships/theme" Target="../theme/theme18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.xml"/><Relationship Id="rId13" Type="http://schemas.openxmlformats.org/officeDocument/2006/relationships/slideLayout" Target="../slideLayouts/slideLayout40.xml"/><Relationship Id="rId18" Type="http://schemas.openxmlformats.org/officeDocument/2006/relationships/theme" Target="../theme/theme3.xml"/><Relationship Id="rId3" Type="http://schemas.openxmlformats.org/officeDocument/2006/relationships/slideLayout" Target="../slideLayouts/slideLayout30.xml"/><Relationship Id="rId7" Type="http://schemas.openxmlformats.org/officeDocument/2006/relationships/slideLayout" Target="../slideLayouts/slideLayout34.xml"/><Relationship Id="rId12" Type="http://schemas.openxmlformats.org/officeDocument/2006/relationships/slideLayout" Target="../slideLayouts/slideLayout39.xml"/><Relationship Id="rId17" Type="http://schemas.openxmlformats.org/officeDocument/2006/relationships/slideLayout" Target="../slideLayouts/slideLayout44.xml"/><Relationship Id="rId2" Type="http://schemas.openxmlformats.org/officeDocument/2006/relationships/slideLayout" Target="../slideLayouts/slideLayout29.xml"/><Relationship Id="rId16" Type="http://schemas.openxmlformats.org/officeDocument/2006/relationships/slideLayout" Target="../slideLayouts/slideLayout43.xml"/><Relationship Id="rId1" Type="http://schemas.openxmlformats.org/officeDocument/2006/relationships/slideLayout" Target="../slideLayouts/slideLayout28.xml"/><Relationship Id="rId6" Type="http://schemas.openxmlformats.org/officeDocument/2006/relationships/slideLayout" Target="../slideLayouts/slideLayout33.xml"/><Relationship Id="rId11" Type="http://schemas.openxmlformats.org/officeDocument/2006/relationships/slideLayout" Target="../slideLayouts/slideLayout38.xml"/><Relationship Id="rId5" Type="http://schemas.openxmlformats.org/officeDocument/2006/relationships/slideLayout" Target="../slideLayouts/slideLayout32.xml"/><Relationship Id="rId15" Type="http://schemas.openxmlformats.org/officeDocument/2006/relationships/slideLayout" Target="../slideLayouts/slideLayout42.xml"/><Relationship Id="rId10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1.xml"/><Relationship Id="rId9" Type="http://schemas.openxmlformats.org/officeDocument/2006/relationships/slideLayout" Target="../slideLayouts/slideLayout36.xml"/><Relationship Id="rId14" Type="http://schemas.openxmlformats.org/officeDocument/2006/relationships/slideLayout" Target="../slideLayouts/slideLayout4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13" Type="http://schemas.openxmlformats.org/officeDocument/2006/relationships/slideLayout" Target="../slideLayouts/slideLayout57.xml"/><Relationship Id="rId18" Type="http://schemas.openxmlformats.org/officeDocument/2006/relationships/slideLayout" Target="../slideLayouts/slideLayout62.xml"/><Relationship Id="rId26" Type="http://schemas.openxmlformats.org/officeDocument/2006/relationships/slideLayout" Target="../slideLayouts/slideLayout70.xml"/><Relationship Id="rId3" Type="http://schemas.openxmlformats.org/officeDocument/2006/relationships/slideLayout" Target="../slideLayouts/slideLayout47.xml"/><Relationship Id="rId21" Type="http://schemas.openxmlformats.org/officeDocument/2006/relationships/slideLayout" Target="../slideLayouts/slideLayout65.xml"/><Relationship Id="rId7" Type="http://schemas.openxmlformats.org/officeDocument/2006/relationships/slideLayout" Target="../slideLayouts/slideLayout51.xml"/><Relationship Id="rId12" Type="http://schemas.openxmlformats.org/officeDocument/2006/relationships/slideLayout" Target="../slideLayouts/slideLayout56.xml"/><Relationship Id="rId17" Type="http://schemas.openxmlformats.org/officeDocument/2006/relationships/slideLayout" Target="../slideLayouts/slideLayout61.xml"/><Relationship Id="rId25" Type="http://schemas.openxmlformats.org/officeDocument/2006/relationships/slideLayout" Target="../slideLayouts/slideLayout69.xml"/><Relationship Id="rId2" Type="http://schemas.openxmlformats.org/officeDocument/2006/relationships/slideLayout" Target="../slideLayouts/slideLayout46.xml"/><Relationship Id="rId16" Type="http://schemas.openxmlformats.org/officeDocument/2006/relationships/slideLayout" Target="../slideLayouts/slideLayout60.xml"/><Relationship Id="rId20" Type="http://schemas.openxmlformats.org/officeDocument/2006/relationships/slideLayout" Target="../slideLayouts/slideLayout64.xml"/><Relationship Id="rId29" Type="http://schemas.openxmlformats.org/officeDocument/2006/relationships/slideLayout" Target="../slideLayouts/slideLayout73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24" Type="http://schemas.openxmlformats.org/officeDocument/2006/relationships/slideLayout" Target="../slideLayouts/slideLayout68.xml"/><Relationship Id="rId32" Type="http://schemas.openxmlformats.org/officeDocument/2006/relationships/theme" Target="../theme/theme4.xml"/><Relationship Id="rId5" Type="http://schemas.openxmlformats.org/officeDocument/2006/relationships/slideLayout" Target="../slideLayouts/slideLayout49.xml"/><Relationship Id="rId15" Type="http://schemas.openxmlformats.org/officeDocument/2006/relationships/slideLayout" Target="../slideLayouts/slideLayout59.xml"/><Relationship Id="rId23" Type="http://schemas.openxmlformats.org/officeDocument/2006/relationships/slideLayout" Target="../slideLayouts/slideLayout67.xml"/><Relationship Id="rId28" Type="http://schemas.openxmlformats.org/officeDocument/2006/relationships/slideLayout" Target="../slideLayouts/slideLayout72.xml"/><Relationship Id="rId10" Type="http://schemas.openxmlformats.org/officeDocument/2006/relationships/slideLayout" Target="../slideLayouts/slideLayout54.xml"/><Relationship Id="rId19" Type="http://schemas.openxmlformats.org/officeDocument/2006/relationships/slideLayout" Target="../slideLayouts/slideLayout63.xml"/><Relationship Id="rId31" Type="http://schemas.openxmlformats.org/officeDocument/2006/relationships/slideLayout" Target="../slideLayouts/slideLayout75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Relationship Id="rId14" Type="http://schemas.openxmlformats.org/officeDocument/2006/relationships/slideLayout" Target="../slideLayouts/slideLayout58.xml"/><Relationship Id="rId22" Type="http://schemas.openxmlformats.org/officeDocument/2006/relationships/slideLayout" Target="../slideLayouts/slideLayout66.xml"/><Relationship Id="rId27" Type="http://schemas.openxmlformats.org/officeDocument/2006/relationships/slideLayout" Target="../slideLayouts/slideLayout71.xml"/><Relationship Id="rId30" Type="http://schemas.openxmlformats.org/officeDocument/2006/relationships/slideLayout" Target="../slideLayouts/slideLayout7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3.xml"/><Relationship Id="rId13" Type="http://schemas.openxmlformats.org/officeDocument/2006/relationships/slideLayout" Target="../slideLayouts/slideLayout88.xml"/><Relationship Id="rId18" Type="http://schemas.openxmlformats.org/officeDocument/2006/relationships/slideLayout" Target="../slideLayouts/slideLayout93.xml"/><Relationship Id="rId26" Type="http://schemas.openxmlformats.org/officeDocument/2006/relationships/slideLayout" Target="../slideLayouts/slideLayout101.xml"/><Relationship Id="rId3" Type="http://schemas.openxmlformats.org/officeDocument/2006/relationships/slideLayout" Target="../slideLayouts/slideLayout78.xml"/><Relationship Id="rId21" Type="http://schemas.openxmlformats.org/officeDocument/2006/relationships/slideLayout" Target="../slideLayouts/slideLayout96.xml"/><Relationship Id="rId7" Type="http://schemas.openxmlformats.org/officeDocument/2006/relationships/slideLayout" Target="../slideLayouts/slideLayout82.xml"/><Relationship Id="rId12" Type="http://schemas.openxmlformats.org/officeDocument/2006/relationships/slideLayout" Target="../slideLayouts/slideLayout87.xml"/><Relationship Id="rId17" Type="http://schemas.openxmlformats.org/officeDocument/2006/relationships/slideLayout" Target="../slideLayouts/slideLayout92.xml"/><Relationship Id="rId25" Type="http://schemas.openxmlformats.org/officeDocument/2006/relationships/slideLayout" Target="../slideLayouts/slideLayout100.xml"/><Relationship Id="rId2" Type="http://schemas.openxmlformats.org/officeDocument/2006/relationships/slideLayout" Target="../slideLayouts/slideLayout77.xml"/><Relationship Id="rId16" Type="http://schemas.openxmlformats.org/officeDocument/2006/relationships/slideLayout" Target="../slideLayouts/slideLayout91.xml"/><Relationship Id="rId20" Type="http://schemas.openxmlformats.org/officeDocument/2006/relationships/slideLayout" Target="../slideLayouts/slideLayout95.xml"/><Relationship Id="rId29" Type="http://schemas.openxmlformats.org/officeDocument/2006/relationships/slideLayout" Target="../slideLayouts/slideLayout104.xml"/><Relationship Id="rId1" Type="http://schemas.openxmlformats.org/officeDocument/2006/relationships/slideLayout" Target="../slideLayouts/slideLayout76.xml"/><Relationship Id="rId6" Type="http://schemas.openxmlformats.org/officeDocument/2006/relationships/slideLayout" Target="../slideLayouts/slideLayout81.xml"/><Relationship Id="rId11" Type="http://schemas.openxmlformats.org/officeDocument/2006/relationships/slideLayout" Target="../slideLayouts/slideLayout86.xml"/><Relationship Id="rId24" Type="http://schemas.openxmlformats.org/officeDocument/2006/relationships/slideLayout" Target="../slideLayouts/slideLayout99.xml"/><Relationship Id="rId32" Type="http://schemas.openxmlformats.org/officeDocument/2006/relationships/theme" Target="../theme/theme5.xml"/><Relationship Id="rId5" Type="http://schemas.openxmlformats.org/officeDocument/2006/relationships/slideLayout" Target="../slideLayouts/slideLayout80.xml"/><Relationship Id="rId15" Type="http://schemas.openxmlformats.org/officeDocument/2006/relationships/slideLayout" Target="../slideLayouts/slideLayout90.xml"/><Relationship Id="rId23" Type="http://schemas.openxmlformats.org/officeDocument/2006/relationships/slideLayout" Target="../slideLayouts/slideLayout98.xml"/><Relationship Id="rId28" Type="http://schemas.openxmlformats.org/officeDocument/2006/relationships/slideLayout" Target="../slideLayouts/slideLayout103.xml"/><Relationship Id="rId10" Type="http://schemas.openxmlformats.org/officeDocument/2006/relationships/slideLayout" Target="../slideLayouts/slideLayout85.xml"/><Relationship Id="rId19" Type="http://schemas.openxmlformats.org/officeDocument/2006/relationships/slideLayout" Target="../slideLayouts/slideLayout94.xml"/><Relationship Id="rId31" Type="http://schemas.openxmlformats.org/officeDocument/2006/relationships/slideLayout" Target="../slideLayouts/slideLayout106.xml"/><Relationship Id="rId4" Type="http://schemas.openxmlformats.org/officeDocument/2006/relationships/slideLayout" Target="../slideLayouts/slideLayout79.xml"/><Relationship Id="rId9" Type="http://schemas.openxmlformats.org/officeDocument/2006/relationships/slideLayout" Target="../slideLayouts/slideLayout84.xml"/><Relationship Id="rId14" Type="http://schemas.openxmlformats.org/officeDocument/2006/relationships/slideLayout" Target="../slideLayouts/slideLayout89.xml"/><Relationship Id="rId22" Type="http://schemas.openxmlformats.org/officeDocument/2006/relationships/slideLayout" Target="../slideLayouts/slideLayout97.xml"/><Relationship Id="rId27" Type="http://schemas.openxmlformats.org/officeDocument/2006/relationships/slideLayout" Target="../slideLayouts/slideLayout102.xml"/><Relationship Id="rId30" Type="http://schemas.openxmlformats.org/officeDocument/2006/relationships/slideLayout" Target="../slideLayouts/slideLayout10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4.xml"/><Relationship Id="rId13" Type="http://schemas.openxmlformats.org/officeDocument/2006/relationships/slideLayout" Target="../slideLayouts/slideLayout119.xml"/><Relationship Id="rId18" Type="http://schemas.openxmlformats.org/officeDocument/2006/relationships/slideLayout" Target="../slideLayouts/slideLayout124.xml"/><Relationship Id="rId26" Type="http://schemas.openxmlformats.org/officeDocument/2006/relationships/slideLayout" Target="../slideLayouts/slideLayout132.xml"/><Relationship Id="rId3" Type="http://schemas.openxmlformats.org/officeDocument/2006/relationships/slideLayout" Target="../slideLayouts/slideLayout109.xml"/><Relationship Id="rId21" Type="http://schemas.openxmlformats.org/officeDocument/2006/relationships/slideLayout" Target="../slideLayouts/slideLayout127.xml"/><Relationship Id="rId7" Type="http://schemas.openxmlformats.org/officeDocument/2006/relationships/slideLayout" Target="../slideLayouts/slideLayout113.xml"/><Relationship Id="rId12" Type="http://schemas.openxmlformats.org/officeDocument/2006/relationships/slideLayout" Target="../slideLayouts/slideLayout118.xml"/><Relationship Id="rId17" Type="http://schemas.openxmlformats.org/officeDocument/2006/relationships/slideLayout" Target="../slideLayouts/slideLayout123.xml"/><Relationship Id="rId25" Type="http://schemas.openxmlformats.org/officeDocument/2006/relationships/slideLayout" Target="../slideLayouts/slideLayout131.xml"/><Relationship Id="rId2" Type="http://schemas.openxmlformats.org/officeDocument/2006/relationships/slideLayout" Target="../slideLayouts/slideLayout108.xml"/><Relationship Id="rId16" Type="http://schemas.openxmlformats.org/officeDocument/2006/relationships/slideLayout" Target="../slideLayouts/slideLayout122.xml"/><Relationship Id="rId20" Type="http://schemas.openxmlformats.org/officeDocument/2006/relationships/slideLayout" Target="../slideLayouts/slideLayout126.xml"/><Relationship Id="rId29" Type="http://schemas.openxmlformats.org/officeDocument/2006/relationships/slideLayout" Target="../slideLayouts/slideLayout135.xml"/><Relationship Id="rId1" Type="http://schemas.openxmlformats.org/officeDocument/2006/relationships/slideLayout" Target="../slideLayouts/slideLayout107.xml"/><Relationship Id="rId6" Type="http://schemas.openxmlformats.org/officeDocument/2006/relationships/slideLayout" Target="../slideLayouts/slideLayout112.xml"/><Relationship Id="rId11" Type="http://schemas.openxmlformats.org/officeDocument/2006/relationships/slideLayout" Target="../slideLayouts/slideLayout117.xml"/><Relationship Id="rId24" Type="http://schemas.openxmlformats.org/officeDocument/2006/relationships/slideLayout" Target="../slideLayouts/slideLayout130.xml"/><Relationship Id="rId32" Type="http://schemas.openxmlformats.org/officeDocument/2006/relationships/theme" Target="../theme/theme6.xml"/><Relationship Id="rId5" Type="http://schemas.openxmlformats.org/officeDocument/2006/relationships/slideLayout" Target="../slideLayouts/slideLayout111.xml"/><Relationship Id="rId15" Type="http://schemas.openxmlformats.org/officeDocument/2006/relationships/slideLayout" Target="../slideLayouts/slideLayout121.xml"/><Relationship Id="rId23" Type="http://schemas.openxmlformats.org/officeDocument/2006/relationships/slideLayout" Target="../slideLayouts/slideLayout129.xml"/><Relationship Id="rId28" Type="http://schemas.openxmlformats.org/officeDocument/2006/relationships/slideLayout" Target="../slideLayouts/slideLayout134.xml"/><Relationship Id="rId10" Type="http://schemas.openxmlformats.org/officeDocument/2006/relationships/slideLayout" Target="../slideLayouts/slideLayout116.xml"/><Relationship Id="rId19" Type="http://schemas.openxmlformats.org/officeDocument/2006/relationships/slideLayout" Target="../slideLayouts/slideLayout125.xml"/><Relationship Id="rId31" Type="http://schemas.openxmlformats.org/officeDocument/2006/relationships/slideLayout" Target="../slideLayouts/slideLayout137.xml"/><Relationship Id="rId4" Type="http://schemas.openxmlformats.org/officeDocument/2006/relationships/slideLayout" Target="../slideLayouts/slideLayout110.xml"/><Relationship Id="rId9" Type="http://schemas.openxmlformats.org/officeDocument/2006/relationships/slideLayout" Target="../slideLayouts/slideLayout115.xml"/><Relationship Id="rId14" Type="http://schemas.openxmlformats.org/officeDocument/2006/relationships/slideLayout" Target="../slideLayouts/slideLayout120.xml"/><Relationship Id="rId22" Type="http://schemas.openxmlformats.org/officeDocument/2006/relationships/slideLayout" Target="../slideLayouts/slideLayout128.xml"/><Relationship Id="rId27" Type="http://schemas.openxmlformats.org/officeDocument/2006/relationships/slideLayout" Target="../slideLayouts/slideLayout133.xml"/><Relationship Id="rId30" Type="http://schemas.openxmlformats.org/officeDocument/2006/relationships/slideLayout" Target="../slideLayouts/slideLayout136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5.xml"/><Relationship Id="rId13" Type="http://schemas.openxmlformats.org/officeDocument/2006/relationships/slideLayout" Target="../slideLayouts/slideLayout150.xml"/><Relationship Id="rId18" Type="http://schemas.openxmlformats.org/officeDocument/2006/relationships/slideLayout" Target="../slideLayouts/slideLayout155.xml"/><Relationship Id="rId26" Type="http://schemas.openxmlformats.org/officeDocument/2006/relationships/slideLayout" Target="../slideLayouts/slideLayout163.xml"/><Relationship Id="rId3" Type="http://schemas.openxmlformats.org/officeDocument/2006/relationships/slideLayout" Target="../slideLayouts/slideLayout140.xml"/><Relationship Id="rId21" Type="http://schemas.openxmlformats.org/officeDocument/2006/relationships/slideLayout" Target="../slideLayouts/slideLayout158.xml"/><Relationship Id="rId7" Type="http://schemas.openxmlformats.org/officeDocument/2006/relationships/slideLayout" Target="../slideLayouts/slideLayout144.xml"/><Relationship Id="rId12" Type="http://schemas.openxmlformats.org/officeDocument/2006/relationships/slideLayout" Target="../slideLayouts/slideLayout149.xml"/><Relationship Id="rId17" Type="http://schemas.openxmlformats.org/officeDocument/2006/relationships/slideLayout" Target="../slideLayouts/slideLayout154.xml"/><Relationship Id="rId25" Type="http://schemas.openxmlformats.org/officeDocument/2006/relationships/slideLayout" Target="../slideLayouts/slideLayout162.xml"/><Relationship Id="rId2" Type="http://schemas.openxmlformats.org/officeDocument/2006/relationships/slideLayout" Target="../slideLayouts/slideLayout139.xml"/><Relationship Id="rId16" Type="http://schemas.openxmlformats.org/officeDocument/2006/relationships/slideLayout" Target="../slideLayouts/slideLayout153.xml"/><Relationship Id="rId20" Type="http://schemas.openxmlformats.org/officeDocument/2006/relationships/slideLayout" Target="../slideLayouts/slideLayout157.xml"/><Relationship Id="rId29" Type="http://schemas.openxmlformats.org/officeDocument/2006/relationships/slideLayout" Target="../slideLayouts/slideLayout166.xml"/><Relationship Id="rId1" Type="http://schemas.openxmlformats.org/officeDocument/2006/relationships/slideLayout" Target="../slideLayouts/slideLayout138.xml"/><Relationship Id="rId6" Type="http://schemas.openxmlformats.org/officeDocument/2006/relationships/slideLayout" Target="../slideLayouts/slideLayout143.xml"/><Relationship Id="rId11" Type="http://schemas.openxmlformats.org/officeDocument/2006/relationships/slideLayout" Target="../slideLayouts/slideLayout148.xml"/><Relationship Id="rId24" Type="http://schemas.openxmlformats.org/officeDocument/2006/relationships/slideLayout" Target="../slideLayouts/slideLayout161.xml"/><Relationship Id="rId32" Type="http://schemas.openxmlformats.org/officeDocument/2006/relationships/theme" Target="../theme/theme7.xml"/><Relationship Id="rId5" Type="http://schemas.openxmlformats.org/officeDocument/2006/relationships/slideLayout" Target="../slideLayouts/slideLayout142.xml"/><Relationship Id="rId15" Type="http://schemas.openxmlformats.org/officeDocument/2006/relationships/slideLayout" Target="../slideLayouts/slideLayout152.xml"/><Relationship Id="rId23" Type="http://schemas.openxmlformats.org/officeDocument/2006/relationships/slideLayout" Target="../slideLayouts/slideLayout160.xml"/><Relationship Id="rId28" Type="http://schemas.openxmlformats.org/officeDocument/2006/relationships/slideLayout" Target="../slideLayouts/slideLayout165.xml"/><Relationship Id="rId10" Type="http://schemas.openxmlformats.org/officeDocument/2006/relationships/slideLayout" Target="../slideLayouts/slideLayout147.xml"/><Relationship Id="rId19" Type="http://schemas.openxmlformats.org/officeDocument/2006/relationships/slideLayout" Target="../slideLayouts/slideLayout156.xml"/><Relationship Id="rId31" Type="http://schemas.openxmlformats.org/officeDocument/2006/relationships/slideLayout" Target="../slideLayouts/slideLayout168.xml"/><Relationship Id="rId4" Type="http://schemas.openxmlformats.org/officeDocument/2006/relationships/slideLayout" Target="../slideLayouts/slideLayout141.xml"/><Relationship Id="rId9" Type="http://schemas.openxmlformats.org/officeDocument/2006/relationships/slideLayout" Target="../slideLayouts/slideLayout146.xml"/><Relationship Id="rId14" Type="http://schemas.openxmlformats.org/officeDocument/2006/relationships/slideLayout" Target="../slideLayouts/slideLayout151.xml"/><Relationship Id="rId22" Type="http://schemas.openxmlformats.org/officeDocument/2006/relationships/slideLayout" Target="../slideLayouts/slideLayout159.xml"/><Relationship Id="rId27" Type="http://schemas.openxmlformats.org/officeDocument/2006/relationships/slideLayout" Target="../slideLayouts/slideLayout164.xml"/><Relationship Id="rId30" Type="http://schemas.openxmlformats.org/officeDocument/2006/relationships/slideLayout" Target="../slideLayouts/slideLayout167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6.xml"/><Relationship Id="rId3" Type="http://schemas.openxmlformats.org/officeDocument/2006/relationships/slideLayout" Target="../slideLayouts/slideLayout171.xml"/><Relationship Id="rId7" Type="http://schemas.openxmlformats.org/officeDocument/2006/relationships/slideLayout" Target="../slideLayouts/slideLayout175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170.xml"/><Relationship Id="rId1" Type="http://schemas.openxmlformats.org/officeDocument/2006/relationships/slideLayout" Target="../slideLayouts/slideLayout169.xml"/><Relationship Id="rId6" Type="http://schemas.openxmlformats.org/officeDocument/2006/relationships/slideLayout" Target="../slideLayouts/slideLayout174.xml"/><Relationship Id="rId11" Type="http://schemas.openxmlformats.org/officeDocument/2006/relationships/slideLayout" Target="../slideLayouts/slideLayout179.xml"/><Relationship Id="rId5" Type="http://schemas.openxmlformats.org/officeDocument/2006/relationships/slideLayout" Target="../slideLayouts/slideLayout173.xml"/><Relationship Id="rId10" Type="http://schemas.openxmlformats.org/officeDocument/2006/relationships/slideLayout" Target="../slideLayouts/slideLayout178.xml"/><Relationship Id="rId4" Type="http://schemas.openxmlformats.org/officeDocument/2006/relationships/slideLayout" Target="../slideLayouts/slideLayout172.xml"/><Relationship Id="rId9" Type="http://schemas.openxmlformats.org/officeDocument/2006/relationships/slideLayout" Target="../slideLayouts/slideLayout177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7.xml"/><Relationship Id="rId13" Type="http://schemas.openxmlformats.org/officeDocument/2006/relationships/slideLayout" Target="../slideLayouts/slideLayout192.xml"/><Relationship Id="rId3" Type="http://schemas.openxmlformats.org/officeDocument/2006/relationships/slideLayout" Target="../slideLayouts/slideLayout182.xml"/><Relationship Id="rId7" Type="http://schemas.openxmlformats.org/officeDocument/2006/relationships/slideLayout" Target="../slideLayouts/slideLayout186.xml"/><Relationship Id="rId12" Type="http://schemas.openxmlformats.org/officeDocument/2006/relationships/slideLayout" Target="../slideLayouts/slideLayout191.xml"/><Relationship Id="rId2" Type="http://schemas.openxmlformats.org/officeDocument/2006/relationships/slideLayout" Target="../slideLayouts/slideLayout181.xml"/><Relationship Id="rId1" Type="http://schemas.openxmlformats.org/officeDocument/2006/relationships/slideLayout" Target="../slideLayouts/slideLayout180.xml"/><Relationship Id="rId6" Type="http://schemas.openxmlformats.org/officeDocument/2006/relationships/slideLayout" Target="../slideLayouts/slideLayout185.xml"/><Relationship Id="rId11" Type="http://schemas.openxmlformats.org/officeDocument/2006/relationships/slideLayout" Target="../slideLayouts/slideLayout190.xml"/><Relationship Id="rId5" Type="http://schemas.openxmlformats.org/officeDocument/2006/relationships/slideLayout" Target="../slideLayouts/slideLayout184.xml"/><Relationship Id="rId10" Type="http://schemas.openxmlformats.org/officeDocument/2006/relationships/slideLayout" Target="../slideLayouts/slideLayout189.xml"/><Relationship Id="rId4" Type="http://schemas.openxmlformats.org/officeDocument/2006/relationships/slideLayout" Target="../slideLayouts/slideLayout183.xml"/><Relationship Id="rId9" Type="http://schemas.openxmlformats.org/officeDocument/2006/relationships/slideLayout" Target="../slideLayouts/slideLayout188.xml"/><Relationship Id="rId14" Type="http://schemas.openxmlformats.org/officeDocument/2006/relationships/theme" Target="../theme/theme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Title Placeholder 1"/>
          <p:cNvSpPr>
            <a:spLocks noGrp="1"/>
          </p:cNvSpPr>
          <p:nvPr>
            <p:ph type="title"/>
          </p:nvPr>
        </p:nvSpPr>
        <p:spPr bwMode="auto">
          <a:xfrm>
            <a:off x="609600" y="274639"/>
            <a:ext cx="109728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18" tIns="45718" rIns="91418" bIns="45718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7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600" y="1600206"/>
            <a:ext cx="109728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18" tIns="45718" rIns="91418" bIns="4571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592"/>
            <a:ext cx="2844800" cy="365125"/>
          </a:xfrm>
          <a:prstGeom prst="rect">
            <a:avLst/>
          </a:prstGeom>
        </p:spPr>
        <p:txBody>
          <a:bodyPr vert="horz" lIns="91418" tIns="45718" rIns="91418" bIns="45718" rtlCol="0" anchor="ctr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 defTabSz="914150">
              <a:defRPr/>
            </a:pPr>
            <a:fld id="{4180DEBC-4177-4978-911B-D864AC5DED3B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592"/>
            <a:ext cx="3860800" cy="365125"/>
          </a:xfrm>
          <a:prstGeom prst="rect">
            <a:avLst/>
          </a:prstGeom>
        </p:spPr>
        <p:txBody>
          <a:bodyPr vert="horz" lIns="91418" tIns="45718" rIns="91418" bIns="45718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 defTabSz="914150"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0" y="6356592"/>
            <a:ext cx="2844800" cy="365125"/>
          </a:xfrm>
          <a:prstGeom prst="rect">
            <a:avLst/>
          </a:prstGeom>
        </p:spPr>
        <p:txBody>
          <a:bodyPr vert="horz" lIns="91418" tIns="45718" rIns="91418" bIns="45718" rtlCol="0" anchor="ctr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cs typeface="+mn-cs"/>
              </a:defRPr>
            </a:lvl1pPr>
          </a:lstStyle>
          <a:p>
            <a:pPr defTabSz="914150">
              <a:defRPr/>
            </a:pPr>
            <a:fld id="{0275466A-A553-410C-8520-62B87D5702C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93004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4211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071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15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22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301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810" indent="-34281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745" indent="-285677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690" indent="-22854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9760" indent="-22854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6831" indent="-22854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910" indent="-228541" algn="l" defTabSz="91415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986" indent="-228541" algn="l" defTabSz="91415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061" indent="-228541" algn="l" defTabSz="91415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142" indent="-228541" algn="l" defTabSz="91415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5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71" algn="l" defTabSz="91415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50" algn="l" defTabSz="91415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26" algn="l" defTabSz="91415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01" algn="l" defTabSz="91415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82" algn="l" defTabSz="91415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450" algn="l" defTabSz="91415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520" algn="l" defTabSz="91415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591" algn="l" defTabSz="91415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4180DEBC-4177-4978-911B-D864AC5DED3B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0275466A-A553-410C-8520-62B87D5702C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51594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04" r:id="rId1"/>
    <p:sldLayoutId id="2147484105" r:id="rId2"/>
    <p:sldLayoutId id="2147484106" r:id="rId3"/>
    <p:sldLayoutId id="2147484107" r:id="rId4"/>
    <p:sldLayoutId id="2147484108" r:id="rId5"/>
    <p:sldLayoutId id="2147484109" r:id="rId6"/>
    <p:sldLayoutId id="2147484110" r:id="rId7"/>
    <p:sldLayoutId id="2147484111" r:id="rId8"/>
    <p:sldLayoutId id="2147484112" r:id="rId9"/>
    <p:sldLayoutId id="2147484113" r:id="rId10"/>
    <p:sldLayoutId id="2147484114" r:id="rId11"/>
    <p:sldLayoutId id="2147483721" r:id="rId12"/>
    <p:sldLayoutId id="2147483727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4180DEBC-4177-4978-911B-D864AC5DED3B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0275466A-A553-410C-8520-62B87D5702C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00451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16" r:id="rId1"/>
    <p:sldLayoutId id="2147484117" r:id="rId2"/>
    <p:sldLayoutId id="2147484118" r:id="rId3"/>
    <p:sldLayoutId id="2147484119" r:id="rId4"/>
    <p:sldLayoutId id="2147484120" r:id="rId5"/>
    <p:sldLayoutId id="2147484121" r:id="rId6"/>
    <p:sldLayoutId id="2147484122" r:id="rId7"/>
    <p:sldLayoutId id="2147484123" r:id="rId8"/>
    <p:sldLayoutId id="2147484124" r:id="rId9"/>
    <p:sldLayoutId id="2147484125" r:id="rId10"/>
    <p:sldLayoutId id="2147484126" r:id="rId11"/>
    <p:sldLayoutId id="2147483735" r:id="rId12"/>
    <p:sldLayoutId id="2147483741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4180DEBC-4177-4978-911B-D864AC5DED3B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0275466A-A553-410C-8520-62B87D5702C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65135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28" r:id="rId1"/>
    <p:sldLayoutId id="2147484129" r:id="rId2"/>
    <p:sldLayoutId id="2147484130" r:id="rId3"/>
    <p:sldLayoutId id="2147484131" r:id="rId4"/>
    <p:sldLayoutId id="2147484132" r:id="rId5"/>
    <p:sldLayoutId id="2147484133" r:id="rId6"/>
    <p:sldLayoutId id="2147484134" r:id="rId7"/>
    <p:sldLayoutId id="2147484135" r:id="rId8"/>
    <p:sldLayoutId id="2147484136" r:id="rId9"/>
    <p:sldLayoutId id="2147484137" r:id="rId10"/>
    <p:sldLayoutId id="2147484138" r:id="rId11"/>
    <p:sldLayoutId id="2147483749" r:id="rId12"/>
    <p:sldLayoutId id="2147483755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4180DEBC-4177-4978-911B-D864AC5DED3B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0275466A-A553-410C-8520-62B87D5702C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31294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40" r:id="rId1"/>
    <p:sldLayoutId id="2147484141" r:id="rId2"/>
    <p:sldLayoutId id="2147484142" r:id="rId3"/>
    <p:sldLayoutId id="2147484143" r:id="rId4"/>
    <p:sldLayoutId id="2147484144" r:id="rId5"/>
    <p:sldLayoutId id="2147484145" r:id="rId6"/>
    <p:sldLayoutId id="2147484146" r:id="rId7"/>
    <p:sldLayoutId id="2147484147" r:id="rId8"/>
    <p:sldLayoutId id="2147484148" r:id="rId9"/>
    <p:sldLayoutId id="2147484149" r:id="rId10"/>
    <p:sldLayoutId id="2147484150" r:id="rId11"/>
    <p:sldLayoutId id="2147483763" r:id="rId12"/>
    <p:sldLayoutId id="2147483769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4180DEBC-4177-4978-911B-D864AC5DED3B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0275466A-A553-410C-8520-62B87D5702C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58287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52" r:id="rId1"/>
    <p:sldLayoutId id="2147484153" r:id="rId2"/>
    <p:sldLayoutId id="2147484154" r:id="rId3"/>
    <p:sldLayoutId id="2147484155" r:id="rId4"/>
    <p:sldLayoutId id="2147484156" r:id="rId5"/>
    <p:sldLayoutId id="2147484157" r:id="rId6"/>
    <p:sldLayoutId id="2147484158" r:id="rId7"/>
    <p:sldLayoutId id="2147484159" r:id="rId8"/>
    <p:sldLayoutId id="2147484160" r:id="rId9"/>
    <p:sldLayoutId id="2147484161" r:id="rId10"/>
    <p:sldLayoutId id="2147484162" r:id="rId11"/>
    <p:sldLayoutId id="2147483809" r:id="rId12"/>
    <p:sldLayoutId id="2147483815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4180DEBC-4177-4978-911B-D864AC5DED3B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0275466A-A553-410C-8520-62B87D5702C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94769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64" r:id="rId1"/>
    <p:sldLayoutId id="2147484165" r:id="rId2"/>
    <p:sldLayoutId id="2147484166" r:id="rId3"/>
    <p:sldLayoutId id="2147484167" r:id="rId4"/>
    <p:sldLayoutId id="2147484168" r:id="rId5"/>
    <p:sldLayoutId id="2147484169" r:id="rId6"/>
    <p:sldLayoutId id="2147484170" r:id="rId7"/>
    <p:sldLayoutId id="2147484171" r:id="rId8"/>
    <p:sldLayoutId id="2147484172" r:id="rId9"/>
    <p:sldLayoutId id="2147484173" r:id="rId10"/>
    <p:sldLayoutId id="2147484174" r:id="rId11"/>
    <p:sldLayoutId id="2147483823" r:id="rId12"/>
    <p:sldLayoutId id="2147483829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4180DEBC-4177-4978-911B-D864AC5DED3B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0275466A-A553-410C-8520-62B87D5702C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39713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76" r:id="rId1"/>
    <p:sldLayoutId id="2147484177" r:id="rId2"/>
    <p:sldLayoutId id="2147484178" r:id="rId3"/>
    <p:sldLayoutId id="2147484179" r:id="rId4"/>
    <p:sldLayoutId id="2147484180" r:id="rId5"/>
    <p:sldLayoutId id="2147484181" r:id="rId6"/>
    <p:sldLayoutId id="2147484182" r:id="rId7"/>
    <p:sldLayoutId id="2147484183" r:id="rId8"/>
    <p:sldLayoutId id="2147484184" r:id="rId9"/>
    <p:sldLayoutId id="2147484185" r:id="rId10"/>
    <p:sldLayoutId id="2147484186" r:id="rId11"/>
    <p:sldLayoutId id="2147483837" r:id="rId12"/>
    <p:sldLayoutId id="2147483843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4180DEBC-4177-4978-911B-D864AC5DED3B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0275466A-A553-410C-8520-62B87D5702C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9884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88" r:id="rId1"/>
    <p:sldLayoutId id="2147484189" r:id="rId2"/>
    <p:sldLayoutId id="2147484190" r:id="rId3"/>
    <p:sldLayoutId id="2147484191" r:id="rId4"/>
    <p:sldLayoutId id="2147484192" r:id="rId5"/>
    <p:sldLayoutId id="2147484193" r:id="rId6"/>
    <p:sldLayoutId id="2147484194" r:id="rId7"/>
    <p:sldLayoutId id="2147484195" r:id="rId8"/>
    <p:sldLayoutId id="2147484196" r:id="rId9"/>
    <p:sldLayoutId id="2147484197" r:id="rId10"/>
    <p:sldLayoutId id="2147484198" r:id="rId11"/>
    <p:sldLayoutId id="2147483929" r:id="rId12"/>
    <p:sldLayoutId id="2147483935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4180DEBC-4177-4978-911B-D864AC5DED3B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0275466A-A553-410C-8520-62B87D5702C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85510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00" r:id="rId1"/>
    <p:sldLayoutId id="2147484201" r:id="rId2"/>
    <p:sldLayoutId id="2147484202" r:id="rId3"/>
    <p:sldLayoutId id="2147484203" r:id="rId4"/>
    <p:sldLayoutId id="2147484204" r:id="rId5"/>
    <p:sldLayoutId id="2147484205" r:id="rId6"/>
    <p:sldLayoutId id="2147484206" r:id="rId7"/>
    <p:sldLayoutId id="2147484207" r:id="rId8"/>
    <p:sldLayoutId id="2147484208" r:id="rId9"/>
    <p:sldLayoutId id="2147484209" r:id="rId10"/>
    <p:sldLayoutId id="2147484210" r:id="rId11"/>
    <p:sldLayoutId id="2147484021" r:id="rId12"/>
    <p:sldLayoutId id="2147484027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828133" y="1536633"/>
            <a:ext cx="105356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2" tIns="91402" rIns="91402" bIns="91402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●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○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■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●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○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■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●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○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■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6745651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4" r:id="rId1"/>
    <p:sldLayoutId id="2147483685" r:id="rId2"/>
    <p:sldLayoutId id="2147483686" r:id="rId3"/>
    <p:sldLayoutId id="2147483687" r:id="rId4"/>
    <p:sldLayoutId id="2147483688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  <p:sldLayoutId id="2147483696" r:id="rId12"/>
    <p:sldLayoutId id="2147483697" r:id="rId13"/>
    <p:sldLayoutId id="2147483698" r:id="rId14"/>
    <p:sldLayoutId id="2147483699" r:id="rId15"/>
    <p:sldLayoutId id="2147483700" r:id="rId16"/>
  </p:sldLayoutIdLst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 mod="1">
    <p:ext uri="{27BBF7A9-308A-43DC-89C8-2F10F3537804}">
      <p15:sldGuideLst xmlns:p15="http://schemas.microsoft.com/office/powerpoint/2012/main">
        <p15:guide id="1" pos="521" userDrawn="1">
          <p15:clr>
            <a:srgbClr val="EA4335"/>
          </p15:clr>
        </p15:guide>
        <p15:guide id="2" pos="7159" userDrawn="1">
          <p15:clr>
            <a:srgbClr val="EA4335"/>
          </p15:clr>
        </p15:guide>
        <p15:guide id="3" orient="horz" pos="340" userDrawn="1">
          <p15:clr>
            <a:srgbClr val="EA4335"/>
          </p15:clr>
        </p15:guide>
        <p15:guide id="4" orient="horz" pos="2903" userDrawn="1">
          <p15:clr>
            <a:srgbClr val="EA4335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828133" y="694967"/>
            <a:ext cx="105356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2" tIns="91402" rIns="91402" bIns="91402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Mukta"/>
              <a:buNone/>
              <a:defRPr sz="3500" b="1">
                <a:solidFill>
                  <a:schemeClr val="dk1"/>
                </a:solidFill>
                <a:latin typeface="Mukta"/>
                <a:ea typeface="Mukta"/>
                <a:cs typeface="Mukta"/>
                <a:sym typeface="Mukta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828133" y="1536633"/>
            <a:ext cx="105356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2" tIns="91402" rIns="91402" bIns="91402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●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○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■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●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○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■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●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○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ukta Medium"/>
              <a:buChar char="■"/>
              <a:defRPr>
                <a:solidFill>
                  <a:schemeClr val="dk1"/>
                </a:solidFill>
                <a:latin typeface="Mukta Medium"/>
                <a:ea typeface="Mukta Medium"/>
                <a:cs typeface="Mukta Medium"/>
                <a:sym typeface="Mukta Medium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5624278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86" r:id="rId1"/>
    <p:sldLayoutId id="2147483787" r:id="rId2"/>
    <p:sldLayoutId id="2147483788" r:id="rId3"/>
    <p:sldLayoutId id="2147483789" r:id="rId4"/>
    <p:sldLayoutId id="2147483790" r:id="rId5"/>
    <p:sldLayoutId id="2147483791" r:id="rId6"/>
    <p:sldLayoutId id="2147483792" r:id="rId7"/>
    <p:sldLayoutId id="2147483793" r:id="rId8"/>
    <p:sldLayoutId id="2147483794" r:id="rId9"/>
    <p:sldLayoutId id="2147483795" r:id="rId10"/>
    <p:sldLayoutId id="2147483796" r:id="rId11"/>
    <p:sldLayoutId id="2147483797" r:id="rId12"/>
    <p:sldLayoutId id="2147483798" r:id="rId13"/>
    <p:sldLayoutId id="2147483799" r:id="rId14"/>
    <p:sldLayoutId id="2147483800" r:id="rId15"/>
    <p:sldLayoutId id="2147483801" r:id="rId16"/>
    <p:sldLayoutId id="2147483802" r:id="rId17"/>
  </p:sldLayoutIdLst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 mod="1">
    <p:ext uri="{27BBF7A9-308A-43DC-89C8-2F10F3537804}">
      <p15:sldGuideLst xmlns:p15="http://schemas.microsoft.com/office/powerpoint/2012/main">
        <p15:guide id="1" pos="521" userDrawn="1">
          <p15:clr>
            <a:srgbClr val="EA4335"/>
          </p15:clr>
        </p15:guide>
        <p15:guide id="2" pos="7159" userDrawn="1">
          <p15:clr>
            <a:srgbClr val="EA4335"/>
          </p15:clr>
        </p15:guide>
        <p15:guide id="3" orient="horz" pos="340" userDrawn="1">
          <p15:clr>
            <a:srgbClr val="EA4335"/>
          </p15:clr>
        </p15:guide>
        <p15:guide id="4" orient="horz" pos="2903" userDrawn="1">
          <p15:clr>
            <a:srgbClr val="EA4335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0" tIns="121870" rIns="121870" bIns="12187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0" tIns="121870" rIns="121870" bIns="121870" anchor="t" anchorCtr="0">
            <a:normAutofit/>
          </a:bodyPr>
          <a:lstStyle>
            <a:lvl1pPr marL="457200" lvl="0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●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1pPr>
            <a:lvl2pPr marL="914400" lvl="1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○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2pPr>
            <a:lvl3pPr marL="1371600" lvl="2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■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3pPr>
            <a:lvl4pPr marL="1828800" lvl="3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●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4pPr>
            <a:lvl5pPr marL="2286000" lvl="4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○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5pPr>
            <a:lvl6pPr marL="2743200" lvl="5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■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6pPr>
            <a:lvl7pPr marL="3200400" lvl="6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●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7pPr>
            <a:lvl8pPr marL="3657600" lvl="7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○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8pPr>
            <a:lvl9pPr marL="4114800" lvl="8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■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1096907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46" r:id="rId1"/>
    <p:sldLayoutId id="2147483847" r:id="rId2"/>
    <p:sldLayoutId id="2147483848" r:id="rId3"/>
    <p:sldLayoutId id="2147483849" r:id="rId4"/>
    <p:sldLayoutId id="2147483850" r:id="rId5"/>
    <p:sldLayoutId id="2147483851" r:id="rId6"/>
    <p:sldLayoutId id="2147483852" r:id="rId7"/>
    <p:sldLayoutId id="2147483853" r:id="rId8"/>
    <p:sldLayoutId id="2147483854" r:id="rId9"/>
    <p:sldLayoutId id="2147483855" r:id="rId10"/>
    <p:sldLayoutId id="2147483856" r:id="rId11"/>
    <p:sldLayoutId id="2147483857" r:id="rId12"/>
    <p:sldLayoutId id="2147483858" r:id="rId13"/>
    <p:sldLayoutId id="2147483859" r:id="rId14"/>
    <p:sldLayoutId id="2147483860" r:id="rId15"/>
    <p:sldLayoutId id="2147483861" r:id="rId16"/>
    <p:sldLayoutId id="2147483862" r:id="rId17"/>
    <p:sldLayoutId id="2147483863" r:id="rId18"/>
    <p:sldLayoutId id="2147483864" r:id="rId19"/>
    <p:sldLayoutId id="2147483865" r:id="rId20"/>
    <p:sldLayoutId id="2147483866" r:id="rId21"/>
    <p:sldLayoutId id="2147483867" r:id="rId22"/>
    <p:sldLayoutId id="2147483868" r:id="rId23"/>
    <p:sldLayoutId id="2147483869" r:id="rId24"/>
    <p:sldLayoutId id="2147483870" r:id="rId25"/>
    <p:sldLayoutId id="2147483871" r:id="rId26"/>
    <p:sldLayoutId id="2147483872" r:id="rId27"/>
    <p:sldLayoutId id="2147483873" r:id="rId28"/>
    <p:sldLayoutId id="2147483874" r:id="rId29"/>
    <p:sldLayoutId id="2147483875" r:id="rId30"/>
    <p:sldLayoutId id="2147483876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68" tIns="121868" rIns="121868" bIns="121868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68" tIns="121868" rIns="121868" bIns="121868" anchor="t" anchorCtr="0">
            <a:normAutofit/>
          </a:bodyPr>
          <a:lstStyle>
            <a:lvl1pPr marL="457200" lvl="0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●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1pPr>
            <a:lvl2pPr marL="914400" lvl="1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○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2pPr>
            <a:lvl3pPr marL="1371600" lvl="2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■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3pPr>
            <a:lvl4pPr marL="1828800" lvl="3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●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4pPr>
            <a:lvl5pPr marL="2286000" lvl="4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○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5pPr>
            <a:lvl6pPr marL="2743200" lvl="5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■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6pPr>
            <a:lvl7pPr marL="3200400" lvl="6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●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7pPr>
            <a:lvl8pPr marL="3657600" lvl="7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○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8pPr>
            <a:lvl9pPr marL="4114800" lvl="8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■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7801183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78" r:id="rId1"/>
    <p:sldLayoutId id="2147483879" r:id="rId2"/>
    <p:sldLayoutId id="2147483880" r:id="rId3"/>
    <p:sldLayoutId id="2147483881" r:id="rId4"/>
    <p:sldLayoutId id="2147483882" r:id="rId5"/>
    <p:sldLayoutId id="2147483883" r:id="rId6"/>
    <p:sldLayoutId id="2147483884" r:id="rId7"/>
    <p:sldLayoutId id="2147483885" r:id="rId8"/>
    <p:sldLayoutId id="2147483886" r:id="rId9"/>
    <p:sldLayoutId id="2147483887" r:id="rId10"/>
    <p:sldLayoutId id="2147483888" r:id="rId11"/>
    <p:sldLayoutId id="2147483889" r:id="rId12"/>
    <p:sldLayoutId id="2147483890" r:id="rId13"/>
    <p:sldLayoutId id="2147483891" r:id="rId14"/>
    <p:sldLayoutId id="2147483892" r:id="rId15"/>
    <p:sldLayoutId id="2147483893" r:id="rId16"/>
    <p:sldLayoutId id="2147483894" r:id="rId17"/>
    <p:sldLayoutId id="2147483895" r:id="rId18"/>
    <p:sldLayoutId id="2147483896" r:id="rId19"/>
    <p:sldLayoutId id="2147483897" r:id="rId20"/>
    <p:sldLayoutId id="2147483898" r:id="rId21"/>
    <p:sldLayoutId id="2147483899" r:id="rId22"/>
    <p:sldLayoutId id="2147483900" r:id="rId23"/>
    <p:sldLayoutId id="2147483901" r:id="rId24"/>
    <p:sldLayoutId id="2147483902" r:id="rId25"/>
    <p:sldLayoutId id="2147483903" r:id="rId26"/>
    <p:sldLayoutId id="2147483904" r:id="rId27"/>
    <p:sldLayoutId id="2147483905" r:id="rId28"/>
    <p:sldLayoutId id="2147483906" r:id="rId29"/>
    <p:sldLayoutId id="2147483907" r:id="rId30"/>
    <p:sldLayoutId id="2147483908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6" tIns="121876" rIns="121876" bIns="121876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6" tIns="121876" rIns="121876" bIns="121876" anchor="t" anchorCtr="0">
            <a:normAutofit/>
          </a:bodyPr>
          <a:lstStyle>
            <a:lvl1pPr marL="457200" lvl="0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●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1pPr>
            <a:lvl2pPr marL="914400" lvl="1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○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2pPr>
            <a:lvl3pPr marL="1371600" lvl="2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■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3pPr>
            <a:lvl4pPr marL="1828800" lvl="3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●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4pPr>
            <a:lvl5pPr marL="2286000" lvl="4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○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5pPr>
            <a:lvl6pPr marL="2743200" lvl="5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■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6pPr>
            <a:lvl7pPr marL="3200400" lvl="6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●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7pPr>
            <a:lvl8pPr marL="3657600" lvl="7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○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8pPr>
            <a:lvl9pPr marL="4114800" lvl="8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■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7917660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952" r:id="rId1"/>
    <p:sldLayoutId id="2147483953" r:id="rId2"/>
    <p:sldLayoutId id="2147483954" r:id="rId3"/>
    <p:sldLayoutId id="2147483955" r:id="rId4"/>
    <p:sldLayoutId id="2147483956" r:id="rId5"/>
    <p:sldLayoutId id="2147483957" r:id="rId6"/>
    <p:sldLayoutId id="2147483958" r:id="rId7"/>
    <p:sldLayoutId id="2147483959" r:id="rId8"/>
    <p:sldLayoutId id="2147483960" r:id="rId9"/>
    <p:sldLayoutId id="2147483961" r:id="rId10"/>
    <p:sldLayoutId id="2147483962" r:id="rId11"/>
    <p:sldLayoutId id="2147483963" r:id="rId12"/>
    <p:sldLayoutId id="2147483964" r:id="rId13"/>
    <p:sldLayoutId id="2147483965" r:id="rId14"/>
    <p:sldLayoutId id="2147483966" r:id="rId15"/>
    <p:sldLayoutId id="2147483967" r:id="rId16"/>
    <p:sldLayoutId id="2147483968" r:id="rId17"/>
    <p:sldLayoutId id="2147483969" r:id="rId18"/>
    <p:sldLayoutId id="2147483970" r:id="rId19"/>
    <p:sldLayoutId id="2147483971" r:id="rId20"/>
    <p:sldLayoutId id="2147483972" r:id="rId21"/>
    <p:sldLayoutId id="2147483973" r:id="rId22"/>
    <p:sldLayoutId id="2147483974" r:id="rId23"/>
    <p:sldLayoutId id="2147483975" r:id="rId24"/>
    <p:sldLayoutId id="2147483976" r:id="rId25"/>
    <p:sldLayoutId id="2147483977" r:id="rId26"/>
    <p:sldLayoutId id="2147483978" r:id="rId27"/>
    <p:sldLayoutId id="2147483979" r:id="rId28"/>
    <p:sldLayoutId id="2147483980" r:id="rId29"/>
    <p:sldLayoutId id="2147483981" r:id="rId30"/>
    <p:sldLayoutId id="2147483982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rmAutofit/>
          </a:bodyPr>
          <a:lstStyle>
            <a:lvl1pPr marL="457200" lvl="0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●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1pPr>
            <a:lvl2pPr marL="914400" lvl="1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○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2pPr>
            <a:lvl3pPr marL="1371600" lvl="2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■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3pPr>
            <a:lvl4pPr marL="1828800" lvl="3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●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4pPr>
            <a:lvl5pPr marL="2286000" lvl="4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○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5pPr>
            <a:lvl6pPr marL="2743200" lvl="5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■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6pPr>
            <a:lvl7pPr marL="3200400" lvl="6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●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7pPr>
            <a:lvl8pPr marL="3657600" lvl="7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○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8pPr>
            <a:lvl9pPr marL="4114800" lvl="8" indent="-330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Merriweather Sans"/>
              <a:buChar char="■"/>
              <a:defRPr sz="1600">
                <a:solidFill>
                  <a:schemeClr val="dk2"/>
                </a:solidFill>
                <a:latin typeface="Merriweather Sans"/>
                <a:ea typeface="Merriweather Sans"/>
                <a:cs typeface="Merriweather Sans"/>
                <a:sym typeface="Merriweather Sa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3009327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030" r:id="rId1"/>
    <p:sldLayoutId id="2147484031" r:id="rId2"/>
    <p:sldLayoutId id="2147484032" r:id="rId3"/>
    <p:sldLayoutId id="2147484033" r:id="rId4"/>
    <p:sldLayoutId id="2147484034" r:id="rId5"/>
    <p:sldLayoutId id="2147484035" r:id="rId6"/>
    <p:sldLayoutId id="2147484036" r:id="rId7"/>
    <p:sldLayoutId id="2147484037" r:id="rId8"/>
    <p:sldLayoutId id="2147484038" r:id="rId9"/>
    <p:sldLayoutId id="2147484039" r:id="rId10"/>
    <p:sldLayoutId id="2147484040" r:id="rId11"/>
    <p:sldLayoutId id="2147484041" r:id="rId12"/>
    <p:sldLayoutId id="2147484042" r:id="rId13"/>
    <p:sldLayoutId id="2147484043" r:id="rId14"/>
    <p:sldLayoutId id="2147484044" r:id="rId15"/>
    <p:sldLayoutId id="2147484045" r:id="rId16"/>
    <p:sldLayoutId id="2147484046" r:id="rId17"/>
    <p:sldLayoutId id="2147484047" r:id="rId18"/>
    <p:sldLayoutId id="2147484048" r:id="rId19"/>
    <p:sldLayoutId id="2147484049" r:id="rId20"/>
    <p:sldLayoutId id="2147484050" r:id="rId21"/>
    <p:sldLayoutId id="2147484051" r:id="rId22"/>
    <p:sldLayoutId id="2147484052" r:id="rId23"/>
    <p:sldLayoutId id="2147484053" r:id="rId24"/>
    <p:sldLayoutId id="2147484054" r:id="rId25"/>
    <p:sldLayoutId id="2147484055" r:id="rId26"/>
    <p:sldLayoutId id="2147484056" r:id="rId27"/>
    <p:sldLayoutId id="2147484057" r:id="rId28"/>
    <p:sldLayoutId id="2147484058" r:id="rId29"/>
    <p:sldLayoutId id="2147484059" r:id="rId30"/>
    <p:sldLayoutId id="2147484060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9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600206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415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4ACE38F-7B16-4703-8BF5-C23BECC210A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415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0" y="6356415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C13298D-7749-4A48-A964-23A962BC9E6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57097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80" r:id="rId1"/>
    <p:sldLayoutId id="2147484081" r:id="rId2"/>
    <p:sldLayoutId id="2147484082" r:id="rId3"/>
    <p:sldLayoutId id="2147484083" r:id="rId4"/>
    <p:sldLayoutId id="2147484084" r:id="rId5"/>
    <p:sldLayoutId id="2147484085" r:id="rId6"/>
    <p:sldLayoutId id="2147484086" r:id="rId7"/>
    <p:sldLayoutId id="2147484087" r:id="rId8"/>
    <p:sldLayoutId id="2147484088" r:id="rId9"/>
    <p:sldLayoutId id="2147484089" r:id="rId10"/>
    <p:sldLayoutId id="2147484090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4180DEBC-4177-4978-911B-D864AC5DED3B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1/10/2025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150">
              <a:defRPr/>
            </a:pPr>
            <a:fld id="{0275466A-A553-410C-8520-62B87D5702C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150"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22610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92" r:id="rId1"/>
    <p:sldLayoutId id="2147484093" r:id="rId2"/>
    <p:sldLayoutId id="2147484094" r:id="rId3"/>
    <p:sldLayoutId id="2147484095" r:id="rId4"/>
    <p:sldLayoutId id="2147484096" r:id="rId5"/>
    <p:sldLayoutId id="2147484097" r:id="rId6"/>
    <p:sldLayoutId id="2147484098" r:id="rId7"/>
    <p:sldLayoutId id="2147484099" r:id="rId8"/>
    <p:sldLayoutId id="2147484100" r:id="rId9"/>
    <p:sldLayoutId id="2147484101" r:id="rId10"/>
    <p:sldLayoutId id="2147484102" r:id="rId11"/>
    <p:sldLayoutId id="2147483707" r:id="rId12"/>
    <p:sldLayoutId id="2147483713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51.xml"/><Relationship Id="rId4" Type="http://schemas.openxmlformats.org/officeDocument/2006/relationships/image" Target="../media/image31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8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7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7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0.png"/><Relationship Id="rId5" Type="http://schemas.openxmlformats.org/officeDocument/2006/relationships/image" Target="../media/image17.png"/><Relationship Id="rId4" Type="http://schemas.openxmlformats.org/officeDocument/2006/relationships/image" Target="../media/image19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90.xml"/><Relationship Id="rId4" Type="http://schemas.openxmlformats.org/officeDocument/2006/relationships/image" Target="../media/image33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6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5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gi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08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8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7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gif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98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40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7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0.png"/><Relationship Id="rId5" Type="http://schemas.openxmlformats.org/officeDocument/2006/relationships/image" Target="../media/image17.png"/><Relationship Id="rId4" Type="http://schemas.openxmlformats.org/officeDocument/2006/relationships/image" Target="../media/image19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86.xml"/><Relationship Id="rId5" Type="http://schemas.openxmlformats.org/officeDocument/2006/relationships/image" Target="../media/image24.png"/><Relationship Id="rId4" Type="http://schemas.openxmlformats.org/officeDocument/2006/relationships/image" Target="../media/image2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gif"/><Relationship Id="rId1" Type="http://schemas.openxmlformats.org/officeDocument/2006/relationships/slideLayout" Target="../slideLayouts/slideLayout19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gif"/><Relationship Id="rId2" Type="http://schemas.openxmlformats.org/officeDocument/2006/relationships/image" Target="../media/image27.gif"/><Relationship Id="rId1" Type="http://schemas.openxmlformats.org/officeDocument/2006/relationships/slideLayout" Target="../slideLayouts/slideLayout207.xml"/><Relationship Id="rId4" Type="http://schemas.openxmlformats.org/officeDocument/2006/relationships/image" Target="../media/image28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gif"/><Relationship Id="rId2" Type="http://schemas.openxmlformats.org/officeDocument/2006/relationships/image" Target="../media/image27.gif"/><Relationship Id="rId1" Type="http://schemas.openxmlformats.org/officeDocument/2006/relationships/slideLayout" Target="../slideLayouts/slideLayout220.xml"/><Relationship Id="rId4" Type="http://schemas.openxmlformats.org/officeDocument/2006/relationships/image" Target="../media/image29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gif"/><Relationship Id="rId2" Type="http://schemas.openxmlformats.org/officeDocument/2006/relationships/image" Target="../media/image27.gif"/><Relationship Id="rId1" Type="http://schemas.openxmlformats.org/officeDocument/2006/relationships/slideLayout" Target="../slideLayouts/slideLayout233.xml"/><Relationship Id="rId4" Type="http://schemas.openxmlformats.org/officeDocument/2006/relationships/image" Target="../media/image30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0.png"/><Relationship Id="rId5" Type="http://schemas.openxmlformats.org/officeDocument/2006/relationships/image" Target="../media/image17.png"/><Relationship Id="rId4" Type="http://schemas.openxmlformats.org/officeDocument/2006/relationships/image" Target="../media/image1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smtClean="0"/>
          </a:p>
        </p:txBody>
      </p:sp>
      <p:sp>
        <p:nvSpPr>
          <p:cNvPr id="399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0" lvl="0" indent="0" algn="ctr" defTabSz="914150" eaLnBrk="1" fontAlgn="auto" hangingPunct="1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CHÀO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MỪNG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CÁC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THẦY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CÔ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CÁC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EM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HỌC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SINH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ĐẾN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VỚI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TIẾT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HỌC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MÔN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NGỮ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VĂN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marL="0" lvl="0" indent="0" algn="ctr" defTabSz="914150" eaLnBrk="1" fontAlgn="auto" hangingPunct="1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LỚP</a:t>
            </a:r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7C4</a:t>
            </a:r>
            <a:endParaRPr lang="en-US" sz="48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endParaRPr lang="en-US" dirty="0" smtClean="0"/>
          </a:p>
        </p:txBody>
      </p:sp>
      <p:sp>
        <p:nvSpPr>
          <p:cNvPr id="2" name="Rounded Rectangle 1"/>
          <p:cNvSpPr/>
          <p:nvPr/>
        </p:nvSpPr>
        <p:spPr>
          <a:xfrm>
            <a:off x="2590800" y="762000"/>
            <a:ext cx="8077200" cy="3478163"/>
          </a:xfrm>
          <a:prstGeom prst="roundRect">
            <a:avLst>
              <a:gd name="adj" fmla="val 23514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8" tIns="45718" rIns="91418" bIns="45718" anchor="ctr"/>
          <a:lstStyle/>
          <a:p>
            <a:pPr algn="ctr" defTabSz="914150">
              <a:defRPr/>
            </a:pPr>
            <a:endParaRPr lang="en-US" sz="48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342893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" name="Google Shape;445;p29"/>
          <p:cNvSpPr/>
          <p:nvPr/>
        </p:nvSpPr>
        <p:spPr>
          <a:xfrm>
            <a:off x="8861843" y="246875"/>
            <a:ext cx="2887285" cy="6611116"/>
          </a:xfrm>
          <a:custGeom>
            <a:avLst/>
            <a:gdLst/>
            <a:ahLst/>
            <a:cxnLst/>
            <a:rect l="l" t="t" r="r" b="b"/>
            <a:pathLst>
              <a:path w="82671" h="141971" extrusionOk="0">
                <a:moveTo>
                  <a:pt x="10982" y="0"/>
                </a:moveTo>
                <a:lnTo>
                  <a:pt x="8705" y="3571"/>
                </a:lnTo>
                <a:lnTo>
                  <a:pt x="10982" y="21114"/>
                </a:lnTo>
                <a:cubicBezTo>
                  <a:pt x="10982" y="21114"/>
                  <a:pt x="10763" y="21284"/>
                  <a:pt x="10375" y="21284"/>
                </a:cubicBezTo>
                <a:cubicBezTo>
                  <a:pt x="9587" y="21284"/>
                  <a:pt x="8104" y="20583"/>
                  <a:pt x="6340" y="16338"/>
                </a:cubicBezTo>
                <a:cubicBezTo>
                  <a:pt x="3684" y="9999"/>
                  <a:pt x="2144" y="2567"/>
                  <a:pt x="2144" y="2567"/>
                </a:cubicBezTo>
                <a:lnTo>
                  <a:pt x="1" y="12811"/>
                </a:lnTo>
                <a:cubicBezTo>
                  <a:pt x="1" y="12811"/>
                  <a:pt x="1407" y="31738"/>
                  <a:pt x="28993" y="46156"/>
                </a:cubicBezTo>
                <a:cubicBezTo>
                  <a:pt x="35890" y="56668"/>
                  <a:pt x="28993" y="141971"/>
                  <a:pt x="28993" y="141971"/>
                </a:cubicBezTo>
                <a:lnTo>
                  <a:pt x="57160" y="141971"/>
                </a:lnTo>
                <a:cubicBezTo>
                  <a:pt x="57160" y="141971"/>
                  <a:pt x="42831" y="53632"/>
                  <a:pt x="46759" y="46223"/>
                </a:cubicBezTo>
                <a:cubicBezTo>
                  <a:pt x="50665" y="38790"/>
                  <a:pt x="50397" y="25711"/>
                  <a:pt x="66534" y="22832"/>
                </a:cubicBezTo>
                <a:cubicBezTo>
                  <a:pt x="82670" y="19953"/>
                  <a:pt x="59548" y="16583"/>
                  <a:pt x="59548" y="16583"/>
                </a:cubicBezTo>
                <a:cubicBezTo>
                  <a:pt x="59548" y="16583"/>
                  <a:pt x="53075" y="22989"/>
                  <a:pt x="48545" y="30086"/>
                </a:cubicBezTo>
                <a:cubicBezTo>
                  <a:pt x="43992" y="37161"/>
                  <a:pt x="38613" y="44013"/>
                  <a:pt x="38613" y="44013"/>
                </a:cubicBezTo>
                <a:cubicBezTo>
                  <a:pt x="34350" y="41312"/>
                  <a:pt x="30265" y="38366"/>
                  <a:pt x="26360" y="35175"/>
                </a:cubicBezTo>
                <a:cubicBezTo>
                  <a:pt x="20200" y="30086"/>
                  <a:pt x="16852" y="31046"/>
                  <a:pt x="15647" y="26381"/>
                </a:cubicBezTo>
                <a:cubicBezTo>
                  <a:pt x="14464" y="21716"/>
                  <a:pt x="18414" y="6629"/>
                  <a:pt x="18414" y="6629"/>
                </a:cubicBezTo>
                <a:lnTo>
                  <a:pt x="10982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3" name="组合 4">
            <a:extLst>
              <a:ext uri="{FF2B5EF4-FFF2-40B4-BE49-F238E27FC236}">
                <a16:creationId xmlns:a16="http://schemas.microsoft.com/office/drawing/2014/main" id="{3AE8FEAF-FC4A-7EF8-D6DC-6CB823B0CB9D}"/>
              </a:ext>
            </a:extLst>
          </p:cNvPr>
          <p:cNvGrpSpPr/>
          <p:nvPr/>
        </p:nvGrpSpPr>
        <p:grpSpPr>
          <a:xfrm>
            <a:off x="2278005" y="298641"/>
            <a:ext cx="4636858" cy="657843"/>
            <a:chOff x="1497330" y="705597"/>
            <a:chExt cx="8569732" cy="806624"/>
          </a:xfrm>
        </p:grpSpPr>
        <p:sp>
          <p:nvSpPr>
            <p:cNvPr id="34" name="TextBox 8">
              <a:extLst>
                <a:ext uri="{FF2B5EF4-FFF2-40B4-BE49-F238E27FC236}">
                  <a16:creationId xmlns:a16="http://schemas.microsoft.com/office/drawing/2014/main" id="{FDFFEA8F-3AC0-20DB-27AF-154E280835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46717" y="777788"/>
              <a:ext cx="8220345" cy="6038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/>
            <a:p>
              <a:pPr defTabSz="685622">
                <a:defRPr/>
              </a:pPr>
              <a:r>
                <a:rPr lang="en-US" altLang="zh-CN" sz="3200" b="1" kern="0" dirty="0" err="1" smtClean="0">
                  <a:solidFill>
                    <a:srgbClr val="FCDFBC">
                      <a:lumMod val="25000"/>
                    </a:srgbClr>
                  </a:solidFill>
                  <a:latin typeface="Times New Roman" panose="02020603050405020304" pitchFamily="18" charset="0"/>
                  <a:ea typeface="华文新魏" panose="02010800040101010101" pitchFamily="2" charset="-122"/>
                  <a:cs typeface="Times New Roman" panose="02020603050405020304" pitchFamily="18" charset="0"/>
                  <a:sym typeface="Arial"/>
                </a:rPr>
                <a:t>Giới</a:t>
              </a:r>
              <a:r>
                <a:rPr lang="en-US" altLang="zh-CN" sz="3200" b="1" kern="0" dirty="0" smtClean="0">
                  <a:solidFill>
                    <a:srgbClr val="FCDFBC">
                      <a:lumMod val="25000"/>
                    </a:srgbClr>
                  </a:solidFill>
                  <a:latin typeface="Times New Roman" panose="02020603050405020304" pitchFamily="18" charset="0"/>
                  <a:ea typeface="华文新魏" panose="02010800040101010101" pitchFamily="2" charset="-122"/>
                  <a:cs typeface="Times New Roman" panose="02020603050405020304" pitchFamily="18" charset="0"/>
                  <a:sym typeface="Arial"/>
                </a:rPr>
                <a:t> </a:t>
              </a:r>
              <a:r>
                <a:rPr lang="en-US" altLang="zh-CN" sz="3200" b="1" kern="0" dirty="0" err="1">
                  <a:solidFill>
                    <a:srgbClr val="FCDFBC">
                      <a:lumMod val="25000"/>
                    </a:srgbClr>
                  </a:solidFill>
                  <a:latin typeface="Times New Roman" panose="02020603050405020304" pitchFamily="18" charset="0"/>
                  <a:ea typeface="华文新魏" panose="02010800040101010101" pitchFamily="2" charset="-122"/>
                  <a:cs typeface="Times New Roman" panose="02020603050405020304" pitchFamily="18" charset="0"/>
                  <a:sym typeface="Arial"/>
                </a:rPr>
                <a:t>thiệu</a:t>
              </a:r>
              <a:r>
                <a:rPr lang="en-US" altLang="zh-CN" sz="3200" b="1" kern="0" dirty="0">
                  <a:solidFill>
                    <a:srgbClr val="FCDFBC">
                      <a:lumMod val="25000"/>
                    </a:srgbClr>
                  </a:solidFill>
                  <a:latin typeface="Times New Roman" panose="02020603050405020304" pitchFamily="18" charset="0"/>
                  <a:ea typeface="华文新魏" panose="02010800040101010101" pitchFamily="2" charset="-122"/>
                  <a:cs typeface="Times New Roman" panose="02020603050405020304" pitchFamily="18" charset="0"/>
                  <a:sym typeface="Arial"/>
                </a:rPr>
                <a:t> </a:t>
              </a:r>
              <a:r>
                <a:rPr lang="en-US" altLang="zh-CN" sz="3200" b="1" kern="0" dirty="0" err="1">
                  <a:solidFill>
                    <a:srgbClr val="FCDFBC">
                      <a:lumMod val="25000"/>
                    </a:srgbClr>
                  </a:solidFill>
                  <a:latin typeface="Times New Roman" panose="02020603050405020304" pitchFamily="18" charset="0"/>
                  <a:ea typeface="华文新魏" panose="02010800040101010101" pitchFamily="2" charset="-122"/>
                  <a:cs typeface="Times New Roman" panose="02020603050405020304" pitchFamily="18" charset="0"/>
                  <a:sym typeface="Arial"/>
                </a:rPr>
                <a:t>bài</a:t>
              </a:r>
              <a:r>
                <a:rPr lang="en-US" altLang="zh-CN" sz="3200" b="1" kern="0" dirty="0">
                  <a:solidFill>
                    <a:srgbClr val="FCDFBC">
                      <a:lumMod val="25000"/>
                    </a:srgbClr>
                  </a:solidFill>
                  <a:latin typeface="Times New Roman" panose="02020603050405020304" pitchFamily="18" charset="0"/>
                  <a:ea typeface="华文新魏" panose="02010800040101010101" pitchFamily="2" charset="-122"/>
                  <a:cs typeface="Times New Roman" panose="02020603050405020304" pitchFamily="18" charset="0"/>
                  <a:sym typeface="Arial"/>
                </a:rPr>
                <a:t> </a:t>
              </a:r>
              <a:r>
                <a:rPr lang="en-US" altLang="zh-CN" sz="3200" b="1" kern="0" dirty="0" err="1">
                  <a:solidFill>
                    <a:srgbClr val="FCDFBC">
                      <a:lumMod val="25000"/>
                    </a:srgbClr>
                  </a:solidFill>
                  <a:latin typeface="Times New Roman" panose="02020603050405020304" pitchFamily="18" charset="0"/>
                  <a:ea typeface="华文新魏" panose="02010800040101010101" pitchFamily="2" charset="-122"/>
                  <a:cs typeface="Times New Roman" panose="02020603050405020304" pitchFamily="18" charset="0"/>
                  <a:sym typeface="Arial"/>
                </a:rPr>
                <a:t>học</a:t>
              </a:r>
              <a:endParaRPr lang="zh-CN" altLang="en-US" sz="3200" b="1" kern="0" dirty="0">
                <a:solidFill>
                  <a:srgbClr val="FCDFBC">
                    <a:lumMod val="25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endParaRPr>
            </a:p>
          </p:txBody>
        </p:sp>
        <p:sp>
          <p:nvSpPr>
            <p:cNvPr id="35" name="矩形 9">
              <a:extLst>
                <a:ext uri="{FF2B5EF4-FFF2-40B4-BE49-F238E27FC236}">
                  <a16:creationId xmlns:a16="http://schemas.microsoft.com/office/drawing/2014/main" id="{939A9296-15F6-301F-2E49-9BE7F8388F43}"/>
                </a:ext>
              </a:extLst>
            </p:cNvPr>
            <p:cNvSpPr/>
            <p:nvPr/>
          </p:nvSpPr>
          <p:spPr>
            <a:xfrm>
              <a:off x="1497330" y="705597"/>
              <a:ext cx="127648" cy="80662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defTabSz="685622">
                <a:defRPr/>
              </a:pPr>
              <a:endParaRPr lang="zh-CN" altLang="en-US" sz="2400" kern="0">
                <a:solidFill>
                  <a:srgbClr val="2F583C"/>
                </a:solidFill>
                <a:latin typeface="华文新魏" panose="02010800040101010101" pitchFamily="2" charset="-122"/>
                <a:ea typeface="华文新魏" panose="02010800040101010101" pitchFamily="2" charset="-122"/>
                <a:sym typeface="Arial"/>
              </a:endParaRPr>
            </a:p>
          </p:txBody>
        </p:sp>
      </p:grpSp>
      <p:grpSp>
        <p:nvGrpSpPr>
          <p:cNvPr id="36" name="Google Shape;4475;p36">
            <a:extLst>
              <a:ext uri="{FF2B5EF4-FFF2-40B4-BE49-F238E27FC236}">
                <a16:creationId xmlns:a16="http://schemas.microsoft.com/office/drawing/2014/main" id="{5888EA29-AC0D-7C06-7A04-A3B41646F20E}"/>
              </a:ext>
            </a:extLst>
          </p:cNvPr>
          <p:cNvGrpSpPr/>
          <p:nvPr/>
        </p:nvGrpSpPr>
        <p:grpSpPr>
          <a:xfrm>
            <a:off x="1693668" y="298099"/>
            <a:ext cx="502416" cy="634815"/>
            <a:chOff x="7368700" y="3304200"/>
            <a:chExt cx="1161401" cy="1257678"/>
          </a:xfrm>
        </p:grpSpPr>
        <p:sp>
          <p:nvSpPr>
            <p:cNvPr id="37" name="Google Shape;4476;p36">
              <a:extLst>
                <a:ext uri="{FF2B5EF4-FFF2-40B4-BE49-F238E27FC236}">
                  <a16:creationId xmlns:a16="http://schemas.microsoft.com/office/drawing/2014/main" id="{3578904C-061E-AC11-40ED-6CA3043FFED1}"/>
                </a:ext>
              </a:extLst>
            </p:cNvPr>
            <p:cNvSpPr/>
            <p:nvPr/>
          </p:nvSpPr>
          <p:spPr>
            <a:xfrm>
              <a:off x="7485066" y="3498775"/>
              <a:ext cx="1039955" cy="1054287"/>
            </a:xfrm>
            <a:custGeom>
              <a:avLst/>
              <a:gdLst/>
              <a:ahLst/>
              <a:cxnLst/>
              <a:rect l="l" t="t" r="r" b="b"/>
              <a:pathLst>
                <a:path w="35621" h="36115" extrusionOk="0">
                  <a:moveTo>
                    <a:pt x="14442" y="0"/>
                  </a:moveTo>
                  <a:cubicBezTo>
                    <a:pt x="13396" y="0"/>
                    <a:pt x="12697" y="107"/>
                    <a:pt x="12524" y="328"/>
                  </a:cubicBezTo>
                  <a:cubicBezTo>
                    <a:pt x="2401" y="13076"/>
                    <a:pt x="0" y="30922"/>
                    <a:pt x="0" y="30941"/>
                  </a:cubicBezTo>
                  <a:cubicBezTo>
                    <a:pt x="8101" y="34908"/>
                    <a:pt x="24374" y="36115"/>
                    <a:pt x="24374" y="36115"/>
                  </a:cubicBezTo>
                  <a:cubicBezTo>
                    <a:pt x="27674" y="24714"/>
                    <a:pt x="35621" y="6850"/>
                    <a:pt x="35402" y="6098"/>
                  </a:cubicBezTo>
                  <a:cubicBezTo>
                    <a:pt x="35178" y="5354"/>
                    <a:pt x="31724" y="3627"/>
                    <a:pt x="25947" y="1900"/>
                  </a:cubicBezTo>
                  <a:cubicBezTo>
                    <a:pt x="21826" y="667"/>
                    <a:pt x="17054" y="0"/>
                    <a:pt x="14442" y="0"/>
                  </a:cubicBezTo>
                  <a:close/>
                </a:path>
              </a:pathLst>
            </a:custGeom>
            <a:solidFill>
              <a:srgbClr val="FFC7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8" name="Google Shape;4477;p36">
              <a:extLst>
                <a:ext uri="{FF2B5EF4-FFF2-40B4-BE49-F238E27FC236}">
                  <a16:creationId xmlns:a16="http://schemas.microsoft.com/office/drawing/2014/main" id="{0AE837CD-8C5E-05E8-5E61-9D20D467CAE3}"/>
                </a:ext>
              </a:extLst>
            </p:cNvPr>
            <p:cNvSpPr/>
            <p:nvPr/>
          </p:nvSpPr>
          <p:spPr>
            <a:xfrm>
              <a:off x="7476454" y="3490163"/>
              <a:ext cx="1053648" cy="1071715"/>
            </a:xfrm>
            <a:custGeom>
              <a:avLst/>
              <a:gdLst/>
              <a:ahLst/>
              <a:cxnLst/>
              <a:rect l="l" t="t" r="r" b="b"/>
              <a:pathLst>
                <a:path w="36090" h="36712" extrusionOk="0">
                  <a:moveTo>
                    <a:pt x="14657" y="585"/>
                  </a:moveTo>
                  <a:cubicBezTo>
                    <a:pt x="17070" y="585"/>
                    <a:pt x="21768" y="1170"/>
                    <a:pt x="26158" y="2484"/>
                  </a:cubicBezTo>
                  <a:cubicBezTo>
                    <a:pt x="32308" y="4320"/>
                    <a:pt x="35171" y="5957"/>
                    <a:pt x="35396" y="6458"/>
                  </a:cubicBezTo>
                  <a:cubicBezTo>
                    <a:pt x="35357" y="6952"/>
                    <a:pt x="34112" y="10059"/>
                    <a:pt x="32680" y="13654"/>
                  </a:cubicBezTo>
                  <a:cubicBezTo>
                    <a:pt x="30203" y="19848"/>
                    <a:pt x="26473" y="29169"/>
                    <a:pt x="24451" y="36089"/>
                  </a:cubicBezTo>
                  <a:cubicBezTo>
                    <a:pt x="22416" y="35922"/>
                    <a:pt x="8101" y="34625"/>
                    <a:pt x="623" y="31063"/>
                  </a:cubicBezTo>
                  <a:cubicBezTo>
                    <a:pt x="937" y="29021"/>
                    <a:pt x="3665" y="12633"/>
                    <a:pt x="13057" y="809"/>
                  </a:cubicBezTo>
                  <a:cubicBezTo>
                    <a:pt x="13207" y="662"/>
                    <a:pt x="13782" y="585"/>
                    <a:pt x="14657" y="585"/>
                  </a:cubicBezTo>
                  <a:close/>
                  <a:moveTo>
                    <a:pt x="14798" y="1"/>
                  </a:moveTo>
                  <a:cubicBezTo>
                    <a:pt x="13640" y="1"/>
                    <a:pt x="12827" y="134"/>
                    <a:pt x="12588" y="436"/>
                  </a:cubicBezTo>
                  <a:cubicBezTo>
                    <a:pt x="2523" y="13108"/>
                    <a:pt x="0" y="31088"/>
                    <a:pt x="0" y="31236"/>
                  </a:cubicBezTo>
                  <a:cubicBezTo>
                    <a:pt x="0" y="31352"/>
                    <a:pt x="64" y="31454"/>
                    <a:pt x="167" y="31506"/>
                  </a:cubicBezTo>
                  <a:cubicBezTo>
                    <a:pt x="8223" y="35460"/>
                    <a:pt x="24489" y="36699"/>
                    <a:pt x="24650" y="36712"/>
                  </a:cubicBezTo>
                  <a:lnTo>
                    <a:pt x="24669" y="36712"/>
                  </a:lnTo>
                  <a:cubicBezTo>
                    <a:pt x="24804" y="36705"/>
                    <a:pt x="24920" y="36622"/>
                    <a:pt x="24958" y="36493"/>
                  </a:cubicBezTo>
                  <a:cubicBezTo>
                    <a:pt x="26961" y="29580"/>
                    <a:pt x="30735" y="20131"/>
                    <a:pt x="33233" y="13878"/>
                  </a:cubicBezTo>
                  <a:cubicBezTo>
                    <a:pt x="35556" y="8069"/>
                    <a:pt x="36089" y="6669"/>
                    <a:pt x="35980" y="6310"/>
                  </a:cubicBezTo>
                  <a:cubicBezTo>
                    <a:pt x="35640" y="5161"/>
                    <a:pt x="30889" y="3274"/>
                    <a:pt x="26332" y="1906"/>
                  </a:cubicBezTo>
                  <a:cubicBezTo>
                    <a:pt x="22729" y="829"/>
                    <a:pt x="17689" y="1"/>
                    <a:pt x="14798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9" name="Google Shape;4478;p36">
              <a:extLst>
                <a:ext uri="{FF2B5EF4-FFF2-40B4-BE49-F238E27FC236}">
                  <a16:creationId xmlns:a16="http://schemas.microsoft.com/office/drawing/2014/main" id="{4AB882CE-F468-5801-8E01-AA3A72512B54}"/>
                </a:ext>
              </a:extLst>
            </p:cNvPr>
            <p:cNvSpPr/>
            <p:nvPr/>
          </p:nvSpPr>
          <p:spPr>
            <a:xfrm>
              <a:off x="7466499" y="3470925"/>
              <a:ext cx="1040159" cy="1054229"/>
            </a:xfrm>
            <a:custGeom>
              <a:avLst/>
              <a:gdLst/>
              <a:ahLst/>
              <a:cxnLst/>
              <a:rect l="l" t="t" r="r" b="b"/>
              <a:pathLst>
                <a:path w="35628" h="36113" extrusionOk="0">
                  <a:moveTo>
                    <a:pt x="14446" y="1"/>
                  </a:moveTo>
                  <a:cubicBezTo>
                    <a:pt x="13402" y="1"/>
                    <a:pt x="12704" y="107"/>
                    <a:pt x="12531" y="325"/>
                  </a:cubicBezTo>
                  <a:cubicBezTo>
                    <a:pt x="2402" y="13074"/>
                    <a:pt x="1" y="30919"/>
                    <a:pt x="7" y="30932"/>
                  </a:cubicBezTo>
                  <a:cubicBezTo>
                    <a:pt x="8108" y="34906"/>
                    <a:pt x="24381" y="36112"/>
                    <a:pt x="24381" y="36112"/>
                  </a:cubicBezTo>
                  <a:cubicBezTo>
                    <a:pt x="27681" y="24712"/>
                    <a:pt x="35628" y="6853"/>
                    <a:pt x="35403" y="6102"/>
                  </a:cubicBezTo>
                  <a:cubicBezTo>
                    <a:pt x="35185" y="5351"/>
                    <a:pt x="31731" y="3625"/>
                    <a:pt x="25954" y="1898"/>
                  </a:cubicBezTo>
                  <a:cubicBezTo>
                    <a:pt x="21831" y="664"/>
                    <a:pt x="17057" y="1"/>
                    <a:pt x="14446" y="1"/>
                  </a:cubicBezTo>
                  <a:close/>
                </a:path>
              </a:pathLst>
            </a:custGeom>
            <a:solidFill>
              <a:srgbClr val="FFC7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0" name="Google Shape;4479;p36">
              <a:extLst>
                <a:ext uri="{FF2B5EF4-FFF2-40B4-BE49-F238E27FC236}">
                  <a16:creationId xmlns:a16="http://schemas.microsoft.com/office/drawing/2014/main" id="{EF20FACB-3574-6631-AFBD-7B5BC1D5BC92}"/>
                </a:ext>
              </a:extLst>
            </p:cNvPr>
            <p:cNvSpPr/>
            <p:nvPr/>
          </p:nvSpPr>
          <p:spPr>
            <a:xfrm>
              <a:off x="7456777" y="3462283"/>
              <a:ext cx="1054757" cy="1071686"/>
            </a:xfrm>
            <a:custGeom>
              <a:avLst/>
              <a:gdLst/>
              <a:ahLst/>
              <a:cxnLst/>
              <a:rect l="l" t="t" r="r" b="b"/>
              <a:pathLst>
                <a:path w="36128" h="36711" extrusionOk="0">
                  <a:moveTo>
                    <a:pt x="14692" y="584"/>
                  </a:moveTo>
                  <a:cubicBezTo>
                    <a:pt x="17102" y="584"/>
                    <a:pt x="21807" y="1171"/>
                    <a:pt x="26203" y="2483"/>
                  </a:cubicBezTo>
                  <a:cubicBezTo>
                    <a:pt x="32353" y="4319"/>
                    <a:pt x="35222" y="5955"/>
                    <a:pt x="35447" y="6456"/>
                  </a:cubicBezTo>
                  <a:cubicBezTo>
                    <a:pt x="35402" y="6950"/>
                    <a:pt x="34163" y="10064"/>
                    <a:pt x="32725" y="13652"/>
                  </a:cubicBezTo>
                  <a:cubicBezTo>
                    <a:pt x="30248" y="19847"/>
                    <a:pt x="26524" y="29174"/>
                    <a:pt x="24502" y="36087"/>
                  </a:cubicBezTo>
                  <a:cubicBezTo>
                    <a:pt x="22461" y="35921"/>
                    <a:pt x="8146" y="34630"/>
                    <a:pt x="668" y="31055"/>
                  </a:cubicBezTo>
                  <a:cubicBezTo>
                    <a:pt x="963" y="29052"/>
                    <a:pt x="3595" y="12773"/>
                    <a:pt x="13102" y="807"/>
                  </a:cubicBezTo>
                  <a:cubicBezTo>
                    <a:pt x="13252" y="661"/>
                    <a:pt x="13822" y="584"/>
                    <a:pt x="14692" y="584"/>
                  </a:cubicBezTo>
                  <a:close/>
                  <a:moveTo>
                    <a:pt x="14826" y="1"/>
                  </a:moveTo>
                  <a:cubicBezTo>
                    <a:pt x="13674" y="1"/>
                    <a:pt x="12865" y="133"/>
                    <a:pt x="12627" y="435"/>
                  </a:cubicBezTo>
                  <a:cubicBezTo>
                    <a:pt x="7369" y="7060"/>
                    <a:pt x="4224" y="15064"/>
                    <a:pt x="2516" y="20611"/>
                  </a:cubicBezTo>
                  <a:cubicBezTo>
                    <a:pt x="693" y="26529"/>
                    <a:pt x="0" y="31183"/>
                    <a:pt x="64" y="31344"/>
                  </a:cubicBezTo>
                  <a:cubicBezTo>
                    <a:pt x="90" y="31414"/>
                    <a:pt x="141" y="31466"/>
                    <a:pt x="205" y="31504"/>
                  </a:cubicBezTo>
                  <a:cubicBezTo>
                    <a:pt x="8268" y="35458"/>
                    <a:pt x="24534" y="36697"/>
                    <a:pt x="24695" y="36710"/>
                  </a:cubicBezTo>
                  <a:lnTo>
                    <a:pt x="24714" y="36710"/>
                  </a:lnTo>
                  <a:cubicBezTo>
                    <a:pt x="24849" y="36704"/>
                    <a:pt x="24964" y="36620"/>
                    <a:pt x="25003" y="36492"/>
                  </a:cubicBezTo>
                  <a:cubicBezTo>
                    <a:pt x="26999" y="29578"/>
                    <a:pt x="30774" y="20129"/>
                    <a:pt x="33277" y="13877"/>
                  </a:cubicBezTo>
                  <a:cubicBezTo>
                    <a:pt x="35595" y="8067"/>
                    <a:pt x="36128" y="6674"/>
                    <a:pt x="36025" y="6315"/>
                  </a:cubicBezTo>
                  <a:cubicBezTo>
                    <a:pt x="35678" y="5160"/>
                    <a:pt x="30928" y="3272"/>
                    <a:pt x="26370" y="1911"/>
                  </a:cubicBezTo>
                  <a:cubicBezTo>
                    <a:pt x="22763" y="833"/>
                    <a:pt x="17716" y="1"/>
                    <a:pt x="14826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1" name="Google Shape;4480;p36">
              <a:extLst>
                <a:ext uri="{FF2B5EF4-FFF2-40B4-BE49-F238E27FC236}">
                  <a16:creationId xmlns:a16="http://schemas.microsoft.com/office/drawing/2014/main" id="{9C5DEA2A-7459-BC5E-E76D-905BC60378EA}"/>
                </a:ext>
              </a:extLst>
            </p:cNvPr>
            <p:cNvSpPr/>
            <p:nvPr/>
          </p:nvSpPr>
          <p:spPr>
            <a:xfrm>
              <a:off x="7415906" y="3531735"/>
              <a:ext cx="1060392" cy="951267"/>
            </a:xfrm>
            <a:custGeom>
              <a:avLst/>
              <a:gdLst/>
              <a:ahLst/>
              <a:cxnLst/>
              <a:rect l="l" t="t" r="r" b="b"/>
              <a:pathLst>
                <a:path w="36321" h="32586" extrusionOk="0">
                  <a:moveTo>
                    <a:pt x="34138" y="1"/>
                  </a:moveTo>
                  <a:cubicBezTo>
                    <a:pt x="34138" y="1"/>
                    <a:pt x="34138" y="1"/>
                    <a:pt x="34138" y="1"/>
                  </a:cubicBezTo>
                  <a:lnTo>
                    <a:pt x="34138" y="1"/>
                  </a:lnTo>
                  <a:cubicBezTo>
                    <a:pt x="34138" y="1"/>
                    <a:pt x="34138" y="1"/>
                    <a:pt x="34138" y="1"/>
                  </a:cubicBezTo>
                  <a:close/>
                  <a:moveTo>
                    <a:pt x="34138" y="1"/>
                  </a:moveTo>
                  <a:cubicBezTo>
                    <a:pt x="31455" y="5207"/>
                    <a:pt x="22667" y="27803"/>
                    <a:pt x="22667" y="27803"/>
                  </a:cubicBezTo>
                  <a:cubicBezTo>
                    <a:pt x="22600" y="27803"/>
                    <a:pt x="22533" y="27803"/>
                    <a:pt x="22465" y="27803"/>
                  </a:cubicBezTo>
                  <a:cubicBezTo>
                    <a:pt x="12982" y="27803"/>
                    <a:pt x="1" y="23348"/>
                    <a:pt x="1" y="23348"/>
                  </a:cubicBezTo>
                  <a:lnTo>
                    <a:pt x="1" y="23348"/>
                  </a:lnTo>
                  <a:cubicBezTo>
                    <a:pt x="1349" y="26981"/>
                    <a:pt x="2851" y="28599"/>
                    <a:pt x="2851" y="28599"/>
                  </a:cubicBezTo>
                  <a:cubicBezTo>
                    <a:pt x="12916" y="32206"/>
                    <a:pt x="25151" y="32585"/>
                    <a:pt x="25151" y="32585"/>
                  </a:cubicBezTo>
                  <a:cubicBezTo>
                    <a:pt x="26615" y="26981"/>
                    <a:pt x="36321" y="4591"/>
                    <a:pt x="36173" y="4019"/>
                  </a:cubicBezTo>
                  <a:cubicBezTo>
                    <a:pt x="36019" y="3443"/>
                    <a:pt x="34138" y="13"/>
                    <a:pt x="34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2" name="Google Shape;4481;p36">
              <a:extLst>
                <a:ext uri="{FF2B5EF4-FFF2-40B4-BE49-F238E27FC236}">
                  <a16:creationId xmlns:a16="http://schemas.microsoft.com/office/drawing/2014/main" id="{77E383EF-DF9E-8E2C-78BA-443E33675716}"/>
                </a:ext>
              </a:extLst>
            </p:cNvPr>
            <p:cNvSpPr/>
            <p:nvPr/>
          </p:nvSpPr>
          <p:spPr>
            <a:xfrm>
              <a:off x="7401280" y="3527443"/>
              <a:ext cx="1081383" cy="964549"/>
            </a:xfrm>
            <a:custGeom>
              <a:avLst/>
              <a:gdLst/>
              <a:ahLst/>
              <a:cxnLst/>
              <a:rect l="l" t="t" r="r" b="b"/>
              <a:pathLst>
                <a:path w="37040" h="33041" extrusionOk="0">
                  <a:moveTo>
                    <a:pt x="34646" y="796"/>
                  </a:moveTo>
                  <a:cubicBezTo>
                    <a:pt x="35904" y="3133"/>
                    <a:pt x="36283" y="3942"/>
                    <a:pt x="36372" y="4199"/>
                  </a:cubicBezTo>
                  <a:cubicBezTo>
                    <a:pt x="36263" y="4757"/>
                    <a:pt x="34639" y="8724"/>
                    <a:pt x="32925" y="12922"/>
                  </a:cubicBezTo>
                  <a:cubicBezTo>
                    <a:pt x="30011" y="20054"/>
                    <a:pt x="26403" y="28893"/>
                    <a:pt x="25421" y="32418"/>
                  </a:cubicBezTo>
                  <a:cubicBezTo>
                    <a:pt x="23675" y="32341"/>
                    <a:pt x="12647" y="31737"/>
                    <a:pt x="3525" y="28489"/>
                  </a:cubicBezTo>
                  <a:cubicBezTo>
                    <a:pt x="3281" y="28207"/>
                    <a:pt x="2119" y="26769"/>
                    <a:pt x="1009" y="23976"/>
                  </a:cubicBezTo>
                  <a:lnTo>
                    <a:pt x="1009" y="23976"/>
                  </a:lnTo>
                  <a:cubicBezTo>
                    <a:pt x="3692" y="24843"/>
                    <a:pt x="14701" y="28245"/>
                    <a:pt x="22963" y="28245"/>
                  </a:cubicBezTo>
                  <a:lnTo>
                    <a:pt x="23373" y="28245"/>
                  </a:lnTo>
                  <a:lnTo>
                    <a:pt x="23444" y="28059"/>
                  </a:lnTo>
                  <a:cubicBezTo>
                    <a:pt x="23527" y="27841"/>
                    <a:pt x="31738" y="6753"/>
                    <a:pt x="34646" y="796"/>
                  </a:cubicBezTo>
                  <a:close/>
                  <a:moveTo>
                    <a:pt x="34376" y="0"/>
                  </a:moveTo>
                  <a:cubicBezTo>
                    <a:pt x="34363" y="20"/>
                    <a:pt x="34357" y="39"/>
                    <a:pt x="34350" y="58"/>
                  </a:cubicBezTo>
                  <a:cubicBezTo>
                    <a:pt x="31795" y="5033"/>
                    <a:pt x="23816" y="25453"/>
                    <a:pt x="22956" y="27648"/>
                  </a:cubicBezTo>
                  <a:cubicBezTo>
                    <a:pt x="13635" y="27648"/>
                    <a:pt x="733" y="23251"/>
                    <a:pt x="598" y="23206"/>
                  </a:cubicBezTo>
                  <a:lnTo>
                    <a:pt x="1" y="23001"/>
                  </a:lnTo>
                  <a:lnTo>
                    <a:pt x="219" y="23597"/>
                  </a:lnTo>
                  <a:cubicBezTo>
                    <a:pt x="1574" y="27244"/>
                    <a:pt x="3063" y="28881"/>
                    <a:pt x="3127" y="28951"/>
                  </a:cubicBezTo>
                  <a:lnTo>
                    <a:pt x="3178" y="29003"/>
                  </a:lnTo>
                  <a:lnTo>
                    <a:pt x="3249" y="29028"/>
                  </a:lnTo>
                  <a:cubicBezTo>
                    <a:pt x="13244" y="32604"/>
                    <a:pt x="25517" y="33027"/>
                    <a:pt x="25639" y="33027"/>
                  </a:cubicBezTo>
                  <a:lnTo>
                    <a:pt x="25877" y="33040"/>
                  </a:lnTo>
                  <a:lnTo>
                    <a:pt x="25941" y="32816"/>
                  </a:lnTo>
                  <a:cubicBezTo>
                    <a:pt x="26808" y="29497"/>
                    <a:pt x="30666" y="20054"/>
                    <a:pt x="33484" y="13160"/>
                  </a:cubicBezTo>
                  <a:cubicBezTo>
                    <a:pt x="36584" y="5559"/>
                    <a:pt x="37040" y="4378"/>
                    <a:pt x="36963" y="4089"/>
                  </a:cubicBezTo>
                  <a:cubicBezTo>
                    <a:pt x="36867" y="3743"/>
                    <a:pt x="36257" y="2530"/>
                    <a:pt x="35037" y="270"/>
                  </a:cubicBezTo>
                  <a:cubicBezTo>
                    <a:pt x="34967" y="129"/>
                    <a:pt x="34915" y="45"/>
                    <a:pt x="34909" y="20"/>
                  </a:cubicBezTo>
                  <a:lnTo>
                    <a:pt x="34646" y="148"/>
                  </a:lnTo>
                  <a:lnTo>
                    <a:pt x="34376" y="0"/>
                  </a:ln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3" name="Google Shape;4482;p36">
              <a:extLst>
                <a:ext uri="{FF2B5EF4-FFF2-40B4-BE49-F238E27FC236}">
                  <a16:creationId xmlns:a16="http://schemas.microsoft.com/office/drawing/2014/main" id="{57A06E3E-35D0-002B-0F98-E034A5C92204}"/>
                </a:ext>
              </a:extLst>
            </p:cNvPr>
            <p:cNvSpPr/>
            <p:nvPr/>
          </p:nvSpPr>
          <p:spPr>
            <a:xfrm>
              <a:off x="7415731" y="4213316"/>
              <a:ext cx="734283" cy="269710"/>
            </a:xfrm>
            <a:custGeom>
              <a:avLst/>
              <a:gdLst/>
              <a:ahLst/>
              <a:cxnLst/>
              <a:rect l="l" t="t" r="r" b="b"/>
              <a:pathLst>
                <a:path w="25151" h="9239" extrusionOk="0">
                  <a:moveTo>
                    <a:pt x="0" y="1"/>
                  </a:moveTo>
                  <a:cubicBezTo>
                    <a:pt x="1348" y="3634"/>
                    <a:pt x="2850" y="5252"/>
                    <a:pt x="2850" y="5252"/>
                  </a:cubicBezTo>
                  <a:cubicBezTo>
                    <a:pt x="12916" y="8859"/>
                    <a:pt x="25151" y="9238"/>
                    <a:pt x="25151" y="9238"/>
                  </a:cubicBezTo>
                  <a:cubicBezTo>
                    <a:pt x="24214" y="7704"/>
                    <a:pt x="23386" y="6105"/>
                    <a:pt x="22667" y="4456"/>
                  </a:cubicBezTo>
                  <a:cubicBezTo>
                    <a:pt x="22593" y="4456"/>
                    <a:pt x="22519" y="4457"/>
                    <a:pt x="22445" y="4457"/>
                  </a:cubicBezTo>
                  <a:cubicBezTo>
                    <a:pt x="12963" y="4457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4" name="Google Shape;4483;p36">
              <a:extLst>
                <a:ext uri="{FF2B5EF4-FFF2-40B4-BE49-F238E27FC236}">
                  <a16:creationId xmlns:a16="http://schemas.microsoft.com/office/drawing/2014/main" id="{0C92C6FE-71DC-433E-C32E-6B9E6302DD73}"/>
                </a:ext>
              </a:extLst>
            </p:cNvPr>
            <p:cNvSpPr/>
            <p:nvPr/>
          </p:nvSpPr>
          <p:spPr>
            <a:xfrm>
              <a:off x="7401105" y="4199069"/>
              <a:ext cx="764675" cy="293326"/>
            </a:xfrm>
            <a:custGeom>
              <a:avLst/>
              <a:gdLst/>
              <a:ahLst/>
              <a:cxnLst/>
              <a:rect l="l" t="t" r="r" b="b"/>
              <a:pathLst>
                <a:path w="26192" h="10048" extrusionOk="0">
                  <a:moveTo>
                    <a:pt x="1015" y="977"/>
                  </a:moveTo>
                  <a:lnTo>
                    <a:pt x="1015" y="977"/>
                  </a:lnTo>
                  <a:cubicBezTo>
                    <a:pt x="3692" y="1843"/>
                    <a:pt x="14701" y="5245"/>
                    <a:pt x="22962" y="5245"/>
                  </a:cubicBezTo>
                  <a:lnTo>
                    <a:pt x="22969" y="5245"/>
                  </a:lnTo>
                  <a:cubicBezTo>
                    <a:pt x="23604" y="6671"/>
                    <a:pt x="24317" y="8057"/>
                    <a:pt x="25106" y="9405"/>
                  </a:cubicBezTo>
                  <a:cubicBezTo>
                    <a:pt x="22622" y="9277"/>
                    <a:pt x="12210" y="8577"/>
                    <a:pt x="3525" y="5483"/>
                  </a:cubicBezTo>
                  <a:cubicBezTo>
                    <a:pt x="3281" y="5201"/>
                    <a:pt x="2119" y="3763"/>
                    <a:pt x="1015" y="977"/>
                  </a:cubicBezTo>
                  <a:close/>
                  <a:moveTo>
                    <a:pt x="1" y="1"/>
                  </a:moveTo>
                  <a:lnTo>
                    <a:pt x="225" y="591"/>
                  </a:lnTo>
                  <a:cubicBezTo>
                    <a:pt x="1573" y="4244"/>
                    <a:pt x="3069" y="5875"/>
                    <a:pt x="3127" y="5945"/>
                  </a:cubicBezTo>
                  <a:lnTo>
                    <a:pt x="3178" y="6003"/>
                  </a:lnTo>
                  <a:lnTo>
                    <a:pt x="3249" y="6022"/>
                  </a:lnTo>
                  <a:cubicBezTo>
                    <a:pt x="13243" y="9604"/>
                    <a:pt x="25517" y="10021"/>
                    <a:pt x="25639" y="10028"/>
                  </a:cubicBezTo>
                  <a:lnTo>
                    <a:pt x="26191" y="10047"/>
                  </a:lnTo>
                  <a:lnTo>
                    <a:pt x="26191" y="10047"/>
                  </a:lnTo>
                  <a:lnTo>
                    <a:pt x="25909" y="9572"/>
                  </a:lnTo>
                  <a:cubicBezTo>
                    <a:pt x="24984" y="8051"/>
                    <a:pt x="24156" y="6465"/>
                    <a:pt x="23444" y="4828"/>
                  </a:cubicBezTo>
                  <a:lnTo>
                    <a:pt x="23360" y="4648"/>
                  </a:lnTo>
                  <a:lnTo>
                    <a:pt x="22962" y="4648"/>
                  </a:lnTo>
                  <a:cubicBezTo>
                    <a:pt x="13641" y="4648"/>
                    <a:pt x="732" y="251"/>
                    <a:pt x="604" y="20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5" name="Google Shape;4484;p36">
              <a:extLst>
                <a:ext uri="{FF2B5EF4-FFF2-40B4-BE49-F238E27FC236}">
                  <a16:creationId xmlns:a16="http://schemas.microsoft.com/office/drawing/2014/main" id="{5D579648-5B6B-9CC5-81F6-E19016046F54}"/>
                </a:ext>
              </a:extLst>
            </p:cNvPr>
            <p:cNvSpPr/>
            <p:nvPr/>
          </p:nvSpPr>
          <p:spPr>
            <a:xfrm>
              <a:off x="7378626" y="4196471"/>
              <a:ext cx="135903" cy="205019"/>
            </a:xfrm>
            <a:custGeom>
              <a:avLst/>
              <a:gdLst/>
              <a:ahLst/>
              <a:cxnLst/>
              <a:rect l="l" t="t" r="r" b="b"/>
              <a:pathLst>
                <a:path w="4655" h="7023" extrusionOk="0">
                  <a:moveTo>
                    <a:pt x="937" y="0"/>
                  </a:moveTo>
                  <a:lnTo>
                    <a:pt x="0" y="661"/>
                  </a:lnTo>
                  <a:cubicBezTo>
                    <a:pt x="0" y="661"/>
                    <a:pt x="2356" y="4744"/>
                    <a:pt x="3646" y="7023"/>
                  </a:cubicBezTo>
                  <a:lnTo>
                    <a:pt x="4654" y="6323"/>
                  </a:lnTo>
                  <a:lnTo>
                    <a:pt x="937" y="0"/>
                  </a:lnTo>
                  <a:close/>
                </a:path>
              </a:pathLst>
            </a:custGeom>
            <a:solidFill>
              <a:srgbClr val="FFC7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6" name="Google Shape;4485;p36">
              <a:extLst>
                <a:ext uri="{FF2B5EF4-FFF2-40B4-BE49-F238E27FC236}">
                  <a16:creationId xmlns:a16="http://schemas.microsoft.com/office/drawing/2014/main" id="{8A03399A-BD23-CAB0-77BC-02BB74DBEA0A}"/>
                </a:ext>
              </a:extLst>
            </p:cNvPr>
            <p:cNvSpPr/>
            <p:nvPr/>
          </p:nvSpPr>
          <p:spPr>
            <a:xfrm>
              <a:off x="7368875" y="4187713"/>
              <a:ext cx="155580" cy="222593"/>
            </a:xfrm>
            <a:custGeom>
              <a:avLst/>
              <a:gdLst/>
              <a:ahLst/>
              <a:cxnLst/>
              <a:rect l="l" t="t" r="r" b="b"/>
              <a:pathLst>
                <a:path w="5329" h="7625" extrusionOk="0">
                  <a:moveTo>
                    <a:pt x="1175" y="737"/>
                  </a:moveTo>
                  <a:lnTo>
                    <a:pt x="4590" y="6533"/>
                  </a:lnTo>
                  <a:lnTo>
                    <a:pt x="4083" y="6886"/>
                  </a:lnTo>
                  <a:cubicBezTo>
                    <a:pt x="2966" y="4922"/>
                    <a:pt x="1226" y="1911"/>
                    <a:pt x="732" y="1045"/>
                  </a:cubicBezTo>
                  <a:lnTo>
                    <a:pt x="1175" y="737"/>
                  </a:lnTo>
                  <a:close/>
                  <a:moveTo>
                    <a:pt x="1268" y="1"/>
                  </a:moveTo>
                  <a:cubicBezTo>
                    <a:pt x="1209" y="1"/>
                    <a:pt x="1150" y="19"/>
                    <a:pt x="1098" y="56"/>
                  </a:cubicBezTo>
                  <a:lnTo>
                    <a:pt x="161" y="717"/>
                  </a:lnTo>
                  <a:cubicBezTo>
                    <a:pt x="33" y="801"/>
                    <a:pt x="0" y="974"/>
                    <a:pt x="77" y="1109"/>
                  </a:cubicBezTo>
                  <a:cubicBezTo>
                    <a:pt x="97" y="1147"/>
                    <a:pt x="2440" y="5217"/>
                    <a:pt x="3724" y="7477"/>
                  </a:cubicBezTo>
                  <a:cubicBezTo>
                    <a:pt x="3762" y="7547"/>
                    <a:pt x="3833" y="7599"/>
                    <a:pt x="3916" y="7618"/>
                  </a:cubicBezTo>
                  <a:cubicBezTo>
                    <a:pt x="3935" y="7624"/>
                    <a:pt x="3961" y="7624"/>
                    <a:pt x="3980" y="7624"/>
                  </a:cubicBezTo>
                  <a:cubicBezTo>
                    <a:pt x="4045" y="7624"/>
                    <a:pt x="4102" y="7605"/>
                    <a:pt x="4154" y="7573"/>
                  </a:cubicBezTo>
                  <a:lnTo>
                    <a:pt x="5161" y="6867"/>
                  </a:lnTo>
                  <a:cubicBezTo>
                    <a:pt x="5290" y="6777"/>
                    <a:pt x="5328" y="6604"/>
                    <a:pt x="5245" y="6469"/>
                  </a:cubicBezTo>
                  <a:lnTo>
                    <a:pt x="1528" y="152"/>
                  </a:lnTo>
                  <a:cubicBezTo>
                    <a:pt x="1471" y="55"/>
                    <a:pt x="1370" y="1"/>
                    <a:pt x="1268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7" name="Google Shape;4486;p36">
              <a:extLst>
                <a:ext uri="{FF2B5EF4-FFF2-40B4-BE49-F238E27FC236}">
                  <a16:creationId xmlns:a16="http://schemas.microsoft.com/office/drawing/2014/main" id="{6B8C16A2-157F-330B-C187-FAF5C2180513}"/>
                </a:ext>
              </a:extLst>
            </p:cNvPr>
            <p:cNvSpPr/>
            <p:nvPr/>
          </p:nvSpPr>
          <p:spPr>
            <a:xfrm>
              <a:off x="7397164" y="3340780"/>
              <a:ext cx="1039984" cy="1054316"/>
            </a:xfrm>
            <a:custGeom>
              <a:avLst/>
              <a:gdLst/>
              <a:ahLst/>
              <a:cxnLst/>
              <a:rect l="l" t="t" r="r" b="b"/>
              <a:pathLst>
                <a:path w="35622" h="36116" extrusionOk="0">
                  <a:moveTo>
                    <a:pt x="14442" y="1"/>
                  </a:moveTo>
                  <a:cubicBezTo>
                    <a:pt x="13397" y="1"/>
                    <a:pt x="12697" y="108"/>
                    <a:pt x="12525" y="328"/>
                  </a:cubicBezTo>
                  <a:cubicBezTo>
                    <a:pt x="2402" y="13077"/>
                    <a:pt x="1" y="30929"/>
                    <a:pt x="1" y="30942"/>
                  </a:cubicBezTo>
                  <a:cubicBezTo>
                    <a:pt x="8102" y="34909"/>
                    <a:pt x="24375" y="36115"/>
                    <a:pt x="24375" y="36115"/>
                  </a:cubicBezTo>
                  <a:cubicBezTo>
                    <a:pt x="27674" y="24708"/>
                    <a:pt x="35621" y="6857"/>
                    <a:pt x="35403" y="6105"/>
                  </a:cubicBezTo>
                  <a:cubicBezTo>
                    <a:pt x="35178" y="5354"/>
                    <a:pt x="31725" y="3628"/>
                    <a:pt x="25947" y="1901"/>
                  </a:cubicBezTo>
                  <a:cubicBezTo>
                    <a:pt x="21826" y="668"/>
                    <a:pt x="17054" y="1"/>
                    <a:pt x="14442" y="1"/>
                  </a:cubicBezTo>
                  <a:close/>
                </a:path>
              </a:pathLst>
            </a:custGeom>
            <a:solidFill>
              <a:srgbClr val="FFC7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8" name="Google Shape;4487;p36">
              <a:extLst>
                <a:ext uri="{FF2B5EF4-FFF2-40B4-BE49-F238E27FC236}">
                  <a16:creationId xmlns:a16="http://schemas.microsoft.com/office/drawing/2014/main" id="{FF055A00-249E-7734-B56F-0CFE7E7F7675}"/>
                </a:ext>
              </a:extLst>
            </p:cNvPr>
            <p:cNvSpPr/>
            <p:nvPr/>
          </p:nvSpPr>
          <p:spPr>
            <a:xfrm>
              <a:off x="7388376" y="3332197"/>
              <a:ext cx="1053823" cy="1071715"/>
            </a:xfrm>
            <a:custGeom>
              <a:avLst/>
              <a:gdLst/>
              <a:ahLst/>
              <a:cxnLst/>
              <a:rect l="l" t="t" r="r" b="b"/>
              <a:pathLst>
                <a:path w="36096" h="36712" extrusionOk="0">
                  <a:moveTo>
                    <a:pt x="14663" y="584"/>
                  </a:moveTo>
                  <a:cubicBezTo>
                    <a:pt x="17076" y="584"/>
                    <a:pt x="21774" y="1169"/>
                    <a:pt x="26165" y="2484"/>
                  </a:cubicBezTo>
                  <a:cubicBezTo>
                    <a:pt x="32315" y="4320"/>
                    <a:pt x="35177" y="5957"/>
                    <a:pt x="35409" y="6457"/>
                  </a:cubicBezTo>
                  <a:cubicBezTo>
                    <a:pt x="35364" y="6952"/>
                    <a:pt x="34118" y="10058"/>
                    <a:pt x="32687" y="13653"/>
                  </a:cubicBezTo>
                  <a:cubicBezTo>
                    <a:pt x="30209" y="19848"/>
                    <a:pt x="26479" y="29169"/>
                    <a:pt x="24457" y="36088"/>
                  </a:cubicBezTo>
                  <a:cubicBezTo>
                    <a:pt x="22422" y="35922"/>
                    <a:pt x="8108" y="34625"/>
                    <a:pt x="636" y="31062"/>
                  </a:cubicBezTo>
                  <a:cubicBezTo>
                    <a:pt x="944" y="29021"/>
                    <a:pt x="3672" y="12633"/>
                    <a:pt x="13063" y="808"/>
                  </a:cubicBezTo>
                  <a:cubicBezTo>
                    <a:pt x="13214" y="661"/>
                    <a:pt x="13788" y="584"/>
                    <a:pt x="14663" y="584"/>
                  </a:cubicBezTo>
                  <a:close/>
                  <a:moveTo>
                    <a:pt x="14801" y="0"/>
                  </a:moveTo>
                  <a:cubicBezTo>
                    <a:pt x="13644" y="0"/>
                    <a:pt x="12831" y="133"/>
                    <a:pt x="12595" y="436"/>
                  </a:cubicBezTo>
                  <a:cubicBezTo>
                    <a:pt x="2529" y="13108"/>
                    <a:pt x="6" y="31088"/>
                    <a:pt x="6" y="31236"/>
                  </a:cubicBezTo>
                  <a:cubicBezTo>
                    <a:pt x="0" y="31351"/>
                    <a:pt x="71" y="31454"/>
                    <a:pt x="173" y="31505"/>
                  </a:cubicBezTo>
                  <a:cubicBezTo>
                    <a:pt x="8229" y="35459"/>
                    <a:pt x="24496" y="36698"/>
                    <a:pt x="24656" y="36711"/>
                  </a:cubicBezTo>
                  <a:lnTo>
                    <a:pt x="24676" y="36711"/>
                  </a:lnTo>
                  <a:cubicBezTo>
                    <a:pt x="24810" y="36711"/>
                    <a:pt x="24932" y="36621"/>
                    <a:pt x="24971" y="36493"/>
                  </a:cubicBezTo>
                  <a:cubicBezTo>
                    <a:pt x="26967" y="29579"/>
                    <a:pt x="30748" y="20130"/>
                    <a:pt x="33245" y="13878"/>
                  </a:cubicBezTo>
                  <a:cubicBezTo>
                    <a:pt x="35563" y="8062"/>
                    <a:pt x="36095" y="6669"/>
                    <a:pt x="35993" y="6310"/>
                  </a:cubicBezTo>
                  <a:cubicBezTo>
                    <a:pt x="35646" y="5161"/>
                    <a:pt x="30889" y="3273"/>
                    <a:pt x="26338" y="1906"/>
                  </a:cubicBezTo>
                  <a:cubicBezTo>
                    <a:pt x="22735" y="829"/>
                    <a:pt x="17692" y="0"/>
                    <a:pt x="14801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9" name="Google Shape;4488;p36">
              <a:extLst>
                <a:ext uri="{FF2B5EF4-FFF2-40B4-BE49-F238E27FC236}">
                  <a16:creationId xmlns:a16="http://schemas.microsoft.com/office/drawing/2014/main" id="{037FBBDE-A559-BEBB-74E9-CA874319631E}"/>
                </a:ext>
              </a:extLst>
            </p:cNvPr>
            <p:cNvSpPr/>
            <p:nvPr/>
          </p:nvSpPr>
          <p:spPr>
            <a:xfrm>
              <a:off x="7378626" y="3491068"/>
              <a:ext cx="1052129" cy="752437"/>
            </a:xfrm>
            <a:custGeom>
              <a:avLst/>
              <a:gdLst/>
              <a:ahLst/>
              <a:cxnLst/>
              <a:rect l="l" t="t" r="r" b="b"/>
              <a:pathLst>
                <a:path w="36038" h="25775" extrusionOk="0">
                  <a:moveTo>
                    <a:pt x="35402" y="1"/>
                  </a:moveTo>
                  <a:lnTo>
                    <a:pt x="0" y="24824"/>
                  </a:lnTo>
                  <a:cubicBezTo>
                    <a:pt x="0" y="24824"/>
                    <a:pt x="315" y="25261"/>
                    <a:pt x="636" y="25774"/>
                  </a:cubicBezTo>
                  <a:lnTo>
                    <a:pt x="36038" y="951"/>
                  </a:lnTo>
                  <a:cubicBezTo>
                    <a:pt x="35845" y="624"/>
                    <a:pt x="35627" y="303"/>
                    <a:pt x="35402" y="1"/>
                  </a:cubicBezTo>
                  <a:close/>
                </a:path>
              </a:pathLst>
            </a:custGeom>
            <a:solidFill>
              <a:srgbClr val="F78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50" name="Google Shape;4489;p36">
              <a:extLst>
                <a:ext uri="{FF2B5EF4-FFF2-40B4-BE49-F238E27FC236}">
                  <a16:creationId xmlns:a16="http://schemas.microsoft.com/office/drawing/2014/main" id="{15CE8659-AA5F-03DB-3B53-FC7081BFB35B}"/>
                </a:ext>
              </a:extLst>
            </p:cNvPr>
            <p:cNvSpPr/>
            <p:nvPr/>
          </p:nvSpPr>
          <p:spPr>
            <a:xfrm>
              <a:off x="7368700" y="3482222"/>
              <a:ext cx="1072011" cy="770069"/>
            </a:xfrm>
            <a:custGeom>
              <a:avLst/>
              <a:gdLst/>
              <a:ahLst/>
              <a:cxnLst/>
              <a:rect l="l" t="t" r="r" b="b"/>
              <a:pathLst>
                <a:path w="36719" h="26379" extrusionOk="0">
                  <a:moveTo>
                    <a:pt x="35672" y="715"/>
                  </a:moveTo>
                  <a:cubicBezTo>
                    <a:pt x="35774" y="862"/>
                    <a:pt x="35877" y="1017"/>
                    <a:pt x="35973" y="1171"/>
                  </a:cubicBezTo>
                  <a:lnTo>
                    <a:pt x="1066" y="25654"/>
                  </a:lnTo>
                  <a:cubicBezTo>
                    <a:pt x="950" y="25474"/>
                    <a:pt x="841" y="25320"/>
                    <a:pt x="757" y="25198"/>
                  </a:cubicBezTo>
                  <a:lnTo>
                    <a:pt x="35672" y="715"/>
                  </a:lnTo>
                  <a:close/>
                  <a:moveTo>
                    <a:pt x="35740" y="0"/>
                  </a:moveTo>
                  <a:cubicBezTo>
                    <a:pt x="35680" y="0"/>
                    <a:pt x="35620" y="18"/>
                    <a:pt x="35569" y="54"/>
                  </a:cubicBezTo>
                  <a:lnTo>
                    <a:pt x="167" y="24883"/>
                  </a:lnTo>
                  <a:cubicBezTo>
                    <a:pt x="32" y="24973"/>
                    <a:pt x="0" y="25166"/>
                    <a:pt x="96" y="25301"/>
                  </a:cubicBezTo>
                  <a:cubicBezTo>
                    <a:pt x="103" y="25307"/>
                    <a:pt x="411" y="25737"/>
                    <a:pt x="725" y="26238"/>
                  </a:cubicBezTo>
                  <a:cubicBezTo>
                    <a:pt x="764" y="26308"/>
                    <a:pt x="835" y="26360"/>
                    <a:pt x="918" y="26373"/>
                  </a:cubicBezTo>
                  <a:cubicBezTo>
                    <a:pt x="937" y="26379"/>
                    <a:pt x="956" y="26379"/>
                    <a:pt x="976" y="26379"/>
                  </a:cubicBezTo>
                  <a:cubicBezTo>
                    <a:pt x="1040" y="26379"/>
                    <a:pt x="1098" y="26360"/>
                    <a:pt x="1149" y="26328"/>
                  </a:cubicBezTo>
                  <a:lnTo>
                    <a:pt x="36551" y="1504"/>
                  </a:lnTo>
                  <a:cubicBezTo>
                    <a:pt x="36680" y="1415"/>
                    <a:pt x="36718" y="1241"/>
                    <a:pt x="36635" y="1106"/>
                  </a:cubicBezTo>
                  <a:cubicBezTo>
                    <a:pt x="36436" y="760"/>
                    <a:pt x="36217" y="432"/>
                    <a:pt x="35980" y="118"/>
                  </a:cubicBezTo>
                  <a:cubicBezTo>
                    <a:pt x="35922" y="41"/>
                    <a:pt x="35831" y="0"/>
                    <a:pt x="35740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51" name="Google Shape;4490;p36">
              <a:extLst>
                <a:ext uri="{FF2B5EF4-FFF2-40B4-BE49-F238E27FC236}">
                  <a16:creationId xmlns:a16="http://schemas.microsoft.com/office/drawing/2014/main" id="{DF5B7B88-E2BF-00FB-DB8C-DED29CD78680}"/>
                </a:ext>
              </a:extLst>
            </p:cNvPr>
            <p:cNvSpPr/>
            <p:nvPr/>
          </p:nvSpPr>
          <p:spPr>
            <a:xfrm>
              <a:off x="7378626" y="3313017"/>
              <a:ext cx="1039780" cy="1053791"/>
            </a:xfrm>
            <a:custGeom>
              <a:avLst/>
              <a:gdLst/>
              <a:ahLst/>
              <a:cxnLst/>
              <a:rect l="l" t="t" r="r" b="b"/>
              <a:pathLst>
                <a:path w="35615" h="36098" extrusionOk="0">
                  <a:moveTo>
                    <a:pt x="14378" y="1"/>
                  </a:moveTo>
                  <a:cubicBezTo>
                    <a:pt x="13367" y="1"/>
                    <a:pt x="12688" y="104"/>
                    <a:pt x="12518" y="323"/>
                  </a:cubicBezTo>
                  <a:cubicBezTo>
                    <a:pt x="3441" y="11775"/>
                    <a:pt x="572" y="27303"/>
                    <a:pt x="84" y="30378"/>
                  </a:cubicBezTo>
                  <a:cubicBezTo>
                    <a:pt x="26" y="30731"/>
                    <a:pt x="0" y="30923"/>
                    <a:pt x="0" y="30923"/>
                  </a:cubicBezTo>
                  <a:cubicBezTo>
                    <a:pt x="8101" y="34890"/>
                    <a:pt x="24374" y="36097"/>
                    <a:pt x="24374" y="36097"/>
                  </a:cubicBezTo>
                  <a:cubicBezTo>
                    <a:pt x="27674" y="24697"/>
                    <a:pt x="35614" y="6851"/>
                    <a:pt x="35396" y="6100"/>
                  </a:cubicBezTo>
                  <a:cubicBezTo>
                    <a:pt x="35171" y="5349"/>
                    <a:pt x="31718" y="3622"/>
                    <a:pt x="25940" y="1895"/>
                  </a:cubicBezTo>
                  <a:cubicBezTo>
                    <a:pt x="21883" y="689"/>
                    <a:pt x="17191" y="21"/>
                    <a:pt x="14559" y="2"/>
                  </a:cubicBezTo>
                  <a:cubicBezTo>
                    <a:pt x="14498" y="1"/>
                    <a:pt x="14437" y="1"/>
                    <a:pt x="14378" y="1"/>
                  </a:cubicBezTo>
                  <a:close/>
                </a:path>
              </a:pathLst>
            </a:custGeom>
            <a:solidFill>
              <a:srgbClr val="FFC7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52" name="Google Shape;4491;p36">
              <a:extLst>
                <a:ext uri="{FF2B5EF4-FFF2-40B4-BE49-F238E27FC236}">
                  <a16:creationId xmlns:a16="http://schemas.microsoft.com/office/drawing/2014/main" id="{9262D4F3-7E7E-8C3D-02DD-36B6F5547066}"/>
                </a:ext>
              </a:extLst>
            </p:cNvPr>
            <p:cNvSpPr/>
            <p:nvPr/>
          </p:nvSpPr>
          <p:spPr>
            <a:xfrm>
              <a:off x="7369430" y="3304200"/>
              <a:ext cx="1054202" cy="1071394"/>
            </a:xfrm>
            <a:custGeom>
              <a:avLst/>
              <a:gdLst/>
              <a:ahLst/>
              <a:cxnLst/>
              <a:rect l="l" t="t" r="r" b="b"/>
              <a:pathLst>
                <a:path w="36109" h="36701" extrusionOk="0">
                  <a:moveTo>
                    <a:pt x="14744" y="605"/>
                  </a:moveTo>
                  <a:cubicBezTo>
                    <a:pt x="14786" y="605"/>
                    <a:pt x="14830" y="605"/>
                    <a:pt x="14874" y="605"/>
                  </a:cubicBezTo>
                  <a:cubicBezTo>
                    <a:pt x="17416" y="625"/>
                    <a:pt x="22115" y="1273"/>
                    <a:pt x="26178" y="2493"/>
                  </a:cubicBezTo>
                  <a:cubicBezTo>
                    <a:pt x="32328" y="4329"/>
                    <a:pt x="35191" y="5959"/>
                    <a:pt x="35416" y="6466"/>
                  </a:cubicBezTo>
                  <a:cubicBezTo>
                    <a:pt x="35377" y="6954"/>
                    <a:pt x="34132" y="10067"/>
                    <a:pt x="32694" y="13656"/>
                  </a:cubicBezTo>
                  <a:cubicBezTo>
                    <a:pt x="30222" y="19850"/>
                    <a:pt x="26493" y="29165"/>
                    <a:pt x="24471" y="36078"/>
                  </a:cubicBezTo>
                  <a:cubicBezTo>
                    <a:pt x="22436" y="35911"/>
                    <a:pt x="8121" y="34615"/>
                    <a:pt x="643" y="31052"/>
                  </a:cubicBezTo>
                  <a:cubicBezTo>
                    <a:pt x="655" y="30968"/>
                    <a:pt x="675" y="30859"/>
                    <a:pt x="700" y="30731"/>
                  </a:cubicBezTo>
                  <a:cubicBezTo>
                    <a:pt x="1175" y="27740"/>
                    <a:pt x="4019" y="12231"/>
                    <a:pt x="13077" y="817"/>
                  </a:cubicBezTo>
                  <a:cubicBezTo>
                    <a:pt x="13077" y="811"/>
                    <a:pt x="13307" y="605"/>
                    <a:pt x="14744" y="605"/>
                  </a:cubicBezTo>
                  <a:close/>
                  <a:moveTo>
                    <a:pt x="14696" y="1"/>
                  </a:moveTo>
                  <a:cubicBezTo>
                    <a:pt x="13155" y="1"/>
                    <a:pt x="12763" y="235"/>
                    <a:pt x="12608" y="439"/>
                  </a:cubicBezTo>
                  <a:cubicBezTo>
                    <a:pt x="3454" y="11974"/>
                    <a:pt x="585" y="27618"/>
                    <a:pt x="103" y="30628"/>
                  </a:cubicBezTo>
                  <a:cubicBezTo>
                    <a:pt x="46" y="30994"/>
                    <a:pt x="20" y="31187"/>
                    <a:pt x="20" y="31187"/>
                  </a:cubicBezTo>
                  <a:cubicBezTo>
                    <a:pt x="1" y="31315"/>
                    <a:pt x="71" y="31437"/>
                    <a:pt x="187" y="31495"/>
                  </a:cubicBezTo>
                  <a:cubicBezTo>
                    <a:pt x="8243" y="35449"/>
                    <a:pt x="24503" y="36688"/>
                    <a:pt x="24663" y="36701"/>
                  </a:cubicBezTo>
                  <a:lnTo>
                    <a:pt x="24689" y="36701"/>
                  </a:lnTo>
                  <a:cubicBezTo>
                    <a:pt x="24824" y="36694"/>
                    <a:pt x="24939" y="36611"/>
                    <a:pt x="24978" y="36483"/>
                  </a:cubicBezTo>
                  <a:cubicBezTo>
                    <a:pt x="26981" y="29569"/>
                    <a:pt x="30755" y="20126"/>
                    <a:pt x="33252" y="13880"/>
                  </a:cubicBezTo>
                  <a:cubicBezTo>
                    <a:pt x="35576" y="8071"/>
                    <a:pt x="36109" y="6678"/>
                    <a:pt x="36000" y="6319"/>
                  </a:cubicBezTo>
                  <a:cubicBezTo>
                    <a:pt x="35660" y="5163"/>
                    <a:pt x="30903" y="3276"/>
                    <a:pt x="26352" y="1915"/>
                  </a:cubicBezTo>
                  <a:cubicBezTo>
                    <a:pt x="22231" y="682"/>
                    <a:pt x="17461" y="21"/>
                    <a:pt x="14880" y="2"/>
                  </a:cubicBezTo>
                  <a:cubicBezTo>
                    <a:pt x="14817" y="1"/>
                    <a:pt x="14756" y="1"/>
                    <a:pt x="14696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53" name="Google Shape;4492;p36">
              <a:extLst>
                <a:ext uri="{FF2B5EF4-FFF2-40B4-BE49-F238E27FC236}">
                  <a16:creationId xmlns:a16="http://schemas.microsoft.com/office/drawing/2014/main" id="{51525F1B-C33A-630B-9A7D-C705322FCB0B}"/>
                </a:ext>
              </a:extLst>
            </p:cNvPr>
            <p:cNvSpPr/>
            <p:nvPr/>
          </p:nvSpPr>
          <p:spPr>
            <a:xfrm>
              <a:off x="7378626" y="3313046"/>
              <a:ext cx="1039780" cy="1053762"/>
            </a:xfrm>
            <a:custGeom>
              <a:avLst/>
              <a:gdLst/>
              <a:ahLst/>
              <a:cxnLst/>
              <a:rect l="l" t="t" r="r" b="b"/>
              <a:pathLst>
                <a:path w="35615" h="36097" extrusionOk="0">
                  <a:moveTo>
                    <a:pt x="14559" y="1"/>
                  </a:moveTo>
                  <a:lnTo>
                    <a:pt x="14559" y="1"/>
                  </a:lnTo>
                  <a:cubicBezTo>
                    <a:pt x="17454" y="604"/>
                    <a:pt x="24143" y="2235"/>
                    <a:pt x="27398" y="5027"/>
                  </a:cubicBezTo>
                  <a:cubicBezTo>
                    <a:pt x="31621" y="8641"/>
                    <a:pt x="26261" y="21672"/>
                    <a:pt x="25228" y="25273"/>
                  </a:cubicBezTo>
                  <a:cubicBezTo>
                    <a:pt x="24497" y="27819"/>
                    <a:pt x="24928" y="32174"/>
                    <a:pt x="14785" y="32174"/>
                  </a:cubicBezTo>
                  <a:cubicBezTo>
                    <a:pt x="11295" y="32174"/>
                    <a:pt x="6554" y="31658"/>
                    <a:pt x="84" y="30377"/>
                  </a:cubicBezTo>
                  <a:cubicBezTo>
                    <a:pt x="26" y="30730"/>
                    <a:pt x="0" y="30922"/>
                    <a:pt x="0" y="30922"/>
                  </a:cubicBezTo>
                  <a:cubicBezTo>
                    <a:pt x="8101" y="34889"/>
                    <a:pt x="24374" y="36096"/>
                    <a:pt x="24374" y="36096"/>
                  </a:cubicBezTo>
                  <a:cubicBezTo>
                    <a:pt x="27674" y="24696"/>
                    <a:pt x="35614" y="6850"/>
                    <a:pt x="35396" y="6099"/>
                  </a:cubicBezTo>
                  <a:cubicBezTo>
                    <a:pt x="35171" y="5348"/>
                    <a:pt x="31718" y="3628"/>
                    <a:pt x="25940" y="1901"/>
                  </a:cubicBezTo>
                  <a:cubicBezTo>
                    <a:pt x="21883" y="688"/>
                    <a:pt x="17191" y="20"/>
                    <a:pt x="14559" y="1"/>
                  </a:cubicBezTo>
                  <a:close/>
                </a:path>
              </a:pathLst>
            </a:custGeom>
            <a:solidFill>
              <a:srgbClr val="000000">
                <a:alpha val="189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54" name="Google Shape;4493;p36">
              <a:extLst>
                <a:ext uri="{FF2B5EF4-FFF2-40B4-BE49-F238E27FC236}">
                  <a16:creationId xmlns:a16="http://schemas.microsoft.com/office/drawing/2014/main" id="{5797AA20-1BBD-8DA3-BDC6-525CA51C4B7C}"/>
                </a:ext>
              </a:extLst>
            </p:cNvPr>
            <p:cNvSpPr/>
            <p:nvPr/>
          </p:nvSpPr>
          <p:spPr>
            <a:xfrm>
              <a:off x="7899323" y="3642115"/>
              <a:ext cx="348501" cy="272132"/>
            </a:xfrm>
            <a:custGeom>
              <a:avLst/>
              <a:gdLst/>
              <a:ahLst/>
              <a:cxnLst/>
              <a:rect l="l" t="t" r="r" b="b"/>
              <a:pathLst>
                <a:path w="11937" h="9322" extrusionOk="0">
                  <a:moveTo>
                    <a:pt x="4607" y="0"/>
                  </a:moveTo>
                  <a:cubicBezTo>
                    <a:pt x="1733" y="0"/>
                    <a:pt x="1" y="2552"/>
                    <a:pt x="132" y="5002"/>
                  </a:cubicBezTo>
                  <a:cubicBezTo>
                    <a:pt x="215" y="6748"/>
                    <a:pt x="1261" y="8449"/>
                    <a:pt x="3515" y="9116"/>
                  </a:cubicBezTo>
                  <a:cubicBezTo>
                    <a:pt x="3986" y="9257"/>
                    <a:pt x="4442" y="9322"/>
                    <a:pt x="4879" y="9322"/>
                  </a:cubicBezTo>
                  <a:cubicBezTo>
                    <a:pt x="9542" y="9322"/>
                    <a:pt x="11936" y="1911"/>
                    <a:pt x="6172" y="238"/>
                  </a:cubicBezTo>
                  <a:cubicBezTo>
                    <a:pt x="5749" y="110"/>
                    <a:pt x="5312" y="33"/>
                    <a:pt x="4869" y="7"/>
                  </a:cubicBezTo>
                  <a:cubicBezTo>
                    <a:pt x="4781" y="3"/>
                    <a:pt x="4693" y="0"/>
                    <a:pt x="46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55" name="Google Shape;4494;p36">
              <a:extLst>
                <a:ext uri="{FF2B5EF4-FFF2-40B4-BE49-F238E27FC236}">
                  <a16:creationId xmlns:a16="http://schemas.microsoft.com/office/drawing/2014/main" id="{C77390B5-9607-7530-40F0-D5FF52040E67}"/>
                </a:ext>
              </a:extLst>
            </p:cNvPr>
            <p:cNvSpPr/>
            <p:nvPr/>
          </p:nvSpPr>
          <p:spPr>
            <a:xfrm>
              <a:off x="7896608" y="3637795"/>
              <a:ext cx="294256" cy="280773"/>
            </a:xfrm>
            <a:custGeom>
              <a:avLst/>
              <a:gdLst/>
              <a:ahLst/>
              <a:cxnLst/>
              <a:rect l="l" t="t" r="r" b="b"/>
              <a:pathLst>
                <a:path w="10079" h="9618" extrusionOk="0">
                  <a:moveTo>
                    <a:pt x="4657" y="296"/>
                  </a:moveTo>
                  <a:cubicBezTo>
                    <a:pt x="4673" y="296"/>
                    <a:pt x="4689" y="296"/>
                    <a:pt x="4705" y="297"/>
                  </a:cubicBezTo>
                  <a:cubicBezTo>
                    <a:pt x="4789" y="297"/>
                    <a:pt x="4872" y="303"/>
                    <a:pt x="4956" y="303"/>
                  </a:cubicBezTo>
                  <a:cubicBezTo>
                    <a:pt x="5386" y="329"/>
                    <a:pt x="5809" y="406"/>
                    <a:pt x="6227" y="528"/>
                  </a:cubicBezTo>
                  <a:cubicBezTo>
                    <a:pt x="7909" y="1022"/>
                    <a:pt x="9032" y="2081"/>
                    <a:pt x="9379" y="3519"/>
                  </a:cubicBezTo>
                  <a:cubicBezTo>
                    <a:pt x="9757" y="5072"/>
                    <a:pt x="9173" y="6921"/>
                    <a:pt x="7921" y="8109"/>
                  </a:cubicBezTo>
                  <a:cubicBezTo>
                    <a:pt x="7081" y="8908"/>
                    <a:pt x="6067" y="9321"/>
                    <a:pt x="4988" y="9321"/>
                  </a:cubicBezTo>
                  <a:cubicBezTo>
                    <a:pt x="4551" y="9321"/>
                    <a:pt x="4104" y="9253"/>
                    <a:pt x="3653" y="9117"/>
                  </a:cubicBezTo>
                  <a:cubicBezTo>
                    <a:pt x="1688" y="8539"/>
                    <a:pt x="462" y="7050"/>
                    <a:pt x="372" y="5143"/>
                  </a:cubicBezTo>
                  <a:cubicBezTo>
                    <a:pt x="302" y="3795"/>
                    <a:pt x="809" y="2441"/>
                    <a:pt x="1733" y="1510"/>
                  </a:cubicBezTo>
                  <a:cubicBezTo>
                    <a:pt x="2505" y="732"/>
                    <a:pt x="3558" y="296"/>
                    <a:pt x="4657" y="296"/>
                  </a:cubicBezTo>
                  <a:close/>
                  <a:moveTo>
                    <a:pt x="4704" y="0"/>
                  </a:moveTo>
                  <a:cubicBezTo>
                    <a:pt x="3477" y="0"/>
                    <a:pt x="2377" y="449"/>
                    <a:pt x="1528" y="1298"/>
                  </a:cubicBezTo>
                  <a:cubicBezTo>
                    <a:pt x="539" y="2287"/>
                    <a:pt x="0" y="3731"/>
                    <a:pt x="71" y="5156"/>
                  </a:cubicBezTo>
                  <a:cubicBezTo>
                    <a:pt x="173" y="7197"/>
                    <a:pt x="1476" y="8789"/>
                    <a:pt x="3563" y="9405"/>
                  </a:cubicBezTo>
                  <a:cubicBezTo>
                    <a:pt x="4018" y="9547"/>
                    <a:pt x="4487" y="9617"/>
                    <a:pt x="4962" y="9617"/>
                  </a:cubicBezTo>
                  <a:cubicBezTo>
                    <a:pt x="6143" y="9617"/>
                    <a:pt x="7279" y="9155"/>
                    <a:pt x="8133" y="8333"/>
                  </a:cubicBezTo>
                  <a:cubicBezTo>
                    <a:pt x="9462" y="7069"/>
                    <a:pt x="10078" y="5111"/>
                    <a:pt x="9680" y="3448"/>
                  </a:cubicBezTo>
                  <a:cubicBezTo>
                    <a:pt x="9302" y="1901"/>
                    <a:pt x="8108" y="765"/>
                    <a:pt x="6317" y="245"/>
                  </a:cubicBezTo>
                  <a:cubicBezTo>
                    <a:pt x="5880" y="110"/>
                    <a:pt x="5431" y="33"/>
                    <a:pt x="4975" y="8"/>
                  </a:cubicBezTo>
                  <a:cubicBezTo>
                    <a:pt x="4884" y="3"/>
                    <a:pt x="4794" y="0"/>
                    <a:pt x="4704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56" name="Google Shape;4495;p36">
              <a:extLst>
                <a:ext uri="{FF2B5EF4-FFF2-40B4-BE49-F238E27FC236}">
                  <a16:creationId xmlns:a16="http://schemas.microsoft.com/office/drawing/2014/main" id="{E7B6C8C9-26FE-C40B-9264-92D2F340EE90}"/>
                </a:ext>
              </a:extLst>
            </p:cNvPr>
            <p:cNvSpPr/>
            <p:nvPr/>
          </p:nvSpPr>
          <p:spPr>
            <a:xfrm>
              <a:off x="7899323" y="3642115"/>
              <a:ext cx="149099" cy="146576"/>
            </a:xfrm>
            <a:custGeom>
              <a:avLst/>
              <a:gdLst/>
              <a:ahLst/>
              <a:cxnLst/>
              <a:rect l="l" t="t" r="r" b="b"/>
              <a:pathLst>
                <a:path w="5107" h="5021" extrusionOk="0">
                  <a:moveTo>
                    <a:pt x="4616" y="1"/>
                  </a:moveTo>
                  <a:cubicBezTo>
                    <a:pt x="1731" y="1"/>
                    <a:pt x="0" y="2556"/>
                    <a:pt x="125" y="5002"/>
                  </a:cubicBezTo>
                  <a:cubicBezTo>
                    <a:pt x="273" y="5014"/>
                    <a:pt x="421" y="5021"/>
                    <a:pt x="568" y="5021"/>
                  </a:cubicBezTo>
                  <a:cubicBezTo>
                    <a:pt x="1750" y="5021"/>
                    <a:pt x="2897" y="4612"/>
                    <a:pt x="3816" y="3859"/>
                  </a:cubicBezTo>
                  <a:cubicBezTo>
                    <a:pt x="5010" y="2941"/>
                    <a:pt x="5107" y="1407"/>
                    <a:pt x="4869" y="7"/>
                  </a:cubicBezTo>
                  <a:cubicBezTo>
                    <a:pt x="4784" y="3"/>
                    <a:pt x="4700" y="1"/>
                    <a:pt x="4616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57" name="Google Shape;4496;p36">
              <a:extLst>
                <a:ext uri="{FF2B5EF4-FFF2-40B4-BE49-F238E27FC236}">
                  <a16:creationId xmlns:a16="http://schemas.microsoft.com/office/drawing/2014/main" id="{F73ABB33-6609-1F9B-8928-72DCBA796F4D}"/>
                </a:ext>
              </a:extLst>
            </p:cNvPr>
            <p:cNvSpPr/>
            <p:nvPr/>
          </p:nvSpPr>
          <p:spPr>
            <a:xfrm>
              <a:off x="7583536" y="3554652"/>
              <a:ext cx="290082" cy="226475"/>
            </a:xfrm>
            <a:custGeom>
              <a:avLst/>
              <a:gdLst/>
              <a:ahLst/>
              <a:cxnLst/>
              <a:rect l="l" t="t" r="r" b="b"/>
              <a:pathLst>
                <a:path w="9936" h="7758" extrusionOk="0">
                  <a:moveTo>
                    <a:pt x="3838" y="0"/>
                  </a:moveTo>
                  <a:cubicBezTo>
                    <a:pt x="1446" y="0"/>
                    <a:pt x="1" y="2119"/>
                    <a:pt x="107" y="4159"/>
                  </a:cubicBezTo>
                  <a:cubicBezTo>
                    <a:pt x="184" y="5616"/>
                    <a:pt x="1050" y="7022"/>
                    <a:pt x="2925" y="7587"/>
                  </a:cubicBezTo>
                  <a:cubicBezTo>
                    <a:pt x="3317" y="7704"/>
                    <a:pt x="3697" y="7758"/>
                    <a:pt x="4060" y="7758"/>
                  </a:cubicBezTo>
                  <a:cubicBezTo>
                    <a:pt x="7941" y="7758"/>
                    <a:pt x="9935" y="1589"/>
                    <a:pt x="5139" y="192"/>
                  </a:cubicBezTo>
                  <a:cubicBezTo>
                    <a:pt x="4786" y="89"/>
                    <a:pt x="4420" y="25"/>
                    <a:pt x="4048" y="6"/>
                  </a:cubicBezTo>
                  <a:cubicBezTo>
                    <a:pt x="3977" y="2"/>
                    <a:pt x="3907" y="0"/>
                    <a:pt x="38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58" name="Google Shape;4497;p36">
              <a:extLst>
                <a:ext uri="{FF2B5EF4-FFF2-40B4-BE49-F238E27FC236}">
                  <a16:creationId xmlns:a16="http://schemas.microsoft.com/office/drawing/2014/main" id="{02B19C7F-2FB7-3FD0-4249-B571D0E2BA3A}"/>
                </a:ext>
              </a:extLst>
            </p:cNvPr>
            <p:cNvSpPr/>
            <p:nvPr/>
          </p:nvSpPr>
          <p:spPr>
            <a:xfrm>
              <a:off x="7580441" y="3550156"/>
              <a:ext cx="246493" cy="235175"/>
            </a:xfrm>
            <a:custGeom>
              <a:avLst/>
              <a:gdLst/>
              <a:ahLst/>
              <a:cxnLst/>
              <a:rect l="l" t="t" r="r" b="b"/>
              <a:pathLst>
                <a:path w="8443" h="8056" extrusionOk="0">
                  <a:moveTo>
                    <a:pt x="3895" y="300"/>
                  </a:moveTo>
                  <a:cubicBezTo>
                    <a:pt x="3911" y="300"/>
                    <a:pt x="3926" y="301"/>
                    <a:pt x="3942" y="301"/>
                  </a:cubicBezTo>
                  <a:cubicBezTo>
                    <a:pt x="4006" y="301"/>
                    <a:pt x="4077" y="307"/>
                    <a:pt x="4154" y="307"/>
                  </a:cubicBezTo>
                  <a:cubicBezTo>
                    <a:pt x="4507" y="326"/>
                    <a:pt x="4860" y="391"/>
                    <a:pt x="5207" y="493"/>
                  </a:cubicBezTo>
                  <a:cubicBezTo>
                    <a:pt x="6600" y="898"/>
                    <a:pt x="7524" y="1777"/>
                    <a:pt x="7813" y="2965"/>
                  </a:cubicBezTo>
                  <a:cubicBezTo>
                    <a:pt x="8128" y="4255"/>
                    <a:pt x="7640" y="5783"/>
                    <a:pt x="6606" y="6765"/>
                  </a:cubicBezTo>
                  <a:cubicBezTo>
                    <a:pt x="5910" y="7425"/>
                    <a:pt x="5072" y="7764"/>
                    <a:pt x="4176" y="7764"/>
                  </a:cubicBezTo>
                  <a:cubicBezTo>
                    <a:pt x="3817" y="7764"/>
                    <a:pt x="3448" y="7710"/>
                    <a:pt x="3076" y="7599"/>
                  </a:cubicBezTo>
                  <a:cubicBezTo>
                    <a:pt x="1464" y="7118"/>
                    <a:pt x="444" y="5886"/>
                    <a:pt x="367" y="4306"/>
                  </a:cubicBezTo>
                  <a:cubicBezTo>
                    <a:pt x="309" y="3196"/>
                    <a:pt x="713" y="2105"/>
                    <a:pt x="1490" y="1309"/>
                  </a:cubicBezTo>
                  <a:cubicBezTo>
                    <a:pt x="2127" y="665"/>
                    <a:pt x="2988" y="300"/>
                    <a:pt x="3895" y="300"/>
                  </a:cubicBezTo>
                  <a:close/>
                  <a:moveTo>
                    <a:pt x="3964" y="1"/>
                  </a:moveTo>
                  <a:cubicBezTo>
                    <a:pt x="2923" y="1"/>
                    <a:pt x="1996" y="373"/>
                    <a:pt x="1278" y="1097"/>
                  </a:cubicBezTo>
                  <a:cubicBezTo>
                    <a:pt x="437" y="1957"/>
                    <a:pt x="1" y="3125"/>
                    <a:pt x="65" y="4319"/>
                  </a:cubicBezTo>
                  <a:cubicBezTo>
                    <a:pt x="155" y="6033"/>
                    <a:pt x="1246" y="7362"/>
                    <a:pt x="2986" y="7882"/>
                  </a:cubicBezTo>
                  <a:cubicBezTo>
                    <a:pt x="3364" y="7997"/>
                    <a:pt x="3762" y="8055"/>
                    <a:pt x="4160" y="8055"/>
                  </a:cubicBezTo>
                  <a:cubicBezTo>
                    <a:pt x="5149" y="8055"/>
                    <a:pt x="6099" y="7670"/>
                    <a:pt x="6812" y="6977"/>
                  </a:cubicBezTo>
                  <a:cubicBezTo>
                    <a:pt x="7922" y="5924"/>
                    <a:pt x="8442" y="4281"/>
                    <a:pt x="8108" y="2894"/>
                  </a:cubicBezTo>
                  <a:cubicBezTo>
                    <a:pt x="7794" y="1597"/>
                    <a:pt x="6792" y="641"/>
                    <a:pt x="5290" y="204"/>
                  </a:cubicBezTo>
                  <a:cubicBezTo>
                    <a:pt x="4924" y="95"/>
                    <a:pt x="4546" y="31"/>
                    <a:pt x="4167" y="5"/>
                  </a:cubicBezTo>
                  <a:cubicBezTo>
                    <a:pt x="4099" y="2"/>
                    <a:pt x="4031" y="1"/>
                    <a:pt x="3964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4498;p36">
              <a:extLst>
                <a:ext uri="{FF2B5EF4-FFF2-40B4-BE49-F238E27FC236}">
                  <a16:creationId xmlns:a16="http://schemas.microsoft.com/office/drawing/2014/main" id="{A37CB2D0-4B5F-F71C-B13F-BE8386D4F250}"/>
                </a:ext>
              </a:extLst>
            </p:cNvPr>
            <p:cNvSpPr/>
            <p:nvPr/>
          </p:nvSpPr>
          <p:spPr>
            <a:xfrm>
              <a:off x="7583536" y="3554652"/>
              <a:ext cx="124196" cy="121879"/>
            </a:xfrm>
            <a:custGeom>
              <a:avLst/>
              <a:gdLst/>
              <a:ahLst/>
              <a:cxnLst/>
              <a:rect l="l" t="t" r="r" b="b"/>
              <a:pathLst>
                <a:path w="4254" h="4175" extrusionOk="0">
                  <a:moveTo>
                    <a:pt x="3838" y="0"/>
                  </a:moveTo>
                  <a:cubicBezTo>
                    <a:pt x="1446" y="0"/>
                    <a:pt x="1" y="2119"/>
                    <a:pt x="107" y="4159"/>
                  </a:cubicBezTo>
                  <a:cubicBezTo>
                    <a:pt x="230" y="4170"/>
                    <a:pt x="354" y="4175"/>
                    <a:pt x="477" y="4175"/>
                  </a:cubicBezTo>
                  <a:cubicBezTo>
                    <a:pt x="1459" y="4175"/>
                    <a:pt x="2411" y="3836"/>
                    <a:pt x="3175" y="3209"/>
                  </a:cubicBezTo>
                  <a:cubicBezTo>
                    <a:pt x="4164" y="2432"/>
                    <a:pt x="4253" y="1167"/>
                    <a:pt x="4048" y="6"/>
                  </a:cubicBezTo>
                  <a:cubicBezTo>
                    <a:pt x="3977" y="2"/>
                    <a:pt x="3907" y="0"/>
                    <a:pt x="3838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4499;p36">
              <a:extLst>
                <a:ext uri="{FF2B5EF4-FFF2-40B4-BE49-F238E27FC236}">
                  <a16:creationId xmlns:a16="http://schemas.microsoft.com/office/drawing/2014/main" id="{E88692FE-3A2F-DF2C-8EA5-13D7D9E6CD27}"/>
                </a:ext>
              </a:extLst>
            </p:cNvPr>
            <p:cNvSpPr/>
            <p:nvPr/>
          </p:nvSpPr>
          <p:spPr>
            <a:xfrm>
              <a:off x="7722877" y="3807555"/>
              <a:ext cx="102912" cy="190306"/>
            </a:xfrm>
            <a:custGeom>
              <a:avLst/>
              <a:gdLst/>
              <a:ahLst/>
              <a:cxnLst/>
              <a:rect l="l" t="t" r="r" b="b"/>
              <a:pathLst>
                <a:path w="3525" h="6519" extrusionOk="0">
                  <a:moveTo>
                    <a:pt x="2438" y="0"/>
                  </a:moveTo>
                  <a:cubicBezTo>
                    <a:pt x="1275" y="0"/>
                    <a:pt x="195" y="2689"/>
                    <a:pt x="65" y="4624"/>
                  </a:cubicBezTo>
                  <a:cubicBezTo>
                    <a:pt x="0" y="5677"/>
                    <a:pt x="212" y="6492"/>
                    <a:pt x="848" y="6518"/>
                  </a:cubicBezTo>
                  <a:cubicBezTo>
                    <a:pt x="858" y="6518"/>
                    <a:pt x="868" y="6518"/>
                    <a:pt x="878" y="6518"/>
                  </a:cubicBezTo>
                  <a:cubicBezTo>
                    <a:pt x="1617" y="6518"/>
                    <a:pt x="2266" y="5609"/>
                    <a:pt x="2690" y="4463"/>
                  </a:cubicBezTo>
                  <a:cubicBezTo>
                    <a:pt x="3364" y="2698"/>
                    <a:pt x="3525" y="374"/>
                    <a:pt x="2735" y="60"/>
                  </a:cubicBezTo>
                  <a:cubicBezTo>
                    <a:pt x="2636" y="19"/>
                    <a:pt x="2537" y="0"/>
                    <a:pt x="2438" y="0"/>
                  </a:cubicBezTo>
                  <a:close/>
                </a:path>
              </a:pathLst>
            </a:custGeom>
            <a:solidFill>
              <a:srgbClr val="FF5D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61" name="Google Shape;4500;p36">
              <a:extLst>
                <a:ext uri="{FF2B5EF4-FFF2-40B4-BE49-F238E27FC236}">
                  <a16:creationId xmlns:a16="http://schemas.microsoft.com/office/drawing/2014/main" id="{3CB59962-3227-3323-18A0-99C6836AA118}"/>
                </a:ext>
              </a:extLst>
            </p:cNvPr>
            <p:cNvSpPr/>
            <p:nvPr/>
          </p:nvSpPr>
          <p:spPr>
            <a:xfrm>
              <a:off x="7715753" y="3799614"/>
              <a:ext cx="121276" cy="206099"/>
            </a:xfrm>
            <a:custGeom>
              <a:avLst/>
              <a:gdLst/>
              <a:ahLst/>
              <a:cxnLst/>
              <a:rect l="l" t="t" r="r" b="b"/>
              <a:pathLst>
                <a:path w="4154" h="7060" extrusionOk="0">
                  <a:moveTo>
                    <a:pt x="2684" y="544"/>
                  </a:moveTo>
                  <a:cubicBezTo>
                    <a:pt x="2748" y="544"/>
                    <a:pt x="2812" y="557"/>
                    <a:pt x="2876" y="582"/>
                  </a:cubicBezTo>
                  <a:cubicBezTo>
                    <a:pt x="3390" y="788"/>
                    <a:pt x="3383" y="2790"/>
                    <a:pt x="2684" y="4639"/>
                  </a:cubicBezTo>
                  <a:cubicBezTo>
                    <a:pt x="2248" y="5794"/>
                    <a:pt x="1658" y="6514"/>
                    <a:pt x="1126" y="6514"/>
                  </a:cubicBezTo>
                  <a:cubicBezTo>
                    <a:pt x="1117" y="6514"/>
                    <a:pt x="1107" y="6514"/>
                    <a:pt x="1098" y="6514"/>
                  </a:cubicBezTo>
                  <a:cubicBezTo>
                    <a:pt x="1002" y="6514"/>
                    <a:pt x="906" y="6469"/>
                    <a:pt x="841" y="6392"/>
                  </a:cubicBezTo>
                  <a:cubicBezTo>
                    <a:pt x="630" y="6161"/>
                    <a:pt x="540" y="5621"/>
                    <a:pt x="585" y="4909"/>
                  </a:cubicBezTo>
                  <a:cubicBezTo>
                    <a:pt x="687" y="3355"/>
                    <a:pt x="1458" y="1205"/>
                    <a:pt x="2331" y="659"/>
                  </a:cubicBezTo>
                  <a:cubicBezTo>
                    <a:pt x="2433" y="589"/>
                    <a:pt x="2555" y="550"/>
                    <a:pt x="2684" y="544"/>
                  </a:cubicBezTo>
                  <a:close/>
                  <a:moveTo>
                    <a:pt x="2685" y="0"/>
                  </a:moveTo>
                  <a:cubicBezTo>
                    <a:pt x="2472" y="0"/>
                    <a:pt x="2254" y="67"/>
                    <a:pt x="2042" y="197"/>
                  </a:cubicBezTo>
                  <a:cubicBezTo>
                    <a:pt x="989" y="858"/>
                    <a:pt x="155" y="3150"/>
                    <a:pt x="39" y="4877"/>
                  </a:cubicBezTo>
                  <a:cubicBezTo>
                    <a:pt x="0" y="5493"/>
                    <a:pt x="33" y="6321"/>
                    <a:pt x="437" y="6758"/>
                  </a:cubicBezTo>
                  <a:cubicBezTo>
                    <a:pt x="597" y="6944"/>
                    <a:pt x="835" y="7053"/>
                    <a:pt x="1079" y="7059"/>
                  </a:cubicBezTo>
                  <a:lnTo>
                    <a:pt x="1124" y="7059"/>
                  </a:lnTo>
                  <a:cubicBezTo>
                    <a:pt x="1907" y="7059"/>
                    <a:pt x="2658" y="6250"/>
                    <a:pt x="3191" y="4832"/>
                  </a:cubicBezTo>
                  <a:cubicBezTo>
                    <a:pt x="3826" y="3156"/>
                    <a:pt x="4154" y="505"/>
                    <a:pt x="3082" y="82"/>
                  </a:cubicBezTo>
                  <a:cubicBezTo>
                    <a:pt x="2952" y="27"/>
                    <a:pt x="2819" y="0"/>
                    <a:pt x="2685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4501;p36">
              <a:extLst>
                <a:ext uri="{FF2B5EF4-FFF2-40B4-BE49-F238E27FC236}">
                  <a16:creationId xmlns:a16="http://schemas.microsoft.com/office/drawing/2014/main" id="{58485F6B-BCBF-B529-83B5-24CF870EAB1D}"/>
                </a:ext>
              </a:extLst>
            </p:cNvPr>
            <p:cNvSpPr/>
            <p:nvPr/>
          </p:nvSpPr>
          <p:spPr>
            <a:xfrm>
              <a:off x="7722877" y="3931014"/>
              <a:ext cx="78564" cy="66851"/>
            </a:xfrm>
            <a:custGeom>
              <a:avLst/>
              <a:gdLst/>
              <a:ahLst/>
              <a:cxnLst/>
              <a:rect l="l" t="t" r="r" b="b"/>
              <a:pathLst>
                <a:path w="2691" h="2290" extrusionOk="0">
                  <a:moveTo>
                    <a:pt x="1648" y="0"/>
                  </a:moveTo>
                  <a:cubicBezTo>
                    <a:pt x="1088" y="0"/>
                    <a:pt x="541" y="177"/>
                    <a:pt x="65" y="395"/>
                  </a:cubicBezTo>
                  <a:cubicBezTo>
                    <a:pt x="0" y="1448"/>
                    <a:pt x="212" y="2263"/>
                    <a:pt x="848" y="2289"/>
                  </a:cubicBezTo>
                  <a:cubicBezTo>
                    <a:pt x="858" y="2289"/>
                    <a:pt x="868" y="2289"/>
                    <a:pt x="878" y="2289"/>
                  </a:cubicBezTo>
                  <a:cubicBezTo>
                    <a:pt x="1617" y="2289"/>
                    <a:pt x="2266" y="1380"/>
                    <a:pt x="2690" y="234"/>
                  </a:cubicBezTo>
                  <a:cubicBezTo>
                    <a:pt x="2347" y="68"/>
                    <a:pt x="1995" y="0"/>
                    <a:pt x="1648" y="0"/>
                  </a:cubicBezTo>
                  <a:close/>
                </a:path>
              </a:pathLst>
            </a:custGeom>
            <a:solidFill>
              <a:srgbClr val="FAA9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4502;p36">
              <a:extLst>
                <a:ext uri="{FF2B5EF4-FFF2-40B4-BE49-F238E27FC236}">
                  <a16:creationId xmlns:a16="http://schemas.microsoft.com/office/drawing/2014/main" id="{BEE25E4C-DC91-31A5-DD63-6AA8F41B4E90}"/>
                </a:ext>
              </a:extLst>
            </p:cNvPr>
            <p:cNvSpPr/>
            <p:nvPr/>
          </p:nvSpPr>
          <p:spPr>
            <a:xfrm>
              <a:off x="7718381" y="3925730"/>
              <a:ext cx="89045" cy="77360"/>
            </a:xfrm>
            <a:custGeom>
              <a:avLst/>
              <a:gdLst/>
              <a:ahLst/>
              <a:cxnLst/>
              <a:rect l="l" t="t" r="r" b="b"/>
              <a:pathLst>
                <a:path w="3050" h="2650" extrusionOk="0">
                  <a:moveTo>
                    <a:pt x="1801" y="360"/>
                  </a:moveTo>
                  <a:cubicBezTo>
                    <a:pt x="2089" y="360"/>
                    <a:pt x="2360" y="411"/>
                    <a:pt x="2613" y="512"/>
                  </a:cubicBezTo>
                  <a:cubicBezTo>
                    <a:pt x="2164" y="1629"/>
                    <a:pt x="1579" y="2283"/>
                    <a:pt x="1034" y="2283"/>
                  </a:cubicBezTo>
                  <a:lnTo>
                    <a:pt x="1002" y="2283"/>
                  </a:lnTo>
                  <a:cubicBezTo>
                    <a:pt x="880" y="2283"/>
                    <a:pt x="758" y="2226"/>
                    <a:pt x="681" y="2136"/>
                  </a:cubicBezTo>
                  <a:cubicBezTo>
                    <a:pt x="463" y="1892"/>
                    <a:pt x="360" y="1385"/>
                    <a:pt x="392" y="698"/>
                  </a:cubicBezTo>
                  <a:lnTo>
                    <a:pt x="398" y="698"/>
                  </a:lnTo>
                  <a:cubicBezTo>
                    <a:pt x="908" y="472"/>
                    <a:pt x="1374" y="360"/>
                    <a:pt x="1801" y="360"/>
                  </a:cubicBezTo>
                  <a:close/>
                  <a:moveTo>
                    <a:pt x="1802" y="1"/>
                  </a:moveTo>
                  <a:cubicBezTo>
                    <a:pt x="1290" y="1"/>
                    <a:pt x="735" y="139"/>
                    <a:pt x="142" y="415"/>
                  </a:cubicBezTo>
                  <a:cubicBezTo>
                    <a:pt x="84" y="441"/>
                    <a:pt x="45" y="499"/>
                    <a:pt x="39" y="563"/>
                  </a:cubicBezTo>
                  <a:cubicBezTo>
                    <a:pt x="0" y="1160"/>
                    <a:pt x="32" y="1963"/>
                    <a:pt x="411" y="2380"/>
                  </a:cubicBezTo>
                  <a:cubicBezTo>
                    <a:pt x="559" y="2547"/>
                    <a:pt x="771" y="2643"/>
                    <a:pt x="995" y="2649"/>
                  </a:cubicBezTo>
                  <a:lnTo>
                    <a:pt x="1034" y="2649"/>
                  </a:lnTo>
                  <a:cubicBezTo>
                    <a:pt x="1778" y="2649"/>
                    <a:pt x="2497" y="1866"/>
                    <a:pt x="3017" y="480"/>
                  </a:cubicBezTo>
                  <a:cubicBezTo>
                    <a:pt x="3049" y="390"/>
                    <a:pt x="3011" y="294"/>
                    <a:pt x="2927" y="255"/>
                  </a:cubicBezTo>
                  <a:cubicBezTo>
                    <a:pt x="2580" y="86"/>
                    <a:pt x="2205" y="1"/>
                    <a:pt x="1802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84" name="Google Shape;4503;p36">
              <a:extLst>
                <a:ext uri="{FF2B5EF4-FFF2-40B4-BE49-F238E27FC236}">
                  <a16:creationId xmlns:a16="http://schemas.microsoft.com/office/drawing/2014/main" id="{8A82E120-AF5E-4793-ED4D-D4588CA5BCA6}"/>
                </a:ext>
              </a:extLst>
            </p:cNvPr>
            <p:cNvSpPr/>
            <p:nvPr/>
          </p:nvSpPr>
          <p:spPr>
            <a:xfrm>
              <a:off x="8061698" y="3927569"/>
              <a:ext cx="118853" cy="65742"/>
            </a:xfrm>
            <a:custGeom>
              <a:avLst/>
              <a:gdLst/>
              <a:ahLst/>
              <a:cxnLst/>
              <a:rect l="l" t="t" r="r" b="b"/>
              <a:pathLst>
                <a:path w="4071" h="2252" extrusionOk="0">
                  <a:moveTo>
                    <a:pt x="1337" y="1"/>
                  </a:moveTo>
                  <a:cubicBezTo>
                    <a:pt x="736" y="1"/>
                    <a:pt x="274" y="200"/>
                    <a:pt x="167" y="558"/>
                  </a:cubicBezTo>
                  <a:cubicBezTo>
                    <a:pt x="0" y="1091"/>
                    <a:pt x="713" y="1778"/>
                    <a:pt x="1746" y="2092"/>
                  </a:cubicBezTo>
                  <a:cubicBezTo>
                    <a:pt x="2093" y="2200"/>
                    <a:pt x="2433" y="2252"/>
                    <a:pt x="2737" y="2252"/>
                  </a:cubicBezTo>
                  <a:cubicBezTo>
                    <a:pt x="3336" y="2252"/>
                    <a:pt x="3799" y="2054"/>
                    <a:pt x="3910" y="1701"/>
                  </a:cubicBezTo>
                  <a:cubicBezTo>
                    <a:pt x="4070" y="1168"/>
                    <a:pt x="3364" y="481"/>
                    <a:pt x="2331" y="160"/>
                  </a:cubicBezTo>
                  <a:cubicBezTo>
                    <a:pt x="1983" y="52"/>
                    <a:pt x="1642" y="1"/>
                    <a:pt x="1337" y="1"/>
                  </a:cubicBezTo>
                  <a:close/>
                </a:path>
              </a:pathLst>
            </a:custGeom>
            <a:solidFill>
              <a:srgbClr val="FD6A5D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85" name="Google Shape;4504;p36">
              <a:extLst>
                <a:ext uri="{FF2B5EF4-FFF2-40B4-BE49-F238E27FC236}">
                  <a16:creationId xmlns:a16="http://schemas.microsoft.com/office/drawing/2014/main" id="{91564394-947E-04BD-5023-861A4308BA94}"/>
                </a:ext>
              </a:extLst>
            </p:cNvPr>
            <p:cNvSpPr/>
            <p:nvPr/>
          </p:nvSpPr>
          <p:spPr>
            <a:xfrm>
              <a:off x="7471578" y="3755999"/>
              <a:ext cx="119028" cy="65654"/>
            </a:xfrm>
            <a:custGeom>
              <a:avLst/>
              <a:gdLst/>
              <a:ahLst/>
              <a:cxnLst/>
              <a:rect l="l" t="t" r="r" b="b"/>
              <a:pathLst>
                <a:path w="4077" h="2249" extrusionOk="0">
                  <a:moveTo>
                    <a:pt x="1339" y="0"/>
                  </a:moveTo>
                  <a:cubicBezTo>
                    <a:pt x="741" y="0"/>
                    <a:pt x="278" y="195"/>
                    <a:pt x="167" y="548"/>
                  </a:cubicBezTo>
                  <a:cubicBezTo>
                    <a:pt x="0" y="1088"/>
                    <a:pt x="713" y="1775"/>
                    <a:pt x="1746" y="2089"/>
                  </a:cubicBezTo>
                  <a:cubicBezTo>
                    <a:pt x="2095" y="2197"/>
                    <a:pt x="2436" y="2249"/>
                    <a:pt x="2741" y="2249"/>
                  </a:cubicBezTo>
                  <a:cubicBezTo>
                    <a:pt x="3342" y="2249"/>
                    <a:pt x="3803" y="2051"/>
                    <a:pt x="3909" y="1697"/>
                  </a:cubicBezTo>
                  <a:cubicBezTo>
                    <a:pt x="4076" y="1165"/>
                    <a:pt x="3364" y="471"/>
                    <a:pt x="2330" y="157"/>
                  </a:cubicBezTo>
                  <a:cubicBezTo>
                    <a:pt x="1984" y="51"/>
                    <a:pt x="1644" y="0"/>
                    <a:pt x="1339" y="0"/>
                  </a:cubicBezTo>
                  <a:close/>
                </a:path>
              </a:pathLst>
            </a:custGeom>
            <a:solidFill>
              <a:srgbClr val="FD6A5D">
                <a:alpha val="541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86" name="Google Shape;4505;p36">
              <a:extLst>
                <a:ext uri="{FF2B5EF4-FFF2-40B4-BE49-F238E27FC236}">
                  <a16:creationId xmlns:a16="http://schemas.microsoft.com/office/drawing/2014/main" id="{D7161B8F-2590-EEE3-311E-5A15FDCAAF73}"/>
                </a:ext>
              </a:extLst>
            </p:cNvPr>
            <p:cNvSpPr/>
            <p:nvPr/>
          </p:nvSpPr>
          <p:spPr>
            <a:xfrm>
              <a:off x="7709127" y="3420274"/>
              <a:ext cx="123232" cy="63873"/>
            </a:xfrm>
            <a:custGeom>
              <a:avLst/>
              <a:gdLst/>
              <a:ahLst/>
              <a:cxnLst/>
              <a:rect l="l" t="t" r="r" b="b"/>
              <a:pathLst>
                <a:path w="4221" h="2188" extrusionOk="0">
                  <a:moveTo>
                    <a:pt x="2115" y="1"/>
                  </a:moveTo>
                  <a:cubicBezTo>
                    <a:pt x="1231" y="1"/>
                    <a:pt x="0" y="727"/>
                    <a:pt x="208" y="1187"/>
                  </a:cubicBezTo>
                  <a:cubicBezTo>
                    <a:pt x="245" y="1270"/>
                    <a:pt x="357" y="1287"/>
                    <a:pt x="536" y="1287"/>
                  </a:cubicBezTo>
                  <a:cubicBezTo>
                    <a:pt x="675" y="1287"/>
                    <a:pt x="853" y="1277"/>
                    <a:pt x="1069" y="1277"/>
                  </a:cubicBezTo>
                  <a:cubicBezTo>
                    <a:pt x="1359" y="1277"/>
                    <a:pt x="1717" y="1296"/>
                    <a:pt x="2134" y="1386"/>
                  </a:cubicBezTo>
                  <a:cubicBezTo>
                    <a:pt x="3172" y="1612"/>
                    <a:pt x="3251" y="2188"/>
                    <a:pt x="3637" y="2188"/>
                  </a:cubicBezTo>
                  <a:cubicBezTo>
                    <a:pt x="3669" y="2188"/>
                    <a:pt x="3702" y="2184"/>
                    <a:pt x="3739" y="2176"/>
                  </a:cubicBezTo>
                  <a:cubicBezTo>
                    <a:pt x="4220" y="2060"/>
                    <a:pt x="3373" y="404"/>
                    <a:pt x="2532" y="70"/>
                  </a:cubicBezTo>
                  <a:cubicBezTo>
                    <a:pt x="2409" y="22"/>
                    <a:pt x="2268" y="1"/>
                    <a:pt x="2115" y="1"/>
                  </a:cubicBezTo>
                  <a:close/>
                </a:path>
              </a:pathLst>
            </a:custGeom>
            <a:solidFill>
              <a:srgbClr val="7F33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87" name="Google Shape;4506;p36">
              <a:extLst>
                <a:ext uri="{FF2B5EF4-FFF2-40B4-BE49-F238E27FC236}">
                  <a16:creationId xmlns:a16="http://schemas.microsoft.com/office/drawing/2014/main" id="{C221F7DE-75D0-AB8E-F047-DC56F2133608}"/>
                </a:ext>
              </a:extLst>
            </p:cNvPr>
            <p:cNvSpPr/>
            <p:nvPr/>
          </p:nvSpPr>
          <p:spPr>
            <a:xfrm>
              <a:off x="7704689" y="3412333"/>
              <a:ext cx="126911" cy="79725"/>
            </a:xfrm>
            <a:custGeom>
              <a:avLst/>
              <a:gdLst/>
              <a:ahLst/>
              <a:cxnLst/>
              <a:rect l="l" t="t" r="r" b="b"/>
              <a:pathLst>
                <a:path w="4347" h="2731" extrusionOk="0">
                  <a:moveTo>
                    <a:pt x="2268" y="549"/>
                  </a:moveTo>
                  <a:cubicBezTo>
                    <a:pt x="2385" y="549"/>
                    <a:pt x="2492" y="565"/>
                    <a:pt x="2581" y="599"/>
                  </a:cubicBezTo>
                  <a:cubicBezTo>
                    <a:pt x="3172" y="836"/>
                    <a:pt x="3730" y="1851"/>
                    <a:pt x="3750" y="2184"/>
                  </a:cubicBezTo>
                  <a:cubicBezTo>
                    <a:pt x="3679" y="2146"/>
                    <a:pt x="3615" y="2095"/>
                    <a:pt x="3557" y="2030"/>
                  </a:cubicBezTo>
                  <a:cubicBezTo>
                    <a:pt x="3223" y="1703"/>
                    <a:pt x="2800" y="1478"/>
                    <a:pt x="2337" y="1388"/>
                  </a:cubicBezTo>
                  <a:cubicBezTo>
                    <a:pt x="1971" y="1311"/>
                    <a:pt x="1593" y="1273"/>
                    <a:pt x="1214" y="1273"/>
                  </a:cubicBezTo>
                  <a:cubicBezTo>
                    <a:pt x="1092" y="1273"/>
                    <a:pt x="983" y="1279"/>
                    <a:pt x="880" y="1286"/>
                  </a:cubicBezTo>
                  <a:lnTo>
                    <a:pt x="636" y="1286"/>
                  </a:lnTo>
                  <a:cubicBezTo>
                    <a:pt x="707" y="1183"/>
                    <a:pt x="803" y="1087"/>
                    <a:pt x="906" y="1016"/>
                  </a:cubicBezTo>
                  <a:cubicBezTo>
                    <a:pt x="1269" y="759"/>
                    <a:pt x="1839" y="549"/>
                    <a:pt x="2268" y="549"/>
                  </a:cubicBezTo>
                  <a:close/>
                  <a:moveTo>
                    <a:pt x="2265" y="1"/>
                  </a:moveTo>
                  <a:cubicBezTo>
                    <a:pt x="1545" y="1"/>
                    <a:pt x="695" y="417"/>
                    <a:pt x="328" y="804"/>
                  </a:cubicBezTo>
                  <a:cubicBezTo>
                    <a:pt x="1" y="1151"/>
                    <a:pt x="52" y="1433"/>
                    <a:pt x="116" y="1575"/>
                  </a:cubicBezTo>
                  <a:cubicBezTo>
                    <a:pt x="213" y="1792"/>
                    <a:pt x="425" y="1830"/>
                    <a:pt x="687" y="1830"/>
                  </a:cubicBezTo>
                  <a:cubicBezTo>
                    <a:pt x="757" y="1830"/>
                    <a:pt x="830" y="1828"/>
                    <a:pt x="906" y="1825"/>
                  </a:cubicBezTo>
                  <a:cubicBezTo>
                    <a:pt x="996" y="1820"/>
                    <a:pt x="1087" y="1817"/>
                    <a:pt x="1177" y="1817"/>
                  </a:cubicBezTo>
                  <a:cubicBezTo>
                    <a:pt x="1529" y="1817"/>
                    <a:pt x="1881" y="1856"/>
                    <a:pt x="2228" y="1928"/>
                  </a:cubicBezTo>
                  <a:cubicBezTo>
                    <a:pt x="2594" y="1992"/>
                    <a:pt x="2934" y="2172"/>
                    <a:pt x="3197" y="2435"/>
                  </a:cubicBezTo>
                  <a:cubicBezTo>
                    <a:pt x="3352" y="2570"/>
                    <a:pt x="3525" y="2730"/>
                    <a:pt x="3782" y="2730"/>
                  </a:cubicBezTo>
                  <a:cubicBezTo>
                    <a:pt x="3839" y="2730"/>
                    <a:pt x="3897" y="2724"/>
                    <a:pt x="3955" y="2711"/>
                  </a:cubicBezTo>
                  <a:cubicBezTo>
                    <a:pt x="4154" y="2659"/>
                    <a:pt x="4302" y="2480"/>
                    <a:pt x="4302" y="2268"/>
                  </a:cubicBezTo>
                  <a:cubicBezTo>
                    <a:pt x="4347" y="1645"/>
                    <a:pt x="3563" y="400"/>
                    <a:pt x="2787" y="92"/>
                  </a:cubicBezTo>
                  <a:cubicBezTo>
                    <a:pt x="2628" y="28"/>
                    <a:pt x="2451" y="1"/>
                    <a:pt x="2265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88" name="Google Shape;4507;p36">
              <a:extLst>
                <a:ext uri="{FF2B5EF4-FFF2-40B4-BE49-F238E27FC236}">
                  <a16:creationId xmlns:a16="http://schemas.microsoft.com/office/drawing/2014/main" id="{C2B20736-DC5D-05CC-2801-57230E7C4484}"/>
                </a:ext>
              </a:extLst>
            </p:cNvPr>
            <p:cNvSpPr/>
            <p:nvPr/>
          </p:nvSpPr>
          <p:spPr>
            <a:xfrm>
              <a:off x="8093519" y="3522539"/>
              <a:ext cx="114766" cy="71492"/>
            </a:xfrm>
            <a:custGeom>
              <a:avLst/>
              <a:gdLst/>
              <a:ahLst/>
              <a:cxnLst/>
              <a:rect l="l" t="t" r="r" b="b"/>
              <a:pathLst>
                <a:path w="3931" h="2449" extrusionOk="0">
                  <a:moveTo>
                    <a:pt x="1869" y="0"/>
                  </a:moveTo>
                  <a:cubicBezTo>
                    <a:pt x="1026" y="0"/>
                    <a:pt x="1" y="475"/>
                    <a:pt x="117" y="907"/>
                  </a:cubicBezTo>
                  <a:cubicBezTo>
                    <a:pt x="181" y="1150"/>
                    <a:pt x="913" y="990"/>
                    <a:pt x="1985" y="1414"/>
                  </a:cubicBezTo>
                  <a:cubicBezTo>
                    <a:pt x="3025" y="1827"/>
                    <a:pt x="2952" y="2448"/>
                    <a:pt x="3402" y="2448"/>
                  </a:cubicBezTo>
                  <a:cubicBezTo>
                    <a:pt x="3413" y="2448"/>
                    <a:pt x="3424" y="2448"/>
                    <a:pt x="3436" y="2447"/>
                  </a:cubicBezTo>
                  <a:cubicBezTo>
                    <a:pt x="3930" y="2415"/>
                    <a:pt x="3365" y="643"/>
                    <a:pt x="2589" y="168"/>
                  </a:cubicBezTo>
                  <a:cubicBezTo>
                    <a:pt x="2398" y="50"/>
                    <a:pt x="2143" y="0"/>
                    <a:pt x="1869" y="0"/>
                  </a:cubicBezTo>
                  <a:close/>
                </a:path>
              </a:pathLst>
            </a:custGeom>
            <a:solidFill>
              <a:srgbClr val="7F33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89" name="Google Shape;4508;p36">
              <a:extLst>
                <a:ext uri="{FF2B5EF4-FFF2-40B4-BE49-F238E27FC236}">
                  <a16:creationId xmlns:a16="http://schemas.microsoft.com/office/drawing/2014/main" id="{E27CC81F-00CF-85C3-4949-05D8DD40ABCE}"/>
                </a:ext>
              </a:extLst>
            </p:cNvPr>
            <p:cNvSpPr/>
            <p:nvPr/>
          </p:nvSpPr>
          <p:spPr>
            <a:xfrm>
              <a:off x="8087943" y="3514423"/>
              <a:ext cx="122969" cy="87636"/>
            </a:xfrm>
            <a:custGeom>
              <a:avLst/>
              <a:gdLst/>
              <a:ahLst/>
              <a:cxnLst/>
              <a:rect l="l" t="t" r="r" b="b"/>
              <a:pathLst>
                <a:path w="4212" h="3002" extrusionOk="0">
                  <a:moveTo>
                    <a:pt x="2064" y="548"/>
                  </a:moveTo>
                  <a:cubicBezTo>
                    <a:pt x="2287" y="548"/>
                    <a:pt x="2489" y="587"/>
                    <a:pt x="2632" y="677"/>
                  </a:cubicBezTo>
                  <a:cubicBezTo>
                    <a:pt x="3190" y="1024"/>
                    <a:pt x="3576" y="2109"/>
                    <a:pt x="3543" y="2443"/>
                  </a:cubicBezTo>
                  <a:cubicBezTo>
                    <a:pt x="3473" y="2391"/>
                    <a:pt x="3422" y="2334"/>
                    <a:pt x="3377" y="2263"/>
                  </a:cubicBezTo>
                  <a:cubicBezTo>
                    <a:pt x="3094" y="1884"/>
                    <a:pt x="2715" y="1595"/>
                    <a:pt x="2272" y="1435"/>
                  </a:cubicBezTo>
                  <a:cubicBezTo>
                    <a:pt x="1817" y="1262"/>
                    <a:pt x="1335" y="1146"/>
                    <a:pt x="854" y="1095"/>
                  </a:cubicBezTo>
                  <a:cubicBezTo>
                    <a:pt x="770" y="1082"/>
                    <a:pt x="674" y="1069"/>
                    <a:pt x="603" y="1056"/>
                  </a:cubicBezTo>
                  <a:cubicBezTo>
                    <a:pt x="693" y="960"/>
                    <a:pt x="802" y="876"/>
                    <a:pt x="924" y="825"/>
                  </a:cubicBezTo>
                  <a:cubicBezTo>
                    <a:pt x="1247" y="660"/>
                    <a:pt x="1686" y="548"/>
                    <a:pt x="2064" y="548"/>
                  </a:cubicBezTo>
                  <a:close/>
                  <a:moveTo>
                    <a:pt x="2064" y="0"/>
                  </a:moveTo>
                  <a:cubicBezTo>
                    <a:pt x="1443" y="0"/>
                    <a:pt x="770" y="232"/>
                    <a:pt x="404" y="504"/>
                  </a:cubicBezTo>
                  <a:cubicBezTo>
                    <a:pt x="0" y="806"/>
                    <a:pt x="6" y="1101"/>
                    <a:pt x="45" y="1255"/>
                  </a:cubicBezTo>
                  <a:cubicBezTo>
                    <a:pt x="128" y="1544"/>
                    <a:pt x="430" y="1583"/>
                    <a:pt x="783" y="1627"/>
                  </a:cubicBezTo>
                  <a:cubicBezTo>
                    <a:pt x="1226" y="1679"/>
                    <a:pt x="1663" y="1782"/>
                    <a:pt x="2073" y="1936"/>
                  </a:cubicBezTo>
                  <a:cubicBezTo>
                    <a:pt x="2427" y="2064"/>
                    <a:pt x="2735" y="2295"/>
                    <a:pt x="2953" y="2597"/>
                  </a:cubicBezTo>
                  <a:cubicBezTo>
                    <a:pt x="3094" y="2789"/>
                    <a:pt x="3261" y="3001"/>
                    <a:pt x="3595" y="3001"/>
                  </a:cubicBezTo>
                  <a:lnTo>
                    <a:pt x="3653" y="2988"/>
                  </a:lnTo>
                  <a:cubicBezTo>
                    <a:pt x="3858" y="2976"/>
                    <a:pt x="4031" y="2821"/>
                    <a:pt x="4063" y="2616"/>
                  </a:cubicBezTo>
                  <a:cubicBezTo>
                    <a:pt x="4211" y="2019"/>
                    <a:pt x="3633" y="645"/>
                    <a:pt x="2927" y="209"/>
                  </a:cubicBezTo>
                  <a:cubicBezTo>
                    <a:pt x="2686" y="61"/>
                    <a:pt x="2382" y="0"/>
                    <a:pt x="2064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90" name="Google Shape;4509;p36">
              <a:extLst>
                <a:ext uri="{FF2B5EF4-FFF2-40B4-BE49-F238E27FC236}">
                  <a16:creationId xmlns:a16="http://schemas.microsoft.com/office/drawing/2014/main" id="{9BC3E014-6AFB-E17F-6E30-B894B4A9641F}"/>
                </a:ext>
              </a:extLst>
            </p:cNvPr>
            <p:cNvSpPr/>
            <p:nvPr/>
          </p:nvSpPr>
          <p:spPr>
            <a:xfrm>
              <a:off x="8049144" y="3385154"/>
              <a:ext cx="271776" cy="89212"/>
            </a:xfrm>
            <a:custGeom>
              <a:avLst/>
              <a:gdLst/>
              <a:ahLst/>
              <a:cxnLst/>
              <a:rect l="l" t="t" r="r" b="b"/>
              <a:pathLst>
                <a:path w="9309" h="3056" extrusionOk="0">
                  <a:moveTo>
                    <a:pt x="133" y="1"/>
                  </a:moveTo>
                  <a:cubicBezTo>
                    <a:pt x="61" y="1"/>
                    <a:pt x="12" y="18"/>
                    <a:pt x="7" y="41"/>
                  </a:cubicBezTo>
                  <a:cubicBezTo>
                    <a:pt x="0" y="66"/>
                    <a:pt x="64" y="92"/>
                    <a:pt x="154" y="111"/>
                  </a:cubicBezTo>
                  <a:cubicBezTo>
                    <a:pt x="931" y="240"/>
                    <a:pt x="1695" y="413"/>
                    <a:pt x="2452" y="625"/>
                  </a:cubicBezTo>
                  <a:cubicBezTo>
                    <a:pt x="3210" y="837"/>
                    <a:pt x="3955" y="1087"/>
                    <a:pt x="4693" y="1344"/>
                  </a:cubicBezTo>
                  <a:cubicBezTo>
                    <a:pt x="5437" y="1601"/>
                    <a:pt x="6163" y="1870"/>
                    <a:pt x="6901" y="2172"/>
                  </a:cubicBezTo>
                  <a:lnTo>
                    <a:pt x="9096" y="3038"/>
                  </a:lnTo>
                  <a:cubicBezTo>
                    <a:pt x="9144" y="3049"/>
                    <a:pt x="9191" y="3055"/>
                    <a:pt x="9226" y="3055"/>
                  </a:cubicBezTo>
                  <a:cubicBezTo>
                    <a:pt x="9257" y="3055"/>
                    <a:pt x="9280" y="3050"/>
                    <a:pt x="9289" y="3038"/>
                  </a:cubicBezTo>
                  <a:cubicBezTo>
                    <a:pt x="9308" y="3013"/>
                    <a:pt x="9244" y="2949"/>
                    <a:pt x="9148" y="2904"/>
                  </a:cubicBezTo>
                  <a:cubicBezTo>
                    <a:pt x="8442" y="2563"/>
                    <a:pt x="7723" y="2223"/>
                    <a:pt x="6997" y="1915"/>
                  </a:cubicBezTo>
                  <a:cubicBezTo>
                    <a:pt x="6272" y="1607"/>
                    <a:pt x="5540" y="1305"/>
                    <a:pt x="4789" y="1048"/>
                  </a:cubicBezTo>
                  <a:cubicBezTo>
                    <a:pt x="4044" y="792"/>
                    <a:pt x="3281" y="567"/>
                    <a:pt x="2510" y="387"/>
                  </a:cubicBezTo>
                  <a:cubicBezTo>
                    <a:pt x="1740" y="201"/>
                    <a:pt x="957" y="79"/>
                    <a:pt x="167" y="2"/>
                  </a:cubicBezTo>
                  <a:cubicBezTo>
                    <a:pt x="155" y="1"/>
                    <a:pt x="144" y="1"/>
                    <a:pt x="133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91" name="Google Shape;4510;p36">
              <a:extLst>
                <a:ext uri="{FF2B5EF4-FFF2-40B4-BE49-F238E27FC236}">
                  <a16:creationId xmlns:a16="http://schemas.microsoft.com/office/drawing/2014/main" id="{3433F951-B327-5601-F644-5B1ECF076FA8}"/>
                </a:ext>
              </a:extLst>
            </p:cNvPr>
            <p:cNvSpPr/>
            <p:nvPr/>
          </p:nvSpPr>
          <p:spPr>
            <a:xfrm>
              <a:off x="8245355" y="3518014"/>
              <a:ext cx="110766" cy="282350"/>
            </a:xfrm>
            <a:custGeom>
              <a:avLst/>
              <a:gdLst/>
              <a:ahLst/>
              <a:cxnLst/>
              <a:rect l="l" t="t" r="r" b="b"/>
              <a:pathLst>
                <a:path w="3794" h="9672" extrusionOk="0">
                  <a:moveTo>
                    <a:pt x="3755" y="1"/>
                  </a:moveTo>
                  <a:cubicBezTo>
                    <a:pt x="3722" y="1"/>
                    <a:pt x="3676" y="75"/>
                    <a:pt x="3646" y="176"/>
                  </a:cubicBezTo>
                  <a:cubicBezTo>
                    <a:pt x="3409" y="972"/>
                    <a:pt x="3146" y="1768"/>
                    <a:pt x="2882" y="2557"/>
                  </a:cubicBezTo>
                  <a:cubicBezTo>
                    <a:pt x="2619" y="3347"/>
                    <a:pt x="2330" y="4124"/>
                    <a:pt x="2035" y="4907"/>
                  </a:cubicBezTo>
                  <a:cubicBezTo>
                    <a:pt x="1740" y="5683"/>
                    <a:pt x="1425" y="6441"/>
                    <a:pt x="1098" y="7224"/>
                  </a:cubicBezTo>
                  <a:cubicBezTo>
                    <a:pt x="771" y="8001"/>
                    <a:pt x="424" y="8752"/>
                    <a:pt x="64" y="9503"/>
                  </a:cubicBezTo>
                  <a:cubicBezTo>
                    <a:pt x="26" y="9580"/>
                    <a:pt x="0" y="9650"/>
                    <a:pt x="19" y="9670"/>
                  </a:cubicBezTo>
                  <a:cubicBezTo>
                    <a:pt x="21" y="9671"/>
                    <a:pt x="24" y="9672"/>
                    <a:pt x="26" y="9672"/>
                  </a:cubicBezTo>
                  <a:cubicBezTo>
                    <a:pt x="49" y="9672"/>
                    <a:pt x="95" y="9623"/>
                    <a:pt x="135" y="9548"/>
                  </a:cubicBezTo>
                  <a:cubicBezTo>
                    <a:pt x="546" y="8822"/>
                    <a:pt x="944" y="8078"/>
                    <a:pt x="1303" y="7320"/>
                  </a:cubicBezTo>
                  <a:cubicBezTo>
                    <a:pt x="1663" y="6563"/>
                    <a:pt x="2003" y="5799"/>
                    <a:pt x="2305" y="5016"/>
                  </a:cubicBezTo>
                  <a:cubicBezTo>
                    <a:pt x="2606" y="4233"/>
                    <a:pt x="2882" y="3437"/>
                    <a:pt x="3126" y="2634"/>
                  </a:cubicBezTo>
                  <a:cubicBezTo>
                    <a:pt x="3370" y="1838"/>
                    <a:pt x="3582" y="1023"/>
                    <a:pt x="3762" y="208"/>
                  </a:cubicBezTo>
                  <a:cubicBezTo>
                    <a:pt x="3794" y="105"/>
                    <a:pt x="3794" y="22"/>
                    <a:pt x="3762" y="2"/>
                  </a:cubicBezTo>
                  <a:cubicBezTo>
                    <a:pt x="3760" y="1"/>
                    <a:pt x="3757" y="1"/>
                    <a:pt x="3755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92" name="Google Shape;4511;p36">
              <a:extLst>
                <a:ext uri="{FF2B5EF4-FFF2-40B4-BE49-F238E27FC236}">
                  <a16:creationId xmlns:a16="http://schemas.microsoft.com/office/drawing/2014/main" id="{CD60DC41-ACAF-447D-2F99-BDF53D688745}"/>
                </a:ext>
              </a:extLst>
            </p:cNvPr>
            <p:cNvSpPr/>
            <p:nvPr/>
          </p:nvSpPr>
          <p:spPr>
            <a:xfrm>
              <a:off x="8185946" y="3845507"/>
              <a:ext cx="35822" cy="82965"/>
            </a:xfrm>
            <a:custGeom>
              <a:avLst/>
              <a:gdLst/>
              <a:ahLst/>
              <a:cxnLst/>
              <a:rect l="l" t="t" r="r" b="b"/>
              <a:pathLst>
                <a:path w="1227" h="2842" extrusionOk="0">
                  <a:moveTo>
                    <a:pt x="1160" y="0"/>
                  </a:moveTo>
                  <a:cubicBezTo>
                    <a:pt x="1138" y="0"/>
                    <a:pt x="1114" y="14"/>
                    <a:pt x="1104" y="37"/>
                  </a:cubicBezTo>
                  <a:cubicBezTo>
                    <a:pt x="982" y="249"/>
                    <a:pt x="873" y="467"/>
                    <a:pt x="764" y="692"/>
                  </a:cubicBezTo>
                  <a:cubicBezTo>
                    <a:pt x="662" y="917"/>
                    <a:pt x="552" y="1141"/>
                    <a:pt x="463" y="1373"/>
                  </a:cubicBezTo>
                  <a:cubicBezTo>
                    <a:pt x="379" y="1597"/>
                    <a:pt x="296" y="1828"/>
                    <a:pt x="219" y="2066"/>
                  </a:cubicBezTo>
                  <a:cubicBezTo>
                    <a:pt x="142" y="2297"/>
                    <a:pt x="71" y="2534"/>
                    <a:pt x="7" y="2778"/>
                  </a:cubicBezTo>
                  <a:cubicBezTo>
                    <a:pt x="0" y="2798"/>
                    <a:pt x="13" y="2823"/>
                    <a:pt x="32" y="2836"/>
                  </a:cubicBezTo>
                  <a:cubicBezTo>
                    <a:pt x="39" y="2840"/>
                    <a:pt x="47" y="2841"/>
                    <a:pt x="54" y="2841"/>
                  </a:cubicBezTo>
                  <a:cubicBezTo>
                    <a:pt x="74" y="2841"/>
                    <a:pt x="94" y="2829"/>
                    <a:pt x="103" y="2810"/>
                  </a:cubicBezTo>
                  <a:cubicBezTo>
                    <a:pt x="219" y="2592"/>
                    <a:pt x="347" y="2374"/>
                    <a:pt x="443" y="2156"/>
                  </a:cubicBezTo>
                  <a:cubicBezTo>
                    <a:pt x="540" y="1931"/>
                    <a:pt x="655" y="1713"/>
                    <a:pt x="745" y="1482"/>
                  </a:cubicBezTo>
                  <a:cubicBezTo>
                    <a:pt x="835" y="1257"/>
                    <a:pt x="925" y="1026"/>
                    <a:pt x="1002" y="795"/>
                  </a:cubicBezTo>
                  <a:cubicBezTo>
                    <a:pt x="1085" y="564"/>
                    <a:pt x="1156" y="326"/>
                    <a:pt x="1220" y="82"/>
                  </a:cubicBezTo>
                  <a:cubicBezTo>
                    <a:pt x="1226" y="50"/>
                    <a:pt x="1214" y="24"/>
                    <a:pt x="1181" y="5"/>
                  </a:cubicBezTo>
                  <a:cubicBezTo>
                    <a:pt x="1175" y="2"/>
                    <a:pt x="1167" y="0"/>
                    <a:pt x="1160" y="0"/>
                  </a:cubicBezTo>
                  <a:close/>
                </a:path>
              </a:pathLst>
            </a:custGeom>
            <a:solidFill>
              <a:srgbClr val="4F1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93" name="Google Shape;4512;p36">
              <a:extLst>
                <a:ext uri="{FF2B5EF4-FFF2-40B4-BE49-F238E27FC236}">
                  <a16:creationId xmlns:a16="http://schemas.microsoft.com/office/drawing/2014/main" id="{41FF45EA-F9C9-9EB0-E7D5-EEDE6701B49A}"/>
                </a:ext>
              </a:extLst>
            </p:cNvPr>
            <p:cNvSpPr/>
            <p:nvPr/>
          </p:nvSpPr>
          <p:spPr>
            <a:xfrm>
              <a:off x="8061493" y="3989722"/>
              <a:ext cx="107992" cy="326781"/>
            </a:xfrm>
            <a:custGeom>
              <a:avLst/>
              <a:gdLst/>
              <a:ahLst/>
              <a:cxnLst/>
              <a:rect l="l" t="t" r="r" b="b"/>
              <a:pathLst>
                <a:path w="3699" h="11194" extrusionOk="0">
                  <a:moveTo>
                    <a:pt x="3654" y="0"/>
                  </a:moveTo>
                  <a:cubicBezTo>
                    <a:pt x="3622" y="0"/>
                    <a:pt x="3581" y="87"/>
                    <a:pt x="3557" y="207"/>
                  </a:cubicBezTo>
                  <a:cubicBezTo>
                    <a:pt x="3371" y="1138"/>
                    <a:pt x="3140" y="2049"/>
                    <a:pt x="2909" y="2974"/>
                  </a:cubicBezTo>
                  <a:cubicBezTo>
                    <a:pt x="2671" y="3905"/>
                    <a:pt x="2395" y="4803"/>
                    <a:pt x="2106" y="5702"/>
                  </a:cubicBezTo>
                  <a:cubicBezTo>
                    <a:pt x="1824" y="6607"/>
                    <a:pt x="1503" y="7486"/>
                    <a:pt x="1163" y="8385"/>
                  </a:cubicBezTo>
                  <a:cubicBezTo>
                    <a:pt x="829" y="9271"/>
                    <a:pt x="457" y="10150"/>
                    <a:pt x="59" y="11011"/>
                  </a:cubicBezTo>
                  <a:cubicBezTo>
                    <a:pt x="20" y="11107"/>
                    <a:pt x="1" y="11171"/>
                    <a:pt x="20" y="11190"/>
                  </a:cubicBezTo>
                  <a:cubicBezTo>
                    <a:pt x="23" y="11193"/>
                    <a:pt x="25" y="11194"/>
                    <a:pt x="29" y="11194"/>
                  </a:cubicBezTo>
                  <a:cubicBezTo>
                    <a:pt x="53" y="11194"/>
                    <a:pt x="103" y="11134"/>
                    <a:pt x="142" y="11049"/>
                  </a:cubicBezTo>
                  <a:cubicBezTo>
                    <a:pt x="592" y="10208"/>
                    <a:pt x="1009" y="9348"/>
                    <a:pt x="1381" y="8469"/>
                  </a:cubicBezTo>
                  <a:cubicBezTo>
                    <a:pt x="1753" y="7596"/>
                    <a:pt x="2100" y="6703"/>
                    <a:pt x="2395" y="5792"/>
                  </a:cubicBezTo>
                  <a:cubicBezTo>
                    <a:pt x="2684" y="4880"/>
                    <a:pt x="2941" y="3956"/>
                    <a:pt x="3159" y="3038"/>
                  </a:cubicBezTo>
                  <a:cubicBezTo>
                    <a:pt x="3384" y="2114"/>
                    <a:pt x="3551" y="1170"/>
                    <a:pt x="3686" y="226"/>
                  </a:cubicBezTo>
                  <a:cubicBezTo>
                    <a:pt x="3698" y="111"/>
                    <a:pt x="3692" y="14"/>
                    <a:pt x="3660" y="2"/>
                  </a:cubicBezTo>
                  <a:cubicBezTo>
                    <a:pt x="3658" y="1"/>
                    <a:pt x="3656" y="0"/>
                    <a:pt x="3654" y="0"/>
                  </a:cubicBezTo>
                  <a:close/>
                </a:path>
              </a:pathLst>
            </a:custGeom>
            <a:solidFill>
              <a:srgbClr val="4F1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94" name="Google Shape;4513;p36">
              <a:extLst>
                <a:ext uri="{FF2B5EF4-FFF2-40B4-BE49-F238E27FC236}">
                  <a16:creationId xmlns:a16="http://schemas.microsoft.com/office/drawing/2014/main" id="{49BF2B5B-1D13-B545-64D3-273F28767D3F}"/>
                </a:ext>
              </a:extLst>
            </p:cNvPr>
            <p:cNvSpPr/>
            <p:nvPr/>
          </p:nvSpPr>
          <p:spPr>
            <a:xfrm>
              <a:off x="7809640" y="4292196"/>
              <a:ext cx="207664" cy="24347"/>
            </a:xfrm>
            <a:custGeom>
              <a:avLst/>
              <a:gdLst/>
              <a:ahLst/>
              <a:cxnLst/>
              <a:rect l="l" t="t" r="r" b="b"/>
              <a:pathLst>
                <a:path w="7113" h="834" extrusionOk="0">
                  <a:moveTo>
                    <a:pt x="62" y="0"/>
                  </a:moveTo>
                  <a:cubicBezTo>
                    <a:pt x="38" y="0"/>
                    <a:pt x="20" y="7"/>
                    <a:pt x="13" y="21"/>
                  </a:cubicBezTo>
                  <a:cubicBezTo>
                    <a:pt x="0" y="46"/>
                    <a:pt x="45" y="78"/>
                    <a:pt x="110" y="104"/>
                  </a:cubicBezTo>
                  <a:cubicBezTo>
                    <a:pt x="655" y="303"/>
                    <a:pt x="1214" y="463"/>
                    <a:pt x="1785" y="585"/>
                  </a:cubicBezTo>
                  <a:cubicBezTo>
                    <a:pt x="2356" y="701"/>
                    <a:pt x="2934" y="778"/>
                    <a:pt x="3518" y="817"/>
                  </a:cubicBezTo>
                  <a:cubicBezTo>
                    <a:pt x="3727" y="828"/>
                    <a:pt x="3936" y="834"/>
                    <a:pt x="4146" y="834"/>
                  </a:cubicBezTo>
                  <a:cubicBezTo>
                    <a:pt x="4523" y="834"/>
                    <a:pt x="4899" y="815"/>
                    <a:pt x="5271" y="778"/>
                  </a:cubicBezTo>
                  <a:cubicBezTo>
                    <a:pt x="5855" y="727"/>
                    <a:pt x="6433" y="624"/>
                    <a:pt x="6997" y="483"/>
                  </a:cubicBezTo>
                  <a:cubicBezTo>
                    <a:pt x="7062" y="470"/>
                    <a:pt x="7113" y="444"/>
                    <a:pt x="7113" y="399"/>
                  </a:cubicBezTo>
                  <a:cubicBezTo>
                    <a:pt x="7107" y="361"/>
                    <a:pt x="7049" y="361"/>
                    <a:pt x="6965" y="361"/>
                  </a:cubicBezTo>
                  <a:cubicBezTo>
                    <a:pt x="6400" y="444"/>
                    <a:pt x="5829" y="502"/>
                    <a:pt x="5258" y="528"/>
                  </a:cubicBezTo>
                  <a:cubicBezTo>
                    <a:pt x="4969" y="544"/>
                    <a:pt x="4682" y="552"/>
                    <a:pt x="4395" y="552"/>
                  </a:cubicBezTo>
                  <a:cubicBezTo>
                    <a:pt x="4109" y="552"/>
                    <a:pt x="3823" y="544"/>
                    <a:pt x="3537" y="528"/>
                  </a:cubicBezTo>
                  <a:cubicBezTo>
                    <a:pt x="2960" y="502"/>
                    <a:pt x="2388" y="451"/>
                    <a:pt x="1824" y="361"/>
                  </a:cubicBezTo>
                  <a:cubicBezTo>
                    <a:pt x="1252" y="277"/>
                    <a:pt x="687" y="162"/>
                    <a:pt x="135" y="14"/>
                  </a:cubicBezTo>
                  <a:cubicBezTo>
                    <a:pt x="108" y="5"/>
                    <a:pt x="83" y="0"/>
                    <a:pt x="62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95" name="Google Shape;4514;p36">
              <a:extLst>
                <a:ext uri="{FF2B5EF4-FFF2-40B4-BE49-F238E27FC236}">
                  <a16:creationId xmlns:a16="http://schemas.microsoft.com/office/drawing/2014/main" id="{D376A975-554C-32B4-AE4C-FD1A9FE991BE}"/>
                </a:ext>
              </a:extLst>
            </p:cNvPr>
            <p:cNvSpPr/>
            <p:nvPr/>
          </p:nvSpPr>
          <p:spPr>
            <a:xfrm>
              <a:off x="8254142" y="3526772"/>
              <a:ext cx="50828" cy="122054"/>
            </a:xfrm>
            <a:custGeom>
              <a:avLst/>
              <a:gdLst/>
              <a:ahLst/>
              <a:cxnLst/>
              <a:rect l="l" t="t" r="r" b="b"/>
              <a:pathLst>
                <a:path w="1741" h="4181" extrusionOk="0">
                  <a:moveTo>
                    <a:pt x="1704" y="1"/>
                  </a:moveTo>
                  <a:cubicBezTo>
                    <a:pt x="1685" y="1"/>
                    <a:pt x="1660" y="24"/>
                    <a:pt x="1644" y="55"/>
                  </a:cubicBezTo>
                  <a:cubicBezTo>
                    <a:pt x="1477" y="376"/>
                    <a:pt x="1323" y="704"/>
                    <a:pt x="1176" y="1038"/>
                  </a:cubicBezTo>
                  <a:lnTo>
                    <a:pt x="746" y="2033"/>
                  </a:lnTo>
                  <a:cubicBezTo>
                    <a:pt x="611" y="2366"/>
                    <a:pt x="482" y="2707"/>
                    <a:pt x="360" y="3047"/>
                  </a:cubicBezTo>
                  <a:cubicBezTo>
                    <a:pt x="238" y="3387"/>
                    <a:pt x="123" y="3734"/>
                    <a:pt x="20" y="4074"/>
                  </a:cubicBezTo>
                  <a:cubicBezTo>
                    <a:pt x="1" y="4112"/>
                    <a:pt x="14" y="4151"/>
                    <a:pt x="46" y="4177"/>
                  </a:cubicBezTo>
                  <a:cubicBezTo>
                    <a:pt x="52" y="4179"/>
                    <a:pt x="59" y="4180"/>
                    <a:pt x="66" y="4180"/>
                  </a:cubicBezTo>
                  <a:cubicBezTo>
                    <a:pt x="93" y="4180"/>
                    <a:pt x="120" y="4161"/>
                    <a:pt x="136" y="4125"/>
                  </a:cubicBezTo>
                  <a:cubicBezTo>
                    <a:pt x="303" y="3798"/>
                    <a:pt x="457" y="3470"/>
                    <a:pt x="604" y="3143"/>
                  </a:cubicBezTo>
                  <a:cubicBezTo>
                    <a:pt x="746" y="2809"/>
                    <a:pt x="887" y="2475"/>
                    <a:pt x="1022" y="2142"/>
                  </a:cubicBezTo>
                  <a:lnTo>
                    <a:pt x="1394" y="1121"/>
                  </a:lnTo>
                  <a:cubicBezTo>
                    <a:pt x="1516" y="781"/>
                    <a:pt x="1625" y="434"/>
                    <a:pt x="1734" y="88"/>
                  </a:cubicBezTo>
                  <a:cubicBezTo>
                    <a:pt x="1741" y="43"/>
                    <a:pt x="1734" y="17"/>
                    <a:pt x="1715" y="4"/>
                  </a:cubicBezTo>
                  <a:cubicBezTo>
                    <a:pt x="1711" y="2"/>
                    <a:pt x="1708" y="1"/>
                    <a:pt x="1704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96" name="Google Shape;4515;p36">
              <a:extLst>
                <a:ext uri="{FF2B5EF4-FFF2-40B4-BE49-F238E27FC236}">
                  <a16:creationId xmlns:a16="http://schemas.microsoft.com/office/drawing/2014/main" id="{969622DD-E322-897D-A8DC-1145FD0E1B0E}"/>
                </a:ext>
              </a:extLst>
            </p:cNvPr>
            <p:cNvSpPr/>
            <p:nvPr/>
          </p:nvSpPr>
          <p:spPr>
            <a:xfrm>
              <a:off x="8246843" y="3492382"/>
              <a:ext cx="19531" cy="63610"/>
            </a:xfrm>
            <a:custGeom>
              <a:avLst/>
              <a:gdLst/>
              <a:ahLst/>
              <a:cxnLst/>
              <a:rect l="l" t="t" r="r" b="b"/>
              <a:pathLst>
                <a:path w="669" h="2179" extrusionOk="0">
                  <a:moveTo>
                    <a:pt x="572" y="1"/>
                  </a:moveTo>
                  <a:cubicBezTo>
                    <a:pt x="546" y="1"/>
                    <a:pt x="527" y="20"/>
                    <a:pt x="521" y="39"/>
                  </a:cubicBezTo>
                  <a:cubicBezTo>
                    <a:pt x="508" y="219"/>
                    <a:pt x="476" y="399"/>
                    <a:pt x="444" y="572"/>
                  </a:cubicBezTo>
                  <a:cubicBezTo>
                    <a:pt x="411" y="746"/>
                    <a:pt x="373" y="919"/>
                    <a:pt x="322" y="1086"/>
                  </a:cubicBezTo>
                  <a:cubicBezTo>
                    <a:pt x="283" y="1259"/>
                    <a:pt x="238" y="1426"/>
                    <a:pt x="180" y="1593"/>
                  </a:cubicBezTo>
                  <a:cubicBezTo>
                    <a:pt x="129" y="1760"/>
                    <a:pt x="71" y="1933"/>
                    <a:pt x="7" y="2100"/>
                  </a:cubicBezTo>
                  <a:cubicBezTo>
                    <a:pt x="1" y="2126"/>
                    <a:pt x="13" y="2151"/>
                    <a:pt x="39" y="2164"/>
                  </a:cubicBezTo>
                  <a:cubicBezTo>
                    <a:pt x="49" y="2174"/>
                    <a:pt x="62" y="2179"/>
                    <a:pt x="75" y="2179"/>
                  </a:cubicBezTo>
                  <a:cubicBezTo>
                    <a:pt x="89" y="2179"/>
                    <a:pt x="103" y="2174"/>
                    <a:pt x="116" y="2164"/>
                  </a:cubicBezTo>
                  <a:cubicBezTo>
                    <a:pt x="232" y="2017"/>
                    <a:pt x="334" y="1863"/>
                    <a:pt x="418" y="1689"/>
                  </a:cubicBezTo>
                  <a:cubicBezTo>
                    <a:pt x="495" y="1522"/>
                    <a:pt x="559" y="1343"/>
                    <a:pt x="604" y="1156"/>
                  </a:cubicBezTo>
                  <a:cubicBezTo>
                    <a:pt x="643" y="970"/>
                    <a:pt x="662" y="784"/>
                    <a:pt x="668" y="598"/>
                  </a:cubicBezTo>
                  <a:cubicBezTo>
                    <a:pt x="668" y="405"/>
                    <a:pt x="649" y="219"/>
                    <a:pt x="604" y="33"/>
                  </a:cubicBezTo>
                  <a:cubicBezTo>
                    <a:pt x="598" y="20"/>
                    <a:pt x="585" y="7"/>
                    <a:pt x="572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97" name="Google Shape;4516;p36">
              <a:extLst>
                <a:ext uri="{FF2B5EF4-FFF2-40B4-BE49-F238E27FC236}">
                  <a16:creationId xmlns:a16="http://schemas.microsoft.com/office/drawing/2014/main" id="{5A5B4618-A35E-8A99-719F-CAF6439DA047}"/>
                </a:ext>
              </a:extLst>
            </p:cNvPr>
            <p:cNvSpPr/>
            <p:nvPr/>
          </p:nvSpPr>
          <p:spPr>
            <a:xfrm>
              <a:off x="7716016" y="3329102"/>
              <a:ext cx="61426" cy="68194"/>
            </a:xfrm>
            <a:custGeom>
              <a:avLst/>
              <a:gdLst/>
              <a:ahLst/>
              <a:cxnLst/>
              <a:rect l="l" t="t" r="r" b="b"/>
              <a:pathLst>
                <a:path w="2104" h="2336" extrusionOk="0">
                  <a:moveTo>
                    <a:pt x="2028" y="0"/>
                  </a:moveTo>
                  <a:cubicBezTo>
                    <a:pt x="2018" y="0"/>
                    <a:pt x="2009" y="3"/>
                    <a:pt x="2001" y="9"/>
                  </a:cubicBezTo>
                  <a:cubicBezTo>
                    <a:pt x="1770" y="131"/>
                    <a:pt x="1558" y="272"/>
                    <a:pt x="1359" y="426"/>
                  </a:cubicBezTo>
                  <a:cubicBezTo>
                    <a:pt x="1153" y="593"/>
                    <a:pt x="967" y="767"/>
                    <a:pt x="794" y="959"/>
                  </a:cubicBezTo>
                  <a:cubicBezTo>
                    <a:pt x="627" y="1152"/>
                    <a:pt x="479" y="1357"/>
                    <a:pt x="345" y="1575"/>
                  </a:cubicBezTo>
                  <a:cubicBezTo>
                    <a:pt x="216" y="1800"/>
                    <a:pt x="101" y="2025"/>
                    <a:pt x="11" y="2262"/>
                  </a:cubicBezTo>
                  <a:lnTo>
                    <a:pt x="24" y="2269"/>
                  </a:lnTo>
                  <a:cubicBezTo>
                    <a:pt x="1" y="2300"/>
                    <a:pt x="42" y="2335"/>
                    <a:pt x="75" y="2335"/>
                  </a:cubicBezTo>
                  <a:cubicBezTo>
                    <a:pt x="89" y="2335"/>
                    <a:pt x="101" y="2329"/>
                    <a:pt x="107" y="2314"/>
                  </a:cubicBezTo>
                  <a:cubicBezTo>
                    <a:pt x="255" y="2102"/>
                    <a:pt x="402" y="1916"/>
                    <a:pt x="556" y="1717"/>
                  </a:cubicBezTo>
                  <a:cubicBezTo>
                    <a:pt x="710" y="1518"/>
                    <a:pt x="877" y="1338"/>
                    <a:pt x="1038" y="1152"/>
                  </a:cubicBezTo>
                  <a:cubicBezTo>
                    <a:pt x="1198" y="972"/>
                    <a:pt x="1372" y="792"/>
                    <a:pt x="1545" y="625"/>
                  </a:cubicBezTo>
                  <a:cubicBezTo>
                    <a:pt x="1718" y="452"/>
                    <a:pt x="1898" y="279"/>
                    <a:pt x="2084" y="118"/>
                  </a:cubicBezTo>
                  <a:cubicBezTo>
                    <a:pt x="2103" y="93"/>
                    <a:pt x="2103" y="61"/>
                    <a:pt x="2084" y="35"/>
                  </a:cubicBezTo>
                  <a:cubicBezTo>
                    <a:pt x="2071" y="13"/>
                    <a:pt x="2049" y="0"/>
                    <a:pt x="2028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98" name="Google Shape;4517;p36">
              <a:extLst>
                <a:ext uri="{FF2B5EF4-FFF2-40B4-BE49-F238E27FC236}">
                  <a16:creationId xmlns:a16="http://schemas.microsoft.com/office/drawing/2014/main" id="{4301AAE3-586E-1766-99C4-08E55F3BF4A4}"/>
                </a:ext>
              </a:extLst>
            </p:cNvPr>
            <p:cNvSpPr/>
            <p:nvPr/>
          </p:nvSpPr>
          <p:spPr>
            <a:xfrm>
              <a:off x="7809640" y="3342853"/>
              <a:ext cx="138151" cy="11706"/>
            </a:xfrm>
            <a:custGeom>
              <a:avLst/>
              <a:gdLst/>
              <a:ahLst/>
              <a:cxnLst/>
              <a:rect l="l" t="t" r="r" b="b"/>
              <a:pathLst>
                <a:path w="4732" h="401" extrusionOk="0">
                  <a:moveTo>
                    <a:pt x="84" y="0"/>
                  </a:moveTo>
                  <a:cubicBezTo>
                    <a:pt x="45" y="0"/>
                    <a:pt x="13" y="7"/>
                    <a:pt x="7" y="32"/>
                  </a:cubicBezTo>
                  <a:cubicBezTo>
                    <a:pt x="0" y="58"/>
                    <a:pt x="33" y="84"/>
                    <a:pt x="78" y="84"/>
                  </a:cubicBezTo>
                  <a:cubicBezTo>
                    <a:pt x="450" y="142"/>
                    <a:pt x="835" y="199"/>
                    <a:pt x="1214" y="244"/>
                  </a:cubicBezTo>
                  <a:cubicBezTo>
                    <a:pt x="1592" y="296"/>
                    <a:pt x="1978" y="328"/>
                    <a:pt x="2356" y="353"/>
                  </a:cubicBezTo>
                  <a:lnTo>
                    <a:pt x="3493" y="392"/>
                  </a:lnTo>
                  <a:cubicBezTo>
                    <a:pt x="3619" y="398"/>
                    <a:pt x="3746" y="400"/>
                    <a:pt x="3873" y="400"/>
                  </a:cubicBezTo>
                  <a:cubicBezTo>
                    <a:pt x="4128" y="400"/>
                    <a:pt x="4385" y="392"/>
                    <a:pt x="4642" y="392"/>
                  </a:cubicBezTo>
                  <a:cubicBezTo>
                    <a:pt x="4687" y="392"/>
                    <a:pt x="4731" y="366"/>
                    <a:pt x="4731" y="334"/>
                  </a:cubicBezTo>
                  <a:cubicBezTo>
                    <a:pt x="4725" y="296"/>
                    <a:pt x="4693" y="264"/>
                    <a:pt x="4648" y="264"/>
                  </a:cubicBezTo>
                  <a:cubicBezTo>
                    <a:pt x="4269" y="219"/>
                    <a:pt x="3891" y="174"/>
                    <a:pt x="3512" y="135"/>
                  </a:cubicBezTo>
                  <a:lnTo>
                    <a:pt x="2369" y="65"/>
                  </a:lnTo>
                  <a:cubicBezTo>
                    <a:pt x="1984" y="52"/>
                    <a:pt x="1612" y="39"/>
                    <a:pt x="1233" y="20"/>
                  </a:cubicBezTo>
                  <a:cubicBezTo>
                    <a:pt x="848" y="0"/>
                    <a:pt x="469" y="0"/>
                    <a:pt x="84" y="0"/>
                  </a:cubicBezTo>
                  <a:close/>
                </a:path>
              </a:pathLst>
            </a:custGeom>
            <a:solidFill>
              <a:srgbClr val="4F1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399" name="Google Shape;4518;p36">
              <a:extLst>
                <a:ext uri="{FF2B5EF4-FFF2-40B4-BE49-F238E27FC236}">
                  <a16:creationId xmlns:a16="http://schemas.microsoft.com/office/drawing/2014/main" id="{F6F66E2E-1CB6-98D9-D42F-6FE87C9D4EC7}"/>
                </a:ext>
              </a:extLst>
            </p:cNvPr>
            <p:cNvSpPr/>
            <p:nvPr/>
          </p:nvSpPr>
          <p:spPr>
            <a:xfrm>
              <a:off x="7700018" y="4269542"/>
              <a:ext cx="70302" cy="15122"/>
            </a:xfrm>
            <a:custGeom>
              <a:avLst/>
              <a:gdLst/>
              <a:ahLst/>
              <a:cxnLst/>
              <a:rect l="l" t="t" r="r" b="b"/>
              <a:pathLst>
                <a:path w="2408" h="518" extrusionOk="0">
                  <a:moveTo>
                    <a:pt x="58" y="1"/>
                  </a:moveTo>
                  <a:lnTo>
                    <a:pt x="58" y="7"/>
                  </a:lnTo>
                  <a:cubicBezTo>
                    <a:pt x="39" y="7"/>
                    <a:pt x="26" y="13"/>
                    <a:pt x="13" y="33"/>
                  </a:cubicBezTo>
                  <a:cubicBezTo>
                    <a:pt x="0" y="52"/>
                    <a:pt x="13" y="84"/>
                    <a:pt x="32" y="97"/>
                  </a:cubicBezTo>
                  <a:cubicBezTo>
                    <a:pt x="218" y="167"/>
                    <a:pt x="405" y="244"/>
                    <a:pt x="597" y="296"/>
                  </a:cubicBezTo>
                  <a:cubicBezTo>
                    <a:pt x="783" y="354"/>
                    <a:pt x="976" y="399"/>
                    <a:pt x="1169" y="437"/>
                  </a:cubicBezTo>
                  <a:cubicBezTo>
                    <a:pt x="1361" y="476"/>
                    <a:pt x="1554" y="495"/>
                    <a:pt x="1753" y="508"/>
                  </a:cubicBezTo>
                  <a:cubicBezTo>
                    <a:pt x="1852" y="514"/>
                    <a:pt x="1952" y="517"/>
                    <a:pt x="2051" y="517"/>
                  </a:cubicBezTo>
                  <a:cubicBezTo>
                    <a:pt x="2151" y="517"/>
                    <a:pt x="2250" y="514"/>
                    <a:pt x="2350" y="508"/>
                  </a:cubicBezTo>
                  <a:cubicBezTo>
                    <a:pt x="2369" y="501"/>
                    <a:pt x="2388" y="482"/>
                    <a:pt x="2395" y="469"/>
                  </a:cubicBezTo>
                  <a:cubicBezTo>
                    <a:pt x="2407" y="431"/>
                    <a:pt x="2388" y="392"/>
                    <a:pt x="2350" y="379"/>
                  </a:cubicBezTo>
                  <a:cubicBezTo>
                    <a:pt x="2164" y="334"/>
                    <a:pt x="1977" y="283"/>
                    <a:pt x="1785" y="251"/>
                  </a:cubicBezTo>
                  <a:lnTo>
                    <a:pt x="1213" y="142"/>
                  </a:lnTo>
                  <a:lnTo>
                    <a:pt x="642" y="65"/>
                  </a:lnTo>
                  <a:lnTo>
                    <a:pt x="58" y="1"/>
                  </a:ln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00" name="Google Shape;4519;p36">
              <a:extLst>
                <a:ext uri="{FF2B5EF4-FFF2-40B4-BE49-F238E27FC236}">
                  <a16:creationId xmlns:a16="http://schemas.microsoft.com/office/drawing/2014/main" id="{B552AE00-FE4A-0F91-BEF5-A7DDFCAC3808}"/>
                </a:ext>
              </a:extLst>
            </p:cNvPr>
            <p:cNvSpPr/>
            <p:nvPr/>
          </p:nvSpPr>
          <p:spPr>
            <a:xfrm>
              <a:off x="7615298" y="4251559"/>
              <a:ext cx="50274" cy="23996"/>
            </a:xfrm>
            <a:custGeom>
              <a:avLst/>
              <a:gdLst/>
              <a:ahLst/>
              <a:cxnLst/>
              <a:rect l="l" t="t" r="r" b="b"/>
              <a:pathLst>
                <a:path w="1722" h="822" extrusionOk="0">
                  <a:moveTo>
                    <a:pt x="46" y="0"/>
                  </a:moveTo>
                  <a:cubicBezTo>
                    <a:pt x="26" y="7"/>
                    <a:pt x="14" y="20"/>
                    <a:pt x="14" y="32"/>
                  </a:cubicBezTo>
                  <a:cubicBezTo>
                    <a:pt x="1" y="52"/>
                    <a:pt x="1" y="71"/>
                    <a:pt x="14" y="90"/>
                  </a:cubicBezTo>
                  <a:cubicBezTo>
                    <a:pt x="142" y="167"/>
                    <a:pt x="270" y="244"/>
                    <a:pt x="405" y="315"/>
                  </a:cubicBezTo>
                  <a:lnTo>
                    <a:pt x="797" y="514"/>
                  </a:lnTo>
                  <a:lnTo>
                    <a:pt x="1208" y="681"/>
                  </a:lnTo>
                  <a:cubicBezTo>
                    <a:pt x="1336" y="732"/>
                    <a:pt x="1490" y="777"/>
                    <a:pt x="1631" y="822"/>
                  </a:cubicBezTo>
                  <a:cubicBezTo>
                    <a:pt x="1689" y="809"/>
                    <a:pt x="1721" y="751"/>
                    <a:pt x="1695" y="700"/>
                  </a:cubicBezTo>
                  <a:cubicBezTo>
                    <a:pt x="1573" y="610"/>
                    <a:pt x="1451" y="520"/>
                    <a:pt x="1323" y="443"/>
                  </a:cubicBezTo>
                  <a:cubicBezTo>
                    <a:pt x="1188" y="366"/>
                    <a:pt x="1053" y="296"/>
                    <a:pt x="919" y="238"/>
                  </a:cubicBezTo>
                  <a:cubicBezTo>
                    <a:pt x="777" y="180"/>
                    <a:pt x="636" y="135"/>
                    <a:pt x="489" y="97"/>
                  </a:cubicBezTo>
                  <a:cubicBezTo>
                    <a:pt x="341" y="52"/>
                    <a:pt x="193" y="26"/>
                    <a:pt x="46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01" name="Google Shape;4520;p36">
              <a:extLst>
                <a:ext uri="{FF2B5EF4-FFF2-40B4-BE49-F238E27FC236}">
                  <a16:creationId xmlns:a16="http://schemas.microsoft.com/office/drawing/2014/main" id="{AF463CAC-A640-7130-03D0-C59067AB91AF}"/>
                </a:ext>
              </a:extLst>
            </p:cNvPr>
            <p:cNvSpPr/>
            <p:nvPr/>
          </p:nvSpPr>
          <p:spPr>
            <a:xfrm>
              <a:off x="8039219" y="4112627"/>
              <a:ext cx="58857" cy="154049"/>
            </a:xfrm>
            <a:custGeom>
              <a:avLst/>
              <a:gdLst/>
              <a:ahLst/>
              <a:cxnLst/>
              <a:rect l="l" t="t" r="r" b="b"/>
              <a:pathLst>
                <a:path w="2016" h="5277" extrusionOk="0">
                  <a:moveTo>
                    <a:pt x="1952" y="0"/>
                  </a:moveTo>
                  <a:cubicBezTo>
                    <a:pt x="1923" y="0"/>
                    <a:pt x="1891" y="36"/>
                    <a:pt x="1874" y="86"/>
                  </a:cubicBezTo>
                  <a:cubicBezTo>
                    <a:pt x="1759" y="516"/>
                    <a:pt x="1605" y="946"/>
                    <a:pt x="1457" y="1376"/>
                  </a:cubicBezTo>
                  <a:cubicBezTo>
                    <a:pt x="1316" y="1806"/>
                    <a:pt x="1162" y="2230"/>
                    <a:pt x="1014" y="2654"/>
                  </a:cubicBezTo>
                  <a:cubicBezTo>
                    <a:pt x="867" y="3077"/>
                    <a:pt x="706" y="3495"/>
                    <a:pt x="539" y="3918"/>
                  </a:cubicBezTo>
                  <a:cubicBezTo>
                    <a:pt x="379" y="4336"/>
                    <a:pt x="205" y="4753"/>
                    <a:pt x="26" y="5170"/>
                  </a:cubicBezTo>
                  <a:cubicBezTo>
                    <a:pt x="13" y="5228"/>
                    <a:pt x="0" y="5260"/>
                    <a:pt x="19" y="5273"/>
                  </a:cubicBezTo>
                  <a:cubicBezTo>
                    <a:pt x="22" y="5275"/>
                    <a:pt x="25" y="5276"/>
                    <a:pt x="28" y="5276"/>
                  </a:cubicBezTo>
                  <a:cubicBezTo>
                    <a:pt x="45" y="5276"/>
                    <a:pt x="75" y="5252"/>
                    <a:pt x="96" y="5215"/>
                  </a:cubicBezTo>
                  <a:cubicBezTo>
                    <a:pt x="334" y="4824"/>
                    <a:pt x="552" y="4426"/>
                    <a:pt x="751" y="4015"/>
                  </a:cubicBezTo>
                  <a:cubicBezTo>
                    <a:pt x="944" y="3604"/>
                    <a:pt x="1130" y="3187"/>
                    <a:pt x="1290" y="2757"/>
                  </a:cubicBezTo>
                  <a:cubicBezTo>
                    <a:pt x="1444" y="2326"/>
                    <a:pt x="1573" y="1890"/>
                    <a:pt x="1701" y="1453"/>
                  </a:cubicBezTo>
                  <a:cubicBezTo>
                    <a:pt x="1830" y="1010"/>
                    <a:pt x="1926" y="568"/>
                    <a:pt x="2003" y="112"/>
                  </a:cubicBezTo>
                  <a:cubicBezTo>
                    <a:pt x="2016" y="60"/>
                    <a:pt x="2003" y="9"/>
                    <a:pt x="1964" y="3"/>
                  </a:cubicBezTo>
                  <a:cubicBezTo>
                    <a:pt x="1960" y="1"/>
                    <a:pt x="1956" y="0"/>
                    <a:pt x="1952" y="0"/>
                  </a:cubicBezTo>
                  <a:close/>
                </a:path>
              </a:pathLst>
            </a:custGeom>
            <a:solidFill>
              <a:srgbClr val="4F1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02" name="Google Shape;4521;p36">
              <a:extLst>
                <a:ext uri="{FF2B5EF4-FFF2-40B4-BE49-F238E27FC236}">
                  <a16:creationId xmlns:a16="http://schemas.microsoft.com/office/drawing/2014/main" id="{71594811-B180-C8ED-263E-630698D784E1}"/>
                </a:ext>
              </a:extLst>
            </p:cNvPr>
            <p:cNvSpPr/>
            <p:nvPr/>
          </p:nvSpPr>
          <p:spPr>
            <a:xfrm>
              <a:off x="8015980" y="4129326"/>
              <a:ext cx="34508" cy="105706"/>
            </a:xfrm>
            <a:custGeom>
              <a:avLst/>
              <a:gdLst/>
              <a:ahLst/>
              <a:cxnLst/>
              <a:rect l="l" t="t" r="r" b="b"/>
              <a:pathLst>
                <a:path w="1182" h="3621" extrusionOk="0">
                  <a:moveTo>
                    <a:pt x="1118" y="1"/>
                  </a:moveTo>
                  <a:cubicBezTo>
                    <a:pt x="1085" y="1"/>
                    <a:pt x="1059" y="25"/>
                    <a:pt x="1053" y="53"/>
                  </a:cubicBezTo>
                  <a:lnTo>
                    <a:pt x="783" y="926"/>
                  </a:lnTo>
                  <a:lnTo>
                    <a:pt x="526" y="1799"/>
                  </a:lnTo>
                  <a:cubicBezTo>
                    <a:pt x="449" y="2095"/>
                    <a:pt x="366" y="2371"/>
                    <a:pt x="270" y="2672"/>
                  </a:cubicBezTo>
                  <a:lnTo>
                    <a:pt x="13" y="3545"/>
                  </a:lnTo>
                  <a:cubicBezTo>
                    <a:pt x="0" y="3571"/>
                    <a:pt x="6" y="3597"/>
                    <a:pt x="26" y="3616"/>
                  </a:cubicBezTo>
                  <a:cubicBezTo>
                    <a:pt x="31" y="3619"/>
                    <a:pt x="38" y="3620"/>
                    <a:pt x="44" y="3620"/>
                  </a:cubicBezTo>
                  <a:cubicBezTo>
                    <a:pt x="69" y="3620"/>
                    <a:pt x="96" y="3603"/>
                    <a:pt x="96" y="3577"/>
                  </a:cubicBezTo>
                  <a:cubicBezTo>
                    <a:pt x="238" y="3308"/>
                    <a:pt x="372" y="3032"/>
                    <a:pt x="494" y="2749"/>
                  </a:cubicBezTo>
                  <a:cubicBezTo>
                    <a:pt x="616" y="2467"/>
                    <a:pt x="719" y="2178"/>
                    <a:pt x="815" y="1883"/>
                  </a:cubicBezTo>
                  <a:cubicBezTo>
                    <a:pt x="899" y="1581"/>
                    <a:pt x="976" y="1279"/>
                    <a:pt x="1040" y="984"/>
                  </a:cubicBezTo>
                  <a:cubicBezTo>
                    <a:pt x="1104" y="682"/>
                    <a:pt x="1149" y="381"/>
                    <a:pt x="1175" y="79"/>
                  </a:cubicBezTo>
                  <a:cubicBezTo>
                    <a:pt x="1181" y="47"/>
                    <a:pt x="1162" y="15"/>
                    <a:pt x="1130" y="2"/>
                  </a:cubicBezTo>
                  <a:cubicBezTo>
                    <a:pt x="1126" y="1"/>
                    <a:pt x="1122" y="1"/>
                    <a:pt x="1118" y="1"/>
                  </a:cubicBezTo>
                  <a:close/>
                </a:path>
              </a:pathLst>
            </a:custGeom>
            <a:solidFill>
              <a:srgbClr val="4F1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03" name="Google Shape;4522;p36">
              <a:extLst>
                <a:ext uri="{FF2B5EF4-FFF2-40B4-BE49-F238E27FC236}">
                  <a16:creationId xmlns:a16="http://schemas.microsoft.com/office/drawing/2014/main" id="{45E85191-C8AC-85C4-2FC2-93CC81028BC6}"/>
                </a:ext>
              </a:extLst>
            </p:cNvPr>
            <p:cNvSpPr/>
            <p:nvPr/>
          </p:nvSpPr>
          <p:spPr>
            <a:xfrm>
              <a:off x="8131324" y="4376157"/>
              <a:ext cx="31414" cy="53831"/>
            </a:xfrm>
            <a:custGeom>
              <a:avLst/>
              <a:gdLst/>
              <a:ahLst/>
              <a:cxnLst/>
              <a:rect l="l" t="t" r="r" b="b"/>
              <a:pathLst>
                <a:path w="1076" h="1844" extrusionOk="0">
                  <a:moveTo>
                    <a:pt x="60" y="0"/>
                  </a:moveTo>
                  <a:cubicBezTo>
                    <a:pt x="26" y="0"/>
                    <a:pt x="1" y="36"/>
                    <a:pt x="16" y="72"/>
                  </a:cubicBezTo>
                  <a:cubicBezTo>
                    <a:pt x="100" y="213"/>
                    <a:pt x="177" y="373"/>
                    <a:pt x="254" y="508"/>
                  </a:cubicBezTo>
                  <a:cubicBezTo>
                    <a:pt x="337" y="649"/>
                    <a:pt x="401" y="816"/>
                    <a:pt x="485" y="951"/>
                  </a:cubicBezTo>
                  <a:cubicBezTo>
                    <a:pt x="568" y="1080"/>
                    <a:pt x="645" y="1234"/>
                    <a:pt x="716" y="1381"/>
                  </a:cubicBezTo>
                  <a:lnTo>
                    <a:pt x="953" y="1824"/>
                  </a:lnTo>
                  <a:cubicBezTo>
                    <a:pt x="962" y="1837"/>
                    <a:pt x="978" y="1844"/>
                    <a:pt x="994" y="1844"/>
                  </a:cubicBezTo>
                  <a:cubicBezTo>
                    <a:pt x="1002" y="1844"/>
                    <a:pt x="1011" y="1842"/>
                    <a:pt x="1018" y="1837"/>
                  </a:cubicBezTo>
                  <a:cubicBezTo>
                    <a:pt x="1050" y="1837"/>
                    <a:pt x="1069" y="1811"/>
                    <a:pt x="1075" y="1786"/>
                  </a:cubicBezTo>
                  <a:cubicBezTo>
                    <a:pt x="1050" y="1612"/>
                    <a:pt x="1011" y="1445"/>
                    <a:pt x="960" y="1279"/>
                  </a:cubicBezTo>
                  <a:cubicBezTo>
                    <a:pt x="896" y="1118"/>
                    <a:pt x="831" y="958"/>
                    <a:pt x="748" y="804"/>
                  </a:cubicBezTo>
                  <a:cubicBezTo>
                    <a:pt x="658" y="656"/>
                    <a:pt x="555" y="515"/>
                    <a:pt x="446" y="380"/>
                  </a:cubicBezTo>
                  <a:cubicBezTo>
                    <a:pt x="337" y="245"/>
                    <a:pt x="215" y="123"/>
                    <a:pt x="87" y="8"/>
                  </a:cubicBezTo>
                  <a:cubicBezTo>
                    <a:pt x="78" y="2"/>
                    <a:pt x="69" y="0"/>
                    <a:pt x="60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04" name="Google Shape;4523;p36">
              <a:extLst>
                <a:ext uri="{FF2B5EF4-FFF2-40B4-BE49-F238E27FC236}">
                  <a16:creationId xmlns:a16="http://schemas.microsoft.com/office/drawing/2014/main" id="{F6C90484-74F9-C6B6-764E-7646DA32C897}"/>
                </a:ext>
              </a:extLst>
            </p:cNvPr>
            <p:cNvSpPr/>
            <p:nvPr/>
          </p:nvSpPr>
          <p:spPr>
            <a:xfrm>
              <a:off x="8150884" y="4365122"/>
              <a:ext cx="24027" cy="29806"/>
            </a:xfrm>
            <a:custGeom>
              <a:avLst/>
              <a:gdLst/>
              <a:ahLst/>
              <a:cxnLst/>
              <a:rect l="l" t="t" r="r" b="b"/>
              <a:pathLst>
                <a:path w="823" h="1021" extrusionOk="0">
                  <a:moveTo>
                    <a:pt x="65" y="0"/>
                  </a:moveTo>
                  <a:cubicBezTo>
                    <a:pt x="46" y="0"/>
                    <a:pt x="33" y="7"/>
                    <a:pt x="20" y="20"/>
                  </a:cubicBezTo>
                  <a:cubicBezTo>
                    <a:pt x="7" y="32"/>
                    <a:pt x="1" y="52"/>
                    <a:pt x="1" y="71"/>
                  </a:cubicBezTo>
                  <a:cubicBezTo>
                    <a:pt x="46" y="161"/>
                    <a:pt x="97" y="251"/>
                    <a:pt x="149" y="334"/>
                  </a:cubicBezTo>
                  <a:lnTo>
                    <a:pt x="309" y="578"/>
                  </a:lnTo>
                  <a:lnTo>
                    <a:pt x="502" y="803"/>
                  </a:lnTo>
                  <a:cubicBezTo>
                    <a:pt x="566" y="873"/>
                    <a:pt x="643" y="944"/>
                    <a:pt x="720" y="1008"/>
                  </a:cubicBezTo>
                  <a:cubicBezTo>
                    <a:pt x="723" y="1017"/>
                    <a:pt x="730" y="1020"/>
                    <a:pt x="739" y="1020"/>
                  </a:cubicBezTo>
                  <a:cubicBezTo>
                    <a:pt x="749" y="1020"/>
                    <a:pt x="764" y="1015"/>
                    <a:pt x="778" y="1008"/>
                  </a:cubicBezTo>
                  <a:cubicBezTo>
                    <a:pt x="803" y="995"/>
                    <a:pt x="823" y="976"/>
                    <a:pt x="823" y="950"/>
                  </a:cubicBezTo>
                  <a:cubicBezTo>
                    <a:pt x="797" y="841"/>
                    <a:pt x="758" y="745"/>
                    <a:pt x="713" y="649"/>
                  </a:cubicBezTo>
                  <a:cubicBezTo>
                    <a:pt x="662" y="559"/>
                    <a:pt x="604" y="475"/>
                    <a:pt x="547" y="392"/>
                  </a:cubicBezTo>
                  <a:cubicBezTo>
                    <a:pt x="476" y="315"/>
                    <a:pt x="399" y="244"/>
                    <a:pt x="322" y="180"/>
                  </a:cubicBezTo>
                  <a:cubicBezTo>
                    <a:pt x="238" y="116"/>
                    <a:pt x="155" y="58"/>
                    <a:pt x="65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05" name="Google Shape;4524;p36">
              <a:extLst>
                <a:ext uri="{FF2B5EF4-FFF2-40B4-BE49-F238E27FC236}">
                  <a16:creationId xmlns:a16="http://schemas.microsoft.com/office/drawing/2014/main" id="{F3ACF449-FDC5-47E5-1E82-6E0CA0E79862}"/>
                </a:ext>
              </a:extLst>
            </p:cNvPr>
            <p:cNvSpPr/>
            <p:nvPr/>
          </p:nvSpPr>
          <p:spPr>
            <a:xfrm>
              <a:off x="8161189" y="4333272"/>
              <a:ext cx="32465" cy="23879"/>
            </a:xfrm>
            <a:custGeom>
              <a:avLst/>
              <a:gdLst/>
              <a:ahLst/>
              <a:cxnLst/>
              <a:rect l="l" t="t" r="r" b="b"/>
              <a:pathLst>
                <a:path w="1112" h="818" extrusionOk="0">
                  <a:moveTo>
                    <a:pt x="52" y="0"/>
                  </a:moveTo>
                  <a:cubicBezTo>
                    <a:pt x="40" y="0"/>
                    <a:pt x="27" y="13"/>
                    <a:pt x="14" y="26"/>
                  </a:cubicBezTo>
                  <a:cubicBezTo>
                    <a:pt x="1" y="45"/>
                    <a:pt x="1" y="64"/>
                    <a:pt x="14" y="84"/>
                  </a:cubicBezTo>
                  <a:lnTo>
                    <a:pt x="251" y="289"/>
                  </a:lnTo>
                  <a:lnTo>
                    <a:pt x="495" y="488"/>
                  </a:lnTo>
                  <a:lnTo>
                    <a:pt x="746" y="655"/>
                  </a:lnTo>
                  <a:cubicBezTo>
                    <a:pt x="835" y="713"/>
                    <a:pt x="925" y="764"/>
                    <a:pt x="1022" y="815"/>
                  </a:cubicBezTo>
                  <a:cubicBezTo>
                    <a:pt x="1023" y="817"/>
                    <a:pt x="1025" y="818"/>
                    <a:pt x="1028" y="818"/>
                  </a:cubicBezTo>
                  <a:cubicBezTo>
                    <a:pt x="1038" y="818"/>
                    <a:pt x="1055" y="809"/>
                    <a:pt x="1079" y="790"/>
                  </a:cubicBezTo>
                  <a:cubicBezTo>
                    <a:pt x="1099" y="777"/>
                    <a:pt x="1112" y="751"/>
                    <a:pt x="1112" y="725"/>
                  </a:cubicBezTo>
                  <a:cubicBezTo>
                    <a:pt x="1054" y="629"/>
                    <a:pt x="990" y="539"/>
                    <a:pt x="913" y="456"/>
                  </a:cubicBezTo>
                  <a:cubicBezTo>
                    <a:pt x="835" y="379"/>
                    <a:pt x="752" y="308"/>
                    <a:pt x="669" y="244"/>
                  </a:cubicBezTo>
                  <a:cubicBezTo>
                    <a:pt x="572" y="186"/>
                    <a:pt x="470" y="135"/>
                    <a:pt x="367" y="96"/>
                  </a:cubicBezTo>
                  <a:cubicBezTo>
                    <a:pt x="264" y="51"/>
                    <a:pt x="161" y="26"/>
                    <a:pt x="52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06" name="Google Shape;4525;p36">
              <a:extLst>
                <a:ext uri="{FF2B5EF4-FFF2-40B4-BE49-F238E27FC236}">
                  <a16:creationId xmlns:a16="http://schemas.microsoft.com/office/drawing/2014/main" id="{2D69E7D7-6149-B7C4-EA85-E4307311D803}"/>
                </a:ext>
              </a:extLst>
            </p:cNvPr>
            <p:cNvSpPr/>
            <p:nvPr/>
          </p:nvSpPr>
          <p:spPr>
            <a:xfrm>
              <a:off x="8181829" y="4312457"/>
              <a:ext cx="12379" cy="10714"/>
            </a:xfrm>
            <a:custGeom>
              <a:avLst/>
              <a:gdLst/>
              <a:ahLst/>
              <a:cxnLst/>
              <a:rect l="l" t="t" r="r" b="b"/>
              <a:pathLst>
                <a:path w="424" h="367" extrusionOk="0">
                  <a:moveTo>
                    <a:pt x="58" y="1"/>
                  </a:moveTo>
                  <a:cubicBezTo>
                    <a:pt x="45" y="7"/>
                    <a:pt x="32" y="20"/>
                    <a:pt x="26" y="33"/>
                  </a:cubicBezTo>
                  <a:cubicBezTo>
                    <a:pt x="13" y="39"/>
                    <a:pt x="7" y="58"/>
                    <a:pt x="0" y="78"/>
                  </a:cubicBezTo>
                  <a:cubicBezTo>
                    <a:pt x="13" y="116"/>
                    <a:pt x="26" y="161"/>
                    <a:pt x="45" y="200"/>
                  </a:cubicBezTo>
                  <a:cubicBezTo>
                    <a:pt x="64" y="232"/>
                    <a:pt x="90" y="264"/>
                    <a:pt x="116" y="296"/>
                  </a:cubicBezTo>
                  <a:cubicBezTo>
                    <a:pt x="148" y="315"/>
                    <a:pt x="180" y="334"/>
                    <a:pt x="212" y="354"/>
                  </a:cubicBezTo>
                  <a:cubicBezTo>
                    <a:pt x="257" y="360"/>
                    <a:pt x="295" y="366"/>
                    <a:pt x="340" y="366"/>
                  </a:cubicBezTo>
                  <a:cubicBezTo>
                    <a:pt x="360" y="354"/>
                    <a:pt x="372" y="341"/>
                    <a:pt x="385" y="322"/>
                  </a:cubicBezTo>
                  <a:cubicBezTo>
                    <a:pt x="405" y="309"/>
                    <a:pt x="417" y="289"/>
                    <a:pt x="424" y="270"/>
                  </a:cubicBezTo>
                  <a:cubicBezTo>
                    <a:pt x="411" y="225"/>
                    <a:pt x="398" y="180"/>
                    <a:pt x="372" y="142"/>
                  </a:cubicBezTo>
                  <a:cubicBezTo>
                    <a:pt x="353" y="116"/>
                    <a:pt x="327" y="84"/>
                    <a:pt x="302" y="58"/>
                  </a:cubicBezTo>
                  <a:cubicBezTo>
                    <a:pt x="263" y="39"/>
                    <a:pt x="231" y="26"/>
                    <a:pt x="193" y="13"/>
                  </a:cubicBezTo>
                  <a:cubicBezTo>
                    <a:pt x="148" y="7"/>
                    <a:pt x="103" y="1"/>
                    <a:pt x="58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07" name="Google Shape;4526;p36">
              <a:extLst>
                <a:ext uri="{FF2B5EF4-FFF2-40B4-BE49-F238E27FC236}">
                  <a16:creationId xmlns:a16="http://schemas.microsoft.com/office/drawing/2014/main" id="{FA732E90-3CBA-CCA9-037C-321162E3A80D}"/>
                </a:ext>
              </a:extLst>
            </p:cNvPr>
            <p:cNvSpPr/>
            <p:nvPr/>
          </p:nvSpPr>
          <p:spPr>
            <a:xfrm>
              <a:off x="8182004" y="4272841"/>
              <a:ext cx="28699" cy="28784"/>
            </a:xfrm>
            <a:custGeom>
              <a:avLst/>
              <a:gdLst/>
              <a:ahLst/>
              <a:cxnLst/>
              <a:rect l="l" t="t" r="r" b="b"/>
              <a:pathLst>
                <a:path w="983" h="986" extrusionOk="0">
                  <a:moveTo>
                    <a:pt x="67" y="1"/>
                  </a:moveTo>
                  <a:cubicBezTo>
                    <a:pt x="62" y="1"/>
                    <a:pt x="56" y="7"/>
                    <a:pt x="33" y="16"/>
                  </a:cubicBezTo>
                  <a:cubicBezTo>
                    <a:pt x="13" y="22"/>
                    <a:pt x="1" y="42"/>
                    <a:pt x="1" y="61"/>
                  </a:cubicBezTo>
                  <a:cubicBezTo>
                    <a:pt x="39" y="164"/>
                    <a:pt x="90" y="266"/>
                    <a:pt x="148" y="363"/>
                  </a:cubicBezTo>
                  <a:cubicBezTo>
                    <a:pt x="206" y="459"/>
                    <a:pt x="277" y="549"/>
                    <a:pt x="354" y="632"/>
                  </a:cubicBezTo>
                  <a:cubicBezTo>
                    <a:pt x="431" y="709"/>
                    <a:pt x="520" y="780"/>
                    <a:pt x="617" y="844"/>
                  </a:cubicBezTo>
                  <a:cubicBezTo>
                    <a:pt x="707" y="902"/>
                    <a:pt x="809" y="947"/>
                    <a:pt x="912" y="985"/>
                  </a:cubicBezTo>
                  <a:cubicBezTo>
                    <a:pt x="938" y="979"/>
                    <a:pt x="957" y="966"/>
                    <a:pt x="970" y="947"/>
                  </a:cubicBezTo>
                  <a:cubicBezTo>
                    <a:pt x="976" y="921"/>
                    <a:pt x="983" y="895"/>
                    <a:pt x="983" y="876"/>
                  </a:cubicBezTo>
                  <a:cubicBezTo>
                    <a:pt x="912" y="793"/>
                    <a:pt x="841" y="716"/>
                    <a:pt x="771" y="632"/>
                  </a:cubicBezTo>
                  <a:lnTo>
                    <a:pt x="553" y="414"/>
                  </a:lnTo>
                  <a:lnTo>
                    <a:pt x="315" y="209"/>
                  </a:lnTo>
                  <a:lnTo>
                    <a:pt x="71" y="3"/>
                  </a:lnTo>
                  <a:cubicBezTo>
                    <a:pt x="69" y="1"/>
                    <a:pt x="68" y="1"/>
                    <a:pt x="67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08" name="Google Shape;4527;p36">
              <a:extLst>
                <a:ext uri="{FF2B5EF4-FFF2-40B4-BE49-F238E27FC236}">
                  <a16:creationId xmlns:a16="http://schemas.microsoft.com/office/drawing/2014/main" id="{AF5172C3-6E3B-242F-77A2-75DA6880894B}"/>
                </a:ext>
              </a:extLst>
            </p:cNvPr>
            <p:cNvSpPr/>
            <p:nvPr/>
          </p:nvSpPr>
          <p:spPr>
            <a:xfrm>
              <a:off x="8221912" y="3923307"/>
              <a:ext cx="107788" cy="263112"/>
            </a:xfrm>
            <a:custGeom>
              <a:avLst/>
              <a:gdLst/>
              <a:ahLst/>
              <a:cxnLst/>
              <a:rect l="l" t="t" r="r" b="b"/>
              <a:pathLst>
                <a:path w="3692" h="9013" extrusionOk="0">
                  <a:moveTo>
                    <a:pt x="3648" y="1"/>
                  </a:moveTo>
                  <a:cubicBezTo>
                    <a:pt x="3619" y="1"/>
                    <a:pt x="3571" y="55"/>
                    <a:pt x="3531" y="139"/>
                  </a:cubicBezTo>
                  <a:cubicBezTo>
                    <a:pt x="3191" y="845"/>
                    <a:pt x="2851" y="1551"/>
                    <a:pt x="2549" y="2277"/>
                  </a:cubicBezTo>
                  <a:cubicBezTo>
                    <a:pt x="2248" y="2996"/>
                    <a:pt x="1933" y="3708"/>
                    <a:pt x="1651" y="4440"/>
                  </a:cubicBezTo>
                  <a:cubicBezTo>
                    <a:pt x="1362" y="5172"/>
                    <a:pt x="1086" y="5923"/>
                    <a:pt x="822" y="6642"/>
                  </a:cubicBezTo>
                  <a:cubicBezTo>
                    <a:pt x="553" y="7361"/>
                    <a:pt x="303" y="8118"/>
                    <a:pt x="59" y="8863"/>
                  </a:cubicBezTo>
                  <a:cubicBezTo>
                    <a:pt x="33" y="8940"/>
                    <a:pt x="1" y="8998"/>
                    <a:pt x="20" y="9010"/>
                  </a:cubicBezTo>
                  <a:cubicBezTo>
                    <a:pt x="22" y="9012"/>
                    <a:pt x="24" y="9012"/>
                    <a:pt x="27" y="9012"/>
                  </a:cubicBezTo>
                  <a:cubicBezTo>
                    <a:pt x="50" y="9012"/>
                    <a:pt x="94" y="8963"/>
                    <a:pt x="123" y="8888"/>
                  </a:cubicBezTo>
                  <a:lnTo>
                    <a:pt x="1021" y="6719"/>
                  </a:lnTo>
                  <a:lnTo>
                    <a:pt x="1920" y="4555"/>
                  </a:lnTo>
                  <a:lnTo>
                    <a:pt x="2793" y="2379"/>
                  </a:lnTo>
                  <a:lnTo>
                    <a:pt x="3647" y="190"/>
                  </a:lnTo>
                  <a:cubicBezTo>
                    <a:pt x="3685" y="100"/>
                    <a:pt x="3692" y="17"/>
                    <a:pt x="3660" y="4"/>
                  </a:cubicBezTo>
                  <a:cubicBezTo>
                    <a:pt x="3656" y="2"/>
                    <a:pt x="3653" y="1"/>
                    <a:pt x="3648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09" name="Google Shape;4528;p36">
              <a:extLst>
                <a:ext uri="{FF2B5EF4-FFF2-40B4-BE49-F238E27FC236}">
                  <a16:creationId xmlns:a16="http://schemas.microsoft.com/office/drawing/2014/main" id="{1B2526D6-18F1-F9F2-C3AF-299A2E8AADAA}"/>
                </a:ext>
              </a:extLst>
            </p:cNvPr>
            <p:cNvSpPr/>
            <p:nvPr/>
          </p:nvSpPr>
          <p:spPr>
            <a:xfrm>
              <a:off x="7508304" y="4315493"/>
              <a:ext cx="40698" cy="66004"/>
            </a:xfrm>
            <a:custGeom>
              <a:avLst/>
              <a:gdLst/>
              <a:ahLst/>
              <a:cxnLst/>
              <a:rect l="l" t="t" r="r" b="b"/>
              <a:pathLst>
                <a:path w="1394" h="2261" extrusionOk="0">
                  <a:moveTo>
                    <a:pt x="67" y="0"/>
                  </a:moveTo>
                  <a:cubicBezTo>
                    <a:pt x="54" y="0"/>
                    <a:pt x="40" y="7"/>
                    <a:pt x="32" y="19"/>
                  </a:cubicBezTo>
                  <a:cubicBezTo>
                    <a:pt x="13" y="25"/>
                    <a:pt x="0" y="51"/>
                    <a:pt x="13" y="76"/>
                  </a:cubicBezTo>
                  <a:cubicBezTo>
                    <a:pt x="97" y="269"/>
                    <a:pt x="161" y="461"/>
                    <a:pt x="264" y="654"/>
                  </a:cubicBezTo>
                  <a:cubicBezTo>
                    <a:pt x="366" y="840"/>
                    <a:pt x="463" y="1033"/>
                    <a:pt x="565" y="1213"/>
                  </a:cubicBezTo>
                  <a:cubicBezTo>
                    <a:pt x="674" y="1392"/>
                    <a:pt x="777" y="1566"/>
                    <a:pt x="899" y="1739"/>
                  </a:cubicBezTo>
                  <a:cubicBezTo>
                    <a:pt x="1015" y="1919"/>
                    <a:pt x="1143" y="2086"/>
                    <a:pt x="1271" y="2246"/>
                  </a:cubicBezTo>
                  <a:cubicBezTo>
                    <a:pt x="1284" y="2256"/>
                    <a:pt x="1299" y="2260"/>
                    <a:pt x="1313" y="2260"/>
                  </a:cubicBezTo>
                  <a:cubicBezTo>
                    <a:pt x="1328" y="2260"/>
                    <a:pt x="1342" y="2256"/>
                    <a:pt x="1355" y="2246"/>
                  </a:cubicBezTo>
                  <a:cubicBezTo>
                    <a:pt x="1380" y="2233"/>
                    <a:pt x="1393" y="2201"/>
                    <a:pt x="1387" y="2175"/>
                  </a:cubicBezTo>
                  <a:cubicBezTo>
                    <a:pt x="1303" y="1976"/>
                    <a:pt x="1220" y="1784"/>
                    <a:pt x="1124" y="1598"/>
                  </a:cubicBezTo>
                  <a:cubicBezTo>
                    <a:pt x="1034" y="1412"/>
                    <a:pt x="938" y="1219"/>
                    <a:pt x="828" y="1046"/>
                  </a:cubicBezTo>
                  <a:cubicBezTo>
                    <a:pt x="713" y="872"/>
                    <a:pt x="604" y="693"/>
                    <a:pt x="482" y="519"/>
                  </a:cubicBezTo>
                  <a:cubicBezTo>
                    <a:pt x="360" y="352"/>
                    <a:pt x="231" y="179"/>
                    <a:pt x="103" y="19"/>
                  </a:cubicBezTo>
                  <a:lnTo>
                    <a:pt x="90" y="12"/>
                  </a:lnTo>
                  <a:cubicBezTo>
                    <a:pt x="85" y="4"/>
                    <a:pt x="76" y="0"/>
                    <a:pt x="67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10" name="Google Shape;4529;p36">
              <a:extLst>
                <a:ext uri="{FF2B5EF4-FFF2-40B4-BE49-F238E27FC236}">
                  <a16:creationId xmlns:a16="http://schemas.microsoft.com/office/drawing/2014/main" id="{78D62E9B-41F9-6B66-A606-4645421396B3}"/>
                </a:ext>
              </a:extLst>
            </p:cNvPr>
            <p:cNvSpPr/>
            <p:nvPr/>
          </p:nvSpPr>
          <p:spPr>
            <a:xfrm>
              <a:off x="7548766" y="4353678"/>
              <a:ext cx="30772" cy="35498"/>
            </a:xfrm>
            <a:custGeom>
              <a:avLst/>
              <a:gdLst/>
              <a:ahLst/>
              <a:cxnLst/>
              <a:rect l="l" t="t" r="r" b="b"/>
              <a:pathLst>
                <a:path w="1054" h="1216" extrusionOk="0">
                  <a:moveTo>
                    <a:pt x="73" y="0"/>
                  </a:moveTo>
                  <a:cubicBezTo>
                    <a:pt x="69" y="0"/>
                    <a:pt x="61" y="6"/>
                    <a:pt x="33" y="14"/>
                  </a:cubicBezTo>
                  <a:cubicBezTo>
                    <a:pt x="14" y="20"/>
                    <a:pt x="1" y="33"/>
                    <a:pt x="1" y="52"/>
                  </a:cubicBezTo>
                  <a:cubicBezTo>
                    <a:pt x="27" y="187"/>
                    <a:pt x="65" y="315"/>
                    <a:pt x="123" y="437"/>
                  </a:cubicBezTo>
                  <a:cubicBezTo>
                    <a:pt x="181" y="559"/>
                    <a:pt x="258" y="668"/>
                    <a:pt x="341" y="778"/>
                  </a:cubicBezTo>
                  <a:cubicBezTo>
                    <a:pt x="431" y="874"/>
                    <a:pt x="527" y="964"/>
                    <a:pt x="636" y="1041"/>
                  </a:cubicBezTo>
                  <a:cubicBezTo>
                    <a:pt x="752" y="1111"/>
                    <a:pt x="874" y="1169"/>
                    <a:pt x="1002" y="1214"/>
                  </a:cubicBezTo>
                  <a:cubicBezTo>
                    <a:pt x="1004" y="1215"/>
                    <a:pt x="1006" y="1215"/>
                    <a:pt x="1008" y="1215"/>
                  </a:cubicBezTo>
                  <a:cubicBezTo>
                    <a:pt x="1024" y="1215"/>
                    <a:pt x="1054" y="1197"/>
                    <a:pt x="1054" y="1169"/>
                  </a:cubicBezTo>
                  <a:lnTo>
                    <a:pt x="1054" y="1098"/>
                  </a:lnTo>
                  <a:cubicBezTo>
                    <a:pt x="964" y="1015"/>
                    <a:pt x="874" y="919"/>
                    <a:pt x="797" y="835"/>
                  </a:cubicBezTo>
                  <a:cubicBezTo>
                    <a:pt x="713" y="752"/>
                    <a:pt x="630" y="662"/>
                    <a:pt x="553" y="572"/>
                  </a:cubicBezTo>
                  <a:cubicBezTo>
                    <a:pt x="470" y="489"/>
                    <a:pt x="386" y="399"/>
                    <a:pt x="315" y="309"/>
                  </a:cubicBezTo>
                  <a:cubicBezTo>
                    <a:pt x="238" y="206"/>
                    <a:pt x="155" y="110"/>
                    <a:pt x="78" y="7"/>
                  </a:cubicBezTo>
                  <a:cubicBezTo>
                    <a:pt x="75" y="2"/>
                    <a:pt x="75" y="0"/>
                    <a:pt x="73" y="0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11" name="Google Shape;4530;p36">
              <a:extLst>
                <a:ext uri="{FF2B5EF4-FFF2-40B4-BE49-F238E27FC236}">
                  <a16:creationId xmlns:a16="http://schemas.microsoft.com/office/drawing/2014/main" id="{5069A3D2-856D-8A2E-8074-C8D841FE4941}"/>
                </a:ext>
              </a:extLst>
            </p:cNvPr>
            <p:cNvSpPr/>
            <p:nvPr/>
          </p:nvSpPr>
          <p:spPr>
            <a:xfrm>
              <a:off x="7576704" y="4358728"/>
              <a:ext cx="36202" cy="37396"/>
            </a:xfrm>
            <a:custGeom>
              <a:avLst/>
              <a:gdLst/>
              <a:ahLst/>
              <a:cxnLst/>
              <a:rect l="l" t="t" r="r" b="b"/>
              <a:pathLst>
                <a:path w="1240" h="1281" extrusionOk="0">
                  <a:moveTo>
                    <a:pt x="45" y="1"/>
                  </a:moveTo>
                  <a:cubicBezTo>
                    <a:pt x="30" y="1"/>
                    <a:pt x="17" y="8"/>
                    <a:pt x="13" y="20"/>
                  </a:cubicBezTo>
                  <a:cubicBezTo>
                    <a:pt x="0" y="40"/>
                    <a:pt x="0" y="65"/>
                    <a:pt x="13" y="78"/>
                  </a:cubicBezTo>
                  <a:lnTo>
                    <a:pt x="283" y="380"/>
                  </a:lnTo>
                  <a:lnTo>
                    <a:pt x="552" y="682"/>
                  </a:lnTo>
                  <a:lnTo>
                    <a:pt x="828" y="983"/>
                  </a:lnTo>
                  <a:lnTo>
                    <a:pt x="1130" y="1266"/>
                  </a:lnTo>
                  <a:cubicBezTo>
                    <a:pt x="1133" y="1275"/>
                    <a:pt x="1140" y="1280"/>
                    <a:pt x="1150" y="1280"/>
                  </a:cubicBezTo>
                  <a:cubicBezTo>
                    <a:pt x="1161" y="1280"/>
                    <a:pt x="1175" y="1275"/>
                    <a:pt x="1194" y="1266"/>
                  </a:cubicBezTo>
                  <a:cubicBezTo>
                    <a:pt x="1220" y="1259"/>
                    <a:pt x="1239" y="1234"/>
                    <a:pt x="1233" y="1202"/>
                  </a:cubicBezTo>
                  <a:cubicBezTo>
                    <a:pt x="1188" y="1067"/>
                    <a:pt x="1124" y="945"/>
                    <a:pt x="1047" y="823"/>
                  </a:cubicBezTo>
                  <a:cubicBezTo>
                    <a:pt x="963" y="707"/>
                    <a:pt x="873" y="592"/>
                    <a:pt x="777" y="489"/>
                  </a:cubicBezTo>
                  <a:cubicBezTo>
                    <a:pt x="674" y="393"/>
                    <a:pt x="565" y="303"/>
                    <a:pt x="450" y="219"/>
                  </a:cubicBezTo>
                  <a:cubicBezTo>
                    <a:pt x="334" y="142"/>
                    <a:pt x="206" y="72"/>
                    <a:pt x="77" y="14"/>
                  </a:cubicBezTo>
                  <a:lnTo>
                    <a:pt x="71" y="8"/>
                  </a:lnTo>
                  <a:cubicBezTo>
                    <a:pt x="62" y="3"/>
                    <a:pt x="53" y="1"/>
                    <a:pt x="45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12" name="Google Shape;4531;p36">
              <a:extLst>
                <a:ext uri="{FF2B5EF4-FFF2-40B4-BE49-F238E27FC236}">
                  <a16:creationId xmlns:a16="http://schemas.microsoft.com/office/drawing/2014/main" id="{E1BA9926-E3EF-8D0D-3C32-66B5A2AB7D39}"/>
                </a:ext>
              </a:extLst>
            </p:cNvPr>
            <p:cNvSpPr/>
            <p:nvPr/>
          </p:nvSpPr>
          <p:spPr>
            <a:xfrm>
              <a:off x="8066748" y="4418896"/>
              <a:ext cx="36757" cy="63990"/>
            </a:xfrm>
            <a:custGeom>
              <a:avLst/>
              <a:gdLst/>
              <a:ahLst/>
              <a:cxnLst/>
              <a:rect l="l" t="t" r="r" b="b"/>
              <a:pathLst>
                <a:path w="1259" h="2192" extrusionOk="0">
                  <a:moveTo>
                    <a:pt x="70" y="1"/>
                  </a:moveTo>
                  <a:cubicBezTo>
                    <a:pt x="56" y="1"/>
                    <a:pt x="41" y="9"/>
                    <a:pt x="33" y="26"/>
                  </a:cubicBezTo>
                  <a:cubicBezTo>
                    <a:pt x="7" y="33"/>
                    <a:pt x="1" y="58"/>
                    <a:pt x="7" y="84"/>
                  </a:cubicBezTo>
                  <a:cubicBezTo>
                    <a:pt x="78" y="270"/>
                    <a:pt x="148" y="463"/>
                    <a:pt x="232" y="643"/>
                  </a:cubicBezTo>
                  <a:cubicBezTo>
                    <a:pt x="315" y="822"/>
                    <a:pt x="392" y="1002"/>
                    <a:pt x="489" y="1175"/>
                  </a:cubicBezTo>
                  <a:cubicBezTo>
                    <a:pt x="585" y="1349"/>
                    <a:pt x="681" y="1522"/>
                    <a:pt x="790" y="1689"/>
                  </a:cubicBezTo>
                  <a:cubicBezTo>
                    <a:pt x="899" y="1856"/>
                    <a:pt x="1015" y="2016"/>
                    <a:pt x="1137" y="2177"/>
                  </a:cubicBezTo>
                  <a:cubicBezTo>
                    <a:pt x="1147" y="2186"/>
                    <a:pt x="1159" y="2191"/>
                    <a:pt x="1172" y="2191"/>
                  </a:cubicBezTo>
                  <a:cubicBezTo>
                    <a:pt x="1185" y="2191"/>
                    <a:pt x="1198" y="2186"/>
                    <a:pt x="1208" y="2177"/>
                  </a:cubicBezTo>
                  <a:cubicBezTo>
                    <a:pt x="1240" y="2170"/>
                    <a:pt x="1259" y="2138"/>
                    <a:pt x="1246" y="2106"/>
                  </a:cubicBezTo>
                  <a:cubicBezTo>
                    <a:pt x="1182" y="1920"/>
                    <a:pt x="1105" y="1734"/>
                    <a:pt x="1021" y="1554"/>
                  </a:cubicBezTo>
                  <a:cubicBezTo>
                    <a:pt x="938" y="1374"/>
                    <a:pt x="842" y="1195"/>
                    <a:pt x="752" y="1021"/>
                  </a:cubicBezTo>
                  <a:cubicBezTo>
                    <a:pt x="662" y="848"/>
                    <a:pt x="559" y="675"/>
                    <a:pt x="450" y="514"/>
                  </a:cubicBezTo>
                  <a:cubicBezTo>
                    <a:pt x="347" y="347"/>
                    <a:pt x="225" y="187"/>
                    <a:pt x="103" y="26"/>
                  </a:cubicBezTo>
                  <a:cubicBezTo>
                    <a:pt x="97" y="20"/>
                    <a:pt x="97" y="14"/>
                    <a:pt x="91" y="7"/>
                  </a:cubicBezTo>
                  <a:cubicBezTo>
                    <a:pt x="84" y="3"/>
                    <a:pt x="77" y="1"/>
                    <a:pt x="70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13" name="Google Shape;4532;p36">
              <a:extLst>
                <a:ext uri="{FF2B5EF4-FFF2-40B4-BE49-F238E27FC236}">
                  <a16:creationId xmlns:a16="http://schemas.microsoft.com/office/drawing/2014/main" id="{03FC9EB7-4F96-FB8F-1C1E-845FBE842A20}"/>
                </a:ext>
              </a:extLst>
            </p:cNvPr>
            <p:cNvSpPr/>
            <p:nvPr/>
          </p:nvSpPr>
          <p:spPr>
            <a:xfrm>
              <a:off x="8046313" y="4450454"/>
              <a:ext cx="24027" cy="34476"/>
            </a:xfrm>
            <a:custGeom>
              <a:avLst/>
              <a:gdLst/>
              <a:ahLst/>
              <a:cxnLst/>
              <a:rect l="l" t="t" r="r" b="b"/>
              <a:pathLst>
                <a:path w="823" h="1181" extrusionOk="0">
                  <a:moveTo>
                    <a:pt x="62" y="1"/>
                  </a:moveTo>
                  <a:cubicBezTo>
                    <a:pt x="54" y="1"/>
                    <a:pt x="43" y="5"/>
                    <a:pt x="27" y="17"/>
                  </a:cubicBezTo>
                  <a:cubicBezTo>
                    <a:pt x="14" y="24"/>
                    <a:pt x="1" y="43"/>
                    <a:pt x="1" y="62"/>
                  </a:cubicBezTo>
                  <a:cubicBezTo>
                    <a:pt x="52" y="165"/>
                    <a:pt x="97" y="268"/>
                    <a:pt x="149" y="364"/>
                  </a:cubicBezTo>
                  <a:lnTo>
                    <a:pt x="309" y="646"/>
                  </a:lnTo>
                  <a:lnTo>
                    <a:pt x="495" y="910"/>
                  </a:lnTo>
                  <a:cubicBezTo>
                    <a:pt x="559" y="1000"/>
                    <a:pt x="630" y="1083"/>
                    <a:pt x="707" y="1166"/>
                  </a:cubicBezTo>
                  <a:cubicBezTo>
                    <a:pt x="710" y="1176"/>
                    <a:pt x="718" y="1181"/>
                    <a:pt x="730" y="1181"/>
                  </a:cubicBezTo>
                  <a:cubicBezTo>
                    <a:pt x="741" y="1181"/>
                    <a:pt x="755" y="1176"/>
                    <a:pt x="771" y="1166"/>
                  </a:cubicBezTo>
                  <a:cubicBezTo>
                    <a:pt x="791" y="1154"/>
                    <a:pt x="810" y="1134"/>
                    <a:pt x="823" y="1115"/>
                  </a:cubicBezTo>
                  <a:cubicBezTo>
                    <a:pt x="797" y="1000"/>
                    <a:pt x="765" y="890"/>
                    <a:pt x="720" y="788"/>
                  </a:cubicBezTo>
                  <a:cubicBezTo>
                    <a:pt x="675" y="685"/>
                    <a:pt x="617" y="582"/>
                    <a:pt x="559" y="486"/>
                  </a:cubicBezTo>
                  <a:cubicBezTo>
                    <a:pt x="489" y="396"/>
                    <a:pt x="418" y="306"/>
                    <a:pt x="341" y="223"/>
                  </a:cubicBezTo>
                  <a:cubicBezTo>
                    <a:pt x="251" y="146"/>
                    <a:pt x="168" y="75"/>
                    <a:pt x="72" y="5"/>
                  </a:cubicBezTo>
                  <a:cubicBezTo>
                    <a:pt x="69" y="2"/>
                    <a:pt x="66" y="1"/>
                    <a:pt x="62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14" name="Google Shape;4533;p36">
              <a:extLst>
                <a:ext uri="{FF2B5EF4-FFF2-40B4-BE49-F238E27FC236}">
                  <a16:creationId xmlns:a16="http://schemas.microsoft.com/office/drawing/2014/main" id="{838C39A5-7DD7-7807-9968-7F4E6CC25CD7}"/>
                </a:ext>
              </a:extLst>
            </p:cNvPr>
            <p:cNvSpPr/>
            <p:nvPr/>
          </p:nvSpPr>
          <p:spPr>
            <a:xfrm>
              <a:off x="8006025" y="4448323"/>
              <a:ext cx="19911" cy="32024"/>
            </a:xfrm>
            <a:custGeom>
              <a:avLst/>
              <a:gdLst/>
              <a:ahLst/>
              <a:cxnLst/>
              <a:rect l="l" t="t" r="r" b="b"/>
              <a:pathLst>
                <a:path w="682" h="1097" extrusionOk="0">
                  <a:moveTo>
                    <a:pt x="60" y="1"/>
                  </a:moveTo>
                  <a:cubicBezTo>
                    <a:pt x="54" y="1"/>
                    <a:pt x="46" y="4"/>
                    <a:pt x="33" y="13"/>
                  </a:cubicBezTo>
                  <a:cubicBezTo>
                    <a:pt x="14" y="20"/>
                    <a:pt x="1" y="39"/>
                    <a:pt x="1" y="58"/>
                  </a:cubicBezTo>
                  <a:cubicBezTo>
                    <a:pt x="39" y="155"/>
                    <a:pt x="71" y="251"/>
                    <a:pt x="110" y="341"/>
                  </a:cubicBezTo>
                  <a:lnTo>
                    <a:pt x="232" y="604"/>
                  </a:lnTo>
                  <a:lnTo>
                    <a:pt x="380" y="854"/>
                  </a:lnTo>
                  <a:cubicBezTo>
                    <a:pt x="431" y="931"/>
                    <a:pt x="495" y="1015"/>
                    <a:pt x="559" y="1092"/>
                  </a:cubicBezTo>
                  <a:cubicBezTo>
                    <a:pt x="569" y="1095"/>
                    <a:pt x="580" y="1097"/>
                    <a:pt x="591" y="1097"/>
                  </a:cubicBezTo>
                  <a:cubicBezTo>
                    <a:pt x="603" y="1097"/>
                    <a:pt x="614" y="1095"/>
                    <a:pt x="624" y="1092"/>
                  </a:cubicBezTo>
                  <a:cubicBezTo>
                    <a:pt x="649" y="1085"/>
                    <a:pt x="668" y="1066"/>
                    <a:pt x="681" y="1047"/>
                  </a:cubicBezTo>
                  <a:cubicBezTo>
                    <a:pt x="668" y="944"/>
                    <a:pt x="649" y="848"/>
                    <a:pt x="617" y="745"/>
                  </a:cubicBezTo>
                  <a:cubicBezTo>
                    <a:pt x="585" y="649"/>
                    <a:pt x="540" y="559"/>
                    <a:pt x="495" y="469"/>
                  </a:cubicBezTo>
                  <a:cubicBezTo>
                    <a:pt x="437" y="379"/>
                    <a:pt x="373" y="296"/>
                    <a:pt x="309" y="219"/>
                  </a:cubicBezTo>
                  <a:cubicBezTo>
                    <a:pt x="238" y="142"/>
                    <a:pt x="161" y="71"/>
                    <a:pt x="78" y="7"/>
                  </a:cubicBezTo>
                  <a:cubicBezTo>
                    <a:pt x="71" y="4"/>
                    <a:pt x="67" y="1"/>
                    <a:pt x="60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15" name="Google Shape;4534;p36">
              <a:extLst>
                <a:ext uri="{FF2B5EF4-FFF2-40B4-BE49-F238E27FC236}">
                  <a16:creationId xmlns:a16="http://schemas.microsoft.com/office/drawing/2014/main" id="{112B23B0-FAB2-7469-043C-A3B94B2AFA3B}"/>
                </a:ext>
              </a:extLst>
            </p:cNvPr>
            <p:cNvSpPr/>
            <p:nvPr/>
          </p:nvSpPr>
          <p:spPr>
            <a:xfrm>
              <a:off x="7953565" y="4433697"/>
              <a:ext cx="25341" cy="38592"/>
            </a:xfrm>
            <a:custGeom>
              <a:avLst/>
              <a:gdLst/>
              <a:ahLst/>
              <a:cxnLst/>
              <a:rect l="l" t="t" r="r" b="b"/>
              <a:pathLst>
                <a:path w="868" h="1322" extrusionOk="0">
                  <a:moveTo>
                    <a:pt x="65" y="1"/>
                  </a:moveTo>
                  <a:cubicBezTo>
                    <a:pt x="52" y="1"/>
                    <a:pt x="33" y="1"/>
                    <a:pt x="20" y="14"/>
                  </a:cubicBezTo>
                  <a:cubicBezTo>
                    <a:pt x="7" y="26"/>
                    <a:pt x="0" y="46"/>
                    <a:pt x="0" y="65"/>
                  </a:cubicBezTo>
                  <a:lnTo>
                    <a:pt x="161" y="399"/>
                  </a:lnTo>
                  <a:lnTo>
                    <a:pt x="334" y="720"/>
                  </a:lnTo>
                  <a:lnTo>
                    <a:pt x="533" y="1015"/>
                  </a:lnTo>
                  <a:cubicBezTo>
                    <a:pt x="597" y="1118"/>
                    <a:pt x="674" y="1220"/>
                    <a:pt x="752" y="1317"/>
                  </a:cubicBezTo>
                  <a:cubicBezTo>
                    <a:pt x="761" y="1320"/>
                    <a:pt x="772" y="1322"/>
                    <a:pt x="784" y="1322"/>
                  </a:cubicBezTo>
                  <a:cubicBezTo>
                    <a:pt x="795" y="1322"/>
                    <a:pt x="806" y="1320"/>
                    <a:pt x="816" y="1317"/>
                  </a:cubicBezTo>
                  <a:cubicBezTo>
                    <a:pt x="835" y="1304"/>
                    <a:pt x="854" y="1291"/>
                    <a:pt x="867" y="1265"/>
                  </a:cubicBezTo>
                  <a:cubicBezTo>
                    <a:pt x="841" y="1143"/>
                    <a:pt x="809" y="1015"/>
                    <a:pt x="764" y="900"/>
                  </a:cubicBezTo>
                  <a:cubicBezTo>
                    <a:pt x="713" y="784"/>
                    <a:pt x="655" y="668"/>
                    <a:pt x="591" y="559"/>
                  </a:cubicBezTo>
                  <a:cubicBezTo>
                    <a:pt x="514" y="457"/>
                    <a:pt x="437" y="354"/>
                    <a:pt x="347" y="258"/>
                  </a:cubicBezTo>
                  <a:cubicBezTo>
                    <a:pt x="264" y="168"/>
                    <a:pt x="167" y="78"/>
                    <a:pt x="65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16" name="Google Shape;4535;p36">
              <a:extLst>
                <a:ext uri="{FF2B5EF4-FFF2-40B4-BE49-F238E27FC236}">
                  <a16:creationId xmlns:a16="http://schemas.microsoft.com/office/drawing/2014/main" id="{0E00F2C4-7220-F0BD-28A1-5F80091F28C9}"/>
                </a:ext>
              </a:extLst>
            </p:cNvPr>
            <p:cNvSpPr/>
            <p:nvPr/>
          </p:nvSpPr>
          <p:spPr>
            <a:xfrm>
              <a:off x="7403178" y="4133267"/>
              <a:ext cx="66360" cy="69069"/>
            </a:xfrm>
            <a:custGeom>
              <a:avLst/>
              <a:gdLst/>
              <a:ahLst/>
              <a:cxnLst/>
              <a:rect l="l" t="t" r="r" b="b"/>
              <a:pathLst>
                <a:path w="2273" h="2366" extrusionOk="0">
                  <a:moveTo>
                    <a:pt x="427" y="1"/>
                  </a:moveTo>
                  <a:cubicBezTo>
                    <a:pt x="398" y="1"/>
                    <a:pt x="372" y="24"/>
                    <a:pt x="372" y="47"/>
                  </a:cubicBezTo>
                  <a:cubicBezTo>
                    <a:pt x="283" y="348"/>
                    <a:pt x="199" y="650"/>
                    <a:pt x="116" y="952"/>
                  </a:cubicBezTo>
                  <a:lnTo>
                    <a:pt x="64" y="1176"/>
                  </a:lnTo>
                  <a:cubicBezTo>
                    <a:pt x="39" y="1254"/>
                    <a:pt x="26" y="1337"/>
                    <a:pt x="13" y="1420"/>
                  </a:cubicBezTo>
                  <a:cubicBezTo>
                    <a:pt x="0" y="1549"/>
                    <a:pt x="58" y="1671"/>
                    <a:pt x="161" y="1741"/>
                  </a:cubicBezTo>
                  <a:cubicBezTo>
                    <a:pt x="231" y="1786"/>
                    <a:pt x="308" y="1831"/>
                    <a:pt x="392" y="1863"/>
                  </a:cubicBezTo>
                  <a:cubicBezTo>
                    <a:pt x="681" y="1985"/>
                    <a:pt x="976" y="2094"/>
                    <a:pt x="1278" y="2184"/>
                  </a:cubicBezTo>
                  <a:cubicBezTo>
                    <a:pt x="1573" y="2268"/>
                    <a:pt x="1881" y="2326"/>
                    <a:pt x="2189" y="2364"/>
                  </a:cubicBezTo>
                  <a:cubicBezTo>
                    <a:pt x="2194" y="2365"/>
                    <a:pt x="2200" y="2366"/>
                    <a:pt x="2205" y="2366"/>
                  </a:cubicBezTo>
                  <a:cubicBezTo>
                    <a:pt x="2232" y="2366"/>
                    <a:pt x="2257" y="2352"/>
                    <a:pt x="2273" y="2326"/>
                  </a:cubicBezTo>
                  <a:cubicBezTo>
                    <a:pt x="2273" y="2287"/>
                    <a:pt x="2253" y="2249"/>
                    <a:pt x="2215" y="2242"/>
                  </a:cubicBezTo>
                  <a:cubicBezTo>
                    <a:pt x="1926" y="2152"/>
                    <a:pt x="1637" y="2037"/>
                    <a:pt x="1355" y="1940"/>
                  </a:cubicBezTo>
                  <a:cubicBezTo>
                    <a:pt x="1072" y="1844"/>
                    <a:pt x="790" y="1722"/>
                    <a:pt x="514" y="1600"/>
                  </a:cubicBezTo>
                  <a:cubicBezTo>
                    <a:pt x="449" y="1581"/>
                    <a:pt x="385" y="1549"/>
                    <a:pt x="328" y="1523"/>
                  </a:cubicBezTo>
                  <a:cubicBezTo>
                    <a:pt x="289" y="1491"/>
                    <a:pt x="289" y="1497"/>
                    <a:pt x="289" y="1446"/>
                  </a:cubicBezTo>
                  <a:cubicBezTo>
                    <a:pt x="289" y="1375"/>
                    <a:pt x="295" y="1305"/>
                    <a:pt x="315" y="1234"/>
                  </a:cubicBezTo>
                  <a:lnTo>
                    <a:pt x="347" y="1010"/>
                  </a:lnTo>
                  <a:cubicBezTo>
                    <a:pt x="392" y="689"/>
                    <a:pt x="430" y="387"/>
                    <a:pt x="462" y="92"/>
                  </a:cubicBezTo>
                  <a:cubicBezTo>
                    <a:pt x="469" y="53"/>
                    <a:pt x="456" y="8"/>
                    <a:pt x="437" y="2"/>
                  </a:cubicBezTo>
                  <a:cubicBezTo>
                    <a:pt x="433" y="1"/>
                    <a:pt x="430" y="1"/>
                    <a:pt x="427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  <p:sp>
          <p:nvSpPr>
            <p:cNvPr id="417" name="Google Shape;4536;p36">
              <a:extLst>
                <a:ext uri="{FF2B5EF4-FFF2-40B4-BE49-F238E27FC236}">
                  <a16:creationId xmlns:a16="http://schemas.microsoft.com/office/drawing/2014/main" id="{BEFACA7A-E733-3C05-C364-1C5C7873AAB4}"/>
                </a:ext>
              </a:extLst>
            </p:cNvPr>
            <p:cNvSpPr/>
            <p:nvPr/>
          </p:nvSpPr>
          <p:spPr>
            <a:xfrm>
              <a:off x="7712192" y="4002305"/>
              <a:ext cx="75119" cy="28609"/>
            </a:xfrm>
            <a:custGeom>
              <a:avLst/>
              <a:gdLst/>
              <a:ahLst/>
              <a:cxnLst/>
              <a:rect l="l" t="t" r="r" b="b"/>
              <a:pathLst>
                <a:path w="2573" h="980" extrusionOk="0">
                  <a:moveTo>
                    <a:pt x="45" y="1"/>
                  </a:moveTo>
                  <a:cubicBezTo>
                    <a:pt x="20" y="1"/>
                    <a:pt x="0" y="26"/>
                    <a:pt x="0" y="58"/>
                  </a:cubicBezTo>
                  <a:cubicBezTo>
                    <a:pt x="20" y="341"/>
                    <a:pt x="167" y="598"/>
                    <a:pt x="405" y="752"/>
                  </a:cubicBezTo>
                  <a:cubicBezTo>
                    <a:pt x="614" y="897"/>
                    <a:pt x="865" y="979"/>
                    <a:pt x="1125" y="979"/>
                  </a:cubicBezTo>
                  <a:cubicBezTo>
                    <a:pt x="1153" y="979"/>
                    <a:pt x="1180" y="978"/>
                    <a:pt x="1207" y="976"/>
                  </a:cubicBezTo>
                  <a:cubicBezTo>
                    <a:pt x="1477" y="938"/>
                    <a:pt x="1740" y="835"/>
                    <a:pt x="1965" y="681"/>
                  </a:cubicBezTo>
                  <a:cubicBezTo>
                    <a:pt x="2183" y="527"/>
                    <a:pt x="2376" y="347"/>
                    <a:pt x="2536" y="142"/>
                  </a:cubicBezTo>
                  <a:cubicBezTo>
                    <a:pt x="2573" y="95"/>
                    <a:pt x="2529" y="35"/>
                    <a:pt x="2480" y="35"/>
                  </a:cubicBezTo>
                  <a:cubicBezTo>
                    <a:pt x="2469" y="35"/>
                    <a:pt x="2457" y="38"/>
                    <a:pt x="2446" y="46"/>
                  </a:cubicBezTo>
                  <a:cubicBezTo>
                    <a:pt x="2260" y="200"/>
                    <a:pt x="2055" y="335"/>
                    <a:pt x="1849" y="456"/>
                  </a:cubicBezTo>
                  <a:cubicBezTo>
                    <a:pt x="1644" y="572"/>
                    <a:pt x="1419" y="643"/>
                    <a:pt x="1188" y="668"/>
                  </a:cubicBezTo>
                  <a:cubicBezTo>
                    <a:pt x="1147" y="673"/>
                    <a:pt x="1106" y="675"/>
                    <a:pt x="1065" y="675"/>
                  </a:cubicBezTo>
                  <a:cubicBezTo>
                    <a:pt x="882" y="675"/>
                    <a:pt x="702" y="629"/>
                    <a:pt x="540" y="540"/>
                  </a:cubicBezTo>
                  <a:cubicBezTo>
                    <a:pt x="328" y="444"/>
                    <a:pt x="167" y="257"/>
                    <a:pt x="103" y="33"/>
                  </a:cubicBezTo>
                  <a:cubicBezTo>
                    <a:pt x="90" y="7"/>
                    <a:pt x="65" y="1"/>
                    <a:pt x="45" y="1"/>
                  </a:cubicBezTo>
                  <a:close/>
                </a:path>
              </a:pathLst>
            </a:custGeom>
            <a:solidFill>
              <a:srgbClr val="250E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defRPr/>
              </a:pPr>
              <a:endParaRPr sz="1900" kern="0">
                <a:solidFill>
                  <a:sysClr val="windowText" lastClr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34" name="Google Shape;3018;p42">
            <a:extLst>
              <a:ext uri="{FF2B5EF4-FFF2-40B4-BE49-F238E27FC236}">
                <a16:creationId xmlns:a16="http://schemas.microsoft.com/office/drawing/2014/main" id="{AC54D164-7551-E80C-F8D9-C4DD2B28240C}"/>
              </a:ext>
            </a:extLst>
          </p:cNvPr>
          <p:cNvGrpSpPr/>
          <p:nvPr/>
        </p:nvGrpSpPr>
        <p:grpSpPr>
          <a:xfrm rot="1063801">
            <a:off x="5914050" y="1650699"/>
            <a:ext cx="1342504" cy="1970032"/>
            <a:chOff x="3056825" y="-2290075"/>
            <a:chExt cx="1465250" cy="1680325"/>
          </a:xfrm>
        </p:grpSpPr>
        <p:sp>
          <p:nvSpPr>
            <p:cNvPr id="835" name="Google Shape;3019;p42">
              <a:extLst>
                <a:ext uri="{FF2B5EF4-FFF2-40B4-BE49-F238E27FC236}">
                  <a16:creationId xmlns:a16="http://schemas.microsoft.com/office/drawing/2014/main" id="{CFC1C6E8-976A-AA54-318C-83B5B567D9F5}"/>
                </a:ext>
              </a:extLst>
            </p:cNvPr>
            <p:cNvSpPr/>
            <p:nvPr/>
          </p:nvSpPr>
          <p:spPr>
            <a:xfrm>
              <a:off x="3586850" y="-2280525"/>
              <a:ext cx="345700" cy="639100"/>
            </a:xfrm>
            <a:custGeom>
              <a:avLst/>
              <a:gdLst/>
              <a:ahLst/>
              <a:cxnLst/>
              <a:rect l="l" t="t" r="r" b="b"/>
              <a:pathLst>
                <a:path w="13828" h="25564" extrusionOk="0">
                  <a:moveTo>
                    <a:pt x="2423" y="1"/>
                  </a:moveTo>
                  <a:lnTo>
                    <a:pt x="2423" y="1"/>
                  </a:lnTo>
                  <a:cubicBezTo>
                    <a:pt x="2452" y="282"/>
                    <a:pt x="2445" y="563"/>
                    <a:pt x="2387" y="837"/>
                  </a:cubicBezTo>
                  <a:cubicBezTo>
                    <a:pt x="2156" y="1911"/>
                    <a:pt x="1226" y="2834"/>
                    <a:pt x="1" y="3209"/>
                  </a:cubicBezTo>
                  <a:cubicBezTo>
                    <a:pt x="368" y="3439"/>
                    <a:pt x="729" y="3619"/>
                    <a:pt x="967" y="3742"/>
                  </a:cubicBezTo>
                  <a:cubicBezTo>
                    <a:pt x="6582" y="6705"/>
                    <a:pt x="10540" y="15565"/>
                    <a:pt x="11023" y="22168"/>
                  </a:cubicBezTo>
                  <a:cubicBezTo>
                    <a:pt x="11088" y="23084"/>
                    <a:pt x="11088" y="23906"/>
                    <a:pt x="11052" y="24605"/>
                  </a:cubicBezTo>
                  <a:cubicBezTo>
                    <a:pt x="11975" y="24922"/>
                    <a:pt x="12898" y="25239"/>
                    <a:pt x="13828" y="25564"/>
                  </a:cubicBezTo>
                  <a:cubicBezTo>
                    <a:pt x="13575" y="21462"/>
                    <a:pt x="12804" y="18124"/>
                    <a:pt x="12083" y="15738"/>
                  </a:cubicBezTo>
                  <a:cubicBezTo>
                    <a:pt x="10641" y="10965"/>
                    <a:pt x="8760" y="7772"/>
                    <a:pt x="7722" y="6179"/>
                  </a:cubicBezTo>
                  <a:cubicBezTo>
                    <a:pt x="6395" y="4131"/>
                    <a:pt x="4420" y="1067"/>
                    <a:pt x="2423" y="1"/>
                  </a:cubicBezTo>
                  <a:close/>
                </a:path>
              </a:pathLst>
            </a:custGeom>
            <a:solidFill>
              <a:srgbClr val="A154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" name="Google Shape;3020;p42">
              <a:extLst>
                <a:ext uri="{FF2B5EF4-FFF2-40B4-BE49-F238E27FC236}">
                  <a16:creationId xmlns:a16="http://schemas.microsoft.com/office/drawing/2014/main" id="{0A153F45-1D0E-1425-A78C-53DCA28C17A0}"/>
                </a:ext>
              </a:extLst>
            </p:cNvPr>
            <p:cNvSpPr/>
            <p:nvPr/>
          </p:nvSpPr>
          <p:spPr>
            <a:xfrm>
              <a:off x="3554600" y="-2290075"/>
              <a:ext cx="93550" cy="89775"/>
            </a:xfrm>
            <a:custGeom>
              <a:avLst/>
              <a:gdLst/>
              <a:ahLst/>
              <a:cxnLst/>
              <a:rect l="l" t="t" r="r" b="b"/>
              <a:pathLst>
                <a:path w="3742" h="3591" extrusionOk="0">
                  <a:moveTo>
                    <a:pt x="2358" y="0"/>
                  </a:moveTo>
                  <a:cubicBezTo>
                    <a:pt x="2221" y="0"/>
                    <a:pt x="2091" y="15"/>
                    <a:pt x="1954" y="44"/>
                  </a:cubicBezTo>
                  <a:cubicBezTo>
                    <a:pt x="988" y="231"/>
                    <a:pt x="0" y="1154"/>
                    <a:pt x="22" y="1990"/>
                  </a:cubicBezTo>
                  <a:cubicBezTo>
                    <a:pt x="36" y="2661"/>
                    <a:pt x="671" y="3201"/>
                    <a:pt x="1291" y="3591"/>
                  </a:cubicBezTo>
                  <a:cubicBezTo>
                    <a:pt x="2516" y="3216"/>
                    <a:pt x="3446" y="2293"/>
                    <a:pt x="3677" y="1219"/>
                  </a:cubicBezTo>
                  <a:cubicBezTo>
                    <a:pt x="3735" y="945"/>
                    <a:pt x="3742" y="664"/>
                    <a:pt x="3713" y="383"/>
                  </a:cubicBezTo>
                  <a:cubicBezTo>
                    <a:pt x="3259" y="145"/>
                    <a:pt x="2805" y="0"/>
                    <a:pt x="2358" y="0"/>
                  </a:cubicBezTo>
                  <a:close/>
                </a:path>
              </a:pathLst>
            </a:custGeom>
            <a:solidFill>
              <a:srgbClr val="A154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" name="Google Shape;3021;p42">
              <a:extLst>
                <a:ext uri="{FF2B5EF4-FFF2-40B4-BE49-F238E27FC236}">
                  <a16:creationId xmlns:a16="http://schemas.microsoft.com/office/drawing/2014/main" id="{408F3EE2-E00D-D7DC-15D5-5EFDC91B711A}"/>
                </a:ext>
              </a:extLst>
            </p:cNvPr>
            <p:cNvSpPr/>
            <p:nvPr/>
          </p:nvSpPr>
          <p:spPr>
            <a:xfrm>
              <a:off x="3266225" y="-1752250"/>
              <a:ext cx="1244475" cy="1034375"/>
            </a:xfrm>
            <a:custGeom>
              <a:avLst/>
              <a:gdLst/>
              <a:ahLst/>
              <a:cxnLst/>
              <a:rect l="l" t="t" r="r" b="b"/>
              <a:pathLst>
                <a:path w="49779" h="41375" extrusionOk="0">
                  <a:moveTo>
                    <a:pt x="36854" y="1"/>
                  </a:moveTo>
                  <a:cubicBezTo>
                    <a:pt x="35417" y="1"/>
                    <a:pt x="33995" y="209"/>
                    <a:pt x="32722" y="612"/>
                  </a:cubicBezTo>
                  <a:cubicBezTo>
                    <a:pt x="31346" y="1052"/>
                    <a:pt x="30098" y="1744"/>
                    <a:pt x="27957" y="1780"/>
                  </a:cubicBezTo>
                  <a:cubicBezTo>
                    <a:pt x="27897" y="1781"/>
                    <a:pt x="27836" y="1781"/>
                    <a:pt x="27777" y="1781"/>
                  </a:cubicBezTo>
                  <a:cubicBezTo>
                    <a:pt x="25807" y="1781"/>
                    <a:pt x="24366" y="1219"/>
                    <a:pt x="23848" y="1037"/>
                  </a:cubicBezTo>
                  <a:cubicBezTo>
                    <a:pt x="22456" y="551"/>
                    <a:pt x="20573" y="298"/>
                    <a:pt x="18529" y="298"/>
                  </a:cubicBezTo>
                  <a:cubicBezTo>
                    <a:pt x="14868" y="298"/>
                    <a:pt x="10687" y="1110"/>
                    <a:pt x="7866" y="2854"/>
                  </a:cubicBezTo>
                  <a:cubicBezTo>
                    <a:pt x="1" y="7713"/>
                    <a:pt x="924" y="20927"/>
                    <a:pt x="1053" y="22527"/>
                  </a:cubicBezTo>
                  <a:cubicBezTo>
                    <a:pt x="1529" y="28338"/>
                    <a:pt x="3843" y="33225"/>
                    <a:pt x="6655" y="36996"/>
                  </a:cubicBezTo>
                  <a:cubicBezTo>
                    <a:pt x="11861" y="39938"/>
                    <a:pt x="17557" y="41375"/>
                    <a:pt x="23032" y="41375"/>
                  </a:cubicBezTo>
                  <a:cubicBezTo>
                    <a:pt x="29565" y="41375"/>
                    <a:pt x="35784" y="39329"/>
                    <a:pt x="40487" y="35352"/>
                  </a:cubicBezTo>
                  <a:cubicBezTo>
                    <a:pt x="46362" y="30385"/>
                    <a:pt x="49635" y="22599"/>
                    <a:pt x="49779" y="14208"/>
                  </a:cubicBezTo>
                  <a:cubicBezTo>
                    <a:pt x="49534" y="11800"/>
                    <a:pt x="48907" y="9255"/>
                    <a:pt x="47609" y="6776"/>
                  </a:cubicBezTo>
                  <a:cubicBezTo>
                    <a:pt x="46737" y="5125"/>
                    <a:pt x="45504" y="2847"/>
                    <a:pt x="42923" y="1426"/>
                  </a:cubicBezTo>
                  <a:cubicBezTo>
                    <a:pt x="41160" y="461"/>
                    <a:pt x="38990" y="1"/>
                    <a:pt x="36854" y="1"/>
                  </a:cubicBezTo>
                  <a:close/>
                </a:path>
              </a:pathLst>
            </a:custGeom>
            <a:solidFill>
              <a:srgbClr val="D64D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8" name="Google Shape;3022;p42">
              <a:extLst>
                <a:ext uri="{FF2B5EF4-FFF2-40B4-BE49-F238E27FC236}">
                  <a16:creationId xmlns:a16="http://schemas.microsoft.com/office/drawing/2014/main" id="{08826946-AB92-BC73-5A12-6F0533EED932}"/>
                </a:ext>
              </a:extLst>
            </p:cNvPr>
            <p:cNvSpPr/>
            <p:nvPr/>
          </p:nvSpPr>
          <p:spPr>
            <a:xfrm>
              <a:off x="3432575" y="-1397075"/>
              <a:ext cx="1089500" cy="787325"/>
            </a:xfrm>
            <a:custGeom>
              <a:avLst/>
              <a:gdLst/>
              <a:ahLst/>
              <a:cxnLst/>
              <a:rect l="l" t="t" r="r" b="b"/>
              <a:pathLst>
                <a:path w="43580" h="31493" extrusionOk="0">
                  <a:moveTo>
                    <a:pt x="43125" y="1"/>
                  </a:moveTo>
                  <a:lnTo>
                    <a:pt x="43125" y="1"/>
                  </a:lnTo>
                  <a:cubicBezTo>
                    <a:pt x="42981" y="8392"/>
                    <a:pt x="39708" y="16178"/>
                    <a:pt x="33833" y="21145"/>
                  </a:cubicBezTo>
                  <a:cubicBezTo>
                    <a:pt x="29130" y="25122"/>
                    <a:pt x="22911" y="27168"/>
                    <a:pt x="16378" y="27168"/>
                  </a:cubicBezTo>
                  <a:cubicBezTo>
                    <a:pt x="10903" y="27168"/>
                    <a:pt x="5207" y="25731"/>
                    <a:pt x="1" y="22789"/>
                  </a:cubicBezTo>
                  <a:lnTo>
                    <a:pt x="1" y="22789"/>
                  </a:lnTo>
                  <a:cubicBezTo>
                    <a:pt x="4177" y="28375"/>
                    <a:pt x="9441" y="31492"/>
                    <a:pt x="11451" y="31492"/>
                  </a:cubicBezTo>
                  <a:cubicBezTo>
                    <a:pt x="11516" y="31492"/>
                    <a:pt x="11578" y="31489"/>
                    <a:pt x="11636" y="31483"/>
                  </a:cubicBezTo>
                  <a:cubicBezTo>
                    <a:pt x="11824" y="31461"/>
                    <a:pt x="13172" y="31288"/>
                    <a:pt x="15096" y="31144"/>
                  </a:cubicBezTo>
                  <a:cubicBezTo>
                    <a:pt x="15868" y="31079"/>
                    <a:pt x="16783" y="31036"/>
                    <a:pt x="17901" y="31036"/>
                  </a:cubicBezTo>
                  <a:cubicBezTo>
                    <a:pt x="18078" y="31035"/>
                    <a:pt x="18251" y="31034"/>
                    <a:pt x="18420" y="31034"/>
                  </a:cubicBezTo>
                  <a:cubicBezTo>
                    <a:pt x="21799" y="31034"/>
                    <a:pt x="23424" y="31217"/>
                    <a:pt x="24728" y="31217"/>
                  </a:cubicBezTo>
                  <a:cubicBezTo>
                    <a:pt x="25316" y="31217"/>
                    <a:pt x="25839" y="31180"/>
                    <a:pt x="26429" y="31072"/>
                  </a:cubicBezTo>
                  <a:cubicBezTo>
                    <a:pt x="28938" y="30610"/>
                    <a:pt x="30545" y="29154"/>
                    <a:pt x="32621" y="27237"/>
                  </a:cubicBezTo>
                  <a:cubicBezTo>
                    <a:pt x="39607" y="20784"/>
                    <a:pt x="41762" y="12206"/>
                    <a:pt x="42087" y="10851"/>
                  </a:cubicBezTo>
                  <a:cubicBezTo>
                    <a:pt x="42606" y="8681"/>
                    <a:pt x="43579" y="4593"/>
                    <a:pt x="43125" y="1"/>
                  </a:cubicBezTo>
                  <a:close/>
                </a:path>
              </a:pathLst>
            </a:custGeom>
            <a:solidFill>
              <a:srgbClr val="D64D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9" name="Google Shape;3023;p42">
              <a:extLst>
                <a:ext uri="{FF2B5EF4-FFF2-40B4-BE49-F238E27FC236}">
                  <a16:creationId xmlns:a16="http://schemas.microsoft.com/office/drawing/2014/main" id="{B7F9D3C0-8DFB-E1AD-DC10-C484895397A4}"/>
                </a:ext>
              </a:extLst>
            </p:cNvPr>
            <p:cNvSpPr/>
            <p:nvPr/>
          </p:nvSpPr>
          <p:spPr>
            <a:xfrm>
              <a:off x="3056825" y="-2049100"/>
              <a:ext cx="620525" cy="483975"/>
            </a:xfrm>
            <a:custGeom>
              <a:avLst/>
              <a:gdLst/>
              <a:ahLst/>
              <a:cxnLst/>
              <a:rect l="l" t="t" r="r" b="b"/>
              <a:pathLst>
                <a:path w="24821" h="19359" extrusionOk="0">
                  <a:moveTo>
                    <a:pt x="20203" y="1"/>
                  </a:moveTo>
                  <a:cubicBezTo>
                    <a:pt x="17505" y="1"/>
                    <a:pt x="14120" y="504"/>
                    <a:pt x="10828" y="2393"/>
                  </a:cubicBezTo>
                  <a:cubicBezTo>
                    <a:pt x="4621" y="5954"/>
                    <a:pt x="2213" y="12457"/>
                    <a:pt x="1103" y="15456"/>
                  </a:cubicBezTo>
                  <a:cubicBezTo>
                    <a:pt x="548" y="16948"/>
                    <a:pt x="209" y="18239"/>
                    <a:pt x="0" y="19161"/>
                  </a:cubicBezTo>
                  <a:cubicBezTo>
                    <a:pt x="1070" y="19301"/>
                    <a:pt x="2075" y="19359"/>
                    <a:pt x="3006" y="19359"/>
                  </a:cubicBezTo>
                  <a:cubicBezTo>
                    <a:pt x="5486" y="19359"/>
                    <a:pt x="7440" y="18950"/>
                    <a:pt x="8708" y="18599"/>
                  </a:cubicBezTo>
                  <a:cubicBezTo>
                    <a:pt x="15788" y="16667"/>
                    <a:pt x="21613" y="11116"/>
                    <a:pt x="23883" y="4542"/>
                  </a:cubicBezTo>
                  <a:cubicBezTo>
                    <a:pt x="24467" y="2847"/>
                    <a:pt x="24705" y="1398"/>
                    <a:pt x="24821" y="483"/>
                  </a:cubicBezTo>
                  <a:cubicBezTo>
                    <a:pt x="23903" y="290"/>
                    <a:pt x="22251" y="1"/>
                    <a:pt x="20203" y="1"/>
                  </a:cubicBezTo>
                  <a:close/>
                </a:path>
              </a:pathLst>
            </a:custGeom>
            <a:solidFill>
              <a:srgbClr val="97C9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" name="Google Shape;3024;p42">
              <a:extLst>
                <a:ext uri="{FF2B5EF4-FFF2-40B4-BE49-F238E27FC236}">
                  <a16:creationId xmlns:a16="http://schemas.microsoft.com/office/drawing/2014/main" id="{0FF9F0AD-4D31-D99E-94AD-E3D8DDF90F8B}"/>
                </a:ext>
              </a:extLst>
            </p:cNvPr>
            <p:cNvSpPr/>
            <p:nvPr/>
          </p:nvSpPr>
          <p:spPr>
            <a:xfrm>
              <a:off x="3229550" y="-1712700"/>
              <a:ext cx="133100" cy="101500"/>
            </a:xfrm>
            <a:custGeom>
              <a:avLst/>
              <a:gdLst/>
              <a:ahLst/>
              <a:cxnLst/>
              <a:rect l="l" t="t" r="r" b="b"/>
              <a:pathLst>
                <a:path w="5324" h="4060" extrusionOk="0">
                  <a:moveTo>
                    <a:pt x="3327" y="0"/>
                  </a:moveTo>
                  <a:cubicBezTo>
                    <a:pt x="1397" y="0"/>
                    <a:pt x="0" y="3187"/>
                    <a:pt x="574" y="3860"/>
                  </a:cubicBezTo>
                  <a:cubicBezTo>
                    <a:pt x="690" y="3998"/>
                    <a:pt x="914" y="4059"/>
                    <a:pt x="1204" y="4059"/>
                  </a:cubicBezTo>
                  <a:cubicBezTo>
                    <a:pt x="2551" y="4059"/>
                    <a:pt x="5323" y="2725"/>
                    <a:pt x="5317" y="1503"/>
                  </a:cubicBezTo>
                  <a:cubicBezTo>
                    <a:pt x="5310" y="760"/>
                    <a:pt x="4294" y="54"/>
                    <a:pt x="3429" y="3"/>
                  </a:cubicBezTo>
                  <a:cubicBezTo>
                    <a:pt x="3395" y="1"/>
                    <a:pt x="3361" y="0"/>
                    <a:pt x="3327" y="0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" name="Google Shape;3025;p42">
              <a:extLst>
                <a:ext uri="{FF2B5EF4-FFF2-40B4-BE49-F238E27FC236}">
                  <a16:creationId xmlns:a16="http://schemas.microsoft.com/office/drawing/2014/main" id="{D952D706-D4F5-9F9A-4CDB-ED18E9B8E9F0}"/>
                </a:ext>
              </a:extLst>
            </p:cNvPr>
            <p:cNvSpPr/>
            <p:nvPr/>
          </p:nvSpPr>
          <p:spPr>
            <a:xfrm>
              <a:off x="3421950" y="-1771125"/>
              <a:ext cx="60875" cy="54250"/>
            </a:xfrm>
            <a:custGeom>
              <a:avLst/>
              <a:gdLst/>
              <a:ahLst/>
              <a:cxnLst/>
              <a:rect l="l" t="t" r="r" b="b"/>
              <a:pathLst>
                <a:path w="2435" h="2170" extrusionOk="0">
                  <a:moveTo>
                    <a:pt x="1354" y="1"/>
                  </a:moveTo>
                  <a:cubicBezTo>
                    <a:pt x="1063" y="1"/>
                    <a:pt x="756" y="96"/>
                    <a:pt x="556" y="307"/>
                  </a:cubicBezTo>
                  <a:cubicBezTo>
                    <a:pt x="0" y="905"/>
                    <a:pt x="570" y="2102"/>
                    <a:pt x="1024" y="2167"/>
                  </a:cubicBezTo>
                  <a:cubicBezTo>
                    <a:pt x="1037" y="2169"/>
                    <a:pt x="1051" y="2170"/>
                    <a:pt x="1064" y="2170"/>
                  </a:cubicBezTo>
                  <a:cubicBezTo>
                    <a:pt x="1600" y="2170"/>
                    <a:pt x="2435" y="806"/>
                    <a:pt x="2055" y="278"/>
                  </a:cubicBezTo>
                  <a:cubicBezTo>
                    <a:pt x="1928" y="100"/>
                    <a:pt x="1650" y="1"/>
                    <a:pt x="1354" y="1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" name="Google Shape;3026;p42">
              <a:extLst>
                <a:ext uri="{FF2B5EF4-FFF2-40B4-BE49-F238E27FC236}">
                  <a16:creationId xmlns:a16="http://schemas.microsoft.com/office/drawing/2014/main" id="{51AECDF8-801E-9EFA-7D82-67D9E9CBEA7F}"/>
                </a:ext>
              </a:extLst>
            </p:cNvPr>
            <p:cNvSpPr/>
            <p:nvPr/>
          </p:nvSpPr>
          <p:spPr>
            <a:xfrm>
              <a:off x="3166575" y="-2066050"/>
              <a:ext cx="599000" cy="410025"/>
            </a:xfrm>
            <a:custGeom>
              <a:avLst/>
              <a:gdLst/>
              <a:ahLst/>
              <a:cxnLst/>
              <a:rect l="l" t="t" r="r" b="b"/>
              <a:pathLst>
                <a:path w="23960" h="16401" extrusionOk="0">
                  <a:moveTo>
                    <a:pt x="23750" y="1"/>
                  </a:moveTo>
                  <a:cubicBezTo>
                    <a:pt x="23597" y="1"/>
                    <a:pt x="23041" y="135"/>
                    <a:pt x="22053" y="397"/>
                  </a:cubicBezTo>
                  <a:cubicBezTo>
                    <a:pt x="21454" y="563"/>
                    <a:pt x="20849" y="692"/>
                    <a:pt x="20265" y="894"/>
                  </a:cubicBezTo>
                  <a:cubicBezTo>
                    <a:pt x="18398" y="1918"/>
                    <a:pt x="16581" y="3028"/>
                    <a:pt x="14829" y="4246"/>
                  </a:cubicBezTo>
                  <a:cubicBezTo>
                    <a:pt x="14325" y="4607"/>
                    <a:pt x="13827" y="4967"/>
                    <a:pt x="13330" y="5328"/>
                  </a:cubicBezTo>
                  <a:cubicBezTo>
                    <a:pt x="12442" y="5535"/>
                    <a:pt x="11552" y="5643"/>
                    <a:pt x="10656" y="5643"/>
                  </a:cubicBezTo>
                  <a:cubicBezTo>
                    <a:pt x="9682" y="5643"/>
                    <a:pt x="8702" y="5515"/>
                    <a:pt x="7714" y="5248"/>
                  </a:cubicBezTo>
                  <a:lnTo>
                    <a:pt x="7714" y="5248"/>
                  </a:lnTo>
                  <a:cubicBezTo>
                    <a:pt x="8658" y="5821"/>
                    <a:pt x="9770" y="6096"/>
                    <a:pt x="10886" y="6096"/>
                  </a:cubicBezTo>
                  <a:cubicBezTo>
                    <a:pt x="11457" y="6096"/>
                    <a:pt x="12029" y="6024"/>
                    <a:pt x="12580" y="5883"/>
                  </a:cubicBezTo>
                  <a:lnTo>
                    <a:pt x="12580" y="5883"/>
                  </a:lnTo>
                  <a:cubicBezTo>
                    <a:pt x="11189" y="6914"/>
                    <a:pt x="9812" y="7959"/>
                    <a:pt x="8456" y="9033"/>
                  </a:cubicBezTo>
                  <a:cubicBezTo>
                    <a:pt x="6999" y="9844"/>
                    <a:pt x="5362" y="10300"/>
                    <a:pt x="3679" y="10300"/>
                  </a:cubicBezTo>
                  <a:cubicBezTo>
                    <a:pt x="3281" y="10300"/>
                    <a:pt x="2881" y="10275"/>
                    <a:pt x="2480" y="10223"/>
                  </a:cubicBezTo>
                  <a:lnTo>
                    <a:pt x="2480" y="10223"/>
                  </a:lnTo>
                  <a:cubicBezTo>
                    <a:pt x="3165" y="10421"/>
                    <a:pt x="3881" y="10518"/>
                    <a:pt x="4600" y="10518"/>
                  </a:cubicBezTo>
                  <a:cubicBezTo>
                    <a:pt x="5449" y="10518"/>
                    <a:pt x="6301" y="10383"/>
                    <a:pt x="7108" y="10122"/>
                  </a:cubicBezTo>
                  <a:lnTo>
                    <a:pt x="7108" y="10122"/>
                  </a:lnTo>
                  <a:cubicBezTo>
                    <a:pt x="6315" y="10763"/>
                    <a:pt x="5530" y="11419"/>
                    <a:pt x="4751" y="12082"/>
                  </a:cubicBezTo>
                  <a:cubicBezTo>
                    <a:pt x="3136" y="13467"/>
                    <a:pt x="1550" y="14887"/>
                    <a:pt x="0" y="16336"/>
                  </a:cubicBezTo>
                  <a:lnTo>
                    <a:pt x="58" y="16401"/>
                  </a:lnTo>
                  <a:cubicBezTo>
                    <a:pt x="2920" y="14000"/>
                    <a:pt x="5854" y="11686"/>
                    <a:pt x="8867" y="9487"/>
                  </a:cubicBezTo>
                  <a:lnTo>
                    <a:pt x="8867" y="9487"/>
                  </a:lnTo>
                  <a:cubicBezTo>
                    <a:pt x="8384" y="11030"/>
                    <a:pt x="8406" y="12746"/>
                    <a:pt x="9026" y="14245"/>
                  </a:cubicBezTo>
                  <a:cubicBezTo>
                    <a:pt x="8593" y="12479"/>
                    <a:pt x="8824" y="10677"/>
                    <a:pt x="9495" y="9026"/>
                  </a:cubicBezTo>
                  <a:cubicBezTo>
                    <a:pt x="11412" y="7642"/>
                    <a:pt x="13366" y="6301"/>
                    <a:pt x="15348" y="5010"/>
                  </a:cubicBezTo>
                  <a:cubicBezTo>
                    <a:pt x="15528" y="4895"/>
                    <a:pt x="15701" y="4780"/>
                    <a:pt x="15874" y="4664"/>
                  </a:cubicBezTo>
                  <a:lnTo>
                    <a:pt x="15874" y="4664"/>
                  </a:lnTo>
                  <a:cubicBezTo>
                    <a:pt x="14959" y="6077"/>
                    <a:pt x="14440" y="7764"/>
                    <a:pt x="14433" y="9444"/>
                  </a:cubicBezTo>
                  <a:cubicBezTo>
                    <a:pt x="14981" y="7656"/>
                    <a:pt x="15615" y="5991"/>
                    <a:pt x="16386" y="4318"/>
                  </a:cubicBezTo>
                  <a:cubicBezTo>
                    <a:pt x="17792" y="3374"/>
                    <a:pt x="19191" y="2408"/>
                    <a:pt x="20582" y="1442"/>
                  </a:cubicBezTo>
                  <a:cubicBezTo>
                    <a:pt x="21115" y="1226"/>
                    <a:pt x="21649" y="1002"/>
                    <a:pt x="22182" y="779"/>
                  </a:cubicBezTo>
                  <a:cubicBezTo>
                    <a:pt x="23412" y="254"/>
                    <a:pt x="23960" y="1"/>
                    <a:pt x="23750" y="1"/>
                  </a:cubicBezTo>
                  <a:close/>
                </a:path>
              </a:pathLst>
            </a:custGeom>
            <a:solidFill>
              <a:srgbClr val="5E83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" name="Google Shape;3027;p42">
              <a:extLst>
                <a:ext uri="{FF2B5EF4-FFF2-40B4-BE49-F238E27FC236}">
                  <a16:creationId xmlns:a16="http://schemas.microsoft.com/office/drawing/2014/main" id="{C1B7D4DD-E606-DA67-4DBE-0FB533369E19}"/>
                </a:ext>
              </a:extLst>
            </p:cNvPr>
            <p:cNvSpPr/>
            <p:nvPr/>
          </p:nvSpPr>
          <p:spPr>
            <a:xfrm>
              <a:off x="3385725" y="-1601250"/>
              <a:ext cx="347400" cy="313525"/>
            </a:xfrm>
            <a:custGeom>
              <a:avLst/>
              <a:gdLst/>
              <a:ahLst/>
              <a:cxnLst/>
              <a:rect l="l" t="t" r="r" b="b"/>
              <a:pathLst>
                <a:path w="13896" h="12541" extrusionOk="0">
                  <a:moveTo>
                    <a:pt x="9931" y="0"/>
                  </a:moveTo>
                  <a:cubicBezTo>
                    <a:pt x="7968" y="0"/>
                    <a:pt x="5309" y="825"/>
                    <a:pt x="3410" y="2675"/>
                  </a:cubicBezTo>
                  <a:cubicBezTo>
                    <a:pt x="0" y="5998"/>
                    <a:pt x="101" y="11585"/>
                    <a:pt x="1709" y="12414"/>
                  </a:cubicBezTo>
                  <a:cubicBezTo>
                    <a:pt x="1875" y="12500"/>
                    <a:pt x="2068" y="12541"/>
                    <a:pt x="2283" y="12541"/>
                  </a:cubicBezTo>
                  <a:cubicBezTo>
                    <a:pt x="5526" y="12541"/>
                    <a:pt x="13895" y="3361"/>
                    <a:pt x="12422" y="887"/>
                  </a:cubicBezTo>
                  <a:cubicBezTo>
                    <a:pt x="12079" y="311"/>
                    <a:pt x="11136" y="0"/>
                    <a:pt x="9931" y="0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" name="Google Shape;3028;p42">
              <a:extLst>
                <a:ext uri="{FF2B5EF4-FFF2-40B4-BE49-F238E27FC236}">
                  <a16:creationId xmlns:a16="http://schemas.microsoft.com/office/drawing/2014/main" id="{62AD7878-682A-0AFF-F49D-B7140085D065}"/>
                </a:ext>
              </a:extLst>
            </p:cNvPr>
            <p:cNvSpPr/>
            <p:nvPr/>
          </p:nvSpPr>
          <p:spPr>
            <a:xfrm>
              <a:off x="3784950" y="-1705875"/>
              <a:ext cx="258800" cy="65675"/>
            </a:xfrm>
            <a:custGeom>
              <a:avLst/>
              <a:gdLst/>
              <a:ahLst/>
              <a:cxnLst/>
              <a:rect l="l" t="t" r="r" b="b"/>
              <a:pathLst>
                <a:path w="10352" h="2627" extrusionOk="0">
                  <a:moveTo>
                    <a:pt x="3175" y="0"/>
                  </a:moveTo>
                  <a:cubicBezTo>
                    <a:pt x="1447" y="0"/>
                    <a:pt x="55" y="325"/>
                    <a:pt x="35" y="660"/>
                  </a:cubicBezTo>
                  <a:cubicBezTo>
                    <a:pt x="0" y="1387"/>
                    <a:pt x="6488" y="2626"/>
                    <a:pt x="9125" y="2626"/>
                  </a:cubicBezTo>
                  <a:cubicBezTo>
                    <a:pt x="9756" y="2626"/>
                    <a:pt x="10166" y="2556"/>
                    <a:pt x="10214" y="2390"/>
                  </a:cubicBezTo>
                  <a:cubicBezTo>
                    <a:pt x="10351" y="1943"/>
                    <a:pt x="7922" y="696"/>
                    <a:pt x="5694" y="242"/>
                  </a:cubicBezTo>
                  <a:cubicBezTo>
                    <a:pt x="4851" y="70"/>
                    <a:pt x="3977" y="0"/>
                    <a:pt x="3175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" name="Google Shape;3029;p42">
              <a:extLst>
                <a:ext uri="{FF2B5EF4-FFF2-40B4-BE49-F238E27FC236}">
                  <a16:creationId xmlns:a16="http://schemas.microsoft.com/office/drawing/2014/main" id="{C7181E49-98D6-472B-C7CE-75C0CA5D2E43}"/>
                </a:ext>
              </a:extLst>
            </p:cNvPr>
            <p:cNvSpPr/>
            <p:nvPr/>
          </p:nvSpPr>
          <p:spPr>
            <a:xfrm>
              <a:off x="3753200" y="-1685975"/>
              <a:ext cx="287125" cy="45525"/>
            </a:xfrm>
            <a:custGeom>
              <a:avLst/>
              <a:gdLst/>
              <a:ahLst/>
              <a:cxnLst/>
              <a:rect l="l" t="t" r="r" b="b"/>
              <a:pathLst>
                <a:path w="11485" h="1821" extrusionOk="0">
                  <a:moveTo>
                    <a:pt x="1" y="1"/>
                  </a:moveTo>
                  <a:lnTo>
                    <a:pt x="1" y="1"/>
                  </a:lnTo>
                  <a:cubicBezTo>
                    <a:pt x="1637" y="736"/>
                    <a:pt x="4095" y="1587"/>
                    <a:pt x="7174" y="1782"/>
                  </a:cubicBezTo>
                  <a:cubicBezTo>
                    <a:pt x="7610" y="1808"/>
                    <a:pt x="8032" y="1820"/>
                    <a:pt x="8440" y="1820"/>
                  </a:cubicBezTo>
                  <a:cubicBezTo>
                    <a:pt x="9576" y="1820"/>
                    <a:pt x="10599" y="1727"/>
                    <a:pt x="11484" y="15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" name="Google Shape;3030;p42">
              <a:extLst>
                <a:ext uri="{FF2B5EF4-FFF2-40B4-BE49-F238E27FC236}">
                  <a16:creationId xmlns:a16="http://schemas.microsoft.com/office/drawing/2014/main" id="{62040BE4-1ACD-7340-3C3D-3CE35C58930A}"/>
                </a:ext>
              </a:extLst>
            </p:cNvPr>
            <p:cNvSpPr/>
            <p:nvPr/>
          </p:nvSpPr>
          <p:spPr>
            <a:xfrm>
              <a:off x="3753200" y="-1685975"/>
              <a:ext cx="287125" cy="47975"/>
            </a:xfrm>
            <a:custGeom>
              <a:avLst/>
              <a:gdLst/>
              <a:ahLst/>
              <a:cxnLst/>
              <a:rect l="l" t="t" r="r" b="b"/>
              <a:pathLst>
                <a:path w="11485" h="1919" extrusionOk="0">
                  <a:moveTo>
                    <a:pt x="1" y="1"/>
                  </a:moveTo>
                  <a:lnTo>
                    <a:pt x="1" y="1"/>
                  </a:lnTo>
                  <a:cubicBezTo>
                    <a:pt x="2498" y="1260"/>
                    <a:pt x="5311" y="1918"/>
                    <a:pt x="8117" y="1918"/>
                  </a:cubicBezTo>
                  <a:cubicBezTo>
                    <a:pt x="9248" y="1918"/>
                    <a:pt x="10377" y="1811"/>
                    <a:pt x="11484" y="1594"/>
                  </a:cubicBezTo>
                  <a:lnTo>
                    <a:pt x="11484" y="1594"/>
                  </a:lnTo>
                  <a:cubicBezTo>
                    <a:pt x="10642" y="1686"/>
                    <a:pt x="9796" y="1732"/>
                    <a:pt x="8951" y="1732"/>
                  </a:cubicBezTo>
                  <a:cubicBezTo>
                    <a:pt x="5893" y="1732"/>
                    <a:pt x="2847" y="1136"/>
                    <a:pt x="1" y="1"/>
                  </a:cubicBezTo>
                  <a:close/>
                </a:path>
              </a:pathLst>
            </a:custGeom>
            <a:solidFill>
              <a:srgbClr val="A154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" name="Google Shape;3031;p42">
              <a:extLst>
                <a:ext uri="{FF2B5EF4-FFF2-40B4-BE49-F238E27FC236}">
                  <a16:creationId xmlns:a16="http://schemas.microsoft.com/office/drawing/2014/main" id="{DE9B7D7C-1F26-F4FE-F111-842D04ADF20E}"/>
                </a:ext>
              </a:extLst>
            </p:cNvPr>
            <p:cNvSpPr/>
            <p:nvPr/>
          </p:nvSpPr>
          <p:spPr>
            <a:xfrm>
              <a:off x="3103300" y="-2049100"/>
              <a:ext cx="574050" cy="337400"/>
            </a:xfrm>
            <a:custGeom>
              <a:avLst/>
              <a:gdLst/>
              <a:ahLst/>
              <a:cxnLst/>
              <a:rect l="l" t="t" r="r" b="b"/>
              <a:pathLst>
                <a:path w="22962" h="13496" extrusionOk="0">
                  <a:moveTo>
                    <a:pt x="18344" y="1"/>
                  </a:moveTo>
                  <a:cubicBezTo>
                    <a:pt x="15646" y="1"/>
                    <a:pt x="12261" y="504"/>
                    <a:pt x="8969" y="2393"/>
                  </a:cubicBezTo>
                  <a:cubicBezTo>
                    <a:pt x="3901" y="5306"/>
                    <a:pt x="1363" y="10179"/>
                    <a:pt x="1" y="13495"/>
                  </a:cubicBezTo>
                  <a:cubicBezTo>
                    <a:pt x="3739" y="6905"/>
                    <a:pt x="9662" y="3246"/>
                    <a:pt x="14810" y="3246"/>
                  </a:cubicBezTo>
                  <a:cubicBezTo>
                    <a:pt x="15687" y="3246"/>
                    <a:pt x="16542" y="3352"/>
                    <a:pt x="17360" y="3568"/>
                  </a:cubicBezTo>
                  <a:cubicBezTo>
                    <a:pt x="18939" y="3986"/>
                    <a:pt x="20280" y="4787"/>
                    <a:pt x="21404" y="5738"/>
                  </a:cubicBezTo>
                  <a:cubicBezTo>
                    <a:pt x="21440" y="5774"/>
                    <a:pt x="21484" y="5810"/>
                    <a:pt x="21520" y="5846"/>
                  </a:cubicBezTo>
                  <a:cubicBezTo>
                    <a:pt x="21707" y="5414"/>
                    <a:pt x="21873" y="4981"/>
                    <a:pt x="22024" y="4542"/>
                  </a:cubicBezTo>
                  <a:cubicBezTo>
                    <a:pt x="22608" y="2847"/>
                    <a:pt x="22846" y="1398"/>
                    <a:pt x="22962" y="483"/>
                  </a:cubicBezTo>
                  <a:cubicBezTo>
                    <a:pt x="22044" y="290"/>
                    <a:pt x="20392" y="1"/>
                    <a:pt x="18344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" name="Google Shape;3032;p42">
              <a:extLst>
                <a:ext uri="{FF2B5EF4-FFF2-40B4-BE49-F238E27FC236}">
                  <a16:creationId xmlns:a16="http://schemas.microsoft.com/office/drawing/2014/main" id="{A0D5363B-28E3-0164-1CE4-88A0E6991B04}"/>
                </a:ext>
              </a:extLst>
            </p:cNvPr>
            <p:cNvSpPr/>
            <p:nvPr/>
          </p:nvSpPr>
          <p:spPr>
            <a:xfrm>
              <a:off x="3056825" y="-1905650"/>
              <a:ext cx="583050" cy="340525"/>
            </a:xfrm>
            <a:custGeom>
              <a:avLst/>
              <a:gdLst/>
              <a:ahLst/>
              <a:cxnLst/>
              <a:rect l="l" t="t" r="r" b="b"/>
              <a:pathLst>
                <a:path w="23322" h="13621" extrusionOk="0">
                  <a:moveTo>
                    <a:pt x="23263" y="0"/>
                  </a:moveTo>
                  <a:cubicBezTo>
                    <a:pt x="22182" y="2012"/>
                    <a:pt x="19270" y="6755"/>
                    <a:pt x="13373" y="10093"/>
                  </a:cubicBezTo>
                  <a:cubicBezTo>
                    <a:pt x="8328" y="12950"/>
                    <a:pt x="3515" y="13406"/>
                    <a:pt x="769" y="13406"/>
                  </a:cubicBezTo>
                  <a:cubicBezTo>
                    <a:pt x="494" y="13406"/>
                    <a:pt x="239" y="13402"/>
                    <a:pt x="7" y="13395"/>
                  </a:cubicBezTo>
                  <a:cubicBezTo>
                    <a:pt x="7" y="13402"/>
                    <a:pt x="7" y="13416"/>
                    <a:pt x="0" y="13423"/>
                  </a:cubicBezTo>
                  <a:cubicBezTo>
                    <a:pt x="1070" y="13563"/>
                    <a:pt x="2075" y="13621"/>
                    <a:pt x="3006" y="13621"/>
                  </a:cubicBezTo>
                  <a:cubicBezTo>
                    <a:pt x="5486" y="13621"/>
                    <a:pt x="7440" y="13212"/>
                    <a:pt x="8708" y="12861"/>
                  </a:cubicBezTo>
                  <a:cubicBezTo>
                    <a:pt x="15269" y="11073"/>
                    <a:pt x="20748" y="6178"/>
                    <a:pt x="23321" y="238"/>
                  </a:cubicBezTo>
                  <a:lnTo>
                    <a:pt x="23263" y="0"/>
                  </a:ln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" name="Google Shape;3033;p42">
              <a:extLst>
                <a:ext uri="{FF2B5EF4-FFF2-40B4-BE49-F238E27FC236}">
                  <a16:creationId xmlns:a16="http://schemas.microsoft.com/office/drawing/2014/main" id="{FC226024-1692-3B01-CBDA-A7668FB3028D}"/>
                </a:ext>
              </a:extLst>
            </p:cNvPr>
            <p:cNvSpPr/>
            <p:nvPr/>
          </p:nvSpPr>
          <p:spPr>
            <a:xfrm>
              <a:off x="3432575" y="-1397075"/>
              <a:ext cx="1089500" cy="787325"/>
            </a:xfrm>
            <a:custGeom>
              <a:avLst/>
              <a:gdLst/>
              <a:ahLst/>
              <a:cxnLst/>
              <a:rect l="l" t="t" r="r" b="b"/>
              <a:pathLst>
                <a:path w="43580" h="31493" extrusionOk="0">
                  <a:moveTo>
                    <a:pt x="43125" y="1"/>
                  </a:moveTo>
                  <a:lnTo>
                    <a:pt x="43125" y="1"/>
                  </a:lnTo>
                  <a:cubicBezTo>
                    <a:pt x="42981" y="8392"/>
                    <a:pt x="39708" y="16178"/>
                    <a:pt x="33833" y="21145"/>
                  </a:cubicBezTo>
                  <a:cubicBezTo>
                    <a:pt x="29130" y="25122"/>
                    <a:pt x="22911" y="27168"/>
                    <a:pt x="16378" y="27168"/>
                  </a:cubicBezTo>
                  <a:cubicBezTo>
                    <a:pt x="10903" y="27168"/>
                    <a:pt x="5207" y="25731"/>
                    <a:pt x="1" y="22789"/>
                  </a:cubicBezTo>
                  <a:lnTo>
                    <a:pt x="1" y="22789"/>
                  </a:lnTo>
                  <a:cubicBezTo>
                    <a:pt x="4177" y="28375"/>
                    <a:pt x="9441" y="31492"/>
                    <a:pt x="11451" y="31492"/>
                  </a:cubicBezTo>
                  <a:cubicBezTo>
                    <a:pt x="11516" y="31492"/>
                    <a:pt x="11578" y="31489"/>
                    <a:pt x="11636" y="31483"/>
                  </a:cubicBezTo>
                  <a:cubicBezTo>
                    <a:pt x="11824" y="31461"/>
                    <a:pt x="13172" y="31288"/>
                    <a:pt x="15096" y="31144"/>
                  </a:cubicBezTo>
                  <a:cubicBezTo>
                    <a:pt x="15868" y="31079"/>
                    <a:pt x="16783" y="31036"/>
                    <a:pt x="17901" y="31036"/>
                  </a:cubicBezTo>
                  <a:cubicBezTo>
                    <a:pt x="18078" y="31035"/>
                    <a:pt x="18251" y="31034"/>
                    <a:pt x="18420" y="31034"/>
                  </a:cubicBezTo>
                  <a:cubicBezTo>
                    <a:pt x="21799" y="31034"/>
                    <a:pt x="23424" y="31217"/>
                    <a:pt x="24728" y="31217"/>
                  </a:cubicBezTo>
                  <a:cubicBezTo>
                    <a:pt x="25316" y="31217"/>
                    <a:pt x="25839" y="31180"/>
                    <a:pt x="26429" y="31072"/>
                  </a:cubicBezTo>
                  <a:cubicBezTo>
                    <a:pt x="28938" y="30610"/>
                    <a:pt x="30545" y="29154"/>
                    <a:pt x="32621" y="27237"/>
                  </a:cubicBezTo>
                  <a:cubicBezTo>
                    <a:pt x="39607" y="20784"/>
                    <a:pt x="41762" y="12206"/>
                    <a:pt x="42087" y="10851"/>
                  </a:cubicBezTo>
                  <a:cubicBezTo>
                    <a:pt x="42606" y="8681"/>
                    <a:pt x="43579" y="4593"/>
                    <a:pt x="43125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50" name="Google Shape;3034;p42">
            <a:extLst>
              <a:ext uri="{FF2B5EF4-FFF2-40B4-BE49-F238E27FC236}">
                <a16:creationId xmlns:a16="http://schemas.microsoft.com/office/drawing/2014/main" id="{0176973B-BE27-7CC9-8634-69907F73E4D3}"/>
              </a:ext>
            </a:extLst>
          </p:cNvPr>
          <p:cNvGrpSpPr/>
          <p:nvPr/>
        </p:nvGrpSpPr>
        <p:grpSpPr>
          <a:xfrm>
            <a:off x="7380291" y="2052648"/>
            <a:ext cx="719347" cy="935461"/>
            <a:chOff x="5967275" y="1212450"/>
            <a:chExt cx="1139775" cy="1158325"/>
          </a:xfrm>
        </p:grpSpPr>
        <p:sp>
          <p:nvSpPr>
            <p:cNvPr id="851" name="Google Shape;3035;p42">
              <a:extLst>
                <a:ext uri="{FF2B5EF4-FFF2-40B4-BE49-F238E27FC236}">
                  <a16:creationId xmlns:a16="http://schemas.microsoft.com/office/drawing/2014/main" id="{14E9C7BA-489C-582E-35D5-F0498A422EA5}"/>
                </a:ext>
              </a:extLst>
            </p:cNvPr>
            <p:cNvSpPr/>
            <p:nvPr/>
          </p:nvSpPr>
          <p:spPr>
            <a:xfrm>
              <a:off x="6042250" y="1226925"/>
              <a:ext cx="1064800" cy="1143850"/>
            </a:xfrm>
            <a:custGeom>
              <a:avLst/>
              <a:gdLst/>
              <a:ahLst/>
              <a:cxnLst/>
              <a:rect l="l" t="t" r="r" b="b"/>
              <a:pathLst>
                <a:path w="42592" h="45754" extrusionOk="0">
                  <a:moveTo>
                    <a:pt x="21295" y="0"/>
                  </a:moveTo>
                  <a:cubicBezTo>
                    <a:pt x="20316" y="0"/>
                    <a:pt x="19570" y="215"/>
                    <a:pt x="19227" y="731"/>
                  </a:cubicBezTo>
                  <a:cubicBezTo>
                    <a:pt x="18477" y="1863"/>
                    <a:pt x="19854" y="4206"/>
                    <a:pt x="21765" y="6621"/>
                  </a:cubicBezTo>
                  <a:cubicBezTo>
                    <a:pt x="18593" y="8754"/>
                    <a:pt x="15428" y="10881"/>
                    <a:pt x="12256" y="13008"/>
                  </a:cubicBezTo>
                  <a:cubicBezTo>
                    <a:pt x="10003" y="11059"/>
                    <a:pt x="7696" y="10057"/>
                    <a:pt x="5982" y="10057"/>
                  </a:cubicBezTo>
                  <a:cubicBezTo>
                    <a:pt x="5261" y="10057"/>
                    <a:pt x="4645" y="10234"/>
                    <a:pt x="4182" y="10593"/>
                  </a:cubicBezTo>
                  <a:cubicBezTo>
                    <a:pt x="2617" y="11811"/>
                    <a:pt x="3151" y="14868"/>
                    <a:pt x="3396" y="16281"/>
                  </a:cubicBezTo>
                  <a:cubicBezTo>
                    <a:pt x="4261" y="21219"/>
                    <a:pt x="7253" y="25068"/>
                    <a:pt x="10172" y="27757"/>
                  </a:cubicBezTo>
                  <a:cubicBezTo>
                    <a:pt x="1781" y="40647"/>
                    <a:pt x="1" y="44987"/>
                    <a:pt x="837" y="45657"/>
                  </a:cubicBezTo>
                  <a:cubicBezTo>
                    <a:pt x="915" y="45720"/>
                    <a:pt x="1020" y="45754"/>
                    <a:pt x="1154" y="45754"/>
                  </a:cubicBezTo>
                  <a:cubicBezTo>
                    <a:pt x="2465" y="45754"/>
                    <a:pt x="6606" y="42548"/>
                    <a:pt x="16574" y="32299"/>
                  </a:cubicBezTo>
                  <a:cubicBezTo>
                    <a:pt x="17722" y="32884"/>
                    <a:pt x="22374" y="35238"/>
                    <a:pt x="27057" y="35238"/>
                  </a:cubicBezTo>
                  <a:cubicBezTo>
                    <a:pt x="28727" y="35238"/>
                    <a:pt x="30402" y="34938"/>
                    <a:pt x="31922" y="34152"/>
                  </a:cubicBezTo>
                  <a:cubicBezTo>
                    <a:pt x="32383" y="33907"/>
                    <a:pt x="35757" y="32162"/>
                    <a:pt x="35534" y="30302"/>
                  </a:cubicBezTo>
                  <a:cubicBezTo>
                    <a:pt x="35375" y="28997"/>
                    <a:pt x="33760" y="27844"/>
                    <a:pt x="31605" y="27440"/>
                  </a:cubicBezTo>
                  <a:cubicBezTo>
                    <a:pt x="32513" y="23749"/>
                    <a:pt x="33429" y="20051"/>
                    <a:pt x="34344" y="16360"/>
                  </a:cubicBezTo>
                  <a:cubicBezTo>
                    <a:pt x="36791" y="17903"/>
                    <a:pt x="38953" y="18779"/>
                    <a:pt x="40332" y="18779"/>
                  </a:cubicBezTo>
                  <a:cubicBezTo>
                    <a:pt x="40866" y="18779"/>
                    <a:pt x="41283" y="18647"/>
                    <a:pt x="41553" y="18371"/>
                  </a:cubicBezTo>
                  <a:cubicBezTo>
                    <a:pt x="42591" y="17319"/>
                    <a:pt x="41207" y="14421"/>
                    <a:pt x="40508" y="12957"/>
                  </a:cubicBezTo>
                  <a:cubicBezTo>
                    <a:pt x="37350" y="6354"/>
                    <a:pt x="31489" y="3283"/>
                    <a:pt x="30386" y="2728"/>
                  </a:cubicBezTo>
                  <a:cubicBezTo>
                    <a:pt x="27680" y="1357"/>
                    <a:pt x="23753" y="0"/>
                    <a:pt x="21295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" name="Google Shape;3036;p42">
              <a:extLst>
                <a:ext uri="{FF2B5EF4-FFF2-40B4-BE49-F238E27FC236}">
                  <a16:creationId xmlns:a16="http://schemas.microsoft.com/office/drawing/2014/main" id="{B6CA9321-50F3-1924-D39C-04FF97A268FC}"/>
                </a:ext>
              </a:extLst>
            </p:cNvPr>
            <p:cNvSpPr/>
            <p:nvPr/>
          </p:nvSpPr>
          <p:spPr>
            <a:xfrm>
              <a:off x="5967275" y="1778300"/>
              <a:ext cx="537100" cy="578050"/>
            </a:xfrm>
            <a:custGeom>
              <a:avLst/>
              <a:gdLst/>
              <a:ahLst/>
              <a:cxnLst/>
              <a:rect l="l" t="t" r="r" b="b"/>
              <a:pathLst>
                <a:path w="21484" h="23122" extrusionOk="0">
                  <a:moveTo>
                    <a:pt x="13654" y="0"/>
                  </a:moveTo>
                  <a:cubicBezTo>
                    <a:pt x="2351" y="16905"/>
                    <a:pt x="1" y="22269"/>
                    <a:pt x="938" y="23026"/>
                  </a:cubicBezTo>
                  <a:cubicBezTo>
                    <a:pt x="1016" y="23088"/>
                    <a:pt x="1120" y="23121"/>
                    <a:pt x="1254" y="23121"/>
                  </a:cubicBezTo>
                  <a:cubicBezTo>
                    <a:pt x="2759" y="23121"/>
                    <a:pt x="7984" y="18912"/>
                    <a:pt x="21483" y="4657"/>
                  </a:cubicBezTo>
                  <a:cubicBezTo>
                    <a:pt x="18874" y="3107"/>
                    <a:pt x="16264" y="1557"/>
                    <a:pt x="13654" y="0"/>
                  </a:cubicBezTo>
                  <a:close/>
                </a:path>
              </a:pathLst>
            </a:custGeom>
            <a:solidFill>
              <a:srgbClr val="CFCD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" name="Google Shape;3037;p42">
              <a:extLst>
                <a:ext uri="{FF2B5EF4-FFF2-40B4-BE49-F238E27FC236}">
                  <a16:creationId xmlns:a16="http://schemas.microsoft.com/office/drawing/2014/main" id="{0010CC56-2818-4F9A-2790-9E40A09E4FD8}"/>
                </a:ext>
              </a:extLst>
            </p:cNvPr>
            <p:cNvSpPr/>
            <p:nvPr/>
          </p:nvSpPr>
          <p:spPr>
            <a:xfrm>
              <a:off x="6177250" y="1778300"/>
              <a:ext cx="267650" cy="293775"/>
            </a:xfrm>
            <a:custGeom>
              <a:avLst/>
              <a:gdLst/>
              <a:ahLst/>
              <a:cxnLst/>
              <a:rect l="l" t="t" r="r" b="b"/>
              <a:pathLst>
                <a:path w="10706" h="11751" extrusionOk="0">
                  <a:moveTo>
                    <a:pt x="5255" y="0"/>
                  </a:moveTo>
                  <a:cubicBezTo>
                    <a:pt x="3223" y="3035"/>
                    <a:pt x="1485" y="5695"/>
                    <a:pt x="0" y="8031"/>
                  </a:cubicBezTo>
                  <a:cubicBezTo>
                    <a:pt x="1327" y="9163"/>
                    <a:pt x="2963" y="10295"/>
                    <a:pt x="4967" y="11217"/>
                  </a:cubicBezTo>
                  <a:cubicBezTo>
                    <a:pt x="5400" y="11412"/>
                    <a:pt x="5825" y="11592"/>
                    <a:pt x="6243" y="11751"/>
                  </a:cubicBezTo>
                  <a:cubicBezTo>
                    <a:pt x="7598" y="10374"/>
                    <a:pt x="9083" y="8846"/>
                    <a:pt x="10705" y="7159"/>
                  </a:cubicBezTo>
                  <a:lnTo>
                    <a:pt x="8860" y="2141"/>
                  </a:lnTo>
                  <a:cubicBezTo>
                    <a:pt x="7656" y="1427"/>
                    <a:pt x="6459" y="714"/>
                    <a:pt x="5255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" name="Google Shape;3038;p42">
              <a:extLst>
                <a:ext uri="{FF2B5EF4-FFF2-40B4-BE49-F238E27FC236}">
                  <a16:creationId xmlns:a16="http://schemas.microsoft.com/office/drawing/2014/main" id="{8D7E06C9-5C6C-8E27-E5C9-8AC90B557C6B}"/>
                </a:ext>
              </a:extLst>
            </p:cNvPr>
            <p:cNvSpPr/>
            <p:nvPr/>
          </p:nvSpPr>
          <p:spPr>
            <a:xfrm>
              <a:off x="6035225" y="1212450"/>
              <a:ext cx="999375" cy="880950"/>
            </a:xfrm>
            <a:custGeom>
              <a:avLst/>
              <a:gdLst/>
              <a:ahLst/>
              <a:cxnLst/>
              <a:rect l="l" t="t" r="r" b="b"/>
              <a:pathLst>
                <a:path w="39975" h="35238" extrusionOk="0">
                  <a:moveTo>
                    <a:pt x="18687" y="1"/>
                  </a:moveTo>
                  <a:cubicBezTo>
                    <a:pt x="17705" y="1"/>
                    <a:pt x="16956" y="217"/>
                    <a:pt x="16610" y="733"/>
                  </a:cubicBezTo>
                  <a:cubicBezTo>
                    <a:pt x="15860" y="1858"/>
                    <a:pt x="17237" y="4208"/>
                    <a:pt x="19148" y="6623"/>
                  </a:cubicBezTo>
                  <a:cubicBezTo>
                    <a:pt x="15983" y="8750"/>
                    <a:pt x="12811" y="10883"/>
                    <a:pt x="9646" y="13010"/>
                  </a:cubicBezTo>
                  <a:cubicBezTo>
                    <a:pt x="7393" y="11061"/>
                    <a:pt x="5082" y="10059"/>
                    <a:pt x="3366" y="10059"/>
                  </a:cubicBezTo>
                  <a:cubicBezTo>
                    <a:pt x="2645" y="10059"/>
                    <a:pt x="2028" y="10237"/>
                    <a:pt x="1565" y="10595"/>
                  </a:cubicBezTo>
                  <a:cubicBezTo>
                    <a:pt x="0" y="11806"/>
                    <a:pt x="534" y="14863"/>
                    <a:pt x="786" y="16276"/>
                  </a:cubicBezTo>
                  <a:cubicBezTo>
                    <a:pt x="2545" y="26332"/>
                    <a:pt x="13106" y="31869"/>
                    <a:pt x="13964" y="32301"/>
                  </a:cubicBezTo>
                  <a:cubicBezTo>
                    <a:pt x="15111" y="32885"/>
                    <a:pt x="19755" y="35238"/>
                    <a:pt x="24433" y="35238"/>
                  </a:cubicBezTo>
                  <a:cubicBezTo>
                    <a:pt x="26105" y="35238"/>
                    <a:pt x="27782" y="34937"/>
                    <a:pt x="29305" y="34147"/>
                  </a:cubicBezTo>
                  <a:cubicBezTo>
                    <a:pt x="29766" y="33909"/>
                    <a:pt x="33140" y="32157"/>
                    <a:pt x="32917" y="30304"/>
                  </a:cubicBezTo>
                  <a:cubicBezTo>
                    <a:pt x="32758" y="29000"/>
                    <a:pt x="31150" y="27839"/>
                    <a:pt x="28988" y="27435"/>
                  </a:cubicBezTo>
                  <a:cubicBezTo>
                    <a:pt x="29896" y="23751"/>
                    <a:pt x="30812" y="20053"/>
                    <a:pt x="31727" y="16362"/>
                  </a:cubicBezTo>
                  <a:cubicBezTo>
                    <a:pt x="34176" y="17901"/>
                    <a:pt x="36340" y="18780"/>
                    <a:pt x="37718" y="18780"/>
                  </a:cubicBezTo>
                  <a:cubicBezTo>
                    <a:pt x="38251" y="18780"/>
                    <a:pt x="38667" y="18649"/>
                    <a:pt x="38936" y="18374"/>
                  </a:cubicBezTo>
                  <a:cubicBezTo>
                    <a:pt x="39974" y="17314"/>
                    <a:pt x="38590" y="14416"/>
                    <a:pt x="37891" y="12952"/>
                  </a:cubicBezTo>
                  <a:cubicBezTo>
                    <a:pt x="34741" y="6349"/>
                    <a:pt x="28872" y="3278"/>
                    <a:pt x="27769" y="2723"/>
                  </a:cubicBezTo>
                  <a:cubicBezTo>
                    <a:pt x="25065" y="1353"/>
                    <a:pt x="21146" y="1"/>
                    <a:pt x="18687" y="1"/>
                  </a:cubicBezTo>
                  <a:close/>
                </a:path>
              </a:pathLst>
            </a:custGeom>
            <a:solidFill>
              <a:srgbClr val="5E83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" name="Google Shape;3039;p42">
              <a:extLst>
                <a:ext uri="{FF2B5EF4-FFF2-40B4-BE49-F238E27FC236}">
                  <a16:creationId xmlns:a16="http://schemas.microsoft.com/office/drawing/2014/main" id="{C290FE95-DE14-DDD3-2080-17C2DF2F9886}"/>
                </a:ext>
              </a:extLst>
            </p:cNvPr>
            <p:cNvSpPr/>
            <p:nvPr/>
          </p:nvSpPr>
          <p:spPr>
            <a:xfrm>
              <a:off x="6276375" y="1378000"/>
              <a:ext cx="483550" cy="520350"/>
            </a:xfrm>
            <a:custGeom>
              <a:avLst/>
              <a:gdLst/>
              <a:ahLst/>
              <a:cxnLst/>
              <a:rect l="l" t="t" r="r" b="b"/>
              <a:pathLst>
                <a:path w="19342" h="20814" extrusionOk="0">
                  <a:moveTo>
                    <a:pt x="9502" y="1"/>
                  </a:moveTo>
                  <a:cubicBezTo>
                    <a:pt x="6337" y="2128"/>
                    <a:pt x="3165" y="4261"/>
                    <a:pt x="0" y="6388"/>
                  </a:cubicBezTo>
                  <a:cubicBezTo>
                    <a:pt x="570" y="8154"/>
                    <a:pt x="2350" y="12804"/>
                    <a:pt x="7108" y="16481"/>
                  </a:cubicBezTo>
                  <a:cubicBezTo>
                    <a:pt x="12190" y="20395"/>
                    <a:pt x="17525" y="20770"/>
                    <a:pt x="19342" y="20813"/>
                  </a:cubicBezTo>
                  <a:cubicBezTo>
                    <a:pt x="18895" y="20777"/>
                    <a:pt x="11880" y="20020"/>
                    <a:pt x="8600" y="13619"/>
                  </a:cubicBezTo>
                  <a:cubicBezTo>
                    <a:pt x="6394" y="9293"/>
                    <a:pt x="6740" y="4060"/>
                    <a:pt x="9502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" name="Google Shape;3040;p42">
              <a:extLst>
                <a:ext uri="{FF2B5EF4-FFF2-40B4-BE49-F238E27FC236}">
                  <a16:creationId xmlns:a16="http://schemas.microsoft.com/office/drawing/2014/main" id="{E0B646DB-3093-F7C6-A620-5992CFF1624E}"/>
                </a:ext>
              </a:extLst>
            </p:cNvPr>
            <p:cNvSpPr/>
            <p:nvPr/>
          </p:nvSpPr>
          <p:spPr>
            <a:xfrm>
              <a:off x="6035225" y="1466675"/>
              <a:ext cx="821675" cy="626725"/>
            </a:xfrm>
            <a:custGeom>
              <a:avLst/>
              <a:gdLst/>
              <a:ahLst/>
              <a:cxnLst/>
              <a:rect l="l" t="t" r="r" b="b"/>
              <a:pathLst>
                <a:path w="32867" h="25069" extrusionOk="0">
                  <a:moveTo>
                    <a:pt x="2473" y="1"/>
                  </a:moveTo>
                  <a:cubicBezTo>
                    <a:pt x="2127" y="87"/>
                    <a:pt x="1824" y="231"/>
                    <a:pt x="1565" y="426"/>
                  </a:cubicBezTo>
                  <a:cubicBezTo>
                    <a:pt x="0" y="1637"/>
                    <a:pt x="534" y="4694"/>
                    <a:pt x="786" y="6107"/>
                  </a:cubicBezTo>
                  <a:cubicBezTo>
                    <a:pt x="2545" y="16163"/>
                    <a:pt x="13106" y="21700"/>
                    <a:pt x="13964" y="22132"/>
                  </a:cubicBezTo>
                  <a:cubicBezTo>
                    <a:pt x="15111" y="22716"/>
                    <a:pt x="19755" y="25069"/>
                    <a:pt x="24433" y="25069"/>
                  </a:cubicBezTo>
                  <a:cubicBezTo>
                    <a:pt x="26105" y="25069"/>
                    <a:pt x="27782" y="24768"/>
                    <a:pt x="29305" y="23978"/>
                  </a:cubicBezTo>
                  <a:cubicBezTo>
                    <a:pt x="29723" y="23769"/>
                    <a:pt x="32463" y="22341"/>
                    <a:pt x="32866" y="20712"/>
                  </a:cubicBezTo>
                  <a:lnTo>
                    <a:pt x="32866" y="20712"/>
                  </a:lnTo>
                  <a:cubicBezTo>
                    <a:pt x="30352" y="21405"/>
                    <a:pt x="27822" y="21741"/>
                    <a:pt x="25353" y="21741"/>
                  </a:cubicBezTo>
                  <a:cubicBezTo>
                    <a:pt x="18415" y="21741"/>
                    <a:pt x="11964" y="19084"/>
                    <a:pt x="7721" y="14202"/>
                  </a:cubicBezTo>
                  <a:cubicBezTo>
                    <a:pt x="3381" y="9221"/>
                    <a:pt x="2574" y="3310"/>
                    <a:pt x="2473" y="1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" name="Google Shape;3041;p42">
              <a:extLst>
                <a:ext uri="{FF2B5EF4-FFF2-40B4-BE49-F238E27FC236}">
                  <a16:creationId xmlns:a16="http://schemas.microsoft.com/office/drawing/2014/main" id="{6566B610-FEEF-5198-20DD-4B6E80FA0D56}"/>
                </a:ext>
              </a:extLst>
            </p:cNvPr>
            <p:cNvSpPr/>
            <p:nvPr/>
          </p:nvSpPr>
          <p:spPr>
            <a:xfrm>
              <a:off x="6431725" y="1213650"/>
              <a:ext cx="587375" cy="468325"/>
            </a:xfrm>
            <a:custGeom>
              <a:avLst/>
              <a:gdLst/>
              <a:ahLst/>
              <a:cxnLst/>
              <a:rect l="l" t="t" r="r" b="b"/>
              <a:pathLst>
                <a:path w="23495" h="18733" extrusionOk="0">
                  <a:moveTo>
                    <a:pt x="2163" y="0"/>
                  </a:moveTo>
                  <a:cubicBezTo>
                    <a:pt x="1514" y="80"/>
                    <a:pt x="1017" y="289"/>
                    <a:pt x="750" y="685"/>
                  </a:cubicBezTo>
                  <a:cubicBezTo>
                    <a:pt x="0" y="1810"/>
                    <a:pt x="1377" y="4160"/>
                    <a:pt x="3288" y="6575"/>
                  </a:cubicBezTo>
                  <a:cubicBezTo>
                    <a:pt x="4167" y="8038"/>
                    <a:pt x="5573" y="9999"/>
                    <a:pt x="7735" y="11874"/>
                  </a:cubicBezTo>
                  <a:cubicBezTo>
                    <a:pt x="10806" y="14534"/>
                    <a:pt x="13957" y="15745"/>
                    <a:pt x="15867" y="16314"/>
                  </a:cubicBezTo>
                  <a:cubicBezTo>
                    <a:pt x="18316" y="17853"/>
                    <a:pt x="20480" y="18732"/>
                    <a:pt x="21858" y="18732"/>
                  </a:cubicBezTo>
                  <a:cubicBezTo>
                    <a:pt x="22391" y="18732"/>
                    <a:pt x="22807" y="18601"/>
                    <a:pt x="23076" y="18326"/>
                  </a:cubicBezTo>
                  <a:cubicBezTo>
                    <a:pt x="23415" y="17987"/>
                    <a:pt x="23494" y="17446"/>
                    <a:pt x="23429" y="16833"/>
                  </a:cubicBezTo>
                  <a:cubicBezTo>
                    <a:pt x="20430" y="16084"/>
                    <a:pt x="15608" y="14426"/>
                    <a:pt x="10814" y="10576"/>
                  </a:cubicBezTo>
                  <a:cubicBezTo>
                    <a:pt x="6186" y="6856"/>
                    <a:pt x="3554" y="2689"/>
                    <a:pt x="2163" y="0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58" name="Google Shape;3042;p42">
            <a:extLst>
              <a:ext uri="{FF2B5EF4-FFF2-40B4-BE49-F238E27FC236}">
                <a16:creationId xmlns:a16="http://schemas.microsoft.com/office/drawing/2014/main" id="{095BA125-D622-B2A3-0344-F1F4C77177E9}"/>
              </a:ext>
            </a:extLst>
          </p:cNvPr>
          <p:cNvGrpSpPr/>
          <p:nvPr/>
        </p:nvGrpSpPr>
        <p:grpSpPr>
          <a:xfrm rot="8538506">
            <a:off x="4914726" y="1878012"/>
            <a:ext cx="1189493" cy="1897901"/>
            <a:chOff x="2386975" y="3180875"/>
            <a:chExt cx="1391500" cy="1735075"/>
          </a:xfrm>
        </p:grpSpPr>
        <p:sp>
          <p:nvSpPr>
            <p:cNvPr id="859" name="Google Shape;3043;p42">
              <a:extLst>
                <a:ext uri="{FF2B5EF4-FFF2-40B4-BE49-F238E27FC236}">
                  <a16:creationId xmlns:a16="http://schemas.microsoft.com/office/drawing/2014/main" id="{F40DD83E-701D-93CD-1086-B4B4BBB76012}"/>
                </a:ext>
              </a:extLst>
            </p:cNvPr>
            <p:cNvSpPr/>
            <p:nvPr/>
          </p:nvSpPr>
          <p:spPr>
            <a:xfrm>
              <a:off x="2439225" y="3191275"/>
              <a:ext cx="1339250" cy="1724675"/>
            </a:xfrm>
            <a:custGeom>
              <a:avLst/>
              <a:gdLst/>
              <a:ahLst/>
              <a:cxnLst/>
              <a:rect l="l" t="t" r="r" b="b"/>
              <a:pathLst>
                <a:path w="53570" h="68987" extrusionOk="0">
                  <a:moveTo>
                    <a:pt x="28691" y="25966"/>
                  </a:moveTo>
                  <a:cubicBezTo>
                    <a:pt x="29503" y="25966"/>
                    <a:pt x="30316" y="26378"/>
                    <a:pt x="30753" y="27221"/>
                  </a:cubicBezTo>
                  <a:lnTo>
                    <a:pt x="38085" y="41408"/>
                  </a:lnTo>
                  <a:cubicBezTo>
                    <a:pt x="38719" y="42641"/>
                    <a:pt x="38149" y="44147"/>
                    <a:pt x="36859" y="44645"/>
                  </a:cubicBezTo>
                  <a:lnTo>
                    <a:pt x="21958" y="50390"/>
                  </a:lnTo>
                  <a:cubicBezTo>
                    <a:pt x="21671" y="50500"/>
                    <a:pt x="21386" y="50551"/>
                    <a:pt x="21110" y="50551"/>
                  </a:cubicBezTo>
                  <a:cubicBezTo>
                    <a:pt x="19574" y="50551"/>
                    <a:pt x="18340" y="48988"/>
                    <a:pt x="18945" y="47399"/>
                  </a:cubicBezTo>
                  <a:lnTo>
                    <a:pt x="26514" y="27466"/>
                  </a:lnTo>
                  <a:cubicBezTo>
                    <a:pt x="26890" y="26475"/>
                    <a:pt x="27789" y="25966"/>
                    <a:pt x="28691" y="25966"/>
                  </a:cubicBezTo>
                  <a:close/>
                  <a:moveTo>
                    <a:pt x="27204" y="0"/>
                  </a:moveTo>
                  <a:cubicBezTo>
                    <a:pt x="26302" y="0"/>
                    <a:pt x="25404" y="509"/>
                    <a:pt x="25029" y="1499"/>
                  </a:cubicBezTo>
                  <a:lnTo>
                    <a:pt x="605" y="65832"/>
                  </a:lnTo>
                  <a:cubicBezTo>
                    <a:pt x="1" y="67425"/>
                    <a:pt x="1231" y="68987"/>
                    <a:pt x="2760" y="68987"/>
                  </a:cubicBezTo>
                  <a:cubicBezTo>
                    <a:pt x="3037" y="68987"/>
                    <a:pt x="3324" y="68935"/>
                    <a:pt x="3611" y="68824"/>
                  </a:cubicBezTo>
                  <a:lnTo>
                    <a:pt x="26442" y="60029"/>
                  </a:lnTo>
                  <a:lnTo>
                    <a:pt x="51702" y="50282"/>
                  </a:lnTo>
                  <a:cubicBezTo>
                    <a:pt x="52993" y="49785"/>
                    <a:pt x="53569" y="48278"/>
                    <a:pt x="52935" y="47045"/>
                  </a:cubicBezTo>
                  <a:lnTo>
                    <a:pt x="29268" y="1261"/>
                  </a:lnTo>
                  <a:cubicBezTo>
                    <a:pt x="28831" y="414"/>
                    <a:pt x="28016" y="0"/>
                    <a:pt x="27204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" name="Google Shape;3044;p42">
              <a:extLst>
                <a:ext uri="{FF2B5EF4-FFF2-40B4-BE49-F238E27FC236}">
                  <a16:creationId xmlns:a16="http://schemas.microsoft.com/office/drawing/2014/main" id="{CC8730D4-1144-C092-935F-6C4681566856}"/>
                </a:ext>
              </a:extLst>
            </p:cNvPr>
            <p:cNvSpPr/>
            <p:nvPr/>
          </p:nvSpPr>
          <p:spPr>
            <a:xfrm>
              <a:off x="2386975" y="3180875"/>
              <a:ext cx="1339225" cy="1724625"/>
            </a:xfrm>
            <a:custGeom>
              <a:avLst/>
              <a:gdLst/>
              <a:ahLst/>
              <a:cxnLst/>
              <a:rect l="l" t="t" r="r" b="b"/>
              <a:pathLst>
                <a:path w="53569" h="68985" extrusionOk="0">
                  <a:moveTo>
                    <a:pt x="28694" y="25964"/>
                  </a:moveTo>
                  <a:cubicBezTo>
                    <a:pt x="29504" y="25964"/>
                    <a:pt x="30315" y="26376"/>
                    <a:pt x="30752" y="27219"/>
                  </a:cubicBezTo>
                  <a:lnTo>
                    <a:pt x="38084" y="41406"/>
                  </a:lnTo>
                  <a:cubicBezTo>
                    <a:pt x="38726" y="42639"/>
                    <a:pt x="38149" y="44145"/>
                    <a:pt x="36858" y="44643"/>
                  </a:cubicBezTo>
                  <a:lnTo>
                    <a:pt x="21957" y="50388"/>
                  </a:lnTo>
                  <a:cubicBezTo>
                    <a:pt x="21672" y="50498"/>
                    <a:pt x="21387" y="50548"/>
                    <a:pt x="21112" y="50548"/>
                  </a:cubicBezTo>
                  <a:cubicBezTo>
                    <a:pt x="19580" y="50548"/>
                    <a:pt x="18346" y="48985"/>
                    <a:pt x="18951" y="47397"/>
                  </a:cubicBezTo>
                  <a:lnTo>
                    <a:pt x="26521" y="27464"/>
                  </a:lnTo>
                  <a:cubicBezTo>
                    <a:pt x="26896" y="26473"/>
                    <a:pt x="27794" y="25964"/>
                    <a:pt x="28694" y="25964"/>
                  </a:cubicBezTo>
                  <a:close/>
                  <a:moveTo>
                    <a:pt x="27213" y="1"/>
                  </a:moveTo>
                  <a:cubicBezTo>
                    <a:pt x="26311" y="1"/>
                    <a:pt x="25411" y="510"/>
                    <a:pt x="25036" y="1497"/>
                  </a:cubicBezTo>
                  <a:lnTo>
                    <a:pt x="604" y="65830"/>
                  </a:lnTo>
                  <a:cubicBezTo>
                    <a:pt x="0" y="67423"/>
                    <a:pt x="1230" y="68985"/>
                    <a:pt x="2759" y="68985"/>
                  </a:cubicBezTo>
                  <a:cubicBezTo>
                    <a:pt x="3036" y="68985"/>
                    <a:pt x="3323" y="68933"/>
                    <a:pt x="3611" y="68822"/>
                  </a:cubicBezTo>
                  <a:lnTo>
                    <a:pt x="26441" y="60027"/>
                  </a:lnTo>
                  <a:lnTo>
                    <a:pt x="51709" y="50280"/>
                  </a:lnTo>
                  <a:cubicBezTo>
                    <a:pt x="52999" y="49783"/>
                    <a:pt x="53569" y="48276"/>
                    <a:pt x="52934" y="47050"/>
                  </a:cubicBezTo>
                  <a:lnTo>
                    <a:pt x="29275" y="1259"/>
                  </a:lnTo>
                  <a:cubicBezTo>
                    <a:pt x="28838" y="413"/>
                    <a:pt x="28024" y="1"/>
                    <a:pt x="27213" y="1"/>
                  </a:cubicBezTo>
                  <a:close/>
                </a:path>
              </a:pathLst>
            </a:custGeom>
            <a:solidFill>
              <a:srgbClr val="F5A6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" name="Google Shape;3045;p42">
              <a:extLst>
                <a:ext uri="{FF2B5EF4-FFF2-40B4-BE49-F238E27FC236}">
                  <a16:creationId xmlns:a16="http://schemas.microsoft.com/office/drawing/2014/main" id="{8A68572E-86B4-902C-3FF0-375EA1806B66}"/>
                </a:ext>
              </a:extLst>
            </p:cNvPr>
            <p:cNvSpPr/>
            <p:nvPr/>
          </p:nvSpPr>
          <p:spPr>
            <a:xfrm>
              <a:off x="2958250" y="3334525"/>
              <a:ext cx="122750" cy="66775"/>
            </a:xfrm>
            <a:custGeom>
              <a:avLst/>
              <a:gdLst/>
              <a:ahLst/>
              <a:cxnLst/>
              <a:rect l="l" t="t" r="r" b="b"/>
              <a:pathLst>
                <a:path w="4910" h="2671" extrusionOk="0">
                  <a:moveTo>
                    <a:pt x="418" y="1"/>
                  </a:moveTo>
                  <a:lnTo>
                    <a:pt x="0" y="1104"/>
                  </a:lnTo>
                  <a:lnTo>
                    <a:pt x="4030" y="2632"/>
                  </a:lnTo>
                  <a:cubicBezTo>
                    <a:pt x="4099" y="2658"/>
                    <a:pt x="4170" y="2671"/>
                    <a:pt x="4239" y="2671"/>
                  </a:cubicBezTo>
                  <a:cubicBezTo>
                    <a:pt x="4475" y="2671"/>
                    <a:pt x="4698" y="2527"/>
                    <a:pt x="4787" y="2293"/>
                  </a:cubicBezTo>
                  <a:cubicBezTo>
                    <a:pt x="4910" y="1990"/>
                    <a:pt x="4751" y="1644"/>
                    <a:pt x="4448" y="1536"/>
                  </a:cubicBezTo>
                  <a:lnTo>
                    <a:pt x="418" y="1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" name="Google Shape;3046;p42">
              <a:extLst>
                <a:ext uri="{FF2B5EF4-FFF2-40B4-BE49-F238E27FC236}">
                  <a16:creationId xmlns:a16="http://schemas.microsoft.com/office/drawing/2014/main" id="{C4712761-CDC6-8C6D-38B5-D028CBE54CC7}"/>
                </a:ext>
              </a:extLst>
            </p:cNvPr>
            <p:cNvSpPr/>
            <p:nvPr/>
          </p:nvSpPr>
          <p:spPr>
            <a:xfrm>
              <a:off x="2995200" y="3237025"/>
              <a:ext cx="122750" cy="66775"/>
            </a:xfrm>
            <a:custGeom>
              <a:avLst/>
              <a:gdLst/>
              <a:ahLst/>
              <a:cxnLst/>
              <a:rect l="l" t="t" r="r" b="b"/>
              <a:pathLst>
                <a:path w="4910" h="2671" extrusionOk="0">
                  <a:moveTo>
                    <a:pt x="418" y="1"/>
                  </a:moveTo>
                  <a:lnTo>
                    <a:pt x="0" y="1104"/>
                  </a:lnTo>
                  <a:lnTo>
                    <a:pt x="4037" y="2632"/>
                  </a:lnTo>
                  <a:cubicBezTo>
                    <a:pt x="4106" y="2658"/>
                    <a:pt x="4177" y="2671"/>
                    <a:pt x="4246" y="2671"/>
                  </a:cubicBezTo>
                  <a:cubicBezTo>
                    <a:pt x="4483" y="2671"/>
                    <a:pt x="4705" y="2527"/>
                    <a:pt x="4794" y="2293"/>
                  </a:cubicBezTo>
                  <a:cubicBezTo>
                    <a:pt x="4909" y="1990"/>
                    <a:pt x="4758" y="1644"/>
                    <a:pt x="4455" y="1529"/>
                  </a:cubicBezTo>
                  <a:lnTo>
                    <a:pt x="418" y="1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" name="Google Shape;3047;p42">
              <a:extLst>
                <a:ext uri="{FF2B5EF4-FFF2-40B4-BE49-F238E27FC236}">
                  <a16:creationId xmlns:a16="http://schemas.microsoft.com/office/drawing/2014/main" id="{4D6AAB68-6E92-129C-0E3D-861C34C335F9}"/>
                </a:ext>
              </a:extLst>
            </p:cNvPr>
            <p:cNvSpPr/>
            <p:nvPr/>
          </p:nvSpPr>
          <p:spPr>
            <a:xfrm>
              <a:off x="2881650" y="3536200"/>
              <a:ext cx="122750" cy="66775"/>
            </a:xfrm>
            <a:custGeom>
              <a:avLst/>
              <a:gdLst/>
              <a:ahLst/>
              <a:cxnLst/>
              <a:rect l="l" t="t" r="r" b="b"/>
              <a:pathLst>
                <a:path w="4910" h="2671" extrusionOk="0">
                  <a:moveTo>
                    <a:pt x="419" y="1"/>
                  </a:moveTo>
                  <a:lnTo>
                    <a:pt x="0" y="1104"/>
                  </a:lnTo>
                  <a:lnTo>
                    <a:pt x="4030" y="2632"/>
                  </a:lnTo>
                  <a:cubicBezTo>
                    <a:pt x="4099" y="2658"/>
                    <a:pt x="4170" y="2671"/>
                    <a:pt x="4240" y="2671"/>
                  </a:cubicBezTo>
                  <a:cubicBezTo>
                    <a:pt x="4479" y="2671"/>
                    <a:pt x="4705" y="2527"/>
                    <a:pt x="4794" y="2293"/>
                  </a:cubicBezTo>
                  <a:cubicBezTo>
                    <a:pt x="4910" y="1990"/>
                    <a:pt x="4751" y="1644"/>
                    <a:pt x="4448" y="1529"/>
                  </a:cubicBezTo>
                  <a:lnTo>
                    <a:pt x="419" y="1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" name="Google Shape;3048;p42">
              <a:extLst>
                <a:ext uri="{FF2B5EF4-FFF2-40B4-BE49-F238E27FC236}">
                  <a16:creationId xmlns:a16="http://schemas.microsoft.com/office/drawing/2014/main" id="{29C71917-D9E0-6F08-E0A6-21E0322D6098}"/>
                </a:ext>
              </a:extLst>
            </p:cNvPr>
            <p:cNvSpPr/>
            <p:nvPr/>
          </p:nvSpPr>
          <p:spPr>
            <a:xfrm>
              <a:off x="2918600" y="3438700"/>
              <a:ext cx="122750" cy="66775"/>
            </a:xfrm>
            <a:custGeom>
              <a:avLst/>
              <a:gdLst/>
              <a:ahLst/>
              <a:cxnLst/>
              <a:rect l="l" t="t" r="r" b="b"/>
              <a:pathLst>
                <a:path w="4910" h="2671" extrusionOk="0">
                  <a:moveTo>
                    <a:pt x="418" y="0"/>
                  </a:moveTo>
                  <a:lnTo>
                    <a:pt x="0" y="1103"/>
                  </a:lnTo>
                  <a:lnTo>
                    <a:pt x="4037" y="2632"/>
                  </a:lnTo>
                  <a:cubicBezTo>
                    <a:pt x="4106" y="2658"/>
                    <a:pt x="4177" y="2670"/>
                    <a:pt x="4246" y="2670"/>
                  </a:cubicBezTo>
                  <a:cubicBezTo>
                    <a:pt x="4483" y="2670"/>
                    <a:pt x="4705" y="2527"/>
                    <a:pt x="4794" y="2293"/>
                  </a:cubicBezTo>
                  <a:cubicBezTo>
                    <a:pt x="4910" y="1990"/>
                    <a:pt x="4758" y="1644"/>
                    <a:pt x="4455" y="1529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" name="Google Shape;3049;p42">
              <a:extLst>
                <a:ext uri="{FF2B5EF4-FFF2-40B4-BE49-F238E27FC236}">
                  <a16:creationId xmlns:a16="http://schemas.microsoft.com/office/drawing/2014/main" id="{D04359EB-CFD9-04B3-8FA3-5B2AFF984690}"/>
                </a:ext>
              </a:extLst>
            </p:cNvPr>
            <p:cNvSpPr/>
            <p:nvPr/>
          </p:nvSpPr>
          <p:spPr>
            <a:xfrm>
              <a:off x="2812625" y="3717875"/>
              <a:ext cx="122750" cy="66775"/>
            </a:xfrm>
            <a:custGeom>
              <a:avLst/>
              <a:gdLst/>
              <a:ahLst/>
              <a:cxnLst/>
              <a:rect l="l" t="t" r="r" b="b"/>
              <a:pathLst>
                <a:path w="4910" h="2671" extrusionOk="0">
                  <a:moveTo>
                    <a:pt x="419" y="0"/>
                  </a:moveTo>
                  <a:lnTo>
                    <a:pt x="0" y="1103"/>
                  </a:lnTo>
                  <a:lnTo>
                    <a:pt x="4030" y="2631"/>
                  </a:lnTo>
                  <a:cubicBezTo>
                    <a:pt x="4101" y="2658"/>
                    <a:pt x="4173" y="2670"/>
                    <a:pt x="4243" y="2670"/>
                  </a:cubicBezTo>
                  <a:cubicBezTo>
                    <a:pt x="4483" y="2670"/>
                    <a:pt x="4705" y="2527"/>
                    <a:pt x="4794" y="2293"/>
                  </a:cubicBezTo>
                  <a:cubicBezTo>
                    <a:pt x="4910" y="1990"/>
                    <a:pt x="4758" y="1651"/>
                    <a:pt x="4448" y="1536"/>
                  </a:cubicBezTo>
                  <a:lnTo>
                    <a:pt x="419" y="0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" name="Google Shape;3050;p42">
              <a:extLst>
                <a:ext uri="{FF2B5EF4-FFF2-40B4-BE49-F238E27FC236}">
                  <a16:creationId xmlns:a16="http://schemas.microsoft.com/office/drawing/2014/main" id="{0DD466B1-380C-89F1-A8AF-43404A49E764}"/>
                </a:ext>
              </a:extLst>
            </p:cNvPr>
            <p:cNvSpPr/>
            <p:nvPr/>
          </p:nvSpPr>
          <p:spPr>
            <a:xfrm>
              <a:off x="2849750" y="3620375"/>
              <a:ext cx="122575" cy="66775"/>
            </a:xfrm>
            <a:custGeom>
              <a:avLst/>
              <a:gdLst/>
              <a:ahLst/>
              <a:cxnLst/>
              <a:rect l="l" t="t" r="r" b="b"/>
              <a:pathLst>
                <a:path w="4903" h="2671" extrusionOk="0">
                  <a:moveTo>
                    <a:pt x="419" y="0"/>
                  </a:moveTo>
                  <a:lnTo>
                    <a:pt x="0" y="1103"/>
                  </a:lnTo>
                  <a:lnTo>
                    <a:pt x="4030" y="2631"/>
                  </a:lnTo>
                  <a:cubicBezTo>
                    <a:pt x="4099" y="2658"/>
                    <a:pt x="4170" y="2670"/>
                    <a:pt x="4239" y="2670"/>
                  </a:cubicBezTo>
                  <a:cubicBezTo>
                    <a:pt x="4476" y="2670"/>
                    <a:pt x="4698" y="2527"/>
                    <a:pt x="4787" y="2293"/>
                  </a:cubicBezTo>
                  <a:cubicBezTo>
                    <a:pt x="4903" y="1990"/>
                    <a:pt x="4751" y="1644"/>
                    <a:pt x="4448" y="1528"/>
                  </a:cubicBezTo>
                  <a:lnTo>
                    <a:pt x="419" y="0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" name="Google Shape;3051;p42">
              <a:extLst>
                <a:ext uri="{FF2B5EF4-FFF2-40B4-BE49-F238E27FC236}">
                  <a16:creationId xmlns:a16="http://schemas.microsoft.com/office/drawing/2014/main" id="{21EB1DCD-168A-3DE5-C738-89B70D06D231}"/>
                </a:ext>
              </a:extLst>
            </p:cNvPr>
            <p:cNvSpPr/>
            <p:nvPr/>
          </p:nvSpPr>
          <p:spPr>
            <a:xfrm>
              <a:off x="2736025" y="3919550"/>
              <a:ext cx="122750" cy="66775"/>
            </a:xfrm>
            <a:custGeom>
              <a:avLst/>
              <a:gdLst/>
              <a:ahLst/>
              <a:cxnLst/>
              <a:rect l="l" t="t" r="r" b="b"/>
              <a:pathLst>
                <a:path w="4910" h="2671" extrusionOk="0">
                  <a:moveTo>
                    <a:pt x="419" y="0"/>
                  </a:moveTo>
                  <a:lnTo>
                    <a:pt x="1" y="1103"/>
                  </a:lnTo>
                  <a:lnTo>
                    <a:pt x="4030" y="2631"/>
                  </a:lnTo>
                  <a:cubicBezTo>
                    <a:pt x="4101" y="2658"/>
                    <a:pt x="4173" y="2670"/>
                    <a:pt x="4243" y="2670"/>
                  </a:cubicBezTo>
                  <a:cubicBezTo>
                    <a:pt x="4483" y="2670"/>
                    <a:pt x="4705" y="2526"/>
                    <a:pt x="4795" y="2293"/>
                  </a:cubicBezTo>
                  <a:cubicBezTo>
                    <a:pt x="4910" y="1990"/>
                    <a:pt x="4759" y="1651"/>
                    <a:pt x="4449" y="1536"/>
                  </a:cubicBezTo>
                  <a:lnTo>
                    <a:pt x="419" y="0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" name="Google Shape;3052;p42">
              <a:extLst>
                <a:ext uri="{FF2B5EF4-FFF2-40B4-BE49-F238E27FC236}">
                  <a16:creationId xmlns:a16="http://schemas.microsoft.com/office/drawing/2014/main" id="{C68BE6F5-8DF7-AC50-01AD-5039354533BF}"/>
                </a:ext>
              </a:extLst>
            </p:cNvPr>
            <p:cNvSpPr/>
            <p:nvPr/>
          </p:nvSpPr>
          <p:spPr>
            <a:xfrm>
              <a:off x="2773150" y="3822050"/>
              <a:ext cx="122575" cy="66750"/>
            </a:xfrm>
            <a:custGeom>
              <a:avLst/>
              <a:gdLst/>
              <a:ahLst/>
              <a:cxnLst/>
              <a:rect l="l" t="t" r="r" b="b"/>
              <a:pathLst>
                <a:path w="4903" h="2670" extrusionOk="0">
                  <a:moveTo>
                    <a:pt x="419" y="0"/>
                  </a:moveTo>
                  <a:lnTo>
                    <a:pt x="1" y="1103"/>
                  </a:lnTo>
                  <a:lnTo>
                    <a:pt x="4031" y="2631"/>
                  </a:lnTo>
                  <a:cubicBezTo>
                    <a:pt x="4099" y="2658"/>
                    <a:pt x="4170" y="2670"/>
                    <a:pt x="4240" y="2670"/>
                  </a:cubicBezTo>
                  <a:cubicBezTo>
                    <a:pt x="4476" y="2670"/>
                    <a:pt x="4698" y="2526"/>
                    <a:pt x="4787" y="2292"/>
                  </a:cubicBezTo>
                  <a:cubicBezTo>
                    <a:pt x="4903" y="1990"/>
                    <a:pt x="4751" y="1644"/>
                    <a:pt x="4449" y="1528"/>
                  </a:cubicBezTo>
                  <a:lnTo>
                    <a:pt x="419" y="0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" name="Google Shape;3053;p42">
              <a:extLst>
                <a:ext uri="{FF2B5EF4-FFF2-40B4-BE49-F238E27FC236}">
                  <a16:creationId xmlns:a16="http://schemas.microsoft.com/office/drawing/2014/main" id="{7B0D23F9-0882-F680-ECEA-48F8A8DB1F38}"/>
                </a:ext>
              </a:extLst>
            </p:cNvPr>
            <p:cNvSpPr/>
            <p:nvPr/>
          </p:nvSpPr>
          <p:spPr>
            <a:xfrm>
              <a:off x="2665925" y="4104275"/>
              <a:ext cx="122750" cy="66775"/>
            </a:xfrm>
            <a:custGeom>
              <a:avLst/>
              <a:gdLst/>
              <a:ahLst/>
              <a:cxnLst/>
              <a:rect l="l" t="t" r="r" b="b"/>
              <a:pathLst>
                <a:path w="4910" h="2671" extrusionOk="0">
                  <a:moveTo>
                    <a:pt x="418" y="0"/>
                  </a:moveTo>
                  <a:lnTo>
                    <a:pt x="0" y="1103"/>
                  </a:lnTo>
                  <a:lnTo>
                    <a:pt x="4030" y="2632"/>
                  </a:lnTo>
                  <a:cubicBezTo>
                    <a:pt x="4099" y="2658"/>
                    <a:pt x="4170" y="2670"/>
                    <a:pt x="4240" y="2670"/>
                  </a:cubicBezTo>
                  <a:cubicBezTo>
                    <a:pt x="4478" y="2670"/>
                    <a:pt x="4705" y="2527"/>
                    <a:pt x="4794" y="2293"/>
                  </a:cubicBezTo>
                  <a:cubicBezTo>
                    <a:pt x="4910" y="1990"/>
                    <a:pt x="4751" y="1651"/>
                    <a:pt x="4448" y="1536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" name="Google Shape;3054;p42">
              <a:extLst>
                <a:ext uri="{FF2B5EF4-FFF2-40B4-BE49-F238E27FC236}">
                  <a16:creationId xmlns:a16="http://schemas.microsoft.com/office/drawing/2014/main" id="{7DC2D78B-1AFE-1372-D3F8-AA97A70F19CF}"/>
                </a:ext>
              </a:extLst>
            </p:cNvPr>
            <p:cNvSpPr/>
            <p:nvPr/>
          </p:nvSpPr>
          <p:spPr>
            <a:xfrm>
              <a:off x="2702875" y="4006775"/>
              <a:ext cx="122750" cy="66775"/>
            </a:xfrm>
            <a:custGeom>
              <a:avLst/>
              <a:gdLst/>
              <a:ahLst/>
              <a:cxnLst/>
              <a:rect l="l" t="t" r="r" b="b"/>
              <a:pathLst>
                <a:path w="4910" h="2671" extrusionOk="0">
                  <a:moveTo>
                    <a:pt x="418" y="0"/>
                  </a:moveTo>
                  <a:lnTo>
                    <a:pt x="0" y="1103"/>
                  </a:lnTo>
                  <a:lnTo>
                    <a:pt x="4037" y="2632"/>
                  </a:lnTo>
                  <a:cubicBezTo>
                    <a:pt x="4106" y="2658"/>
                    <a:pt x="4177" y="2670"/>
                    <a:pt x="4246" y="2670"/>
                  </a:cubicBezTo>
                  <a:cubicBezTo>
                    <a:pt x="4483" y="2670"/>
                    <a:pt x="4705" y="2527"/>
                    <a:pt x="4794" y="2293"/>
                  </a:cubicBezTo>
                  <a:cubicBezTo>
                    <a:pt x="4909" y="1990"/>
                    <a:pt x="4758" y="1644"/>
                    <a:pt x="4455" y="1536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" name="Google Shape;3055;p42">
              <a:extLst>
                <a:ext uri="{FF2B5EF4-FFF2-40B4-BE49-F238E27FC236}">
                  <a16:creationId xmlns:a16="http://schemas.microsoft.com/office/drawing/2014/main" id="{C3D9A884-BDE1-89D3-F6BD-99E4E5308DB2}"/>
                </a:ext>
              </a:extLst>
            </p:cNvPr>
            <p:cNvSpPr/>
            <p:nvPr/>
          </p:nvSpPr>
          <p:spPr>
            <a:xfrm>
              <a:off x="2589325" y="4305950"/>
              <a:ext cx="122750" cy="66775"/>
            </a:xfrm>
            <a:custGeom>
              <a:avLst/>
              <a:gdLst/>
              <a:ahLst/>
              <a:cxnLst/>
              <a:rect l="l" t="t" r="r" b="b"/>
              <a:pathLst>
                <a:path w="4910" h="2671" extrusionOk="0">
                  <a:moveTo>
                    <a:pt x="419" y="0"/>
                  </a:moveTo>
                  <a:lnTo>
                    <a:pt x="1" y="1103"/>
                  </a:lnTo>
                  <a:lnTo>
                    <a:pt x="4030" y="2631"/>
                  </a:lnTo>
                  <a:cubicBezTo>
                    <a:pt x="4099" y="2658"/>
                    <a:pt x="4170" y="2670"/>
                    <a:pt x="4240" y="2670"/>
                  </a:cubicBezTo>
                  <a:cubicBezTo>
                    <a:pt x="4479" y="2670"/>
                    <a:pt x="4705" y="2527"/>
                    <a:pt x="4794" y="2293"/>
                  </a:cubicBezTo>
                  <a:cubicBezTo>
                    <a:pt x="4910" y="1990"/>
                    <a:pt x="4751" y="1651"/>
                    <a:pt x="4448" y="1536"/>
                  </a:cubicBezTo>
                  <a:lnTo>
                    <a:pt x="419" y="0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" name="Google Shape;3056;p42">
              <a:extLst>
                <a:ext uri="{FF2B5EF4-FFF2-40B4-BE49-F238E27FC236}">
                  <a16:creationId xmlns:a16="http://schemas.microsoft.com/office/drawing/2014/main" id="{45BC209D-4058-59D1-3DE0-5839C76E94DD}"/>
                </a:ext>
              </a:extLst>
            </p:cNvPr>
            <p:cNvSpPr/>
            <p:nvPr/>
          </p:nvSpPr>
          <p:spPr>
            <a:xfrm>
              <a:off x="2626450" y="4208450"/>
              <a:ext cx="122575" cy="66775"/>
            </a:xfrm>
            <a:custGeom>
              <a:avLst/>
              <a:gdLst/>
              <a:ahLst/>
              <a:cxnLst/>
              <a:rect l="l" t="t" r="r" b="b"/>
              <a:pathLst>
                <a:path w="4903" h="2671" extrusionOk="0">
                  <a:moveTo>
                    <a:pt x="419" y="0"/>
                  </a:moveTo>
                  <a:lnTo>
                    <a:pt x="1" y="1103"/>
                  </a:lnTo>
                  <a:lnTo>
                    <a:pt x="4030" y="2631"/>
                  </a:lnTo>
                  <a:cubicBezTo>
                    <a:pt x="4099" y="2658"/>
                    <a:pt x="4170" y="2670"/>
                    <a:pt x="4239" y="2670"/>
                  </a:cubicBezTo>
                  <a:cubicBezTo>
                    <a:pt x="4476" y="2670"/>
                    <a:pt x="4698" y="2526"/>
                    <a:pt x="4787" y="2293"/>
                  </a:cubicBezTo>
                  <a:cubicBezTo>
                    <a:pt x="4903" y="1990"/>
                    <a:pt x="4751" y="1644"/>
                    <a:pt x="4449" y="1528"/>
                  </a:cubicBezTo>
                  <a:lnTo>
                    <a:pt x="419" y="0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" name="Google Shape;3057;p42">
              <a:extLst>
                <a:ext uri="{FF2B5EF4-FFF2-40B4-BE49-F238E27FC236}">
                  <a16:creationId xmlns:a16="http://schemas.microsoft.com/office/drawing/2014/main" id="{B23F81B1-048B-87D6-A83B-E957C2AC8CB6}"/>
                </a:ext>
              </a:extLst>
            </p:cNvPr>
            <p:cNvSpPr/>
            <p:nvPr/>
          </p:nvSpPr>
          <p:spPr>
            <a:xfrm>
              <a:off x="2520300" y="4487600"/>
              <a:ext cx="122750" cy="66850"/>
            </a:xfrm>
            <a:custGeom>
              <a:avLst/>
              <a:gdLst/>
              <a:ahLst/>
              <a:cxnLst/>
              <a:rect l="l" t="t" r="r" b="b"/>
              <a:pathLst>
                <a:path w="4910" h="2674" extrusionOk="0">
                  <a:moveTo>
                    <a:pt x="419" y="1"/>
                  </a:moveTo>
                  <a:lnTo>
                    <a:pt x="0" y="1104"/>
                  </a:lnTo>
                  <a:lnTo>
                    <a:pt x="4030" y="2632"/>
                  </a:lnTo>
                  <a:cubicBezTo>
                    <a:pt x="4102" y="2660"/>
                    <a:pt x="4175" y="2674"/>
                    <a:pt x="4247" y="2674"/>
                  </a:cubicBezTo>
                  <a:cubicBezTo>
                    <a:pt x="4485" y="2674"/>
                    <a:pt x="4706" y="2526"/>
                    <a:pt x="4794" y="2293"/>
                  </a:cubicBezTo>
                  <a:cubicBezTo>
                    <a:pt x="4910" y="1990"/>
                    <a:pt x="4758" y="1652"/>
                    <a:pt x="4448" y="1536"/>
                  </a:cubicBezTo>
                  <a:lnTo>
                    <a:pt x="419" y="1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" name="Google Shape;3058;p42">
              <a:extLst>
                <a:ext uri="{FF2B5EF4-FFF2-40B4-BE49-F238E27FC236}">
                  <a16:creationId xmlns:a16="http://schemas.microsoft.com/office/drawing/2014/main" id="{58AFBCF6-45C4-8D61-F096-F681F893BF78}"/>
                </a:ext>
              </a:extLst>
            </p:cNvPr>
            <p:cNvSpPr/>
            <p:nvPr/>
          </p:nvSpPr>
          <p:spPr>
            <a:xfrm>
              <a:off x="2557425" y="4390100"/>
              <a:ext cx="122575" cy="66775"/>
            </a:xfrm>
            <a:custGeom>
              <a:avLst/>
              <a:gdLst/>
              <a:ahLst/>
              <a:cxnLst/>
              <a:rect l="l" t="t" r="r" b="b"/>
              <a:pathLst>
                <a:path w="4903" h="2671" extrusionOk="0">
                  <a:moveTo>
                    <a:pt x="419" y="1"/>
                  </a:moveTo>
                  <a:lnTo>
                    <a:pt x="1" y="1104"/>
                  </a:lnTo>
                  <a:lnTo>
                    <a:pt x="4030" y="2632"/>
                  </a:lnTo>
                  <a:cubicBezTo>
                    <a:pt x="4099" y="2658"/>
                    <a:pt x="4170" y="2671"/>
                    <a:pt x="4239" y="2671"/>
                  </a:cubicBezTo>
                  <a:cubicBezTo>
                    <a:pt x="4476" y="2671"/>
                    <a:pt x="4698" y="2527"/>
                    <a:pt x="4787" y="2293"/>
                  </a:cubicBezTo>
                  <a:cubicBezTo>
                    <a:pt x="4903" y="1990"/>
                    <a:pt x="4751" y="1652"/>
                    <a:pt x="4448" y="1536"/>
                  </a:cubicBezTo>
                  <a:lnTo>
                    <a:pt x="419" y="1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" name="Google Shape;3059;p42">
              <a:extLst>
                <a:ext uri="{FF2B5EF4-FFF2-40B4-BE49-F238E27FC236}">
                  <a16:creationId xmlns:a16="http://schemas.microsoft.com/office/drawing/2014/main" id="{32231709-F1E3-9228-3E19-77225238C765}"/>
                </a:ext>
              </a:extLst>
            </p:cNvPr>
            <p:cNvSpPr/>
            <p:nvPr/>
          </p:nvSpPr>
          <p:spPr>
            <a:xfrm>
              <a:off x="2482625" y="4586900"/>
              <a:ext cx="118450" cy="65150"/>
            </a:xfrm>
            <a:custGeom>
              <a:avLst/>
              <a:gdLst/>
              <a:ahLst/>
              <a:cxnLst/>
              <a:rect l="l" t="t" r="r" b="b"/>
              <a:pathLst>
                <a:path w="4738" h="2606" extrusionOk="0">
                  <a:moveTo>
                    <a:pt x="419" y="1"/>
                  </a:moveTo>
                  <a:lnTo>
                    <a:pt x="1" y="1097"/>
                  </a:lnTo>
                  <a:lnTo>
                    <a:pt x="3865" y="2567"/>
                  </a:lnTo>
                  <a:cubicBezTo>
                    <a:pt x="3932" y="2593"/>
                    <a:pt x="4001" y="2605"/>
                    <a:pt x="4069" y="2605"/>
                  </a:cubicBezTo>
                  <a:cubicBezTo>
                    <a:pt x="4307" y="2605"/>
                    <a:pt x="4532" y="2457"/>
                    <a:pt x="4622" y="2221"/>
                  </a:cubicBezTo>
                  <a:cubicBezTo>
                    <a:pt x="4737" y="1919"/>
                    <a:pt x="4586" y="1580"/>
                    <a:pt x="4283" y="1464"/>
                  </a:cubicBezTo>
                  <a:lnTo>
                    <a:pt x="419" y="1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" name="Google Shape;3060;p42">
              <a:extLst>
                <a:ext uri="{FF2B5EF4-FFF2-40B4-BE49-F238E27FC236}">
                  <a16:creationId xmlns:a16="http://schemas.microsoft.com/office/drawing/2014/main" id="{51C92531-51E9-5FFD-B296-B608745435FE}"/>
                </a:ext>
              </a:extLst>
            </p:cNvPr>
            <p:cNvSpPr/>
            <p:nvPr/>
          </p:nvSpPr>
          <p:spPr>
            <a:xfrm>
              <a:off x="2413600" y="4768575"/>
              <a:ext cx="118450" cy="65150"/>
            </a:xfrm>
            <a:custGeom>
              <a:avLst/>
              <a:gdLst/>
              <a:ahLst/>
              <a:cxnLst/>
              <a:rect l="l" t="t" r="r" b="b"/>
              <a:pathLst>
                <a:path w="4738" h="2606" extrusionOk="0">
                  <a:moveTo>
                    <a:pt x="419" y="1"/>
                  </a:moveTo>
                  <a:lnTo>
                    <a:pt x="1" y="1096"/>
                  </a:lnTo>
                  <a:lnTo>
                    <a:pt x="3865" y="2567"/>
                  </a:lnTo>
                  <a:cubicBezTo>
                    <a:pt x="3933" y="2593"/>
                    <a:pt x="4004" y="2606"/>
                    <a:pt x="4073" y="2606"/>
                  </a:cubicBezTo>
                  <a:cubicBezTo>
                    <a:pt x="4310" y="2606"/>
                    <a:pt x="4532" y="2461"/>
                    <a:pt x="4622" y="2221"/>
                  </a:cubicBezTo>
                  <a:cubicBezTo>
                    <a:pt x="4737" y="1918"/>
                    <a:pt x="4586" y="1579"/>
                    <a:pt x="4283" y="1464"/>
                  </a:cubicBezTo>
                  <a:lnTo>
                    <a:pt x="419" y="1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" name="Google Shape;3061;p42">
              <a:extLst>
                <a:ext uri="{FF2B5EF4-FFF2-40B4-BE49-F238E27FC236}">
                  <a16:creationId xmlns:a16="http://schemas.microsoft.com/office/drawing/2014/main" id="{BB66B847-E91F-D82E-9F79-2C6C3803C9D6}"/>
                </a:ext>
              </a:extLst>
            </p:cNvPr>
            <p:cNvSpPr/>
            <p:nvPr/>
          </p:nvSpPr>
          <p:spPr>
            <a:xfrm>
              <a:off x="2450725" y="4671075"/>
              <a:ext cx="118450" cy="65125"/>
            </a:xfrm>
            <a:custGeom>
              <a:avLst/>
              <a:gdLst/>
              <a:ahLst/>
              <a:cxnLst/>
              <a:rect l="l" t="t" r="r" b="b"/>
              <a:pathLst>
                <a:path w="4738" h="2605" extrusionOk="0">
                  <a:moveTo>
                    <a:pt x="419" y="1"/>
                  </a:moveTo>
                  <a:lnTo>
                    <a:pt x="1" y="1096"/>
                  </a:lnTo>
                  <a:lnTo>
                    <a:pt x="3858" y="2567"/>
                  </a:lnTo>
                  <a:cubicBezTo>
                    <a:pt x="3925" y="2593"/>
                    <a:pt x="3994" y="2605"/>
                    <a:pt x="4063" y="2605"/>
                  </a:cubicBezTo>
                  <a:cubicBezTo>
                    <a:pt x="4303" y="2605"/>
                    <a:pt x="4532" y="2456"/>
                    <a:pt x="4622" y="2221"/>
                  </a:cubicBezTo>
                  <a:cubicBezTo>
                    <a:pt x="4737" y="1918"/>
                    <a:pt x="4579" y="1579"/>
                    <a:pt x="4276" y="1464"/>
                  </a:cubicBezTo>
                  <a:lnTo>
                    <a:pt x="419" y="1"/>
                  </a:ln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" name="Google Shape;3062;p42">
              <a:extLst>
                <a:ext uri="{FF2B5EF4-FFF2-40B4-BE49-F238E27FC236}">
                  <a16:creationId xmlns:a16="http://schemas.microsoft.com/office/drawing/2014/main" id="{D951E46B-1FF0-4459-AAEA-57A2D009343B}"/>
                </a:ext>
              </a:extLst>
            </p:cNvPr>
            <p:cNvSpPr/>
            <p:nvPr/>
          </p:nvSpPr>
          <p:spPr>
            <a:xfrm>
              <a:off x="2390000" y="3180925"/>
              <a:ext cx="695700" cy="1719775"/>
            </a:xfrm>
            <a:custGeom>
              <a:avLst/>
              <a:gdLst/>
              <a:ahLst/>
              <a:cxnLst/>
              <a:rect l="l" t="t" r="r" b="b"/>
              <a:pathLst>
                <a:path w="27828" h="68791" extrusionOk="0">
                  <a:moveTo>
                    <a:pt x="27088" y="1"/>
                  </a:moveTo>
                  <a:cubicBezTo>
                    <a:pt x="26186" y="1"/>
                    <a:pt x="25287" y="507"/>
                    <a:pt x="24915" y="1495"/>
                  </a:cubicBezTo>
                  <a:lnTo>
                    <a:pt x="483" y="65828"/>
                  </a:lnTo>
                  <a:cubicBezTo>
                    <a:pt x="0" y="67089"/>
                    <a:pt x="685" y="68337"/>
                    <a:pt x="1752" y="68791"/>
                  </a:cubicBezTo>
                  <a:lnTo>
                    <a:pt x="27827" y="118"/>
                  </a:lnTo>
                  <a:cubicBezTo>
                    <a:pt x="27588" y="40"/>
                    <a:pt x="27338" y="1"/>
                    <a:pt x="27088" y="1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" name="Google Shape;3063;p42">
              <a:extLst>
                <a:ext uri="{FF2B5EF4-FFF2-40B4-BE49-F238E27FC236}">
                  <a16:creationId xmlns:a16="http://schemas.microsoft.com/office/drawing/2014/main" id="{7E567448-1DB4-D3A2-115A-FB80185D44D7}"/>
                </a:ext>
              </a:extLst>
            </p:cNvPr>
            <p:cNvSpPr/>
            <p:nvPr/>
          </p:nvSpPr>
          <p:spPr>
            <a:xfrm>
              <a:off x="2696575" y="4528925"/>
              <a:ext cx="348025" cy="187875"/>
            </a:xfrm>
            <a:custGeom>
              <a:avLst/>
              <a:gdLst/>
              <a:ahLst/>
              <a:cxnLst/>
              <a:rect l="l" t="t" r="r" b="b"/>
              <a:pathLst>
                <a:path w="13921" h="7515" extrusionOk="0">
                  <a:moveTo>
                    <a:pt x="9019" y="0"/>
                  </a:moveTo>
                  <a:cubicBezTo>
                    <a:pt x="4336" y="0"/>
                    <a:pt x="1" y="5524"/>
                    <a:pt x="728" y="6919"/>
                  </a:cubicBezTo>
                  <a:cubicBezTo>
                    <a:pt x="946" y="7333"/>
                    <a:pt x="1685" y="7515"/>
                    <a:pt x="2709" y="7515"/>
                  </a:cubicBezTo>
                  <a:cubicBezTo>
                    <a:pt x="6391" y="7515"/>
                    <a:pt x="13761" y="5169"/>
                    <a:pt x="13863" y="2868"/>
                  </a:cubicBezTo>
                  <a:cubicBezTo>
                    <a:pt x="13920" y="1592"/>
                    <a:pt x="11751" y="482"/>
                    <a:pt x="10294" y="143"/>
                  </a:cubicBezTo>
                  <a:cubicBezTo>
                    <a:pt x="9869" y="45"/>
                    <a:pt x="9443" y="0"/>
                    <a:pt x="9019" y="0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" name="Google Shape;3064;p42">
              <a:extLst>
                <a:ext uri="{FF2B5EF4-FFF2-40B4-BE49-F238E27FC236}">
                  <a16:creationId xmlns:a16="http://schemas.microsoft.com/office/drawing/2014/main" id="{27FD9C9F-3960-C925-4027-AAB9EAE441AE}"/>
                </a:ext>
              </a:extLst>
            </p:cNvPr>
            <p:cNvSpPr/>
            <p:nvPr/>
          </p:nvSpPr>
          <p:spPr>
            <a:xfrm>
              <a:off x="3119275" y="4467425"/>
              <a:ext cx="106625" cy="83725"/>
            </a:xfrm>
            <a:custGeom>
              <a:avLst/>
              <a:gdLst/>
              <a:ahLst/>
              <a:cxnLst/>
              <a:rect l="l" t="t" r="r" b="b"/>
              <a:pathLst>
                <a:path w="4265" h="3349" extrusionOk="0">
                  <a:moveTo>
                    <a:pt x="2991" y="0"/>
                  </a:moveTo>
                  <a:cubicBezTo>
                    <a:pt x="1867" y="0"/>
                    <a:pt x="1" y="1674"/>
                    <a:pt x="256" y="2480"/>
                  </a:cubicBezTo>
                  <a:cubicBezTo>
                    <a:pt x="393" y="2924"/>
                    <a:pt x="1244" y="3349"/>
                    <a:pt x="2101" y="3349"/>
                  </a:cubicBezTo>
                  <a:cubicBezTo>
                    <a:pt x="2651" y="3349"/>
                    <a:pt x="3204" y="3174"/>
                    <a:pt x="3573" y="2718"/>
                  </a:cubicBezTo>
                  <a:cubicBezTo>
                    <a:pt x="4265" y="1875"/>
                    <a:pt x="4020" y="426"/>
                    <a:pt x="3378" y="87"/>
                  </a:cubicBezTo>
                  <a:cubicBezTo>
                    <a:pt x="3265" y="28"/>
                    <a:pt x="3134" y="0"/>
                    <a:pt x="2991" y="0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81" name="Google Shape;3065;p42">
            <a:extLst>
              <a:ext uri="{FF2B5EF4-FFF2-40B4-BE49-F238E27FC236}">
                <a16:creationId xmlns:a16="http://schemas.microsoft.com/office/drawing/2014/main" id="{057EDEE2-8F27-9B97-56C1-A4E74210DFEC}"/>
              </a:ext>
            </a:extLst>
          </p:cNvPr>
          <p:cNvGrpSpPr/>
          <p:nvPr/>
        </p:nvGrpSpPr>
        <p:grpSpPr>
          <a:xfrm rot="16200000" flipH="1">
            <a:off x="2249028" y="3653930"/>
            <a:ext cx="1885513" cy="1845615"/>
            <a:chOff x="610625" y="938625"/>
            <a:chExt cx="1230350" cy="1541050"/>
          </a:xfrm>
        </p:grpSpPr>
        <p:sp>
          <p:nvSpPr>
            <p:cNvPr id="882" name="Google Shape;3066;p42">
              <a:extLst>
                <a:ext uri="{FF2B5EF4-FFF2-40B4-BE49-F238E27FC236}">
                  <a16:creationId xmlns:a16="http://schemas.microsoft.com/office/drawing/2014/main" id="{E01DF368-5A0B-B3E0-58C2-0D1DFFAC0F21}"/>
                </a:ext>
              </a:extLst>
            </p:cNvPr>
            <p:cNvSpPr/>
            <p:nvPr/>
          </p:nvSpPr>
          <p:spPr>
            <a:xfrm>
              <a:off x="1230800" y="1728550"/>
              <a:ext cx="610175" cy="713600"/>
            </a:xfrm>
            <a:custGeom>
              <a:avLst/>
              <a:gdLst/>
              <a:ahLst/>
              <a:cxnLst/>
              <a:rect l="l" t="t" r="r" b="b"/>
              <a:pathLst>
                <a:path w="24407" h="28544" extrusionOk="0">
                  <a:moveTo>
                    <a:pt x="3662" y="0"/>
                  </a:moveTo>
                  <a:cubicBezTo>
                    <a:pt x="2437" y="808"/>
                    <a:pt x="1218" y="1608"/>
                    <a:pt x="0" y="2408"/>
                  </a:cubicBezTo>
                  <a:cubicBezTo>
                    <a:pt x="7844" y="11073"/>
                    <a:pt x="15687" y="19739"/>
                    <a:pt x="23530" y="28397"/>
                  </a:cubicBezTo>
                  <a:cubicBezTo>
                    <a:pt x="23624" y="28500"/>
                    <a:pt x="23736" y="28544"/>
                    <a:pt x="23844" y="28544"/>
                  </a:cubicBezTo>
                  <a:cubicBezTo>
                    <a:pt x="24137" y="28544"/>
                    <a:pt x="24407" y="28224"/>
                    <a:pt x="24222" y="27892"/>
                  </a:cubicBezTo>
                  <a:lnTo>
                    <a:pt x="11996" y="6085"/>
                  </a:lnTo>
                  <a:cubicBezTo>
                    <a:pt x="11628" y="5429"/>
                    <a:pt x="11008" y="4967"/>
                    <a:pt x="10280" y="4802"/>
                  </a:cubicBezTo>
                  <a:lnTo>
                    <a:pt x="7483" y="4174"/>
                  </a:lnTo>
                  <a:cubicBezTo>
                    <a:pt x="6207" y="2783"/>
                    <a:pt x="4931" y="1392"/>
                    <a:pt x="3662" y="0"/>
                  </a:cubicBezTo>
                  <a:close/>
                </a:path>
              </a:pathLst>
            </a:custGeom>
            <a:solidFill>
              <a:srgbClr val="CFCD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" name="Google Shape;3067;p42">
              <a:extLst>
                <a:ext uri="{FF2B5EF4-FFF2-40B4-BE49-F238E27FC236}">
                  <a16:creationId xmlns:a16="http://schemas.microsoft.com/office/drawing/2014/main" id="{B5EEFA07-3725-2853-207E-1ACB26FD4800}"/>
                </a:ext>
              </a:extLst>
            </p:cNvPr>
            <p:cNvSpPr/>
            <p:nvPr/>
          </p:nvSpPr>
          <p:spPr>
            <a:xfrm>
              <a:off x="1204475" y="1756675"/>
              <a:ext cx="610375" cy="713425"/>
            </a:xfrm>
            <a:custGeom>
              <a:avLst/>
              <a:gdLst/>
              <a:ahLst/>
              <a:cxnLst/>
              <a:rect l="l" t="t" r="r" b="b"/>
              <a:pathLst>
                <a:path w="24415" h="28537" extrusionOk="0">
                  <a:moveTo>
                    <a:pt x="3663" y="0"/>
                  </a:moveTo>
                  <a:cubicBezTo>
                    <a:pt x="2444" y="800"/>
                    <a:pt x="1226" y="1600"/>
                    <a:pt x="1" y="2408"/>
                  </a:cubicBezTo>
                  <a:cubicBezTo>
                    <a:pt x="7844" y="11066"/>
                    <a:pt x="15687" y="19731"/>
                    <a:pt x="23538" y="28389"/>
                  </a:cubicBezTo>
                  <a:cubicBezTo>
                    <a:pt x="23630" y="28492"/>
                    <a:pt x="23741" y="28536"/>
                    <a:pt x="23849" y="28536"/>
                  </a:cubicBezTo>
                  <a:cubicBezTo>
                    <a:pt x="24142" y="28536"/>
                    <a:pt x="24414" y="28218"/>
                    <a:pt x="24230" y="27892"/>
                  </a:cubicBezTo>
                  <a:lnTo>
                    <a:pt x="12004" y="6077"/>
                  </a:lnTo>
                  <a:cubicBezTo>
                    <a:pt x="11636" y="5421"/>
                    <a:pt x="11016" y="4960"/>
                    <a:pt x="10288" y="4794"/>
                  </a:cubicBezTo>
                  <a:lnTo>
                    <a:pt x="7491" y="4167"/>
                  </a:lnTo>
                  <a:cubicBezTo>
                    <a:pt x="6215" y="2775"/>
                    <a:pt x="4939" y="1384"/>
                    <a:pt x="3663" y="0"/>
                  </a:cubicBezTo>
                  <a:close/>
                </a:path>
              </a:pathLst>
            </a:custGeom>
            <a:solidFill>
              <a:srgbClr val="CFCD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" name="Google Shape;3068;p42">
              <a:extLst>
                <a:ext uri="{FF2B5EF4-FFF2-40B4-BE49-F238E27FC236}">
                  <a16:creationId xmlns:a16="http://schemas.microsoft.com/office/drawing/2014/main" id="{4735B612-AAF0-7408-5509-4E2DACAF6A7C}"/>
                </a:ext>
              </a:extLst>
            </p:cNvPr>
            <p:cNvSpPr/>
            <p:nvPr/>
          </p:nvSpPr>
          <p:spPr>
            <a:xfrm>
              <a:off x="1322525" y="1677175"/>
              <a:ext cx="479975" cy="802500"/>
            </a:xfrm>
            <a:custGeom>
              <a:avLst/>
              <a:gdLst/>
              <a:ahLst/>
              <a:cxnLst/>
              <a:rect l="l" t="t" r="r" b="b"/>
              <a:pathLst>
                <a:path w="19199" h="32100" extrusionOk="0">
                  <a:moveTo>
                    <a:pt x="3598" y="1"/>
                  </a:moveTo>
                  <a:cubicBezTo>
                    <a:pt x="2394" y="837"/>
                    <a:pt x="1197" y="1673"/>
                    <a:pt x="1" y="2510"/>
                  </a:cubicBezTo>
                  <a:cubicBezTo>
                    <a:pt x="822" y="4211"/>
                    <a:pt x="1644" y="5912"/>
                    <a:pt x="2466" y="7606"/>
                  </a:cubicBezTo>
                  <a:lnTo>
                    <a:pt x="2012" y="10439"/>
                  </a:lnTo>
                  <a:cubicBezTo>
                    <a:pt x="1896" y="11175"/>
                    <a:pt x="2098" y="11925"/>
                    <a:pt x="2567" y="12508"/>
                  </a:cubicBezTo>
                  <a:lnTo>
                    <a:pt x="18319" y="31937"/>
                  </a:lnTo>
                  <a:cubicBezTo>
                    <a:pt x="18412" y="32051"/>
                    <a:pt x="18530" y="32099"/>
                    <a:pt x="18645" y="32099"/>
                  </a:cubicBezTo>
                  <a:cubicBezTo>
                    <a:pt x="18930" y="32099"/>
                    <a:pt x="19199" y="31804"/>
                    <a:pt x="19039" y="31475"/>
                  </a:cubicBezTo>
                  <a:cubicBezTo>
                    <a:pt x="13892" y="20979"/>
                    <a:pt x="8745" y="10490"/>
                    <a:pt x="3598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" name="Google Shape;3069;p42">
              <a:extLst>
                <a:ext uri="{FF2B5EF4-FFF2-40B4-BE49-F238E27FC236}">
                  <a16:creationId xmlns:a16="http://schemas.microsoft.com/office/drawing/2014/main" id="{3CD67D95-1565-598B-63CC-F912C4B92B8F}"/>
                </a:ext>
              </a:extLst>
            </p:cNvPr>
            <p:cNvSpPr/>
            <p:nvPr/>
          </p:nvSpPr>
          <p:spPr>
            <a:xfrm>
              <a:off x="1424175" y="1886900"/>
              <a:ext cx="66350" cy="58450"/>
            </a:xfrm>
            <a:custGeom>
              <a:avLst/>
              <a:gdLst/>
              <a:ahLst/>
              <a:cxnLst/>
              <a:rect l="l" t="t" r="r" b="b"/>
              <a:pathLst>
                <a:path w="2654" h="2338" extrusionOk="0">
                  <a:moveTo>
                    <a:pt x="1328" y="0"/>
                  </a:moveTo>
                  <a:cubicBezTo>
                    <a:pt x="870" y="0"/>
                    <a:pt x="435" y="267"/>
                    <a:pt x="245" y="717"/>
                  </a:cubicBezTo>
                  <a:cubicBezTo>
                    <a:pt x="0" y="1315"/>
                    <a:pt x="282" y="2000"/>
                    <a:pt x="873" y="2245"/>
                  </a:cubicBezTo>
                  <a:cubicBezTo>
                    <a:pt x="1022" y="2308"/>
                    <a:pt x="1176" y="2338"/>
                    <a:pt x="1328" y="2338"/>
                  </a:cubicBezTo>
                  <a:cubicBezTo>
                    <a:pt x="1785" y="2338"/>
                    <a:pt x="2217" y="2067"/>
                    <a:pt x="2401" y="1618"/>
                  </a:cubicBezTo>
                  <a:cubicBezTo>
                    <a:pt x="2653" y="1027"/>
                    <a:pt x="2372" y="342"/>
                    <a:pt x="1781" y="90"/>
                  </a:cubicBezTo>
                  <a:cubicBezTo>
                    <a:pt x="1633" y="29"/>
                    <a:pt x="1479" y="0"/>
                    <a:pt x="1328" y="0"/>
                  </a:cubicBezTo>
                  <a:close/>
                </a:path>
              </a:pathLst>
            </a:custGeom>
            <a:solidFill>
              <a:srgbClr val="C777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" name="Google Shape;3070;p42">
              <a:extLst>
                <a:ext uri="{FF2B5EF4-FFF2-40B4-BE49-F238E27FC236}">
                  <a16:creationId xmlns:a16="http://schemas.microsoft.com/office/drawing/2014/main" id="{50AB9893-7930-9117-6C95-BF70CBD5F875}"/>
                </a:ext>
              </a:extLst>
            </p:cNvPr>
            <p:cNvSpPr/>
            <p:nvPr/>
          </p:nvSpPr>
          <p:spPr>
            <a:xfrm>
              <a:off x="1230800" y="1728550"/>
              <a:ext cx="610175" cy="713600"/>
            </a:xfrm>
            <a:custGeom>
              <a:avLst/>
              <a:gdLst/>
              <a:ahLst/>
              <a:cxnLst/>
              <a:rect l="l" t="t" r="r" b="b"/>
              <a:pathLst>
                <a:path w="24407" h="28544" extrusionOk="0">
                  <a:moveTo>
                    <a:pt x="3662" y="0"/>
                  </a:moveTo>
                  <a:cubicBezTo>
                    <a:pt x="2437" y="808"/>
                    <a:pt x="1218" y="1608"/>
                    <a:pt x="0" y="2408"/>
                  </a:cubicBezTo>
                  <a:cubicBezTo>
                    <a:pt x="7844" y="11073"/>
                    <a:pt x="15687" y="19739"/>
                    <a:pt x="23530" y="28397"/>
                  </a:cubicBezTo>
                  <a:cubicBezTo>
                    <a:pt x="23624" y="28500"/>
                    <a:pt x="23736" y="28544"/>
                    <a:pt x="23844" y="28544"/>
                  </a:cubicBezTo>
                  <a:cubicBezTo>
                    <a:pt x="24137" y="28544"/>
                    <a:pt x="24407" y="28224"/>
                    <a:pt x="24222" y="27892"/>
                  </a:cubicBezTo>
                  <a:lnTo>
                    <a:pt x="11996" y="6085"/>
                  </a:lnTo>
                  <a:cubicBezTo>
                    <a:pt x="11628" y="5429"/>
                    <a:pt x="11008" y="4967"/>
                    <a:pt x="10280" y="4802"/>
                  </a:cubicBezTo>
                  <a:lnTo>
                    <a:pt x="7483" y="4174"/>
                  </a:lnTo>
                  <a:cubicBezTo>
                    <a:pt x="6207" y="2783"/>
                    <a:pt x="4931" y="1392"/>
                    <a:pt x="3662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" name="Google Shape;3071;p42">
              <a:extLst>
                <a:ext uri="{FF2B5EF4-FFF2-40B4-BE49-F238E27FC236}">
                  <a16:creationId xmlns:a16="http://schemas.microsoft.com/office/drawing/2014/main" id="{85271D8A-8606-F027-47FD-615D26D64EA2}"/>
                </a:ext>
              </a:extLst>
            </p:cNvPr>
            <p:cNvSpPr/>
            <p:nvPr/>
          </p:nvSpPr>
          <p:spPr>
            <a:xfrm>
              <a:off x="610625" y="1131925"/>
              <a:ext cx="750675" cy="709125"/>
            </a:xfrm>
            <a:custGeom>
              <a:avLst/>
              <a:gdLst/>
              <a:ahLst/>
              <a:cxnLst/>
              <a:rect l="l" t="t" r="r" b="b"/>
              <a:pathLst>
                <a:path w="30027" h="28365" extrusionOk="0">
                  <a:moveTo>
                    <a:pt x="7947" y="3590"/>
                  </a:moveTo>
                  <a:cubicBezTo>
                    <a:pt x="8578" y="3590"/>
                    <a:pt x="9196" y="3887"/>
                    <a:pt x="9589" y="4437"/>
                  </a:cubicBezTo>
                  <a:lnTo>
                    <a:pt x="15688" y="12951"/>
                  </a:lnTo>
                  <a:cubicBezTo>
                    <a:pt x="16481" y="14061"/>
                    <a:pt x="15962" y="15618"/>
                    <a:pt x="14671" y="16044"/>
                  </a:cubicBezTo>
                  <a:cubicBezTo>
                    <a:pt x="13999" y="16263"/>
                    <a:pt x="13216" y="16420"/>
                    <a:pt x="12349" y="16420"/>
                  </a:cubicBezTo>
                  <a:cubicBezTo>
                    <a:pt x="11961" y="16420"/>
                    <a:pt x="11557" y="16389"/>
                    <a:pt x="11139" y="16318"/>
                  </a:cubicBezTo>
                  <a:cubicBezTo>
                    <a:pt x="8046" y="15799"/>
                    <a:pt x="6446" y="13470"/>
                    <a:pt x="5941" y="12735"/>
                  </a:cubicBezTo>
                  <a:cubicBezTo>
                    <a:pt x="5249" y="11725"/>
                    <a:pt x="3425" y="9065"/>
                    <a:pt x="4579" y="6376"/>
                  </a:cubicBezTo>
                  <a:cubicBezTo>
                    <a:pt x="5119" y="5122"/>
                    <a:pt x="6107" y="4329"/>
                    <a:pt x="6979" y="3839"/>
                  </a:cubicBezTo>
                  <a:cubicBezTo>
                    <a:pt x="7286" y="3671"/>
                    <a:pt x="7618" y="3590"/>
                    <a:pt x="7947" y="3590"/>
                  </a:cubicBezTo>
                  <a:close/>
                  <a:moveTo>
                    <a:pt x="7397" y="1"/>
                  </a:moveTo>
                  <a:cubicBezTo>
                    <a:pt x="6263" y="1"/>
                    <a:pt x="5126" y="353"/>
                    <a:pt x="4161" y="1092"/>
                  </a:cubicBezTo>
                  <a:cubicBezTo>
                    <a:pt x="4009" y="1208"/>
                    <a:pt x="3851" y="1337"/>
                    <a:pt x="3699" y="1467"/>
                  </a:cubicBezTo>
                  <a:cubicBezTo>
                    <a:pt x="3151" y="1950"/>
                    <a:pt x="1227" y="3745"/>
                    <a:pt x="686" y="6715"/>
                  </a:cubicBezTo>
                  <a:cubicBezTo>
                    <a:pt x="1" y="10493"/>
                    <a:pt x="2056" y="13434"/>
                    <a:pt x="2892" y="14631"/>
                  </a:cubicBezTo>
                  <a:cubicBezTo>
                    <a:pt x="5920" y="19021"/>
                    <a:pt x="10786" y="20052"/>
                    <a:pt x="12631" y="20297"/>
                  </a:cubicBezTo>
                  <a:cubicBezTo>
                    <a:pt x="13326" y="20392"/>
                    <a:pt x="13972" y="20426"/>
                    <a:pt x="14549" y="20426"/>
                  </a:cubicBezTo>
                  <a:cubicBezTo>
                    <a:pt x="15199" y="20426"/>
                    <a:pt x="15763" y="20383"/>
                    <a:pt x="16214" y="20333"/>
                  </a:cubicBezTo>
                  <a:cubicBezTo>
                    <a:pt x="18348" y="22388"/>
                    <a:pt x="19977" y="24089"/>
                    <a:pt x="21051" y="25250"/>
                  </a:cubicBezTo>
                  <a:cubicBezTo>
                    <a:pt x="22635" y="26952"/>
                    <a:pt x="23856" y="28365"/>
                    <a:pt x="25020" y="28365"/>
                  </a:cubicBezTo>
                  <a:cubicBezTo>
                    <a:pt x="25127" y="28365"/>
                    <a:pt x="25234" y="28353"/>
                    <a:pt x="25341" y="28328"/>
                  </a:cubicBezTo>
                  <a:cubicBezTo>
                    <a:pt x="25571" y="28270"/>
                    <a:pt x="26033" y="27938"/>
                    <a:pt x="26948" y="27275"/>
                  </a:cubicBezTo>
                  <a:cubicBezTo>
                    <a:pt x="28210" y="26360"/>
                    <a:pt x="28844" y="25906"/>
                    <a:pt x="28938" y="25761"/>
                  </a:cubicBezTo>
                  <a:cubicBezTo>
                    <a:pt x="30026" y="24168"/>
                    <a:pt x="24685" y="19526"/>
                    <a:pt x="20338" y="13564"/>
                  </a:cubicBezTo>
                  <a:cubicBezTo>
                    <a:pt x="15745" y="7256"/>
                    <a:pt x="14628" y="5937"/>
                    <a:pt x="11845" y="2224"/>
                  </a:cubicBezTo>
                  <a:cubicBezTo>
                    <a:pt x="10759" y="780"/>
                    <a:pt x="9083" y="1"/>
                    <a:pt x="7397" y="1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" name="Google Shape;3072;p42">
              <a:extLst>
                <a:ext uri="{FF2B5EF4-FFF2-40B4-BE49-F238E27FC236}">
                  <a16:creationId xmlns:a16="http://schemas.microsoft.com/office/drawing/2014/main" id="{AA869EA3-C4C3-A9B4-6B6C-D9E7183C26DF}"/>
                </a:ext>
              </a:extLst>
            </p:cNvPr>
            <p:cNvSpPr/>
            <p:nvPr/>
          </p:nvSpPr>
          <p:spPr>
            <a:xfrm>
              <a:off x="1348650" y="1649250"/>
              <a:ext cx="480100" cy="802375"/>
            </a:xfrm>
            <a:custGeom>
              <a:avLst/>
              <a:gdLst/>
              <a:ahLst/>
              <a:cxnLst/>
              <a:rect l="l" t="t" r="r" b="b"/>
              <a:pathLst>
                <a:path w="19204" h="32095" extrusionOk="0">
                  <a:moveTo>
                    <a:pt x="3598" y="0"/>
                  </a:moveTo>
                  <a:cubicBezTo>
                    <a:pt x="2401" y="837"/>
                    <a:pt x="1197" y="1673"/>
                    <a:pt x="1" y="2509"/>
                  </a:cubicBezTo>
                  <a:cubicBezTo>
                    <a:pt x="823" y="4210"/>
                    <a:pt x="1644" y="5905"/>
                    <a:pt x="2466" y="7606"/>
                  </a:cubicBezTo>
                  <a:lnTo>
                    <a:pt x="2012" y="10432"/>
                  </a:lnTo>
                  <a:cubicBezTo>
                    <a:pt x="1897" y="11174"/>
                    <a:pt x="2099" y="11924"/>
                    <a:pt x="2567" y="12508"/>
                  </a:cubicBezTo>
                  <a:lnTo>
                    <a:pt x="18319" y="31929"/>
                  </a:lnTo>
                  <a:cubicBezTo>
                    <a:pt x="18413" y="32046"/>
                    <a:pt x="18531" y="32095"/>
                    <a:pt x="18648" y="32095"/>
                  </a:cubicBezTo>
                  <a:cubicBezTo>
                    <a:pt x="18934" y="32095"/>
                    <a:pt x="19204" y="31796"/>
                    <a:pt x="19040" y="31468"/>
                  </a:cubicBezTo>
                  <a:cubicBezTo>
                    <a:pt x="13893" y="20979"/>
                    <a:pt x="8745" y="10490"/>
                    <a:pt x="3598" y="0"/>
                  </a:cubicBezTo>
                  <a:close/>
                </a:path>
              </a:pathLst>
            </a:custGeom>
            <a:solidFill>
              <a:srgbClr val="CFCD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" name="Google Shape;3073;p42">
              <a:extLst>
                <a:ext uri="{FF2B5EF4-FFF2-40B4-BE49-F238E27FC236}">
                  <a16:creationId xmlns:a16="http://schemas.microsoft.com/office/drawing/2014/main" id="{00318DC2-9494-12F1-656A-51D406C868D8}"/>
                </a:ext>
              </a:extLst>
            </p:cNvPr>
            <p:cNvSpPr/>
            <p:nvPr/>
          </p:nvSpPr>
          <p:spPr>
            <a:xfrm>
              <a:off x="1348650" y="1649250"/>
              <a:ext cx="128000" cy="150325"/>
            </a:xfrm>
            <a:custGeom>
              <a:avLst/>
              <a:gdLst/>
              <a:ahLst/>
              <a:cxnLst/>
              <a:rect l="l" t="t" r="r" b="b"/>
              <a:pathLst>
                <a:path w="5120" h="6013" extrusionOk="0">
                  <a:moveTo>
                    <a:pt x="3598" y="0"/>
                  </a:moveTo>
                  <a:cubicBezTo>
                    <a:pt x="2401" y="837"/>
                    <a:pt x="1197" y="1673"/>
                    <a:pt x="1" y="2509"/>
                  </a:cubicBezTo>
                  <a:cubicBezTo>
                    <a:pt x="570" y="3677"/>
                    <a:pt x="1133" y="4845"/>
                    <a:pt x="1695" y="6013"/>
                  </a:cubicBezTo>
                  <a:cubicBezTo>
                    <a:pt x="2834" y="5040"/>
                    <a:pt x="3973" y="4066"/>
                    <a:pt x="5119" y="3093"/>
                  </a:cubicBezTo>
                  <a:lnTo>
                    <a:pt x="3598" y="0"/>
                  </a:ln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" name="Google Shape;3074;p42">
              <a:extLst>
                <a:ext uri="{FF2B5EF4-FFF2-40B4-BE49-F238E27FC236}">
                  <a16:creationId xmlns:a16="http://schemas.microsoft.com/office/drawing/2014/main" id="{65FC5800-F6E6-D58E-CD70-16821383BA99}"/>
                </a:ext>
              </a:extLst>
            </p:cNvPr>
            <p:cNvSpPr/>
            <p:nvPr/>
          </p:nvSpPr>
          <p:spPr>
            <a:xfrm>
              <a:off x="895025" y="938625"/>
              <a:ext cx="580000" cy="819975"/>
            </a:xfrm>
            <a:custGeom>
              <a:avLst/>
              <a:gdLst/>
              <a:ahLst/>
              <a:cxnLst/>
              <a:rect l="l" t="t" r="r" b="b"/>
              <a:pathLst>
                <a:path w="23200" h="32799" extrusionOk="0">
                  <a:moveTo>
                    <a:pt x="8365" y="3654"/>
                  </a:moveTo>
                  <a:cubicBezTo>
                    <a:pt x="11034" y="3654"/>
                    <a:pt x="12844" y="5991"/>
                    <a:pt x="13561" y="6899"/>
                  </a:cubicBezTo>
                  <a:cubicBezTo>
                    <a:pt x="14109" y="7606"/>
                    <a:pt x="15846" y="9841"/>
                    <a:pt x="15399" y="12948"/>
                  </a:cubicBezTo>
                  <a:cubicBezTo>
                    <a:pt x="15205" y="14303"/>
                    <a:pt x="14657" y="15392"/>
                    <a:pt x="14066" y="16221"/>
                  </a:cubicBezTo>
                  <a:cubicBezTo>
                    <a:pt x="13660" y="16779"/>
                    <a:pt x="13040" y="17061"/>
                    <a:pt x="12421" y="17061"/>
                  </a:cubicBezTo>
                  <a:cubicBezTo>
                    <a:pt x="11818" y="17061"/>
                    <a:pt x="11216" y="16794"/>
                    <a:pt x="10814" y="16257"/>
                  </a:cubicBezTo>
                  <a:lnTo>
                    <a:pt x="4542" y="7865"/>
                  </a:lnTo>
                  <a:cubicBezTo>
                    <a:pt x="3930" y="7044"/>
                    <a:pt x="4023" y="5897"/>
                    <a:pt x="4766" y="5198"/>
                  </a:cubicBezTo>
                  <a:cubicBezTo>
                    <a:pt x="5494" y="4513"/>
                    <a:pt x="6554" y="3814"/>
                    <a:pt x="7909" y="3677"/>
                  </a:cubicBezTo>
                  <a:cubicBezTo>
                    <a:pt x="8064" y="3662"/>
                    <a:pt x="8216" y="3654"/>
                    <a:pt x="8365" y="3654"/>
                  </a:cubicBezTo>
                  <a:close/>
                  <a:moveTo>
                    <a:pt x="8295" y="0"/>
                  </a:moveTo>
                  <a:cubicBezTo>
                    <a:pt x="5855" y="0"/>
                    <a:pt x="4045" y="1022"/>
                    <a:pt x="3504" y="1348"/>
                  </a:cubicBezTo>
                  <a:cubicBezTo>
                    <a:pt x="3331" y="1457"/>
                    <a:pt x="3158" y="1565"/>
                    <a:pt x="3000" y="1673"/>
                  </a:cubicBezTo>
                  <a:cubicBezTo>
                    <a:pt x="520" y="3410"/>
                    <a:pt x="1" y="6878"/>
                    <a:pt x="1753" y="9343"/>
                  </a:cubicBezTo>
                  <a:cubicBezTo>
                    <a:pt x="4449" y="13121"/>
                    <a:pt x="5364" y="14584"/>
                    <a:pt x="9985" y="20878"/>
                  </a:cubicBezTo>
                  <a:cubicBezTo>
                    <a:pt x="14178" y="26586"/>
                    <a:pt x="16930" y="32799"/>
                    <a:pt x="18776" y="32799"/>
                  </a:cubicBezTo>
                  <a:cubicBezTo>
                    <a:pt x="18854" y="32799"/>
                    <a:pt x="18929" y="32788"/>
                    <a:pt x="19004" y="32765"/>
                  </a:cubicBezTo>
                  <a:cubicBezTo>
                    <a:pt x="19169" y="32715"/>
                    <a:pt x="19797" y="32253"/>
                    <a:pt x="21051" y="31331"/>
                  </a:cubicBezTo>
                  <a:cubicBezTo>
                    <a:pt x="21959" y="30653"/>
                    <a:pt x="22414" y="30314"/>
                    <a:pt x="22536" y="30120"/>
                  </a:cubicBezTo>
                  <a:cubicBezTo>
                    <a:pt x="23199" y="29002"/>
                    <a:pt x="22154" y="27308"/>
                    <a:pt x="20907" y="25095"/>
                  </a:cubicBezTo>
                  <a:cubicBezTo>
                    <a:pt x="20128" y="23718"/>
                    <a:pt x="18996" y="21649"/>
                    <a:pt x="17684" y="18996"/>
                  </a:cubicBezTo>
                  <a:cubicBezTo>
                    <a:pt x="18030" y="18210"/>
                    <a:pt x="18485" y="17042"/>
                    <a:pt x="18737" y="15565"/>
                  </a:cubicBezTo>
                  <a:cubicBezTo>
                    <a:pt x="19061" y="13734"/>
                    <a:pt x="19559" y="8788"/>
                    <a:pt x="16293" y="4571"/>
                  </a:cubicBezTo>
                  <a:cubicBezTo>
                    <a:pt x="15399" y="3417"/>
                    <a:pt x="13222" y="563"/>
                    <a:pt x="9416" y="72"/>
                  </a:cubicBezTo>
                  <a:cubicBezTo>
                    <a:pt x="9030" y="22"/>
                    <a:pt x="8656" y="0"/>
                    <a:pt x="8295" y="0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" name="Google Shape;3075;p42">
              <a:extLst>
                <a:ext uri="{FF2B5EF4-FFF2-40B4-BE49-F238E27FC236}">
                  <a16:creationId xmlns:a16="http://schemas.microsoft.com/office/drawing/2014/main" id="{E073E190-E632-09A7-5A8B-CA1C396CE9EA}"/>
                </a:ext>
              </a:extLst>
            </p:cNvPr>
            <p:cNvSpPr/>
            <p:nvPr/>
          </p:nvSpPr>
          <p:spPr>
            <a:xfrm>
              <a:off x="1450300" y="1858875"/>
              <a:ext cx="66350" cy="58550"/>
            </a:xfrm>
            <a:custGeom>
              <a:avLst/>
              <a:gdLst/>
              <a:ahLst/>
              <a:cxnLst/>
              <a:rect l="l" t="t" r="r" b="b"/>
              <a:pathLst>
                <a:path w="2654" h="2342" extrusionOk="0">
                  <a:moveTo>
                    <a:pt x="1326" y="1"/>
                  </a:moveTo>
                  <a:cubicBezTo>
                    <a:pt x="869" y="1"/>
                    <a:pt x="437" y="271"/>
                    <a:pt x="253" y="720"/>
                  </a:cubicBezTo>
                  <a:cubicBezTo>
                    <a:pt x="1" y="1312"/>
                    <a:pt x="282" y="1996"/>
                    <a:pt x="873" y="2249"/>
                  </a:cubicBezTo>
                  <a:cubicBezTo>
                    <a:pt x="1022" y="2312"/>
                    <a:pt x="1176" y="2341"/>
                    <a:pt x="1328" y="2341"/>
                  </a:cubicBezTo>
                  <a:cubicBezTo>
                    <a:pt x="1786" y="2341"/>
                    <a:pt x="2219" y="2071"/>
                    <a:pt x="2408" y="1622"/>
                  </a:cubicBezTo>
                  <a:cubicBezTo>
                    <a:pt x="2654" y="1030"/>
                    <a:pt x="2380" y="346"/>
                    <a:pt x="1781" y="93"/>
                  </a:cubicBezTo>
                  <a:cubicBezTo>
                    <a:pt x="1632" y="30"/>
                    <a:pt x="1478" y="1"/>
                    <a:pt x="1326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" name="Google Shape;3076;p42">
              <a:extLst>
                <a:ext uri="{FF2B5EF4-FFF2-40B4-BE49-F238E27FC236}">
                  <a16:creationId xmlns:a16="http://schemas.microsoft.com/office/drawing/2014/main" id="{A934505E-66F5-0A1F-6570-05129AEF25EB}"/>
                </a:ext>
              </a:extLst>
            </p:cNvPr>
            <p:cNvSpPr/>
            <p:nvPr/>
          </p:nvSpPr>
          <p:spPr>
            <a:xfrm>
              <a:off x="905850" y="1037375"/>
              <a:ext cx="466975" cy="721225"/>
            </a:xfrm>
            <a:custGeom>
              <a:avLst/>
              <a:gdLst/>
              <a:ahLst/>
              <a:cxnLst/>
              <a:rect l="l" t="t" r="r" b="b"/>
              <a:pathLst>
                <a:path w="18679" h="28849" extrusionOk="0">
                  <a:moveTo>
                    <a:pt x="736" y="1"/>
                  </a:moveTo>
                  <a:lnTo>
                    <a:pt x="736" y="1"/>
                  </a:lnTo>
                  <a:cubicBezTo>
                    <a:pt x="0" y="1709"/>
                    <a:pt x="166" y="3771"/>
                    <a:pt x="1320" y="5393"/>
                  </a:cubicBezTo>
                  <a:cubicBezTo>
                    <a:pt x="4016" y="9171"/>
                    <a:pt x="4931" y="10634"/>
                    <a:pt x="9552" y="16928"/>
                  </a:cubicBezTo>
                  <a:cubicBezTo>
                    <a:pt x="13745" y="22636"/>
                    <a:pt x="16497" y="28849"/>
                    <a:pt x="18343" y="28849"/>
                  </a:cubicBezTo>
                  <a:cubicBezTo>
                    <a:pt x="18421" y="28849"/>
                    <a:pt x="18496" y="28838"/>
                    <a:pt x="18571" y="28815"/>
                  </a:cubicBezTo>
                  <a:cubicBezTo>
                    <a:pt x="18592" y="28808"/>
                    <a:pt x="18628" y="28794"/>
                    <a:pt x="18679" y="28765"/>
                  </a:cubicBezTo>
                  <a:cubicBezTo>
                    <a:pt x="15867" y="24685"/>
                    <a:pt x="13056" y="20604"/>
                    <a:pt x="10244" y="16524"/>
                  </a:cubicBezTo>
                  <a:cubicBezTo>
                    <a:pt x="8831" y="14469"/>
                    <a:pt x="7418" y="12415"/>
                    <a:pt x="6005" y="10360"/>
                  </a:cubicBezTo>
                  <a:cubicBezTo>
                    <a:pt x="4765" y="8565"/>
                    <a:pt x="3533" y="6756"/>
                    <a:pt x="2516" y="4831"/>
                  </a:cubicBezTo>
                  <a:cubicBezTo>
                    <a:pt x="1709" y="3303"/>
                    <a:pt x="1067" y="1681"/>
                    <a:pt x="736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" name="Google Shape;3077;p42">
              <a:extLst>
                <a:ext uri="{FF2B5EF4-FFF2-40B4-BE49-F238E27FC236}">
                  <a16:creationId xmlns:a16="http://schemas.microsoft.com/office/drawing/2014/main" id="{3F51A6D7-EA1E-ADCA-0AD8-C4F4C9DBC003}"/>
                </a:ext>
              </a:extLst>
            </p:cNvPr>
            <p:cNvSpPr/>
            <p:nvPr/>
          </p:nvSpPr>
          <p:spPr>
            <a:xfrm>
              <a:off x="1004975" y="1008325"/>
              <a:ext cx="298300" cy="359600"/>
            </a:xfrm>
            <a:custGeom>
              <a:avLst/>
              <a:gdLst/>
              <a:ahLst/>
              <a:cxnLst/>
              <a:rect l="l" t="t" r="r" b="b"/>
              <a:pathLst>
                <a:path w="11932" h="14384" extrusionOk="0">
                  <a:moveTo>
                    <a:pt x="3947" y="1"/>
                  </a:moveTo>
                  <a:cubicBezTo>
                    <a:pt x="3893" y="1"/>
                    <a:pt x="3839" y="1"/>
                    <a:pt x="3785" y="2"/>
                  </a:cubicBezTo>
                  <a:cubicBezTo>
                    <a:pt x="1990" y="38"/>
                    <a:pt x="159" y="1105"/>
                    <a:pt x="0" y="2886"/>
                  </a:cubicBezTo>
                  <a:cubicBezTo>
                    <a:pt x="94" y="2713"/>
                    <a:pt x="217" y="2554"/>
                    <a:pt x="368" y="2410"/>
                  </a:cubicBezTo>
                  <a:cubicBezTo>
                    <a:pt x="1096" y="1725"/>
                    <a:pt x="2156" y="1026"/>
                    <a:pt x="3511" y="889"/>
                  </a:cubicBezTo>
                  <a:cubicBezTo>
                    <a:pt x="3666" y="874"/>
                    <a:pt x="3818" y="866"/>
                    <a:pt x="3967" y="866"/>
                  </a:cubicBezTo>
                  <a:cubicBezTo>
                    <a:pt x="6636" y="866"/>
                    <a:pt x="8446" y="3203"/>
                    <a:pt x="9163" y="4111"/>
                  </a:cubicBezTo>
                  <a:cubicBezTo>
                    <a:pt x="9711" y="4818"/>
                    <a:pt x="11448" y="7053"/>
                    <a:pt x="11001" y="10160"/>
                  </a:cubicBezTo>
                  <a:cubicBezTo>
                    <a:pt x="10807" y="11515"/>
                    <a:pt x="10259" y="12604"/>
                    <a:pt x="9668" y="13433"/>
                  </a:cubicBezTo>
                  <a:cubicBezTo>
                    <a:pt x="9285" y="13966"/>
                    <a:pt x="8709" y="14240"/>
                    <a:pt x="8118" y="14269"/>
                  </a:cubicBezTo>
                  <a:cubicBezTo>
                    <a:pt x="8245" y="14341"/>
                    <a:pt x="8387" y="14384"/>
                    <a:pt x="8531" y="14384"/>
                  </a:cubicBezTo>
                  <a:cubicBezTo>
                    <a:pt x="8745" y="14384"/>
                    <a:pt x="8963" y="14291"/>
                    <a:pt x="9148" y="14067"/>
                  </a:cubicBezTo>
                  <a:cubicBezTo>
                    <a:pt x="9855" y="13216"/>
                    <a:pt x="10677" y="12380"/>
                    <a:pt x="11225" y="11421"/>
                  </a:cubicBezTo>
                  <a:cubicBezTo>
                    <a:pt x="11744" y="10520"/>
                    <a:pt x="11931" y="9439"/>
                    <a:pt x="11837" y="8415"/>
                  </a:cubicBezTo>
                  <a:cubicBezTo>
                    <a:pt x="11729" y="7298"/>
                    <a:pt x="11347" y="6260"/>
                    <a:pt x="10850" y="5258"/>
                  </a:cubicBezTo>
                  <a:cubicBezTo>
                    <a:pt x="10388" y="4328"/>
                    <a:pt x="9862" y="3376"/>
                    <a:pt x="9235" y="2547"/>
                  </a:cubicBezTo>
                  <a:cubicBezTo>
                    <a:pt x="7948" y="832"/>
                    <a:pt x="6072" y="1"/>
                    <a:pt x="3947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" name="Google Shape;3078;p42">
              <a:extLst>
                <a:ext uri="{FF2B5EF4-FFF2-40B4-BE49-F238E27FC236}">
                  <a16:creationId xmlns:a16="http://schemas.microsoft.com/office/drawing/2014/main" id="{4DA0D660-6C79-B8A7-092A-CEE11BA422A2}"/>
                </a:ext>
              </a:extLst>
            </p:cNvPr>
            <p:cNvSpPr/>
            <p:nvPr/>
          </p:nvSpPr>
          <p:spPr>
            <a:xfrm>
              <a:off x="970175" y="938625"/>
              <a:ext cx="504850" cy="753900"/>
            </a:xfrm>
            <a:custGeom>
              <a:avLst/>
              <a:gdLst/>
              <a:ahLst/>
              <a:cxnLst/>
              <a:rect l="l" t="t" r="r" b="b"/>
              <a:pathLst>
                <a:path w="20194" h="30156" extrusionOk="0">
                  <a:moveTo>
                    <a:pt x="5289" y="0"/>
                  </a:moveTo>
                  <a:cubicBezTo>
                    <a:pt x="2849" y="0"/>
                    <a:pt x="1039" y="1022"/>
                    <a:pt x="498" y="1348"/>
                  </a:cubicBezTo>
                  <a:cubicBezTo>
                    <a:pt x="325" y="1457"/>
                    <a:pt x="160" y="1565"/>
                    <a:pt x="1" y="1673"/>
                  </a:cubicBezTo>
                  <a:cubicBezTo>
                    <a:pt x="1210" y="1156"/>
                    <a:pt x="2508" y="911"/>
                    <a:pt x="3810" y="911"/>
                  </a:cubicBezTo>
                  <a:cubicBezTo>
                    <a:pt x="6808" y="911"/>
                    <a:pt x="9830" y="2210"/>
                    <a:pt x="11845" y="4477"/>
                  </a:cubicBezTo>
                  <a:cubicBezTo>
                    <a:pt x="13547" y="6380"/>
                    <a:pt x="14520" y="8925"/>
                    <a:pt x="14758" y="11448"/>
                  </a:cubicBezTo>
                  <a:cubicBezTo>
                    <a:pt x="14880" y="12746"/>
                    <a:pt x="14837" y="14058"/>
                    <a:pt x="14592" y="15334"/>
                  </a:cubicBezTo>
                  <a:cubicBezTo>
                    <a:pt x="14332" y="16711"/>
                    <a:pt x="13518" y="18124"/>
                    <a:pt x="13756" y="19537"/>
                  </a:cubicBezTo>
                  <a:cubicBezTo>
                    <a:pt x="13914" y="20431"/>
                    <a:pt x="14404" y="21209"/>
                    <a:pt x="14830" y="21995"/>
                  </a:cubicBezTo>
                  <a:cubicBezTo>
                    <a:pt x="15306" y="22860"/>
                    <a:pt x="15774" y="23718"/>
                    <a:pt x="16250" y="24583"/>
                  </a:cubicBezTo>
                  <a:cubicBezTo>
                    <a:pt x="17194" y="26313"/>
                    <a:pt x="18146" y="28036"/>
                    <a:pt x="19090" y="29766"/>
                  </a:cubicBezTo>
                  <a:cubicBezTo>
                    <a:pt x="19198" y="29961"/>
                    <a:pt x="19343" y="30091"/>
                    <a:pt x="19501" y="30156"/>
                  </a:cubicBezTo>
                  <a:cubicBezTo>
                    <a:pt x="19508" y="30141"/>
                    <a:pt x="19523" y="30127"/>
                    <a:pt x="19530" y="30120"/>
                  </a:cubicBezTo>
                  <a:cubicBezTo>
                    <a:pt x="20193" y="29002"/>
                    <a:pt x="19148" y="27308"/>
                    <a:pt x="17901" y="25095"/>
                  </a:cubicBezTo>
                  <a:cubicBezTo>
                    <a:pt x="17122" y="23718"/>
                    <a:pt x="15990" y="21649"/>
                    <a:pt x="14678" y="18996"/>
                  </a:cubicBezTo>
                  <a:cubicBezTo>
                    <a:pt x="15024" y="18210"/>
                    <a:pt x="15479" y="17042"/>
                    <a:pt x="15731" y="15565"/>
                  </a:cubicBezTo>
                  <a:cubicBezTo>
                    <a:pt x="16055" y="13734"/>
                    <a:pt x="16553" y="8788"/>
                    <a:pt x="13287" y="4571"/>
                  </a:cubicBezTo>
                  <a:cubicBezTo>
                    <a:pt x="12393" y="3417"/>
                    <a:pt x="10216" y="563"/>
                    <a:pt x="6410" y="72"/>
                  </a:cubicBezTo>
                  <a:cubicBezTo>
                    <a:pt x="6024" y="22"/>
                    <a:pt x="5650" y="0"/>
                    <a:pt x="5289" y="0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" name="Google Shape;3079;p42">
              <a:extLst>
                <a:ext uri="{FF2B5EF4-FFF2-40B4-BE49-F238E27FC236}">
                  <a16:creationId xmlns:a16="http://schemas.microsoft.com/office/drawing/2014/main" id="{2E868590-F73C-33BB-30BE-189D7E2CFDA2}"/>
                </a:ext>
              </a:extLst>
            </p:cNvPr>
            <p:cNvSpPr/>
            <p:nvPr/>
          </p:nvSpPr>
          <p:spPr>
            <a:xfrm>
              <a:off x="782575" y="1132075"/>
              <a:ext cx="578725" cy="646050"/>
            </a:xfrm>
            <a:custGeom>
              <a:avLst/>
              <a:gdLst/>
              <a:ahLst/>
              <a:cxnLst/>
              <a:rect l="l" t="t" r="r" b="b"/>
              <a:pathLst>
                <a:path w="23149" h="25842" extrusionOk="0">
                  <a:moveTo>
                    <a:pt x="528" y="1"/>
                  </a:moveTo>
                  <a:cubicBezTo>
                    <a:pt x="352" y="1"/>
                    <a:pt x="176" y="9"/>
                    <a:pt x="0" y="26"/>
                  </a:cubicBezTo>
                  <a:cubicBezTo>
                    <a:pt x="1507" y="856"/>
                    <a:pt x="2855" y="1958"/>
                    <a:pt x="4066" y="3191"/>
                  </a:cubicBezTo>
                  <a:cubicBezTo>
                    <a:pt x="5595" y="4741"/>
                    <a:pt x="6943" y="6464"/>
                    <a:pt x="8283" y="8187"/>
                  </a:cubicBezTo>
                  <a:cubicBezTo>
                    <a:pt x="9812" y="10155"/>
                    <a:pt x="11340" y="12130"/>
                    <a:pt x="12868" y="14098"/>
                  </a:cubicBezTo>
                  <a:cubicBezTo>
                    <a:pt x="15903" y="18013"/>
                    <a:pt x="18946" y="21927"/>
                    <a:pt x="21981" y="25842"/>
                  </a:cubicBezTo>
                  <a:cubicBezTo>
                    <a:pt x="22017" y="25806"/>
                    <a:pt x="22045" y="25777"/>
                    <a:pt x="22060" y="25755"/>
                  </a:cubicBezTo>
                  <a:cubicBezTo>
                    <a:pt x="23148" y="24162"/>
                    <a:pt x="17807" y="19520"/>
                    <a:pt x="13460" y="13558"/>
                  </a:cubicBezTo>
                  <a:cubicBezTo>
                    <a:pt x="8867" y="7250"/>
                    <a:pt x="7750" y="5931"/>
                    <a:pt x="4967" y="2218"/>
                  </a:cubicBezTo>
                  <a:cubicBezTo>
                    <a:pt x="3884" y="776"/>
                    <a:pt x="2210" y="1"/>
                    <a:pt x="528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" name="Google Shape;3080;p42">
              <a:extLst>
                <a:ext uri="{FF2B5EF4-FFF2-40B4-BE49-F238E27FC236}">
                  <a16:creationId xmlns:a16="http://schemas.microsoft.com/office/drawing/2014/main" id="{80D0CFA0-6AD6-ED66-A86F-1A927F5DD10E}"/>
                </a:ext>
              </a:extLst>
            </p:cNvPr>
            <p:cNvSpPr/>
            <p:nvPr/>
          </p:nvSpPr>
          <p:spPr>
            <a:xfrm>
              <a:off x="684350" y="1221050"/>
              <a:ext cx="326600" cy="336375"/>
            </a:xfrm>
            <a:custGeom>
              <a:avLst/>
              <a:gdLst/>
              <a:ahLst/>
              <a:cxnLst/>
              <a:rect l="l" t="t" r="r" b="b"/>
              <a:pathLst>
                <a:path w="13064" h="13455" extrusionOk="0">
                  <a:moveTo>
                    <a:pt x="4018" y="0"/>
                  </a:moveTo>
                  <a:cubicBezTo>
                    <a:pt x="2513" y="0"/>
                    <a:pt x="1212" y="1294"/>
                    <a:pt x="700" y="2804"/>
                  </a:cubicBezTo>
                  <a:cubicBezTo>
                    <a:pt x="0" y="4880"/>
                    <a:pt x="195" y="6978"/>
                    <a:pt x="1471" y="8766"/>
                  </a:cubicBezTo>
                  <a:cubicBezTo>
                    <a:pt x="2077" y="9617"/>
                    <a:pt x="2819" y="10402"/>
                    <a:pt x="3569" y="11123"/>
                  </a:cubicBezTo>
                  <a:cubicBezTo>
                    <a:pt x="4369" y="11902"/>
                    <a:pt x="5241" y="12587"/>
                    <a:pt x="6279" y="13027"/>
                  </a:cubicBezTo>
                  <a:cubicBezTo>
                    <a:pt x="6931" y="13298"/>
                    <a:pt x="7643" y="13455"/>
                    <a:pt x="8354" y="13455"/>
                  </a:cubicBezTo>
                  <a:cubicBezTo>
                    <a:pt x="8682" y="13455"/>
                    <a:pt x="9008" y="13421"/>
                    <a:pt x="9329" y="13351"/>
                  </a:cubicBezTo>
                  <a:cubicBezTo>
                    <a:pt x="10410" y="13120"/>
                    <a:pt x="11456" y="12587"/>
                    <a:pt x="12479" y="12176"/>
                  </a:cubicBezTo>
                  <a:cubicBezTo>
                    <a:pt x="12933" y="11996"/>
                    <a:pt x="13063" y="11614"/>
                    <a:pt x="12984" y="11253"/>
                  </a:cubicBezTo>
                  <a:lnTo>
                    <a:pt x="12984" y="11253"/>
                  </a:lnTo>
                  <a:cubicBezTo>
                    <a:pt x="12782" y="11808"/>
                    <a:pt x="12342" y="12270"/>
                    <a:pt x="11722" y="12479"/>
                  </a:cubicBezTo>
                  <a:cubicBezTo>
                    <a:pt x="11050" y="12698"/>
                    <a:pt x="10267" y="12855"/>
                    <a:pt x="9400" y="12855"/>
                  </a:cubicBezTo>
                  <a:cubicBezTo>
                    <a:pt x="9012" y="12855"/>
                    <a:pt x="8608" y="12824"/>
                    <a:pt x="8190" y="12753"/>
                  </a:cubicBezTo>
                  <a:cubicBezTo>
                    <a:pt x="5097" y="12234"/>
                    <a:pt x="3497" y="9905"/>
                    <a:pt x="2992" y="9170"/>
                  </a:cubicBezTo>
                  <a:cubicBezTo>
                    <a:pt x="2300" y="8160"/>
                    <a:pt x="476" y="5500"/>
                    <a:pt x="1630" y="2811"/>
                  </a:cubicBezTo>
                  <a:cubicBezTo>
                    <a:pt x="2170" y="1557"/>
                    <a:pt x="3158" y="764"/>
                    <a:pt x="4030" y="274"/>
                  </a:cubicBezTo>
                  <a:cubicBezTo>
                    <a:pt x="4211" y="173"/>
                    <a:pt x="4405" y="108"/>
                    <a:pt x="4600" y="65"/>
                  </a:cubicBezTo>
                  <a:cubicBezTo>
                    <a:pt x="4404" y="21"/>
                    <a:pt x="4209" y="0"/>
                    <a:pt x="4018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" name="Google Shape;3081;p42">
              <a:extLst>
                <a:ext uri="{FF2B5EF4-FFF2-40B4-BE49-F238E27FC236}">
                  <a16:creationId xmlns:a16="http://schemas.microsoft.com/office/drawing/2014/main" id="{6F9D5C18-E360-6119-B008-27AC7C0148DC}"/>
                </a:ext>
              </a:extLst>
            </p:cNvPr>
            <p:cNvSpPr/>
            <p:nvPr/>
          </p:nvSpPr>
          <p:spPr>
            <a:xfrm>
              <a:off x="610625" y="1159225"/>
              <a:ext cx="634800" cy="681825"/>
            </a:xfrm>
            <a:custGeom>
              <a:avLst/>
              <a:gdLst/>
              <a:ahLst/>
              <a:cxnLst/>
              <a:rect l="l" t="t" r="r" b="b"/>
              <a:pathLst>
                <a:path w="25392" h="27273" extrusionOk="0">
                  <a:moveTo>
                    <a:pt x="4153" y="0"/>
                  </a:moveTo>
                  <a:lnTo>
                    <a:pt x="4153" y="0"/>
                  </a:lnTo>
                  <a:cubicBezTo>
                    <a:pt x="4002" y="123"/>
                    <a:pt x="3851" y="245"/>
                    <a:pt x="3699" y="375"/>
                  </a:cubicBezTo>
                  <a:cubicBezTo>
                    <a:pt x="3151" y="858"/>
                    <a:pt x="1227" y="2653"/>
                    <a:pt x="686" y="5623"/>
                  </a:cubicBezTo>
                  <a:cubicBezTo>
                    <a:pt x="1" y="9401"/>
                    <a:pt x="2056" y="12342"/>
                    <a:pt x="2892" y="13539"/>
                  </a:cubicBezTo>
                  <a:cubicBezTo>
                    <a:pt x="5920" y="17929"/>
                    <a:pt x="10786" y="18960"/>
                    <a:pt x="12631" y="19205"/>
                  </a:cubicBezTo>
                  <a:cubicBezTo>
                    <a:pt x="13326" y="19300"/>
                    <a:pt x="13972" y="19334"/>
                    <a:pt x="14549" y="19334"/>
                  </a:cubicBezTo>
                  <a:cubicBezTo>
                    <a:pt x="15199" y="19334"/>
                    <a:pt x="15763" y="19291"/>
                    <a:pt x="16214" y="19241"/>
                  </a:cubicBezTo>
                  <a:cubicBezTo>
                    <a:pt x="18348" y="21296"/>
                    <a:pt x="19977" y="22997"/>
                    <a:pt x="21051" y="24158"/>
                  </a:cubicBezTo>
                  <a:cubicBezTo>
                    <a:pt x="22635" y="25860"/>
                    <a:pt x="23856" y="27273"/>
                    <a:pt x="25020" y="27273"/>
                  </a:cubicBezTo>
                  <a:cubicBezTo>
                    <a:pt x="25127" y="27273"/>
                    <a:pt x="25234" y="27261"/>
                    <a:pt x="25341" y="27236"/>
                  </a:cubicBezTo>
                  <a:cubicBezTo>
                    <a:pt x="25355" y="27229"/>
                    <a:pt x="25377" y="27221"/>
                    <a:pt x="25391" y="27214"/>
                  </a:cubicBezTo>
                  <a:cubicBezTo>
                    <a:pt x="25377" y="27048"/>
                    <a:pt x="25297" y="26868"/>
                    <a:pt x="25146" y="26710"/>
                  </a:cubicBezTo>
                  <a:cubicBezTo>
                    <a:pt x="23783" y="25282"/>
                    <a:pt x="22421" y="23855"/>
                    <a:pt x="21066" y="22435"/>
                  </a:cubicBezTo>
                  <a:cubicBezTo>
                    <a:pt x="20388" y="21721"/>
                    <a:pt x="19703" y="21007"/>
                    <a:pt x="19026" y="20294"/>
                  </a:cubicBezTo>
                  <a:cubicBezTo>
                    <a:pt x="18413" y="19645"/>
                    <a:pt x="17814" y="18945"/>
                    <a:pt x="17007" y="18527"/>
                  </a:cubicBezTo>
                  <a:cubicBezTo>
                    <a:pt x="16255" y="18138"/>
                    <a:pt x="15386" y="18102"/>
                    <a:pt x="14515" y="18102"/>
                  </a:cubicBezTo>
                  <a:cubicBezTo>
                    <a:pt x="14312" y="18102"/>
                    <a:pt x="14109" y="18104"/>
                    <a:pt x="13907" y="18104"/>
                  </a:cubicBezTo>
                  <a:cubicBezTo>
                    <a:pt x="13514" y="18104"/>
                    <a:pt x="13126" y="18096"/>
                    <a:pt x="12754" y="18052"/>
                  </a:cubicBezTo>
                  <a:cubicBezTo>
                    <a:pt x="11463" y="17893"/>
                    <a:pt x="10195" y="17540"/>
                    <a:pt x="8998" y="17028"/>
                  </a:cubicBezTo>
                  <a:cubicBezTo>
                    <a:pt x="6662" y="16040"/>
                    <a:pt x="4535" y="14339"/>
                    <a:pt x="3238" y="12140"/>
                  </a:cubicBezTo>
                  <a:cubicBezTo>
                    <a:pt x="1010" y="8399"/>
                    <a:pt x="1313" y="3295"/>
                    <a:pt x="4153" y="0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" name="Google Shape;3082;p42">
              <a:extLst>
                <a:ext uri="{FF2B5EF4-FFF2-40B4-BE49-F238E27FC236}">
                  <a16:creationId xmlns:a16="http://schemas.microsoft.com/office/drawing/2014/main" id="{C6E10CA6-D60A-3102-C0FE-DB73463CA74E}"/>
                </a:ext>
              </a:extLst>
            </p:cNvPr>
            <p:cNvSpPr/>
            <p:nvPr/>
          </p:nvSpPr>
          <p:spPr>
            <a:xfrm>
              <a:off x="1396050" y="1866425"/>
              <a:ext cx="401925" cy="515100"/>
            </a:xfrm>
            <a:custGeom>
              <a:avLst/>
              <a:gdLst/>
              <a:ahLst/>
              <a:cxnLst/>
              <a:rect l="l" t="t" r="r" b="b"/>
              <a:pathLst>
                <a:path w="16077" h="20604" extrusionOk="0">
                  <a:moveTo>
                    <a:pt x="397" y="0"/>
                  </a:moveTo>
                  <a:lnTo>
                    <a:pt x="116" y="1745"/>
                  </a:lnTo>
                  <a:cubicBezTo>
                    <a:pt x="1" y="2487"/>
                    <a:pt x="203" y="3237"/>
                    <a:pt x="671" y="3821"/>
                  </a:cubicBezTo>
                  <a:lnTo>
                    <a:pt x="11441" y="17100"/>
                  </a:lnTo>
                  <a:cubicBezTo>
                    <a:pt x="12984" y="18268"/>
                    <a:pt x="14534" y="19436"/>
                    <a:pt x="16077" y="20604"/>
                  </a:cubicBezTo>
                  <a:cubicBezTo>
                    <a:pt x="15457" y="19342"/>
                    <a:pt x="14837" y="18080"/>
                    <a:pt x="14217" y="16812"/>
                  </a:cubicBezTo>
                  <a:cubicBezTo>
                    <a:pt x="8428" y="10367"/>
                    <a:pt x="4326" y="5876"/>
                    <a:pt x="2762" y="4376"/>
                  </a:cubicBezTo>
                  <a:cubicBezTo>
                    <a:pt x="2401" y="4030"/>
                    <a:pt x="1262" y="2978"/>
                    <a:pt x="686" y="1226"/>
                  </a:cubicBezTo>
                  <a:cubicBezTo>
                    <a:pt x="541" y="808"/>
                    <a:pt x="455" y="397"/>
                    <a:pt x="397" y="0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" name="Google Shape;3083;p42">
              <a:extLst>
                <a:ext uri="{FF2B5EF4-FFF2-40B4-BE49-F238E27FC236}">
                  <a16:creationId xmlns:a16="http://schemas.microsoft.com/office/drawing/2014/main" id="{4A96F7FE-9DBA-4112-454D-B16B55160960}"/>
                </a:ext>
              </a:extLst>
            </p:cNvPr>
            <p:cNvSpPr/>
            <p:nvPr/>
          </p:nvSpPr>
          <p:spPr>
            <a:xfrm>
              <a:off x="1396600" y="1809100"/>
              <a:ext cx="9750" cy="18225"/>
            </a:xfrm>
            <a:custGeom>
              <a:avLst/>
              <a:gdLst/>
              <a:ahLst/>
              <a:cxnLst/>
              <a:rect l="l" t="t" r="r" b="b"/>
              <a:pathLst>
                <a:path w="390" h="729" extrusionOk="0">
                  <a:moveTo>
                    <a:pt x="390" y="1"/>
                  </a:moveTo>
                  <a:cubicBezTo>
                    <a:pt x="260" y="22"/>
                    <a:pt x="130" y="51"/>
                    <a:pt x="0" y="73"/>
                  </a:cubicBezTo>
                  <a:cubicBezTo>
                    <a:pt x="101" y="296"/>
                    <a:pt x="209" y="513"/>
                    <a:pt x="318" y="729"/>
                  </a:cubicBezTo>
                  <a:cubicBezTo>
                    <a:pt x="332" y="469"/>
                    <a:pt x="361" y="224"/>
                    <a:pt x="3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00" name="Google Shape;3084;p42">
            <a:extLst>
              <a:ext uri="{FF2B5EF4-FFF2-40B4-BE49-F238E27FC236}">
                <a16:creationId xmlns:a16="http://schemas.microsoft.com/office/drawing/2014/main" id="{C27CBF5A-EDCA-5505-5874-F0622D714E48}"/>
              </a:ext>
            </a:extLst>
          </p:cNvPr>
          <p:cNvGrpSpPr/>
          <p:nvPr/>
        </p:nvGrpSpPr>
        <p:grpSpPr>
          <a:xfrm rot="12555670">
            <a:off x="3363867" y="1585583"/>
            <a:ext cx="921118" cy="2482759"/>
            <a:chOff x="4458800" y="2953350"/>
            <a:chExt cx="842025" cy="1773650"/>
          </a:xfrm>
        </p:grpSpPr>
        <p:sp>
          <p:nvSpPr>
            <p:cNvPr id="901" name="Google Shape;3085;p42">
              <a:extLst>
                <a:ext uri="{FF2B5EF4-FFF2-40B4-BE49-F238E27FC236}">
                  <a16:creationId xmlns:a16="http://schemas.microsoft.com/office/drawing/2014/main" id="{51539874-0BBF-76E1-3D43-E8BDE4D161F9}"/>
                </a:ext>
              </a:extLst>
            </p:cNvPr>
            <p:cNvSpPr/>
            <p:nvPr/>
          </p:nvSpPr>
          <p:spPr>
            <a:xfrm>
              <a:off x="4458800" y="4410300"/>
              <a:ext cx="374900" cy="316675"/>
            </a:xfrm>
            <a:custGeom>
              <a:avLst/>
              <a:gdLst/>
              <a:ahLst/>
              <a:cxnLst/>
              <a:rect l="l" t="t" r="r" b="b"/>
              <a:pathLst>
                <a:path w="14996" h="12667" extrusionOk="0">
                  <a:moveTo>
                    <a:pt x="2697" y="0"/>
                  </a:moveTo>
                  <a:lnTo>
                    <a:pt x="1810" y="2278"/>
                  </a:lnTo>
                  <a:cubicBezTo>
                    <a:pt x="0" y="6928"/>
                    <a:pt x="2408" y="11535"/>
                    <a:pt x="5595" y="12479"/>
                  </a:cubicBezTo>
                  <a:cubicBezTo>
                    <a:pt x="6026" y="12607"/>
                    <a:pt x="6467" y="12667"/>
                    <a:pt x="6911" y="12667"/>
                  </a:cubicBezTo>
                  <a:cubicBezTo>
                    <a:pt x="9977" y="12667"/>
                    <a:pt x="13155" y="9816"/>
                    <a:pt x="14087" y="7151"/>
                  </a:cubicBezTo>
                  <a:cubicBezTo>
                    <a:pt x="14101" y="7108"/>
                    <a:pt x="14116" y="7065"/>
                    <a:pt x="14123" y="7029"/>
                  </a:cubicBezTo>
                  <a:lnTo>
                    <a:pt x="14995" y="4809"/>
                  </a:lnTo>
                  <a:lnTo>
                    <a:pt x="2697" y="0"/>
                  </a:lnTo>
                  <a:close/>
                </a:path>
              </a:pathLst>
            </a:custGeom>
            <a:solidFill>
              <a:srgbClr val="EF88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" name="Google Shape;3086;p42">
              <a:extLst>
                <a:ext uri="{FF2B5EF4-FFF2-40B4-BE49-F238E27FC236}">
                  <a16:creationId xmlns:a16="http://schemas.microsoft.com/office/drawing/2014/main" id="{843B68B5-3EE8-7194-24A1-8F76297334C8}"/>
                </a:ext>
              </a:extLst>
            </p:cNvPr>
            <p:cNvSpPr/>
            <p:nvPr/>
          </p:nvSpPr>
          <p:spPr>
            <a:xfrm>
              <a:off x="4458800" y="2953350"/>
              <a:ext cx="842025" cy="1773625"/>
            </a:xfrm>
            <a:custGeom>
              <a:avLst/>
              <a:gdLst/>
              <a:ahLst/>
              <a:cxnLst/>
              <a:rect l="l" t="t" r="r" b="b"/>
              <a:pathLst>
                <a:path w="33681" h="70945" extrusionOk="0">
                  <a:moveTo>
                    <a:pt x="31821" y="1"/>
                  </a:moveTo>
                  <a:cubicBezTo>
                    <a:pt x="31374" y="1"/>
                    <a:pt x="30920" y="174"/>
                    <a:pt x="30567" y="563"/>
                  </a:cubicBezTo>
                  <a:cubicBezTo>
                    <a:pt x="28317" y="2992"/>
                    <a:pt x="26068" y="5429"/>
                    <a:pt x="23819" y="7866"/>
                  </a:cubicBezTo>
                  <a:cubicBezTo>
                    <a:pt x="22218" y="9596"/>
                    <a:pt x="20957" y="11614"/>
                    <a:pt x="20099" y="13813"/>
                  </a:cubicBezTo>
                  <a:lnTo>
                    <a:pt x="1810" y="60556"/>
                  </a:lnTo>
                  <a:cubicBezTo>
                    <a:pt x="0" y="65206"/>
                    <a:pt x="2408" y="69813"/>
                    <a:pt x="5595" y="70757"/>
                  </a:cubicBezTo>
                  <a:cubicBezTo>
                    <a:pt x="6026" y="70885"/>
                    <a:pt x="6467" y="70945"/>
                    <a:pt x="6911" y="70945"/>
                  </a:cubicBezTo>
                  <a:cubicBezTo>
                    <a:pt x="9977" y="70945"/>
                    <a:pt x="13155" y="68094"/>
                    <a:pt x="14087" y="65429"/>
                  </a:cubicBezTo>
                  <a:cubicBezTo>
                    <a:pt x="14101" y="65386"/>
                    <a:pt x="14116" y="65343"/>
                    <a:pt x="14123" y="65307"/>
                  </a:cubicBezTo>
                  <a:lnTo>
                    <a:pt x="32318" y="18816"/>
                  </a:lnTo>
                  <a:cubicBezTo>
                    <a:pt x="33227" y="16495"/>
                    <a:pt x="33681" y="14015"/>
                    <a:pt x="33659" y="11521"/>
                  </a:cubicBezTo>
                  <a:cubicBezTo>
                    <a:pt x="33623" y="8255"/>
                    <a:pt x="33594" y="4982"/>
                    <a:pt x="33565" y="1716"/>
                  </a:cubicBezTo>
                  <a:cubicBezTo>
                    <a:pt x="33551" y="678"/>
                    <a:pt x="32700" y="1"/>
                    <a:pt x="31821" y="1"/>
                  </a:cubicBezTo>
                  <a:close/>
                </a:path>
              </a:pathLst>
            </a:custGeom>
            <a:solidFill>
              <a:srgbClr val="F4A4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" name="Google Shape;3087;p42">
              <a:extLst>
                <a:ext uri="{FF2B5EF4-FFF2-40B4-BE49-F238E27FC236}">
                  <a16:creationId xmlns:a16="http://schemas.microsoft.com/office/drawing/2014/main" id="{0B9FC0BE-C293-BCC2-0898-5C49E40896EA}"/>
                </a:ext>
              </a:extLst>
            </p:cNvPr>
            <p:cNvSpPr/>
            <p:nvPr/>
          </p:nvSpPr>
          <p:spPr>
            <a:xfrm>
              <a:off x="4616550" y="4604650"/>
              <a:ext cx="114225" cy="52500"/>
            </a:xfrm>
            <a:custGeom>
              <a:avLst/>
              <a:gdLst/>
              <a:ahLst/>
              <a:cxnLst/>
              <a:rect l="l" t="t" r="r" b="b"/>
              <a:pathLst>
                <a:path w="4569" h="2100" extrusionOk="0">
                  <a:moveTo>
                    <a:pt x="2407" y="1"/>
                  </a:moveTo>
                  <a:cubicBezTo>
                    <a:pt x="1221" y="1"/>
                    <a:pt x="0" y="642"/>
                    <a:pt x="27" y="1165"/>
                  </a:cubicBezTo>
                  <a:cubicBezTo>
                    <a:pt x="54" y="1665"/>
                    <a:pt x="1218" y="2099"/>
                    <a:pt x="2242" y="2099"/>
                  </a:cubicBezTo>
                  <a:cubicBezTo>
                    <a:pt x="2297" y="2099"/>
                    <a:pt x="2352" y="2098"/>
                    <a:pt x="2406" y="2095"/>
                  </a:cubicBezTo>
                  <a:cubicBezTo>
                    <a:pt x="3379" y="2045"/>
                    <a:pt x="4569" y="1547"/>
                    <a:pt x="4562" y="1021"/>
                  </a:cubicBezTo>
                  <a:cubicBezTo>
                    <a:pt x="4554" y="524"/>
                    <a:pt x="3516" y="77"/>
                    <a:pt x="2673" y="12"/>
                  </a:cubicBezTo>
                  <a:cubicBezTo>
                    <a:pt x="2585" y="4"/>
                    <a:pt x="2496" y="1"/>
                    <a:pt x="2407" y="1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" name="Google Shape;3088;p42">
              <a:extLst>
                <a:ext uri="{FF2B5EF4-FFF2-40B4-BE49-F238E27FC236}">
                  <a16:creationId xmlns:a16="http://schemas.microsoft.com/office/drawing/2014/main" id="{6D235627-56A9-8B54-E45F-BEAC7B2AEA7F}"/>
                </a:ext>
              </a:extLst>
            </p:cNvPr>
            <p:cNvSpPr/>
            <p:nvPr/>
          </p:nvSpPr>
          <p:spPr>
            <a:xfrm>
              <a:off x="4526200" y="3240450"/>
              <a:ext cx="760925" cy="1290075"/>
            </a:xfrm>
            <a:custGeom>
              <a:avLst/>
              <a:gdLst/>
              <a:ahLst/>
              <a:cxnLst/>
              <a:rect l="l" t="t" r="r" b="b"/>
              <a:pathLst>
                <a:path w="30437" h="51603" extrusionOk="0">
                  <a:moveTo>
                    <a:pt x="18506" y="1"/>
                  </a:moveTo>
                  <a:cubicBezTo>
                    <a:pt x="18081" y="750"/>
                    <a:pt x="17713" y="1529"/>
                    <a:pt x="17403" y="2329"/>
                  </a:cubicBezTo>
                  <a:lnTo>
                    <a:pt x="1" y="46794"/>
                  </a:lnTo>
                  <a:lnTo>
                    <a:pt x="12299" y="51603"/>
                  </a:lnTo>
                  <a:lnTo>
                    <a:pt x="29622" y="7332"/>
                  </a:lnTo>
                  <a:cubicBezTo>
                    <a:pt x="29954" y="6481"/>
                    <a:pt x="30221" y="5609"/>
                    <a:pt x="30437" y="4722"/>
                  </a:cubicBezTo>
                  <a:lnTo>
                    <a:pt x="30437" y="4722"/>
                  </a:lnTo>
                  <a:cubicBezTo>
                    <a:pt x="30241" y="4764"/>
                    <a:pt x="30043" y="4784"/>
                    <a:pt x="29845" y="4784"/>
                  </a:cubicBezTo>
                  <a:cubicBezTo>
                    <a:pt x="29453" y="4784"/>
                    <a:pt x="29064" y="4703"/>
                    <a:pt x="28700" y="4535"/>
                  </a:cubicBezTo>
                  <a:cubicBezTo>
                    <a:pt x="27380" y="3937"/>
                    <a:pt x="27106" y="2560"/>
                    <a:pt x="27085" y="2437"/>
                  </a:cubicBezTo>
                  <a:cubicBezTo>
                    <a:pt x="26999" y="2506"/>
                    <a:pt x="26280" y="3022"/>
                    <a:pt x="25310" y="3022"/>
                  </a:cubicBezTo>
                  <a:cubicBezTo>
                    <a:pt x="25056" y="3022"/>
                    <a:pt x="24785" y="2987"/>
                    <a:pt x="24504" y="2899"/>
                  </a:cubicBezTo>
                  <a:cubicBezTo>
                    <a:pt x="23502" y="2581"/>
                    <a:pt x="22745" y="1716"/>
                    <a:pt x="22543" y="664"/>
                  </a:cubicBezTo>
                  <a:cubicBezTo>
                    <a:pt x="22033" y="1049"/>
                    <a:pt x="21420" y="1250"/>
                    <a:pt x="20804" y="1250"/>
                  </a:cubicBezTo>
                  <a:cubicBezTo>
                    <a:pt x="20418" y="1250"/>
                    <a:pt x="20031" y="1171"/>
                    <a:pt x="19667" y="1010"/>
                  </a:cubicBezTo>
                  <a:cubicBezTo>
                    <a:pt x="19112" y="758"/>
                    <a:pt x="18751" y="375"/>
                    <a:pt x="18506" y="1"/>
                  </a:cubicBezTo>
                  <a:close/>
                </a:path>
              </a:pathLst>
            </a:custGeom>
            <a:solidFill>
              <a:srgbClr val="ED8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" name="Google Shape;3089;p42">
              <a:extLst>
                <a:ext uri="{FF2B5EF4-FFF2-40B4-BE49-F238E27FC236}">
                  <a16:creationId xmlns:a16="http://schemas.microsoft.com/office/drawing/2014/main" id="{E0DE049C-A584-6E7F-CB8C-B176F48B64F8}"/>
                </a:ext>
              </a:extLst>
            </p:cNvPr>
            <p:cNvSpPr/>
            <p:nvPr/>
          </p:nvSpPr>
          <p:spPr>
            <a:xfrm>
              <a:off x="4622075" y="3257025"/>
              <a:ext cx="581250" cy="1239800"/>
            </a:xfrm>
            <a:custGeom>
              <a:avLst/>
              <a:gdLst/>
              <a:ahLst/>
              <a:cxnLst/>
              <a:rect l="l" t="t" r="r" b="b"/>
              <a:pathLst>
                <a:path w="23250" h="49592" extrusionOk="0">
                  <a:moveTo>
                    <a:pt x="18708" y="1"/>
                  </a:moveTo>
                  <a:lnTo>
                    <a:pt x="1" y="47811"/>
                  </a:lnTo>
                  <a:lnTo>
                    <a:pt x="4542" y="49591"/>
                  </a:lnTo>
                  <a:cubicBezTo>
                    <a:pt x="10778" y="33652"/>
                    <a:pt x="17014" y="17713"/>
                    <a:pt x="23250" y="1774"/>
                  </a:cubicBezTo>
                  <a:lnTo>
                    <a:pt x="23250" y="1774"/>
                  </a:lnTo>
                  <a:cubicBezTo>
                    <a:pt x="23164" y="1843"/>
                    <a:pt x="22445" y="2359"/>
                    <a:pt x="21475" y="2359"/>
                  </a:cubicBezTo>
                  <a:cubicBezTo>
                    <a:pt x="21221" y="2359"/>
                    <a:pt x="20950" y="2324"/>
                    <a:pt x="20669" y="2236"/>
                  </a:cubicBezTo>
                  <a:cubicBezTo>
                    <a:pt x="19667" y="1918"/>
                    <a:pt x="18910" y="1053"/>
                    <a:pt x="18708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" name="Google Shape;3090;p42">
              <a:extLst>
                <a:ext uri="{FF2B5EF4-FFF2-40B4-BE49-F238E27FC236}">
                  <a16:creationId xmlns:a16="http://schemas.microsoft.com/office/drawing/2014/main" id="{36CE242B-609A-15FF-CC57-4A4A9244DA7A}"/>
                </a:ext>
              </a:extLst>
            </p:cNvPr>
            <p:cNvSpPr/>
            <p:nvPr/>
          </p:nvSpPr>
          <p:spPr>
            <a:xfrm>
              <a:off x="5181500" y="2953350"/>
              <a:ext cx="117000" cy="104275"/>
            </a:xfrm>
            <a:custGeom>
              <a:avLst/>
              <a:gdLst/>
              <a:ahLst/>
              <a:cxnLst/>
              <a:rect l="l" t="t" r="r" b="b"/>
              <a:pathLst>
                <a:path w="4680" h="4171" extrusionOk="0">
                  <a:moveTo>
                    <a:pt x="2913" y="1"/>
                  </a:moveTo>
                  <a:cubicBezTo>
                    <a:pt x="2466" y="1"/>
                    <a:pt x="2012" y="174"/>
                    <a:pt x="1659" y="563"/>
                  </a:cubicBezTo>
                  <a:cubicBezTo>
                    <a:pt x="1103" y="1154"/>
                    <a:pt x="556" y="1752"/>
                    <a:pt x="0" y="2351"/>
                  </a:cubicBezTo>
                  <a:cubicBezTo>
                    <a:pt x="519" y="3007"/>
                    <a:pt x="1385" y="3540"/>
                    <a:pt x="2055" y="3800"/>
                  </a:cubicBezTo>
                  <a:cubicBezTo>
                    <a:pt x="2251" y="3878"/>
                    <a:pt x="3046" y="4171"/>
                    <a:pt x="3923" y="4171"/>
                  </a:cubicBezTo>
                  <a:cubicBezTo>
                    <a:pt x="4172" y="4171"/>
                    <a:pt x="4428" y="4147"/>
                    <a:pt x="4679" y="4088"/>
                  </a:cubicBezTo>
                  <a:cubicBezTo>
                    <a:pt x="4672" y="3295"/>
                    <a:pt x="4665" y="2509"/>
                    <a:pt x="4657" y="1716"/>
                  </a:cubicBezTo>
                  <a:cubicBezTo>
                    <a:pt x="4643" y="678"/>
                    <a:pt x="3792" y="1"/>
                    <a:pt x="2913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" name="Google Shape;3091;p42">
              <a:extLst>
                <a:ext uri="{FF2B5EF4-FFF2-40B4-BE49-F238E27FC236}">
                  <a16:creationId xmlns:a16="http://schemas.microsoft.com/office/drawing/2014/main" id="{B282F63C-B33C-DAB8-CE1B-953FA5C69899}"/>
                </a:ext>
              </a:extLst>
            </p:cNvPr>
            <p:cNvSpPr/>
            <p:nvPr/>
          </p:nvSpPr>
          <p:spPr>
            <a:xfrm>
              <a:off x="5075875" y="3076750"/>
              <a:ext cx="145850" cy="154875"/>
            </a:xfrm>
            <a:custGeom>
              <a:avLst/>
              <a:gdLst/>
              <a:ahLst/>
              <a:cxnLst/>
              <a:rect l="l" t="t" r="r" b="b"/>
              <a:pathLst>
                <a:path w="5834" h="6195" extrusionOk="0">
                  <a:moveTo>
                    <a:pt x="5131" y="1"/>
                  </a:moveTo>
                  <a:cubicBezTo>
                    <a:pt x="3811" y="1"/>
                    <a:pt x="1" y="3899"/>
                    <a:pt x="765" y="5474"/>
                  </a:cubicBezTo>
                  <a:cubicBezTo>
                    <a:pt x="1026" y="6002"/>
                    <a:pt x="1752" y="6194"/>
                    <a:pt x="2294" y="6194"/>
                  </a:cubicBezTo>
                  <a:cubicBezTo>
                    <a:pt x="2351" y="6194"/>
                    <a:pt x="2407" y="6192"/>
                    <a:pt x="2459" y="6188"/>
                  </a:cubicBezTo>
                  <a:cubicBezTo>
                    <a:pt x="4492" y="6022"/>
                    <a:pt x="5321" y="2555"/>
                    <a:pt x="5372" y="2346"/>
                  </a:cubicBezTo>
                  <a:cubicBezTo>
                    <a:pt x="5530" y="1646"/>
                    <a:pt x="5833" y="327"/>
                    <a:pt x="5357" y="53"/>
                  </a:cubicBezTo>
                  <a:cubicBezTo>
                    <a:pt x="5294" y="18"/>
                    <a:pt x="5218" y="1"/>
                    <a:pt x="5131" y="1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" name="Google Shape;3092;p42">
              <a:extLst>
                <a:ext uri="{FF2B5EF4-FFF2-40B4-BE49-F238E27FC236}">
                  <a16:creationId xmlns:a16="http://schemas.microsoft.com/office/drawing/2014/main" id="{E1AF6095-A7BD-74C6-186C-AD1362DFF8F7}"/>
                </a:ext>
              </a:extLst>
            </p:cNvPr>
            <p:cNvSpPr/>
            <p:nvPr/>
          </p:nvSpPr>
          <p:spPr>
            <a:xfrm>
              <a:off x="5007775" y="3364575"/>
              <a:ext cx="178800" cy="377900"/>
            </a:xfrm>
            <a:custGeom>
              <a:avLst/>
              <a:gdLst/>
              <a:ahLst/>
              <a:cxnLst/>
              <a:rect l="l" t="t" r="r" b="b"/>
              <a:pathLst>
                <a:path w="7152" h="15116" extrusionOk="0">
                  <a:moveTo>
                    <a:pt x="6549" y="0"/>
                  </a:moveTo>
                  <a:cubicBezTo>
                    <a:pt x="5335" y="0"/>
                    <a:pt x="0" y="14547"/>
                    <a:pt x="1038" y="15098"/>
                  </a:cubicBezTo>
                  <a:cubicBezTo>
                    <a:pt x="1060" y="15110"/>
                    <a:pt x="1084" y="15115"/>
                    <a:pt x="1112" y="15115"/>
                  </a:cubicBezTo>
                  <a:cubicBezTo>
                    <a:pt x="1837" y="15115"/>
                    <a:pt x="4612" y="11284"/>
                    <a:pt x="5897" y="6945"/>
                  </a:cubicBezTo>
                  <a:cubicBezTo>
                    <a:pt x="6769" y="3989"/>
                    <a:pt x="7151" y="111"/>
                    <a:pt x="6575" y="3"/>
                  </a:cubicBezTo>
                  <a:cubicBezTo>
                    <a:pt x="6566" y="1"/>
                    <a:pt x="6557" y="0"/>
                    <a:pt x="6549" y="0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" name="Google Shape;3093;p42">
              <a:extLst>
                <a:ext uri="{FF2B5EF4-FFF2-40B4-BE49-F238E27FC236}">
                  <a16:creationId xmlns:a16="http://schemas.microsoft.com/office/drawing/2014/main" id="{604C4DD5-67A4-FF02-AC72-3A03D4D4817C}"/>
                </a:ext>
              </a:extLst>
            </p:cNvPr>
            <p:cNvSpPr/>
            <p:nvPr/>
          </p:nvSpPr>
          <p:spPr>
            <a:xfrm>
              <a:off x="4829150" y="3290550"/>
              <a:ext cx="468975" cy="1205375"/>
            </a:xfrm>
            <a:custGeom>
              <a:avLst/>
              <a:gdLst/>
              <a:ahLst/>
              <a:cxnLst/>
              <a:rect l="l" t="t" r="r" b="b"/>
              <a:pathLst>
                <a:path w="18759" h="48215" extrusionOk="0">
                  <a:moveTo>
                    <a:pt x="18759" y="1"/>
                  </a:moveTo>
                  <a:lnTo>
                    <a:pt x="1" y="47933"/>
                  </a:lnTo>
                  <a:lnTo>
                    <a:pt x="722" y="48214"/>
                  </a:lnTo>
                  <a:lnTo>
                    <a:pt x="17504" y="5328"/>
                  </a:lnTo>
                  <a:cubicBezTo>
                    <a:pt x="18175" y="3612"/>
                    <a:pt x="18593" y="1825"/>
                    <a:pt x="18759" y="1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" name="Google Shape;3094;p42">
              <a:extLst>
                <a:ext uri="{FF2B5EF4-FFF2-40B4-BE49-F238E27FC236}">
                  <a16:creationId xmlns:a16="http://schemas.microsoft.com/office/drawing/2014/main" id="{E70D23B8-3D84-AC55-0B1A-228277CE836F}"/>
                </a:ext>
              </a:extLst>
            </p:cNvPr>
            <p:cNvSpPr/>
            <p:nvPr/>
          </p:nvSpPr>
          <p:spPr>
            <a:xfrm>
              <a:off x="4539725" y="3200450"/>
              <a:ext cx="474000" cy="1179950"/>
            </a:xfrm>
            <a:custGeom>
              <a:avLst/>
              <a:gdLst/>
              <a:ahLst/>
              <a:cxnLst/>
              <a:rect l="l" t="t" r="r" b="b"/>
              <a:pathLst>
                <a:path w="18960" h="47198" extrusionOk="0">
                  <a:moveTo>
                    <a:pt x="18960" y="0"/>
                  </a:moveTo>
                  <a:cubicBezTo>
                    <a:pt x="18109" y="1219"/>
                    <a:pt x="17403" y="2538"/>
                    <a:pt x="16862" y="3929"/>
                  </a:cubicBezTo>
                  <a:lnTo>
                    <a:pt x="0" y="47010"/>
                  </a:lnTo>
                  <a:lnTo>
                    <a:pt x="490" y="47197"/>
                  </a:lnTo>
                  <a:lnTo>
                    <a:pt x="18960" y="0"/>
                  </a:ln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" name="Google Shape;3095;p42">
              <a:extLst>
                <a:ext uri="{FF2B5EF4-FFF2-40B4-BE49-F238E27FC236}">
                  <a16:creationId xmlns:a16="http://schemas.microsoft.com/office/drawing/2014/main" id="{6084A78A-CBD7-95BB-B468-B8CEE5BF5B44}"/>
                </a:ext>
              </a:extLst>
            </p:cNvPr>
            <p:cNvSpPr/>
            <p:nvPr/>
          </p:nvSpPr>
          <p:spPr>
            <a:xfrm>
              <a:off x="4511050" y="4189150"/>
              <a:ext cx="423025" cy="347675"/>
            </a:xfrm>
            <a:custGeom>
              <a:avLst/>
              <a:gdLst/>
              <a:ahLst/>
              <a:cxnLst/>
              <a:rect l="l" t="t" r="r" b="b"/>
              <a:pathLst>
                <a:path w="16921" h="13907" extrusionOk="0">
                  <a:moveTo>
                    <a:pt x="3368" y="1"/>
                  </a:moveTo>
                  <a:lnTo>
                    <a:pt x="1" y="8601"/>
                  </a:lnTo>
                  <a:lnTo>
                    <a:pt x="13554" y="13907"/>
                  </a:lnTo>
                  <a:lnTo>
                    <a:pt x="16920" y="5299"/>
                  </a:lnTo>
                  <a:lnTo>
                    <a:pt x="3368" y="1"/>
                  </a:lnTo>
                  <a:close/>
                </a:path>
              </a:pathLst>
            </a:custGeom>
            <a:solidFill>
              <a:srgbClr val="CFCD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" name="Google Shape;3096;p42">
              <a:extLst>
                <a:ext uri="{FF2B5EF4-FFF2-40B4-BE49-F238E27FC236}">
                  <a16:creationId xmlns:a16="http://schemas.microsoft.com/office/drawing/2014/main" id="{9E197279-523A-2B3E-BFA1-31B8F80788DC}"/>
                </a:ext>
              </a:extLst>
            </p:cNvPr>
            <p:cNvSpPr/>
            <p:nvPr/>
          </p:nvSpPr>
          <p:spPr>
            <a:xfrm>
              <a:off x="4951400" y="3794075"/>
              <a:ext cx="95850" cy="86250"/>
            </a:xfrm>
            <a:custGeom>
              <a:avLst/>
              <a:gdLst/>
              <a:ahLst/>
              <a:cxnLst/>
              <a:rect l="l" t="t" r="r" b="b"/>
              <a:pathLst>
                <a:path w="3834" h="3450" extrusionOk="0">
                  <a:moveTo>
                    <a:pt x="2469" y="0"/>
                  </a:moveTo>
                  <a:cubicBezTo>
                    <a:pt x="1613" y="0"/>
                    <a:pt x="0" y="2218"/>
                    <a:pt x="489" y="3029"/>
                  </a:cubicBezTo>
                  <a:cubicBezTo>
                    <a:pt x="652" y="3297"/>
                    <a:pt x="1065" y="3450"/>
                    <a:pt x="1526" y="3450"/>
                  </a:cubicBezTo>
                  <a:cubicBezTo>
                    <a:pt x="1958" y="3450"/>
                    <a:pt x="2432" y="3315"/>
                    <a:pt x="2781" y="3015"/>
                  </a:cubicBezTo>
                  <a:cubicBezTo>
                    <a:pt x="3834" y="2114"/>
                    <a:pt x="3214" y="196"/>
                    <a:pt x="2587" y="16"/>
                  </a:cubicBezTo>
                  <a:cubicBezTo>
                    <a:pt x="2549" y="6"/>
                    <a:pt x="2510" y="0"/>
                    <a:pt x="2469" y="0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" name="Google Shape;3097;p42">
              <a:extLst>
                <a:ext uri="{FF2B5EF4-FFF2-40B4-BE49-F238E27FC236}">
                  <a16:creationId xmlns:a16="http://schemas.microsoft.com/office/drawing/2014/main" id="{A6CF0D86-E183-CFF2-D41A-07337E3554E3}"/>
                </a:ext>
              </a:extLst>
            </p:cNvPr>
            <p:cNvSpPr/>
            <p:nvPr/>
          </p:nvSpPr>
          <p:spPr>
            <a:xfrm>
              <a:off x="4499525" y="4414250"/>
              <a:ext cx="332550" cy="186200"/>
            </a:xfrm>
            <a:custGeom>
              <a:avLst/>
              <a:gdLst/>
              <a:ahLst/>
              <a:cxnLst/>
              <a:rect l="l" t="t" r="r" b="b"/>
              <a:pathLst>
                <a:path w="13302" h="7448" extrusionOk="0">
                  <a:moveTo>
                    <a:pt x="1010" y="1"/>
                  </a:moveTo>
                  <a:lnTo>
                    <a:pt x="181" y="2120"/>
                  </a:lnTo>
                  <a:cubicBezTo>
                    <a:pt x="109" y="2293"/>
                    <a:pt x="58" y="2473"/>
                    <a:pt x="1" y="2646"/>
                  </a:cubicBezTo>
                  <a:lnTo>
                    <a:pt x="12270" y="7448"/>
                  </a:lnTo>
                  <a:cubicBezTo>
                    <a:pt x="12335" y="7296"/>
                    <a:pt x="12400" y="7145"/>
                    <a:pt x="12458" y="6993"/>
                  </a:cubicBezTo>
                  <a:cubicBezTo>
                    <a:pt x="12472" y="6950"/>
                    <a:pt x="12487" y="6907"/>
                    <a:pt x="12494" y="6871"/>
                  </a:cubicBezTo>
                  <a:lnTo>
                    <a:pt x="13301" y="4809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" name="Google Shape;3098;p42">
              <a:extLst>
                <a:ext uri="{FF2B5EF4-FFF2-40B4-BE49-F238E27FC236}">
                  <a16:creationId xmlns:a16="http://schemas.microsoft.com/office/drawing/2014/main" id="{B80289F9-D1E5-ED80-B684-2FAA37E283EB}"/>
                </a:ext>
              </a:extLst>
            </p:cNvPr>
            <p:cNvSpPr/>
            <p:nvPr/>
          </p:nvSpPr>
          <p:spPr>
            <a:xfrm>
              <a:off x="4489075" y="4559700"/>
              <a:ext cx="241175" cy="167300"/>
            </a:xfrm>
            <a:custGeom>
              <a:avLst/>
              <a:gdLst/>
              <a:ahLst/>
              <a:cxnLst/>
              <a:rect l="l" t="t" r="r" b="b"/>
              <a:pathLst>
                <a:path w="9647" h="6692" extrusionOk="0">
                  <a:moveTo>
                    <a:pt x="0" y="0"/>
                  </a:moveTo>
                  <a:lnTo>
                    <a:pt x="0" y="0"/>
                  </a:lnTo>
                  <a:cubicBezTo>
                    <a:pt x="166" y="3180"/>
                    <a:pt x="2062" y="5818"/>
                    <a:pt x="4384" y="6503"/>
                  </a:cubicBezTo>
                  <a:cubicBezTo>
                    <a:pt x="4814" y="6632"/>
                    <a:pt x="5253" y="6691"/>
                    <a:pt x="5695" y="6691"/>
                  </a:cubicBezTo>
                  <a:cubicBezTo>
                    <a:pt x="7061" y="6691"/>
                    <a:pt x="8448" y="6122"/>
                    <a:pt x="9646" y="5256"/>
                  </a:cubicBezTo>
                  <a:lnTo>
                    <a:pt x="9646" y="5256"/>
                  </a:lnTo>
                  <a:cubicBezTo>
                    <a:pt x="8954" y="5440"/>
                    <a:pt x="8243" y="5534"/>
                    <a:pt x="7531" y="5534"/>
                  </a:cubicBezTo>
                  <a:cubicBezTo>
                    <a:pt x="6376" y="5534"/>
                    <a:pt x="5221" y="5286"/>
                    <a:pt x="4146" y="4773"/>
                  </a:cubicBezTo>
                  <a:cubicBezTo>
                    <a:pt x="2163" y="3821"/>
                    <a:pt x="685" y="2077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" name="Google Shape;3099;p42">
              <a:extLst>
                <a:ext uri="{FF2B5EF4-FFF2-40B4-BE49-F238E27FC236}">
                  <a16:creationId xmlns:a16="http://schemas.microsoft.com/office/drawing/2014/main" id="{DE58CF20-65AB-D206-7ED7-90D50843C4B3}"/>
                </a:ext>
              </a:extLst>
            </p:cNvPr>
            <p:cNvSpPr/>
            <p:nvPr/>
          </p:nvSpPr>
          <p:spPr>
            <a:xfrm>
              <a:off x="4684625" y="4317275"/>
              <a:ext cx="82925" cy="73225"/>
            </a:xfrm>
            <a:custGeom>
              <a:avLst/>
              <a:gdLst/>
              <a:ahLst/>
              <a:cxnLst/>
              <a:rect l="l" t="t" r="r" b="b"/>
              <a:pathLst>
                <a:path w="3317" h="2929" extrusionOk="0">
                  <a:moveTo>
                    <a:pt x="1657" y="0"/>
                  </a:moveTo>
                  <a:cubicBezTo>
                    <a:pt x="1074" y="0"/>
                    <a:pt x="522" y="352"/>
                    <a:pt x="296" y="931"/>
                  </a:cubicBezTo>
                  <a:cubicBezTo>
                    <a:pt x="0" y="1681"/>
                    <a:pt x="375" y="2532"/>
                    <a:pt x="1125" y="2827"/>
                  </a:cubicBezTo>
                  <a:cubicBezTo>
                    <a:pt x="1301" y="2896"/>
                    <a:pt x="1482" y="2928"/>
                    <a:pt x="1659" y="2928"/>
                  </a:cubicBezTo>
                  <a:cubicBezTo>
                    <a:pt x="2247" y="2928"/>
                    <a:pt x="2799" y="2574"/>
                    <a:pt x="3021" y="1998"/>
                  </a:cubicBezTo>
                  <a:cubicBezTo>
                    <a:pt x="3316" y="1241"/>
                    <a:pt x="2949" y="391"/>
                    <a:pt x="2192" y="102"/>
                  </a:cubicBezTo>
                  <a:cubicBezTo>
                    <a:pt x="2016" y="33"/>
                    <a:pt x="1835" y="0"/>
                    <a:pt x="1657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" name="Google Shape;3100;p42">
              <a:extLst>
                <a:ext uri="{FF2B5EF4-FFF2-40B4-BE49-F238E27FC236}">
                  <a16:creationId xmlns:a16="http://schemas.microsoft.com/office/drawing/2014/main" id="{02548E42-216F-E31B-244B-B617F3D8119E}"/>
                </a:ext>
              </a:extLst>
            </p:cNvPr>
            <p:cNvSpPr/>
            <p:nvPr/>
          </p:nvSpPr>
          <p:spPr>
            <a:xfrm>
              <a:off x="4821600" y="4366300"/>
              <a:ext cx="82925" cy="73225"/>
            </a:xfrm>
            <a:custGeom>
              <a:avLst/>
              <a:gdLst/>
              <a:ahLst/>
              <a:cxnLst/>
              <a:rect l="l" t="t" r="r" b="b"/>
              <a:pathLst>
                <a:path w="3317" h="2929" extrusionOk="0">
                  <a:moveTo>
                    <a:pt x="1654" y="0"/>
                  </a:moveTo>
                  <a:cubicBezTo>
                    <a:pt x="1070" y="0"/>
                    <a:pt x="522" y="351"/>
                    <a:pt x="296" y="931"/>
                  </a:cubicBezTo>
                  <a:cubicBezTo>
                    <a:pt x="0" y="1681"/>
                    <a:pt x="368" y="2532"/>
                    <a:pt x="1125" y="2827"/>
                  </a:cubicBezTo>
                  <a:cubicBezTo>
                    <a:pt x="1299" y="2896"/>
                    <a:pt x="1478" y="2928"/>
                    <a:pt x="1655" y="2928"/>
                  </a:cubicBezTo>
                  <a:cubicBezTo>
                    <a:pt x="2240" y="2928"/>
                    <a:pt x="2794" y="2574"/>
                    <a:pt x="3021" y="1998"/>
                  </a:cubicBezTo>
                  <a:cubicBezTo>
                    <a:pt x="3316" y="1241"/>
                    <a:pt x="2941" y="398"/>
                    <a:pt x="2192" y="102"/>
                  </a:cubicBezTo>
                  <a:cubicBezTo>
                    <a:pt x="2014" y="33"/>
                    <a:pt x="1832" y="0"/>
                    <a:pt x="1654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" name="Google Shape;3101;p42">
              <a:extLst>
                <a:ext uri="{FF2B5EF4-FFF2-40B4-BE49-F238E27FC236}">
                  <a16:creationId xmlns:a16="http://schemas.microsoft.com/office/drawing/2014/main" id="{2635F7A7-4A45-9C30-BD9C-68A08061E590}"/>
                </a:ext>
              </a:extLst>
            </p:cNvPr>
            <p:cNvSpPr/>
            <p:nvPr/>
          </p:nvSpPr>
          <p:spPr>
            <a:xfrm>
              <a:off x="4568375" y="4189150"/>
              <a:ext cx="365700" cy="204950"/>
            </a:xfrm>
            <a:custGeom>
              <a:avLst/>
              <a:gdLst/>
              <a:ahLst/>
              <a:cxnLst/>
              <a:rect l="l" t="t" r="r" b="b"/>
              <a:pathLst>
                <a:path w="14628" h="8198" extrusionOk="0">
                  <a:moveTo>
                    <a:pt x="1075" y="1"/>
                  </a:moveTo>
                  <a:lnTo>
                    <a:pt x="0" y="2740"/>
                  </a:lnTo>
                  <a:cubicBezTo>
                    <a:pt x="766" y="2529"/>
                    <a:pt x="1740" y="2348"/>
                    <a:pt x="2865" y="2348"/>
                  </a:cubicBezTo>
                  <a:cubicBezTo>
                    <a:pt x="3202" y="2348"/>
                    <a:pt x="3552" y="2365"/>
                    <a:pt x="3915" y="2401"/>
                  </a:cubicBezTo>
                  <a:cubicBezTo>
                    <a:pt x="6157" y="2618"/>
                    <a:pt x="7721" y="3490"/>
                    <a:pt x="8853" y="4139"/>
                  </a:cubicBezTo>
                  <a:cubicBezTo>
                    <a:pt x="10987" y="5364"/>
                    <a:pt x="12486" y="6900"/>
                    <a:pt x="13496" y="8197"/>
                  </a:cubicBezTo>
                  <a:lnTo>
                    <a:pt x="14627" y="5299"/>
                  </a:lnTo>
                  <a:lnTo>
                    <a:pt x="1075" y="1"/>
                  </a:ln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" name="Google Shape;3102;p42">
              <a:extLst>
                <a:ext uri="{FF2B5EF4-FFF2-40B4-BE49-F238E27FC236}">
                  <a16:creationId xmlns:a16="http://schemas.microsoft.com/office/drawing/2014/main" id="{E5C9A5AA-B31A-CF9D-D6EF-15B3C9CE32F7}"/>
                </a:ext>
              </a:extLst>
            </p:cNvPr>
            <p:cNvSpPr/>
            <p:nvPr/>
          </p:nvSpPr>
          <p:spPr>
            <a:xfrm>
              <a:off x="4511050" y="4325775"/>
              <a:ext cx="371475" cy="211050"/>
            </a:xfrm>
            <a:custGeom>
              <a:avLst/>
              <a:gdLst/>
              <a:ahLst/>
              <a:cxnLst/>
              <a:rect l="l" t="t" r="r" b="b"/>
              <a:pathLst>
                <a:path w="14859" h="8442" extrusionOk="0">
                  <a:moveTo>
                    <a:pt x="1227" y="0"/>
                  </a:moveTo>
                  <a:lnTo>
                    <a:pt x="1" y="3136"/>
                  </a:lnTo>
                  <a:lnTo>
                    <a:pt x="13554" y="8442"/>
                  </a:lnTo>
                  <a:lnTo>
                    <a:pt x="14859" y="5111"/>
                  </a:lnTo>
                  <a:lnTo>
                    <a:pt x="14859" y="5111"/>
                  </a:lnTo>
                  <a:cubicBezTo>
                    <a:pt x="14362" y="5162"/>
                    <a:pt x="13797" y="5197"/>
                    <a:pt x="13174" y="5197"/>
                  </a:cubicBezTo>
                  <a:cubicBezTo>
                    <a:pt x="12477" y="5197"/>
                    <a:pt x="11709" y="5153"/>
                    <a:pt x="10887" y="5039"/>
                  </a:cubicBezTo>
                  <a:cubicBezTo>
                    <a:pt x="7671" y="4599"/>
                    <a:pt x="5451" y="3338"/>
                    <a:pt x="4809" y="2949"/>
                  </a:cubicBezTo>
                  <a:cubicBezTo>
                    <a:pt x="3267" y="2026"/>
                    <a:pt x="2092" y="959"/>
                    <a:pt x="1227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" name="Google Shape;3103;p42">
              <a:extLst>
                <a:ext uri="{FF2B5EF4-FFF2-40B4-BE49-F238E27FC236}">
                  <a16:creationId xmlns:a16="http://schemas.microsoft.com/office/drawing/2014/main" id="{14571578-E04B-B6A5-3B89-719F88F3ADC4}"/>
                </a:ext>
              </a:extLst>
            </p:cNvPr>
            <p:cNvSpPr/>
            <p:nvPr/>
          </p:nvSpPr>
          <p:spPr>
            <a:xfrm>
              <a:off x="4503850" y="4380525"/>
              <a:ext cx="354000" cy="179825"/>
            </a:xfrm>
            <a:custGeom>
              <a:avLst/>
              <a:gdLst/>
              <a:ahLst/>
              <a:cxnLst/>
              <a:rect l="l" t="t" r="r" b="b"/>
              <a:pathLst>
                <a:path w="14160" h="7193" extrusionOk="0">
                  <a:moveTo>
                    <a:pt x="1657" y="0"/>
                  </a:moveTo>
                  <a:cubicBezTo>
                    <a:pt x="1071" y="0"/>
                    <a:pt x="507" y="349"/>
                    <a:pt x="275" y="946"/>
                  </a:cubicBezTo>
                  <a:cubicBezTo>
                    <a:pt x="1" y="1645"/>
                    <a:pt x="289" y="2438"/>
                    <a:pt x="952" y="2792"/>
                  </a:cubicBezTo>
                  <a:cubicBezTo>
                    <a:pt x="2574" y="3664"/>
                    <a:pt x="4434" y="4551"/>
                    <a:pt x="6525" y="5358"/>
                  </a:cubicBezTo>
                  <a:cubicBezTo>
                    <a:pt x="8500" y="6122"/>
                    <a:pt x="10367" y="6706"/>
                    <a:pt x="12068" y="7146"/>
                  </a:cubicBezTo>
                  <a:cubicBezTo>
                    <a:pt x="12192" y="7177"/>
                    <a:pt x="12316" y="7193"/>
                    <a:pt x="12438" y="7193"/>
                  </a:cubicBezTo>
                  <a:cubicBezTo>
                    <a:pt x="13039" y="7193"/>
                    <a:pt x="13600" y="6826"/>
                    <a:pt x="13827" y="6245"/>
                  </a:cubicBezTo>
                  <a:cubicBezTo>
                    <a:pt x="14159" y="5401"/>
                    <a:pt x="13654" y="4464"/>
                    <a:pt x="12775" y="4255"/>
                  </a:cubicBezTo>
                  <a:cubicBezTo>
                    <a:pt x="11160" y="3887"/>
                    <a:pt x="9351" y="3361"/>
                    <a:pt x="7419" y="2604"/>
                  </a:cubicBezTo>
                  <a:cubicBezTo>
                    <a:pt x="5501" y="1854"/>
                    <a:pt x="3829" y="1018"/>
                    <a:pt x="2394" y="196"/>
                  </a:cubicBezTo>
                  <a:cubicBezTo>
                    <a:pt x="2160" y="63"/>
                    <a:pt x="1907" y="0"/>
                    <a:pt x="1657" y="0"/>
                  </a:cubicBezTo>
                  <a:close/>
                </a:path>
              </a:pathLst>
            </a:custGeom>
            <a:solidFill>
              <a:srgbClr val="CFCD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" name="Google Shape;3104;p42">
              <a:extLst>
                <a:ext uri="{FF2B5EF4-FFF2-40B4-BE49-F238E27FC236}">
                  <a16:creationId xmlns:a16="http://schemas.microsoft.com/office/drawing/2014/main" id="{7B7067BA-1727-2EDB-4722-9583175AC977}"/>
                </a:ext>
              </a:extLst>
            </p:cNvPr>
            <p:cNvSpPr/>
            <p:nvPr/>
          </p:nvSpPr>
          <p:spPr>
            <a:xfrm>
              <a:off x="4590175" y="4156075"/>
              <a:ext cx="354000" cy="179750"/>
            </a:xfrm>
            <a:custGeom>
              <a:avLst/>
              <a:gdLst/>
              <a:ahLst/>
              <a:cxnLst/>
              <a:rect l="l" t="t" r="r" b="b"/>
              <a:pathLst>
                <a:path w="14160" h="7190" extrusionOk="0">
                  <a:moveTo>
                    <a:pt x="1715" y="0"/>
                  </a:moveTo>
                  <a:cubicBezTo>
                    <a:pt x="1113" y="0"/>
                    <a:pt x="559" y="362"/>
                    <a:pt x="332" y="942"/>
                  </a:cubicBezTo>
                  <a:cubicBezTo>
                    <a:pt x="1" y="1792"/>
                    <a:pt x="498" y="2729"/>
                    <a:pt x="1385" y="2931"/>
                  </a:cubicBezTo>
                  <a:cubicBezTo>
                    <a:pt x="3000" y="3306"/>
                    <a:pt x="4809" y="3832"/>
                    <a:pt x="6741" y="4589"/>
                  </a:cubicBezTo>
                  <a:cubicBezTo>
                    <a:pt x="8659" y="5339"/>
                    <a:pt x="10331" y="6175"/>
                    <a:pt x="11759" y="6990"/>
                  </a:cubicBezTo>
                  <a:cubicBezTo>
                    <a:pt x="11996" y="7126"/>
                    <a:pt x="12251" y="7189"/>
                    <a:pt x="12502" y="7189"/>
                  </a:cubicBezTo>
                  <a:cubicBezTo>
                    <a:pt x="13091" y="7189"/>
                    <a:pt x="13653" y="6839"/>
                    <a:pt x="13885" y="6247"/>
                  </a:cubicBezTo>
                  <a:cubicBezTo>
                    <a:pt x="14159" y="5548"/>
                    <a:pt x="13871" y="4755"/>
                    <a:pt x="13208" y="4395"/>
                  </a:cubicBezTo>
                  <a:cubicBezTo>
                    <a:pt x="11578" y="3522"/>
                    <a:pt x="9726" y="2643"/>
                    <a:pt x="7635" y="1836"/>
                  </a:cubicBezTo>
                  <a:cubicBezTo>
                    <a:pt x="5660" y="1064"/>
                    <a:pt x="3793" y="487"/>
                    <a:pt x="2091" y="48"/>
                  </a:cubicBezTo>
                  <a:cubicBezTo>
                    <a:pt x="1966" y="16"/>
                    <a:pt x="1839" y="0"/>
                    <a:pt x="1715" y="0"/>
                  </a:cubicBezTo>
                  <a:close/>
                </a:path>
              </a:pathLst>
            </a:custGeom>
            <a:solidFill>
              <a:srgbClr val="CFCD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" name="Google Shape;3105;p42">
              <a:extLst>
                <a:ext uri="{FF2B5EF4-FFF2-40B4-BE49-F238E27FC236}">
                  <a16:creationId xmlns:a16="http://schemas.microsoft.com/office/drawing/2014/main" id="{9052FD25-C6DE-BB11-4545-2A4D9C61C5FA}"/>
                </a:ext>
              </a:extLst>
            </p:cNvPr>
            <p:cNvSpPr/>
            <p:nvPr/>
          </p:nvSpPr>
          <p:spPr>
            <a:xfrm>
              <a:off x="4549450" y="4255625"/>
              <a:ext cx="75175" cy="73225"/>
            </a:xfrm>
            <a:custGeom>
              <a:avLst/>
              <a:gdLst/>
              <a:ahLst/>
              <a:cxnLst/>
              <a:rect l="l" t="t" r="r" b="b"/>
              <a:pathLst>
                <a:path w="3007" h="2929" extrusionOk="0">
                  <a:moveTo>
                    <a:pt x="1348" y="1"/>
                  </a:moveTo>
                  <a:cubicBezTo>
                    <a:pt x="1136" y="1"/>
                    <a:pt x="928" y="48"/>
                    <a:pt x="736" y="139"/>
                  </a:cubicBezTo>
                  <a:lnTo>
                    <a:pt x="0" y="2028"/>
                  </a:lnTo>
                  <a:cubicBezTo>
                    <a:pt x="145" y="2381"/>
                    <a:pt x="426" y="2676"/>
                    <a:pt x="815" y="2828"/>
                  </a:cubicBezTo>
                  <a:cubicBezTo>
                    <a:pt x="989" y="2896"/>
                    <a:pt x="1169" y="2929"/>
                    <a:pt x="1346" y="2929"/>
                  </a:cubicBezTo>
                  <a:cubicBezTo>
                    <a:pt x="1930" y="2929"/>
                    <a:pt x="2484" y="2574"/>
                    <a:pt x="2711" y="1999"/>
                  </a:cubicBezTo>
                  <a:cubicBezTo>
                    <a:pt x="3007" y="1242"/>
                    <a:pt x="2632" y="398"/>
                    <a:pt x="1882" y="103"/>
                  </a:cubicBezTo>
                  <a:cubicBezTo>
                    <a:pt x="1705" y="34"/>
                    <a:pt x="1525" y="1"/>
                    <a:pt x="1348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22" name="Google Shape;3106;p42">
            <a:extLst>
              <a:ext uri="{FF2B5EF4-FFF2-40B4-BE49-F238E27FC236}">
                <a16:creationId xmlns:a16="http://schemas.microsoft.com/office/drawing/2014/main" id="{A9843C81-59E6-4B07-B7AF-7C572B5D16A3}"/>
              </a:ext>
            </a:extLst>
          </p:cNvPr>
          <p:cNvGrpSpPr/>
          <p:nvPr/>
        </p:nvGrpSpPr>
        <p:grpSpPr>
          <a:xfrm>
            <a:off x="8952182" y="4460972"/>
            <a:ext cx="1163951" cy="2384440"/>
            <a:chOff x="6073364" y="2878592"/>
            <a:chExt cx="1361596" cy="2179835"/>
          </a:xfrm>
        </p:grpSpPr>
        <p:sp>
          <p:nvSpPr>
            <p:cNvPr id="923" name="Google Shape;3107;p42">
              <a:extLst>
                <a:ext uri="{FF2B5EF4-FFF2-40B4-BE49-F238E27FC236}">
                  <a16:creationId xmlns:a16="http://schemas.microsoft.com/office/drawing/2014/main" id="{84D878D7-E777-FD29-9C7D-31DDE7A36DEE}"/>
                </a:ext>
              </a:extLst>
            </p:cNvPr>
            <p:cNvSpPr/>
            <p:nvPr/>
          </p:nvSpPr>
          <p:spPr>
            <a:xfrm flipH="1">
              <a:off x="6073364" y="4741576"/>
              <a:ext cx="1294985" cy="316851"/>
            </a:xfrm>
            <a:custGeom>
              <a:avLst/>
              <a:gdLst/>
              <a:ahLst/>
              <a:cxnLst/>
              <a:rect l="l" t="t" r="r" b="b"/>
              <a:pathLst>
                <a:path w="53617" h="17074" extrusionOk="0">
                  <a:moveTo>
                    <a:pt x="26820" y="0"/>
                  </a:moveTo>
                  <a:cubicBezTo>
                    <a:pt x="12006" y="0"/>
                    <a:pt x="0" y="3835"/>
                    <a:pt x="0" y="8537"/>
                  </a:cubicBezTo>
                  <a:cubicBezTo>
                    <a:pt x="0" y="13239"/>
                    <a:pt x="12006" y="17073"/>
                    <a:pt x="26820" y="17073"/>
                  </a:cubicBezTo>
                  <a:cubicBezTo>
                    <a:pt x="41611" y="17073"/>
                    <a:pt x="53617" y="13239"/>
                    <a:pt x="53617" y="8537"/>
                  </a:cubicBezTo>
                  <a:cubicBezTo>
                    <a:pt x="53617" y="3835"/>
                    <a:pt x="41611" y="0"/>
                    <a:pt x="26820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" name="Google Shape;3108;p42">
              <a:extLst>
                <a:ext uri="{FF2B5EF4-FFF2-40B4-BE49-F238E27FC236}">
                  <a16:creationId xmlns:a16="http://schemas.microsoft.com/office/drawing/2014/main" id="{91274EC4-31F4-9122-F256-495B721F7F1E}"/>
                </a:ext>
              </a:extLst>
            </p:cNvPr>
            <p:cNvSpPr/>
            <p:nvPr/>
          </p:nvSpPr>
          <p:spPr>
            <a:xfrm flipH="1">
              <a:off x="6331915" y="2999306"/>
              <a:ext cx="251959" cy="429480"/>
            </a:xfrm>
            <a:custGeom>
              <a:avLst/>
              <a:gdLst/>
              <a:ahLst/>
              <a:cxnLst/>
              <a:rect l="l" t="t" r="r" b="b"/>
              <a:pathLst>
                <a:path w="10432" h="17782" extrusionOk="0">
                  <a:moveTo>
                    <a:pt x="183" y="1"/>
                  </a:moveTo>
                  <a:lnTo>
                    <a:pt x="1" y="572"/>
                  </a:lnTo>
                  <a:lnTo>
                    <a:pt x="6711" y="17782"/>
                  </a:lnTo>
                  <a:lnTo>
                    <a:pt x="10432" y="15454"/>
                  </a:lnTo>
                  <a:cubicBezTo>
                    <a:pt x="10432" y="15454"/>
                    <a:pt x="6529" y="5502"/>
                    <a:pt x="4748" y="2900"/>
                  </a:cubicBezTo>
                  <a:cubicBezTo>
                    <a:pt x="2991" y="275"/>
                    <a:pt x="183" y="1"/>
                    <a:pt x="183" y="1"/>
                  </a:cubicBezTo>
                  <a:close/>
                </a:path>
              </a:pathLst>
            </a:custGeom>
            <a:solidFill>
              <a:srgbClr val="FF2E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" name="Google Shape;3109;p42">
              <a:extLst>
                <a:ext uri="{FF2B5EF4-FFF2-40B4-BE49-F238E27FC236}">
                  <a16:creationId xmlns:a16="http://schemas.microsoft.com/office/drawing/2014/main" id="{9B85240D-DB38-F824-CB7E-804F1C8ABDB0}"/>
                </a:ext>
              </a:extLst>
            </p:cNvPr>
            <p:cNvSpPr/>
            <p:nvPr/>
          </p:nvSpPr>
          <p:spPr>
            <a:xfrm flipH="1">
              <a:off x="6331915" y="2999306"/>
              <a:ext cx="251959" cy="429480"/>
            </a:xfrm>
            <a:custGeom>
              <a:avLst/>
              <a:gdLst/>
              <a:ahLst/>
              <a:cxnLst/>
              <a:rect l="l" t="t" r="r" b="b"/>
              <a:pathLst>
                <a:path w="10432" h="17782" extrusionOk="0">
                  <a:moveTo>
                    <a:pt x="183" y="1"/>
                  </a:moveTo>
                  <a:lnTo>
                    <a:pt x="1" y="572"/>
                  </a:lnTo>
                  <a:lnTo>
                    <a:pt x="6711" y="17782"/>
                  </a:lnTo>
                  <a:lnTo>
                    <a:pt x="10432" y="15454"/>
                  </a:lnTo>
                  <a:cubicBezTo>
                    <a:pt x="10432" y="15454"/>
                    <a:pt x="6529" y="5502"/>
                    <a:pt x="4748" y="2900"/>
                  </a:cubicBezTo>
                  <a:cubicBezTo>
                    <a:pt x="2991" y="275"/>
                    <a:pt x="183" y="1"/>
                    <a:pt x="183" y="1"/>
                  </a:cubicBezTo>
                  <a:close/>
                </a:path>
              </a:pathLst>
            </a:custGeom>
            <a:solidFill>
              <a:srgbClr val="CFCD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" name="Google Shape;3110;p42">
              <a:extLst>
                <a:ext uri="{FF2B5EF4-FFF2-40B4-BE49-F238E27FC236}">
                  <a16:creationId xmlns:a16="http://schemas.microsoft.com/office/drawing/2014/main" id="{668FA51D-9EFC-DFD0-39F3-57DFFC99A17C}"/>
                </a:ext>
              </a:extLst>
            </p:cNvPr>
            <p:cNvSpPr/>
            <p:nvPr/>
          </p:nvSpPr>
          <p:spPr>
            <a:xfrm flipH="1">
              <a:off x="6470285" y="2907840"/>
              <a:ext cx="964675" cy="956318"/>
            </a:xfrm>
            <a:custGeom>
              <a:avLst/>
              <a:gdLst/>
              <a:ahLst/>
              <a:cxnLst/>
              <a:rect l="l" t="t" r="r" b="b"/>
              <a:pathLst>
                <a:path w="39941" h="39595" extrusionOk="0">
                  <a:moveTo>
                    <a:pt x="24607" y="1"/>
                  </a:moveTo>
                  <a:cubicBezTo>
                    <a:pt x="23871" y="1"/>
                    <a:pt x="23087" y="36"/>
                    <a:pt x="22251" y="113"/>
                  </a:cubicBezTo>
                  <a:cubicBezTo>
                    <a:pt x="12345" y="1049"/>
                    <a:pt x="9948" y="2510"/>
                    <a:pt x="8213" y="4153"/>
                  </a:cubicBezTo>
                  <a:cubicBezTo>
                    <a:pt x="6456" y="5797"/>
                    <a:pt x="4904" y="12210"/>
                    <a:pt x="3169" y="14242"/>
                  </a:cubicBezTo>
                  <a:cubicBezTo>
                    <a:pt x="1491" y="16160"/>
                    <a:pt x="0" y="18182"/>
                    <a:pt x="4260" y="18182"/>
                  </a:cubicBezTo>
                  <a:cubicBezTo>
                    <a:pt x="4461" y="18182"/>
                    <a:pt x="4676" y="18177"/>
                    <a:pt x="4904" y="18168"/>
                  </a:cubicBezTo>
                  <a:lnTo>
                    <a:pt x="4904" y="18168"/>
                  </a:lnTo>
                  <a:cubicBezTo>
                    <a:pt x="4904" y="18168"/>
                    <a:pt x="2462" y="32388"/>
                    <a:pt x="6798" y="35926"/>
                  </a:cubicBezTo>
                  <a:cubicBezTo>
                    <a:pt x="10017" y="38553"/>
                    <a:pt x="16044" y="39595"/>
                    <a:pt x="21862" y="39595"/>
                  </a:cubicBezTo>
                  <a:cubicBezTo>
                    <a:pt x="28173" y="39595"/>
                    <a:pt x="34237" y="38369"/>
                    <a:pt x="36197" y="36611"/>
                  </a:cubicBezTo>
                  <a:cubicBezTo>
                    <a:pt x="39941" y="33210"/>
                    <a:pt x="37110" y="7189"/>
                    <a:pt x="34805" y="4153"/>
                  </a:cubicBezTo>
                  <a:cubicBezTo>
                    <a:pt x="34805" y="4153"/>
                    <a:pt x="32585" y="1"/>
                    <a:pt x="24607" y="1"/>
                  </a:cubicBezTo>
                  <a:close/>
                </a:path>
              </a:pathLst>
            </a:custGeom>
            <a:solidFill>
              <a:srgbClr val="97C9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" name="Google Shape;3111;p42">
              <a:extLst>
                <a:ext uri="{FF2B5EF4-FFF2-40B4-BE49-F238E27FC236}">
                  <a16:creationId xmlns:a16="http://schemas.microsoft.com/office/drawing/2014/main" id="{54CFA0AB-1AE7-A2C6-CA34-B93BEE6EF546}"/>
                </a:ext>
              </a:extLst>
            </p:cNvPr>
            <p:cNvSpPr/>
            <p:nvPr/>
          </p:nvSpPr>
          <p:spPr>
            <a:xfrm flipH="1">
              <a:off x="6470285" y="2959889"/>
              <a:ext cx="844033" cy="904463"/>
            </a:xfrm>
            <a:custGeom>
              <a:avLst/>
              <a:gdLst/>
              <a:ahLst/>
              <a:cxnLst/>
              <a:rect l="l" t="t" r="r" b="b"/>
              <a:pathLst>
                <a:path w="34946" h="37448" extrusionOk="0">
                  <a:moveTo>
                    <a:pt x="21449" y="1"/>
                  </a:moveTo>
                  <a:cubicBezTo>
                    <a:pt x="18911" y="1"/>
                    <a:pt x="16266" y="203"/>
                    <a:pt x="14038" y="811"/>
                  </a:cubicBezTo>
                  <a:cubicBezTo>
                    <a:pt x="7350" y="2637"/>
                    <a:pt x="5045" y="3276"/>
                    <a:pt x="4314" y="8503"/>
                  </a:cubicBezTo>
                  <a:cubicBezTo>
                    <a:pt x="3652" y="13228"/>
                    <a:pt x="0" y="30005"/>
                    <a:pt x="2922" y="34250"/>
                  </a:cubicBezTo>
                  <a:cubicBezTo>
                    <a:pt x="3059" y="34456"/>
                    <a:pt x="3196" y="34638"/>
                    <a:pt x="3355" y="34798"/>
                  </a:cubicBezTo>
                  <a:cubicBezTo>
                    <a:pt x="6758" y="36680"/>
                    <a:pt x="11892" y="37448"/>
                    <a:pt x="16869" y="37448"/>
                  </a:cubicBezTo>
                  <a:cubicBezTo>
                    <a:pt x="20706" y="37448"/>
                    <a:pt x="24448" y="36991"/>
                    <a:pt x="27231" y="36236"/>
                  </a:cubicBezTo>
                  <a:cubicBezTo>
                    <a:pt x="28075" y="35802"/>
                    <a:pt x="28897" y="35460"/>
                    <a:pt x="29673" y="35277"/>
                  </a:cubicBezTo>
                  <a:cubicBezTo>
                    <a:pt x="30312" y="35049"/>
                    <a:pt x="30837" y="34775"/>
                    <a:pt x="31202" y="34456"/>
                  </a:cubicBezTo>
                  <a:cubicBezTo>
                    <a:pt x="34946" y="31055"/>
                    <a:pt x="32115" y="5034"/>
                    <a:pt x="29810" y="1998"/>
                  </a:cubicBezTo>
                  <a:cubicBezTo>
                    <a:pt x="29810" y="1998"/>
                    <a:pt x="29810" y="1998"/>
                    <a:pt x="29810" y="1975"/>
                  </a:cubicBezTo>
                  <a:lnTo>
                    <a:pt x="29787" y="1975"/>
                  </a:lnTo>
                  <a:cubicBezTo>
                    <a:pt x="29696" y="1816"/>
                    <a:pt x="29285" y="1154"/>
                    <a:pt x="28372" y="423"/>
                  </a:cubicBezTo>
                  <a:cubicBezTo>
                    <a:pt x="26555" y="215"/>
                    <a:pt x="24059" y="1"/>
                    <a:pt x="21449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" name="Google Shape;3112;p42">
              <a:extLst>
                <a:ext uri="{FF2B5EF4-FFF2-40B4-BE49-F238E27FC236}">
                  <a16:creationId xmlns:a16="http://schemas.microsoft.com/office/drawing/2014/main" id="{D79119DF-4587-38C0-8AEF-CC6547C2C295}"/>
                </a:ext>
              </a:extLst>
            </p:cNvPr>
            <p:cNvSpPr/>
            <p:nvPr/>
          </p:nvSpPr>
          <p:spPr>
            <a:xfrm flipH="1">
              <a:off x="6887616" y="3016188"/>
              <a:ext cx="501696" cy="848260"/>
            </a:xfrm>
            <a:custGeom>
              <a:avLst/>
              <a:gdLst/>
              <a:ahLst/>
              <a:cxnLst/>
              <a:rect l="l" t="t" r="r" b="b"/>
              <a:pathLst>
                <a:path w="20772" h="35121" extrusionOk="0">
                  <a:moveTo>
                    <a:pt x="9842" y="1"/>
                  </a:moveTo>
                  <a:cubicBezTo>
                    <a:pt x="9062" y="1"/>
                    <a:pt x="8250" y="240"/>
                    <a:pt x="7442" y="649"/>
                  </a:cubicBezTo>
                  <a:cubicBezTo>
                    <a:pt x="4087" y="2315"/>
                    <a:pt x="4406" y="6423"/>
                    <a:pt x="3037" y="9322"/>
                  </a:cubicBezTo>
                  <a:cubicBezTo>
                    <a:pt x="2557" y="10372"/>
                    <a:pt x="1827" y="11262"/>
                    <a:pt x="1097" y="12130"/>
                  </a:cubicBezTo>
                  <a:cubicBezTo>
                    <a:pt x="868" y="12404"/>
                    <a:pt x="366" y="12815"/>
                    <a:pt x="1" y="13248"/>
                  </a:cubicBezTo>
                  <a:cubicBezTo>
                    <a:pt x="115" y="13317"/>
                    <a:pt x="252" y="13385"/>
                    <a:pt x="435" y="13454"/>
                  </a:cubicBezTo>
                  <a:cubicBezTo>
                    <a:pt x="435" y="13454"/>
                    <a:pt x="435" y="13454"/>
                    <a:pt x="457" y="13476"/>
                  </a:cubicBezTo>
                  <a:cubicBezTo>
                    <a:pt x="526" y="13499"/>
                    <a:pt x="617" y="13522"/>
                    <a:pt x="708" y="13545"/>
                  </a:cubicBezTo>
                  <a:lnTo>
                    <a:pt x="754" y="13545"/>
                  </a:lnTo>
                  <a:cubicBezTo>
                    <a:pt x="845" y="13568"/>
                    <a:pt x="960" y="13591"/>
                    <a:pt x="1051" y="13613"/>
                  </a:cubicBezTo>
                  <a:lnTo>
                    <a:pt x="1074" y="13613"/>
                  </a:lnTo>
                  <a:cubicBezTo>
                    <a:pt x="1188" y="13636"/>
                    <a:pt x="1325" y="13659"/>
                    <a:pt x="1462" y="13659"/>
                  </a:cubicBezTo>
                  <a:lnTo>
                    <a:pt x="1530" y="13659"/>
                  </a:lnTo>
                  <a:cubicBezTo>
                    <a:pt x="1621" y="13682"/>
                    <a:pt x="1758" y="13682"/>
                    <a:pt x="1873" y="13682"/>
                  </a:cubicBezTo>
                  <a:cubicBezTo>
                    <a:pt x="1918" y="13682"/>
                    <a:pt x="1964" y="13705"/>
                    <a:pt x="2010" y="13705"/>
                  </a:cubicBezTo>
                  <a:lnTo>
                    <a:pt x="2489" y="13705"/>
                  </a:lnTo>
                  <a:cubicBezTo>
                    <a:pt x="2649" y="13705"/>
                    <a:pt x="2831" y="13705"/>
                    <a:pt x="3014" y="13682"/>
                  </a:cubicBezTo>
                  <a:lnTo>
                    <a:pt x="3014" y="13682"/>
                  </a:lnTo>
                  <a:cubicBezTo>
                    <a:pt x="3014" y="13682"/>
                    <a:pt x="2740" y="15325"/>
                    <a:pt x="2534" y="17585"/>
                  </a:cubicBezTo>
                  <a:cubicBezTo>
                    <a:pt x="2534" y="17882"/>
                    <a:pt x="2512" y="18156"/>
                    <a:pt x="2466" y="18452"/>
                  </a:cubicBezTo>
                  <a:cubicBezTo>
                    <a:pt x="2146" y="22926"/>
                    <a:pt x="2215" y="29226"/>
                    <a:pt x="4908" y="31440"/>
                  </a:cubicBezTo>
                  <a:cubicBezTo>
                    <a:pt x="8150" y="34068"/>
                    <a:pt x="14208" y="35120"/>
                    <a:pt x="20037" y="35120"/>
                  </a:cubicBezTo>
                  <a:cubicBezTo>
                    <a:pt x="20283" y="35120"/>
                    <a:pt x="20528" y="35119"/>
                    <a:pt x="20772" y="35115"/>
                  </a:cubicBezTo>
                  <a:cubicBezTo>
                    <a:pt x="20475" y="34179"/>
                    <a:pt x="19653" y="33243"/>
                    <a:pt x="19288" y="32536"/>
                  </a:cubicBezTo>
                  <a:cubicBezTo>
                    <a:pt x="18489" y="30938"/>
                    <a:pt x="17964" y="29157"/>
                    <a:pt x="17394" y="27468"/>
                  </a:cubicBezTo>
                  <a:cubicBezTo>
                    <a:pt x="16389" y="24547"/>
                    <a:pt x="16595" y="21465"/>
                    <a:pt x="16321" y="18452"/>
                  </a:cubicBezTo>
                  <a:cubicBezTo>
                    <a:pt x="16001" y="14960"/>
                    <a:pt x="15499" y="11468"/>
                    <a:pt x="14815" y="8021"/>
                  </a:cubicBezTo>
                  <a:cubicBezTo>
                    <a:pt x="14426" y="6172"/>
                    <a:pt x="14198" y="3684"/>
                    <a:pt x="13148" y="2041"/>
                  </a:cubicBezTo>
                  <a:cubicBezTo>
                    <a:pt x="12214" y="591"/>
                    <a:pt x="11067" y="1"/>
                    <a:pt x="9842" y="1"/>
                  </a:cubicBezTo>
                  <a:close/>
                </a:path>
              </a:pathLst>
            </a:custGeom>
            <a:solidFill>
              <a:srgbClr val="5E83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" name="Google Shape;3113;p42">
              <a:extLst>
                <a:ext uri="{FF2B5EF4-FFF2-40B4-BE49-F238E27FC236}">
                  <a16:creationId xmlns:a16="http://schemas.microsoft.com/office/drawing/2014/main" id="{7EFF7727-F77B-BF33-76A6-ABCD42BCB89C}"/>
                </a:ext>
              </a:extLst>
            </p:cNvPr>
            <p:cNvSpPr/>
            <p:nvPr/>
          </p:nvSpPr>
          <p:spPr>
            <a:xfrm flipH="1">
              <a:off x="7231620" y="3046186"/>
              <a:ext cx="157692" cy="301182"/>
            </a:xfrm>
            <a:custGeom>
              <a:avLst/>
              <a:gdLst/>
              <a:ahLst/>
              <a:cxnLst/>
              <a:rect l="l" t="t" r="r" b="b"/>
              <a:pathLst>
                <a:path w="6529" h="12470" extrusionOk="0">
                  <a:moveTo>
                    <a:pt x="6529" y="0"/>
                  </a:moveTo>
                  <a:cubicBezTo>
                    <a:pt x="4132" y="1917"/>
                    <a:pt x="4269" y="5478"/>
                    <a:pt x="3037" y="8080"/>
                  </a:cubicBezTo>
                  <a:cubicBezTo>
                    <a:pt x="2557" y="9130"/>
                    <a:pt x="1827" y="10020"/>
                    <a:pt x="1097" y="10888"/>
                  </a:cubicBezTo>
                  <a:cubicBezTo>
                    <a:pt x="868" y="11162"/>
                    <a:pt x="366" y="11573"/>
                    <a:pt x="1" y="12006"/>
                  </a:cubicBezTo>
                  <a:cubicBezTo>
                    <a:pt x="411" y="12293"/>
                    <a:pt x="1189" y="12470"/>
                    <a:pt x="2467" y="12470"/>
                  </a:cubicBezTo>
                  <a:cubicBezTo>
                    <a:pt x="2612" y="12470"/>
                    <a:pt x="2764" y="12467"/>
                    <a:pt x="2923" y="12463"/>
                  </a:cubicBezTo>
                  <a:cubicBezTo>
                    <a:pt x="3265" y="11641"/>
                    <a:pt x="3721" y="10294"/>
                    <a:pt x="3836" y="8948"/>
                  </a:cubicBezTo>
                  <a:cubicBezTo>
                    <a:pt x="4018" y="6893"/>
                    <a:pt x="5296" y="1644"/>
                    <a:pt x="6529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" name="Google Shape;3114;p42">
              <a:extLst>
                <a:ext uri="{FF2B5EF4-FFF2-40B4-BE49-F238E27FC236}">
                  <a16:creationId xmlns:a16="http://schemas.microsoft.com/office/drawing/2014/main" id="{F00C11B5-4565-7435-57EF-3AF2019CE4CA}"/>
                </a:ext>
              </a:extLst>
            </p:cNvPr>
            <p:cNvSpPr/>
            <p:nvPr/>
          </p:nvSpPr>
          <p:spPr>
            <a:xfrm flipH="1">
              <a:off x="7114746" y="3016816"/>
              <a:ext cx="264083" cy="316084"/>
            </a:xfrm>
            <a:custGeom>
              <a:avLst/>
              <a:gdLst/>
              <a:ahLst/>
              <a:cxnLst/>
              <a:rect l="l" t="t" r="r" b="b"/>
              <a:pathLst>
                <a:path w="10934" h="13087" extrusionOk="0">
                  <a:moveTo>
                    <a:pt x="10890" y="1"/>
                  </a:moveTo>
                  <a:cubicBezTo>
                    <a:pt x="10741" y="1"/>
                    <a:pt x="10223" y="51"/>
                    <a:pt x="9496" y="166"/>
                  </a:cubicBezTo>
                  <a:cubicBezTo>
                    <a:pt x="8651" y="280"/>
                    <a:pt x="7487" y="463"/>
                    <a:pt x="6460" y="1102"/>
                  </a:cubicBezTo>
                  <a:cubicBezTo>
                    <a:pt x="5935" y="1399"/>
                    <a:pt x="5501" y="1832"/>
                    <a:pt x="5182" y="2289"/>
                  </a:cubicBezTo>
                  <a:cubicBezTo>
                    <a:pt x="4862" y="2745"/>
                    <a:pt x="4634" y="3225"/>
                    <a:pt x="4497" y="3636"/>
                  </a:cubicBezTo>
                  <a:cubicBezTo>
                    <a:pt x="4178" y="4434"/>
                    <a:pt x="4018" y="4982"/>
                    <a:pt x="4018" y="4982"/>
                  </a:cubicBezTo>
                  <a:cubicBezTo>
                    <a:pt x="4018" y="4982"/>
                    <a:pt x="3972" y="5142"/>
                    <a:pt x="3904" y="5370"/>
                  </a:cubicBezTo>
                  <a:cubicBezTo>
                    <a:pt x="3835" y="5621"/>
                    <a:pt x="3744" y="5964"/>
                    <a:pt x="3630" y="6375"/>
                  </a:cubicBezTo>
                  <a:cubicBezTo>
                    <a:pt x="3402" y="7219"/>
                    <a:pt x="3128" y="8315"/>
                    <a:pt x="2694" y="9365"/>
                  </a:cubicBezTo>
                  <a:cubicBezTo>
                    <a:pt x="1804" y="11465"/>
                    <a:pt x="1" y="13017"/>
                    <a:pt x="115" y="13085"/>
                  </a:cubicBezTo>
                  <a:cubicBezTo>
                    <a:pt x="115" y="13086"/>
                    <a:pt x="116" y="13086"/>
                    <a:pt x="118" y="13086"/>
                  </a:cubicBezTo>
                  <a:cubicBezTo>
                    <a:pt x="161" y="13086"/>
                    <a:pt x="566" y="12703"/>
                    <a:pt x="1165" y="12104"/>
                  </a:cubicBezTo>
                  <a:cubicBezTo>
                    <a:pt x="1302" y="11944"/>
                    <a:pt x="1461" y="11784"/>
                    <a:pt x="1621" y="11579"/>
                  </a:cubicBezTo>
                  <a:cubicBezTo>
                    <a:pt x="1804" y="11396"/>
                    <a:pt x="1941" y="11191"/>
                    <a:pt x="2100" y="10963"/>
                  </a:cubicBezTo>
                  <a:cubicBezTo>
                    <a:pt x="2192" y="10848"/>
                    <a:pt x="2260" y="10734"/>
                    <a:pt x="2352" y="10620"/>
                  </a:cubicBezTo>
                  <a:lnTo>
                    <a:pt x="2466" y="10460"/>
                  </a:lnTo>
                  <a:lnTo>
                    <a:pt x="2580" y="10255"/>
                  </a:lnTo>
                  <a:cubicBezTo>
                    <a:pt x="2717" y="10004"/>
                    <a:pt x="2854" y="9753"/>
                    <a:pt x="2991" y="9502"/>
                  </a:cubicBezTo>
                  <a:cubicBezTo>
                    <a:pt x="3470" y="8429"/>
                    <a:pt x="3790" y="7310"/>
                    <a:pt x="4041" y="6489"/>
                  </a:cubicBezTo>
                  <a:cubicBezTo>
                    <a:pt x="4155" y="6078"/>
                    <a:pt x="4246" y="5736"/>
                    <a:pt x="4315" y="5484"/>
                  </a:cubicBezTo>
                  <a:cubicBezTo>
                    <a:pt x="4406" y="5256"/>
                    <a:pt x="4452" y="5119"/>
                    <a:pt x="4452" y="5119"/>
                  </a:cubicBezTo>
                  <a:cubicBezTo>
                    <a:pt x="4452" y="5119"/>
                    <a:pt x="4588" y="4571"/>
                    <a:pt x="4862" y="3773"/>
                  </a:cubicBezTo>
                  <a:cubicBezTo>
                    <a:pt x="5136" y="2974"/>
                    <a:pt x="5684" y="1969"/>
                    <a:pt x="6620" y="1353"/>
                  </a:cubicBezTo>
                  <a:cubicBezTo>
                    <a:pt x="7556" y="737"/>
                    <a:pt x="8697" y="509"/>
                    <a:pt x="9519" y="326"/>
                  </a:cubicBezTo>
                  <a:cubicBezTo>
                    <a:pt x="10363" y="166"/>
                    <a:pt x="10934" y="52"/>
                    <a:pt x="10934" y="6"/>
                  </a:cubicBezTo>
                  <a:cubicBezTo>
                    <a:pt x="10934" y="3"/>
                    <a:pt x="10919" y="1"/>
                    <a:pt x="10890" y="1"/>
                  </a:cubicBezTo>
                  <a:close/>
                </a:path>
              </a:pathLst>
            </a:custGeom>
            <a:solidFill>
              <a:srgbClr val="5E83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" name="Google Shape;3115;p42">
              <a:extLst>
                <a:ext uri="{FF2B5EF4-FFF2-40B4-BE49-F238E27FC236}">
                  <a16:creationId xmlns:a16="http://schemas.microsoft.com/office/drawing/2014/main" id="{5953F366-73A9-6A0D-946C-3D5CF0CF4BB0}"/>
                </a:ext>
              </a:extLst>
            </p:cNvPr>
            <p:cNvSpPr/>
            <p:nvPr/>
          </p:nvSpPr>
          <p:spPr>
            <a:xfrm flipH="1">
              <a:off x="7253115" y="3223683"/>
              <a:ext cx="95934" cy="572269"/>
            </a:xfrm>
            <a:custGeom>
              <a:avLst/>
              <a:gdLst/>
              <a:ahLst/>
              <a:cxnLst/>
              <a:rect l="l" t="t" r="r" b="b"/>
              <a:pathLst>
                <a:path w="3972" h="23694" extrusionOk="0">
                  <a:moveTo>
                    <a:pt x="2054" y="1"/>
                  </a:moveTo>
                  <a:cubicBezTo>
                    <a:pt x="2032" y="1"/>
                    <a:pt x="2054" y="69"/>
                    <a:pt x="2054" y="161"/>
                  </a:cubicBezTo>
                  <a:cubicBezTo>
                    <a:pt x="2077" y="252"/>
                    <a:pt x="2123" y="389"/>
                    <a:pt x="2123" y="571"/>
                  </a:cubicBezTo>
                  <a:cubicBezTo>
                    <a:pt x="2169" y="937"/>
                    <a:pt x="2100" y="1439"/>
                    <a:pt x="1986" y="2055"/>
                  </a:cubicBezTo>
                  <a:cubicBezTo>
                    <a:pt x="1872" y="2671"/>
                    <a:pt x="1666" y="3402"/>
                    <a:pt x="1529" y="4178"/>
                  </a:cubicBezTo>
                  <a:cubicBezTo>
                    <a:pt x="1392" y="4954"/>
                    <a:pt x="1256" y="5776"/>
                    <a:pt x="1050" y="6597"/>
                  </a:cubicBezTo>
                  <a:cubicBezTo>
                    <a:pt x="845" y="7396"/>
                    <a:pt x="685" y="8241"/>
                    <a:pt x="525" y="9017"/>
                  </a:cubicBezTo>
                  <a:cubicBezTo>
                    <a:pt x="434" y="9405"/>
                    <a:pt x="365" y="9793"/>
                    <a:pt x="320" y="10158"/>
                  </a:cubicBezTo>
                  <a:cubicBezTo>
                    <a:pt x="274" y="10523"/>
                    <a:pt x="228" y="10866"/>
                    <a:pt x="183" y="11185"/>
                  </a:cubicBezTo>
                  <a:cubicBezTo>
                    <a:pt x="91" y="11824"/>
                    <a:pt x="91" y="12349"/>
                    <a:pt x="46" y="12715"/>
                  </a:cubicBezTo>
                  <a:cubicBezTo>
                    <a:pt x="23" y="13103"/>
                    <a:pt x="0" y="13308"/>
                    <a:pt x="0" y="13308"/>
                  </a:cubicBezTo>
                  <a:cubicBezTo>
                    <a:pt x="0" y="13308"/>
                    <a:pt x="0" y="13354"/>
                    <a:pt x="0" y="13468"/>
                  </a:cubicBezTo>
                  <a:cubicBezTo>
                    <a:pt x="23" y="13559"/>
                    <a:pt x="23" y="13719"/>
                    <a:pt x="23" y="13901"/>
                  </a:cubicBezTo>
                  <a:cubicBezTo>
                    <a:pt x="46" y="14267"/>
                    <a:pt x="46" y="14814"/>
                    <a:pt x="91" y="15454"/>
                  </a:cubicBezTo>
                  <a:cubicBezTo>
                    <a:pt x="206" y="16709"/>
                    <a:pt x="365" y="18444"/>
                    <a:pt x="1027" y="20064"/>
                  </a:cubicBezTo>
                  <a:cubicBezTo>
                    <a:pt x="1347" y="20886"/>
                    <a:pt x="1826" y="21616"/>
                    <a:pt x="2305" y="22255"/>
                  </a:cubicBezTo>
                  <a:cubicBezTo>
                    <a:pt x="2671" y="22735"/>
                    <a:pt x="3036" y="23146"/>
                    <a:pt x="3378" y="23511"/>
                  </a:cubicBezTo>
                  <a:cubicBezTo>
                    <a:pt x="3584" y="23557"/>
                    <a:pt x="3766" y="23625"/>
                    <a:pt x="3972" y="23693"/>
                  </a:cubicBezTo>
                  <a:cubicBezTo>
                    <a:pt x="3538" y="23237"/>
                    <a:pt x="3059" y="22666"/>
                    <a:pt x="2625" y="22027"/>
                  </a:cubicBezTo>
                  <a:cubicBezTo>
                    <a:pt x="2191" y="21388"/>
                    <a:pt x="1758" y="20681"/>
                    <a:pt x="1484" y="19882"/>
                  </a:cubicBezTo>
                  <a:cubicBezTo>
                    <a:pt x="913" y="18352"/>
                    <a:pt x="822" y="16663"/>
                    <a:pt x="731" y="15408"/>
                  </a:cubicBezTo>
                  <a:cubicBezTo>
                    <a:pt x="708" y="14769"/>
                    <a:pt x="708" y="14267"/>
                    <a:pt x="708" y="13901"/>
                  </a:cubicBezTo>
                  <a:cubicBezTo>
                    <a:pt x="708" y="13719"/>
                    <a:pt x="708" y="13559"/>
                    <a:pt x="685" y="13468"/>
                  </a:cubicBezTo>
                  <a:cubicBezTo>
                    <a:pt x="685" y="13376"/>
                    <a:pt x="708" y="13331"/>
                    <a:pt x="708" y="13331"/>
                  </a:cubicBezTo>
                  <a:cubicBezTo>
                    <a:pt x="708" y="13331"/>
                    <a:pt x="708" y="13103"/>
                    <a:pt x="731" y="12760"/>
                  </a:cubicBezTo>
                  <a:cubicBezTo>
                    <a:pt x="753" y="12395"/>
                    <a:pt x="753" y="11870"/>
                    <a:pt x="799" y="11254"/>
                  </a:cubicBezTo>
                  <a:cubicBezTo>
                    <a:pt x="845" y="10934"/>
                    <a:pt x="890" y="10592"/>
                    <a:pt x="936" y="10249"/>
                  </a:cubicBezTo>
                  <a:cubicBezTo>
                    <a:pt x="959" y="9884"/>
                    <a:pt x="1004" y="9496"/>
                    <a:pt x="1073" y="9131"/>
                  </a:cubicBezTo>
                  <a:cubicBezTo>
                    <a:pt x="1210" y="8355"/>
                    <a:pt x="1347" y="7533"/>
                    <a:pt x="1529" y="6689"/>
                  </a:cubicBezTo>
                  <a:cubicBezTo>
                    <a:pt x="1712" y="5867"/>
                    <a:pt x="1803" y="5022"/>
                    <a:pt x="1917" y="4246"/>
                  </a:cubicBezTo>
                  <a:cubicBezTo>
                    <a:pt x="2009" y="3447"/>
                    <a:pt x="2169" y="2740"/>
                    <a:pt x="2260" y="2101"/>
                  </a:cubicBezTo>
                  <a:cubicBezTo>
                    <a:pt x="2328" y="1462"/>
                    <a:pt x="2351" y="914"/>
                    <a:pt x="2260" y="549"/>
                  </a:cubicBezTo>
                  <a:cubicBezTo>
                    <a:pt x="2237" y="366"/>
                    <a:pt x="2169" y="229"/>
                    <a:pt x="2123" y="138"/>
                  </a:cubicBezTo>
                  <a:cubicBezTo>
                    <a:pt x="2077" y="47"/>
                    <a:pt x="2054" y="1"/>
                    <a:pt x="2054" y="1"/>
                  </a:cubicBezTo>
                  <a:close/>
                </a:path>
              </a:pathLst>
            </a:custGeom>
            <a:solidFill>
              <a:srgbClr val="5E83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" name="Google Shape;3116;p42">
              <a:extLst>
                <a:ext uri="{FF2B5EF4-FFF2-40B4-BE49-F238E27FC236}">
                  <a16:creationId xmlns:a16="http://schemas.microsoft.com/office/drawing/2014/main" id="{EDE6596D-5BCF-9BA2-9F69-662ACD9F698F}"/>
                </a:ext>
              </a:extLst>
            </p:cNvPr>
            <p:cNvSpPr/>
            <p:nvPr/>
          </p:nvSpPr>
          <p:spPr>
            <a:xfrm flipH="1">
              <a:off x="6792237" y="4135560"/>
              <a:ext cx="311495" cy="642505"/>
            </a:xfrm>
            <a:custGeom>
              <a:avLst/>
              <a:gdLst/>
              <a:ahLst/>
              <a:cxnLst/>
              <a:rect l="l" t="t" r="r" b="b"/>
              <a:pathLst>
                <a:path w="12897" h="26602" extrusionOk="0">
                  <a:moveTo>
                    <a:pt x="9414" y="0"/>
                  </a:moveTo>
                  <a:cubicBezTo>
                    <a:pt x="6047" y="0"/>
                    <a:pt x="688" y="797"/>
                    <a:pt x="411" y="1756"/>
                  </a:cubicBezTo>
                  <a:cubicBezTo>
                    <a:pt x="0" y="3103"/>
                    <a:pt x="959" y="25677"/>
                    <a:pt x="959" y="25677"/>
                  </a:cubicBezTo>
                  <a:cubicBezTo>
                    <a:pt x="1290" y="26399"/>
                    <a:pt x="2126" y="26601"/>
                    <a:pt x="2961" y="26601"/>
                  </a:cubicBezTo>
                  <a:cubicBezTo>
                    <a:pt x="4027" y="26601"/>
                    <a:pt x="5090" y="26271"/>
                    <a:pt x="5090" y="26271"/>
                  </a:cubicBezTo>
                  <a:cubicBezTo>
                    <a:pt x="7419" y="20975"/>
                    <a:pt x="12897" y="1482"/>
                    <a:pt x="12052" y="433"/>
                  </a:cubicBezTo>
                  <a:cubicBezTo>
                    <a:pt x="11809" y="130"/>
                    <a:pt x="10774" y="0"/>
                    <a:pt x="9414" y="0"/>
                  </a:cubicBezTo>
                  <a:close/>
                </a:path>
              </a:pathLst>
            </a:custGeom>
            <a:solidFill>
              <a:srgbClr val="FFB8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" name="Google Shape;3117;p42">
              <a:extLst>
                <a:ext uri="{FF2B5EF4-FFF2-40B4-BE49-F238E27FC236}">
                  <a16:creationId xmlns:a16="http://schemas.microsoft.com/office/drawing/2014/main" id="{F39C52EF-FA10-D47F-155D-2AFE388BC4EE}"/>
                </a:ext>
              </a:extLst>
            </p:cNvPr>
            <p:cNvSpPr/>
            <p:nvPr/>
          </p:nvSpPr>
          <p:spPr>
            <a:xfrm flipH="1">
              <a:off x="6918483" y="4362980"/>
              <a:ext cx="11593" cy="33330"/>
            </a:xfrm>
            <a:custGeom>
              <a:avLst/>
              <a:gdLst/>
              <a:ahLst/>
              <a:cxnLst/>
              <a:rect l="l" t="t" r="r" b="b"/>
              <a:pathLst>
                <a:path w="480" h="1380" extrusionOk="0">
                  <a:moveTo>
                    <a:pt x="411" y="1"/>
                  </a:moveTo>
                  <a:cubicBezTo>
                    <a:pt x="348" y="1"/>
                    <a:pt x="217" y="125"/>
                    <a:pt x="137" y="284"/>
                  </a:cubicBezTo>
                  <a:cubicBezTo>
                    <a:pt x="23" y="466"/>
                    <a:pt x="0" y="649"/>
                    <a:pt x="0" y="649"/>
                  </a:cubicBezTo>
                  <a:cubicBezTo>
                    <a:pt x="0" y="649"/>
                    <a:pt x="0" y="854"/>
                    <a:pt x="69" y="1037"/>
                  </a:cubicBezTo>
                  <a:cubicBezTo>
                    <a:pt x="137" y="1219"/>
                    <a:pt x="229" y="1379"/>
                    <a:pt x="297" y="1379"/>
                  </a:cubicBezTo>
                  <a:cubicBezTo>
                    <a:pt x="343" y="1356"/>
                    <a:pt x="366" y="1174"/>
                    <a:pt x="388" y="1014"/>
                  </a:cubicBezTo>
                  <a:cubicBezTo>
                    <a:pt x="411" y="831"/>
                    <a:pt x="457" y="694"/>
                    <a:pt x="457" y="694"/>
                  </a:cubicBezTo>
                  <a:cubicBezTo>
                    <a:pt x="457" y="694"/>
                    <a:pt x="434" y="535"/>
                    <a:pt x="434" y="375"/>
                  </a:cubicBezTo>
                  <a:cubicBezTo>
                    <a:pt x="434" y="215"/>
                    <a:pt x="480" y="55"/>
                    <a:pt x="434" y="10"/>
                  </a:cubicBezTo>
                  <a:cubicBezTo>
                    <a:pt x="428" y="4"/>
                    <a:pt x="420" y="1"/>
                    <a:pt x="411" y="1"/>
                  </a:cubicBezTo>
                  <a:close/>
                </a:path>
              </a:pathLst>
            </a:custGeom>
            <a:solidFill>
              <a:srgbClr val="FF68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" name="Google Shape;3118;p42">
              <a:extLst>
                <a:ext uri="{FF2B5EF4-FFF2-40B4-BE49-F238E27FC236}">
                  <a16:creationId xmlns:a16="http://schemas.microsoft.com/office/drawing/2014/main" id="{A36F6CF5-8389-0D47-03F8-A583472D29A1}"/>
                </a:ext>
              </a:extLst>
            </p:cNvPr>
            <p:cNvSpPr/>
            <p:nvPr/>
          </p:nvSpPr>
          <p:spPr>
            <a:xfrm flipH="1">
              <a:off x="6828611" y="4256250"/>
              <a:ext cx="72240" cy="176482"/>
            </a:xfrm>
            <a:custGeom>
              <a:avLst/>
              <a:gdLst/>
              <a:ahLst/>
              <a:cxnLst/>
              <a:rect l="l" t="t" r="r" b="b"/>
              <a:pathLst>
                <a:path w="2991" h="7307" extrusionOk="0">
                  <a:moveTo>
                    <a:pt x="2830" y="1"/>
                  </a:moveTo>
                  <a:cubicBezTo>
                    <a:pt x="2808" y="1"/>
                    <a:pt x="2808" y="69"/>
                    <a:pt x="2808" y="183"/>
                  </a:cubicBezTo>
                  <a:cubicBezTo>
                    <a:pt x="2808" y="297"/>
                    <a:pt x="2808" y="434"/>
                    <a:pt x="2785" y="617"/>
                  </a:cubicBezTo>
                  <a:cubicBezTo>
                    <a:pt x="2762" y="982"/>
                    <a:pt x="2648" y="1461"/>
                    <a:pt x="2511" y="1918"/>
                  </a:cubicBezTo>
                  <a:cubicBezTo>
                    <a:pt x="2397" y="2397"/>
                    <a:pt x="2191" y="2854"/>
                    <a:pt x="2054" y="3196"/>
                  </a:cubicBezTo>
                  <a:cubicBezTo>
                    <a:pt x="1917" y="3538"/>
                    <a:pt x="1826" y="3767"/>
                    <a:pt x="1826" y="3767"/>
                  </a:cubicBezTo>
                  <a:cubicBezTo>
                    <a:pt x="1826" y="3767"/>
                    <a:pt x="1461" y="4680"/>
                    <a:pt x="1004" y="5547"/>
                  </a:cubicBezTo>
                  <a:cubicBezTo>
                    <a:pt x="571" y="6437"/>
                    <a:pt x="0" y="7282"/>
                    <a:pt x="69" y="7305"/>
                  </a:cubicBezTo>
                  <a:cubicBezTo>
                    <a:pt x="70" y="7306"/>
                    <a:pt x="72" y="7307"/>
                    <a:pt x="74" y="7307"/>
                  </a:cubicBezTo>
                  <a:cubicBezTo>
                    <a:pt x="150" y="7307"/>
                    <a:pt x="790" y="6528"/>
                    <a:pt x="1278" y="5684"/>
                  </a:cubicBezTo>
                  <a:cubicBezTo>
                    <a:pt x="1826" y="4840"/>
                    <a:pt x="2237" y="3927"/>
                    <a:pt x="2237" y="3927"/>
                  </a:cubicBezTo>
                  <a:cubicBezTo>
                    <a:pt x="2237" y="3927"/>
                    <a:pt x="2328" y="3675"/>
                    <a:pt x="2465" y="3333"/>
                  </a:cubicBezTo>
                  <a:cubicBezTo>
                    <a:pt x="2579" y="2968"/>
                    <a:pt x="2739" y="2489"/>
                    <a:pt x="2830" y="2009"/>
                  </a:cubicBezTo>
                  <a:cubicBezTo>
                    <a:pt x="2945" y="1507"/>
                    <a:pt x="2990" y="1005"/>
                    <a:pt x="2967" y="617"/>
                  </a:cubicBezTo>
                  <a:cubicBezTo>
                    <a:pt x="2945" y="434"/>
                    <a:pt x="2922" y="274"/>
                    <a:pt x="2899" y="183"/>
                  </a:cubicBezTo>
                  <a:cubicBezTo>
                    <a:pt x="2876" y="69"/>
                    <a:pt x="2853" y="1"/>
                    <a:pt x="2830" y="1"/>
                  </a:cubicBezTo>
                  <a:close/>
                </a:path>
              </a:pathLst>
            </a:custGeom>
            <a:solidFill>
              <a:srgbClr val="FF68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" name="Google Shape;3119;p42">
              <a:extLst>
                <a:ext uri="{FF2B5EF4-FFF2-40B4-BE49-F238E27FC236}">
                  <a16:creationId xmlns:a16="http://schemas.microsoft.com/office/drawing/2014/main" id="{2F4682EF-75CD-23D5-12FE-D9CEA61CCDDC}"/>
                </a:ext>
              </a:extLst>
            </p:cNvPr>
            <p:cNvSpPr/>
            <p:nvPr/>
          </p:nvSpPr>
          <p:spPr>
            <a:xfrm flipH="1">
              <a:off x="6863898" y="4329408"/>
              <a:ext cx="24829" cy="35118"/>
            </a:xfrm>
            <a:custGeom>
              <a:avLst/>
              <a:gdLst/>
              <a:ahLst/>
              <a:cxnLst/>
              <a:rect l="l" t="t" r="r" b="b"/>
              <a:pathLst>
                <a:path w="1028" h="1454" extrusionOk="0">
                  <a:moveTo>
                    <a:pt x="730" y="1"/>
                  </a:moveTo>
                  <a:cubicBezTo>
                    <a:pt x="539" y="1"/>
                    <a:pt x="311" y="212"/>
                    <a:pt x="160" y="532"/>
                  </a:cubicBezTo>
                  <a:cubicBezTo>
                    <a:pt x="0" y="920"/>
                    <a:pt x="0" y="1308"/>
                    <a:pt x="206" y="1422"/>
                  </a:cubicBezTo>
                  <a:cubicBezTo>
                    <a:pt x="240" y="1444"/>
                    <a:pt x="278" y="1454"/>
                    <a:pt x="318" y="1454"/>
                  </a:cubicBezTo>
                  <a:cubicBezTo>
                    <a:pt x="495" y="1454"/>
                    <a:pt x="719" y="1259"/>
                    <a:pt x="868" y="943"/>
                  </a:cubicBezTo>
                  <a:cubicBezTo>
                    <a:pt x="1027" y="555"/>
                    <a:pt x="1027" y="144"/>
                    <a:pt x="845" y="30"/>
                  </a:cubicBezTo>
                  <a:cubicBezTo>
                    <a:pt x="809" y="10"/>
                    <a:pt x="770" y="1"/>
                    <a:pt x="730" y="1"/>
                  </a:cubicBezTo>
                  <a:close/>
                </a:path>
              </a:pathLst>
            </a:custGeom>
            <a:solidFill>
              <a:srgbClr val="FFB8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" name="Google Shape;3120;p42">
              <a:extLst>
                <a:ext uri="{FF2B5EF4-FFF2-40B4-BE49-F238E27FC236}">
                  <a16:creationId xmlns:a16="http://schemas.microsoft.com/office/drawing/2014/main" id="{5B104B58-BFED-E764-E1DD-6919EACED052}"/>
                </a:ext>
              </a:extLst>
            </p:cNvPr>
            <p:cNvSpPr/>
            <p:nvPr/>
          </p:nvSpPr>
          <p:spPr>
            <a:xfrm flipH="1">
              <a:off x="6820351" y="4135584"/>
              <a:ext cx="283381" cy="642481"/>
            </a:xfrm>
            <a:custGeom>
              <a:avLst/>
              <a:gdLst/>
              <a:ahLst/>
              <a:cxnLst/>
              <a:rect l="l" t="t" r="r" b="b"/>
              <a:pathLst>
                <a:path w="11733" h="26601" extrusionOk="0">
                  <a:moveTo>
                    <a:pt x="9416" y="1"/>
                  </a:moveTo>
                  <a:cubicBezTo>
                    <a:pt x="6059" y="1"/>
                    <a:pt x="686" y="794"/>
                    <a:pt x="411" y="1755"/>
                  </a:cubicBezTo>
                  <a:cubicBezTo>
                    <a:pt x="0" y="3102"/>
                    <a:pt x="959" y="25676"/>
                    <a:pt x="959" y="25676"/>
                  </a:cubicBezTo>
                  <a:cubicBezTo>
                    <a:pt x="1290" y="26398"/>
                    <a:pt x="2126" y="26600"/>
                    <a:pt x="2961" y="26600"/>
                  </a:cubicBezTo>
                  <a:cubicBezTo>
                    <a:pt x="4027" y="26600"/>
                    <a:pt x="5090" y="26270"/>
                    <a:pt x="5090" y="26270"/>
                  </a:cubicBezTo>
                  <a:cubicBezTo>
                    <a:pt x="5684" y="24923"/>
                    <a:pt x="6460" y="22663"/>
                    <a:pt x="7304" y="20038"/>
                  </a:cubicBezTo>
                  <a:lnTo>
                    <a:pt x="7304" y="20038"/>
                  </a:lnTo>
                  <a:cubicBezTo>
                    <a:pt x="6871" y="20312"/>
                    <a:pt x="6414" y="20563"/>
                    <a:pt x="5935" y="20814"/>
                  </a:cubicBezTo>
                  <a:cubicBezTo>
                    <a:pt x="5819" y="20869"/>
                    <a:pt x="5707" y="20895"/>
                    <a:pt x="5600" y="20895"/>
                  </a:cubicBezTo>
                  <a:cubicBezTo>
                    <a:pt x="3406" y="20895"/>
                    <a:pt x="3006" y="10045"/>
                    <a:pt x="3333" y="8261"/>
                  </a:cubicBezTo>
                  <a:cubicBezTo>
                    <a:pt x="3550" y="7129"/>
                    <a:pt x="6421" y="6903"/>
                    <a:pt x="8641" y="6903"/>
                  </a:cubicBezTo>
                  <a:cubicBezTo>
                    <a:pt x="9689" y="6903"/>
                    <a:pt x="10592" y="6953"/>
                    <a:pt x="11002" y="6982"/>
                  </a:cubicBezTo>
                  <a:cubicBezTo>
                    <a:pt x="11299" y="5795"/>
                    <a:pt x="11527" y="4700"/>
                    <a:pt x="11733" y="3787"/>
                  </a:cubicBezTo>
                  <a:cubicBezTo>
                    <a:pt x="11573" y="2600"/>
                    <a:pt x="11253" y="1276"/>
                    <a:pt x="10865" y="66"/>
                  </a:cubicBezTo>
                  <a:cubicBezTo>
                    <a:pt x="10456" y="22"/>
                    <a:pt x="9963" y="1"/>
                    <a:pt x="9416" y="1"/>
                  </a:cubicBezTo>
                  <a:close/>
                </a:path>
              </a:pathLst>
            </a:custGeom>
            <a:solidFill>
              <a:srgbClr val="CFCD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" name="Google Shape;3121;p42">
              <a:extLst>
                <a:ext uri="{FF2B5EF4-FFF2-40B4-BE49-F238E27FC236}">
                  <a16:creationId xmlns:a16="http://schemas.microsoft.com/office/drawing/2014/main" id="{CDB1A8E7-E48F-A9C3-0A49-121C0FC65E0A}"/>
                </a:ext>
              </a:extLst>
            </p:cNvPr>
            <p:cNvSpPr/>
            <p:nvPr/>
          </p:nvSpPr>
          <p:spPr>
            <a:xfrm flipH="1">
              <a:off x="6774582" y="4747440"/>
              <a:ext cx="304901" cy="153223"/>
            </a:xfrm>
            <a:custGeom>
              <a:avLst/>
              <a:gdLst/>
              <a:ahLst/>
              <a:cxnLst/>
              <a:rect l="l" t="t" r="r" b="b"/>
              <a:pathLst>
                <a:path w="12624" h="6344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914"/>
                    <a:pt x="115" y="1827"/>
                    <a:pt x="183" y="2740"/>
                  </a:cubicBezTo>
                  <a:cubicBezTo>
                    <a:pt x="1266" y="5131"/>
                    <a:pt x="6036" y="6343"/>
                    <a:pt x="9255" y="6343"/>
                  </a:cubicBezTo>
                  <a:cubicBezTo>
                    <a:pt x="10921" y="6343"/>
                    <a:pt x="12172" y="6019"/>
                    <a:pt x="12281" y="5365"/>
                  </a:cubicBezTo>
                  <a:cubicBezTo>
                    <a:pt x="12623" y="3425"/>
                    <a:pt x="4132" y="617"/>
                    <a:pt x="4132" y="617"/>
                  </a:cubicBezTo>
                  <a:cubicBezTo>
                    <a:pt x="4132" y="617"/>
                    <a:pt x="4132" y="549"/>
                    <a:pt x="4132" y="412"/>
                  </a:cubicBezTo>
                  <a:cubicBezTo>
                    <a:pt x="3638" y="630"/>
                    <a:pt x="2965" y="848"/>
                    <a:pt x="2232" y="848"/>
                  </a:cubicBezTo>
                  <a:cubicBezTo>
                    <a:pt x="1508" y="848"/>
                    <a:pt x="726" y="636"/>
                    <a:pt x="1" y="1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" name="Google Shape;3122;p42">
              <a:extLst>
                <a:ext uri="{FF2B5EF4-FFF2-40B4-BE49-F238E27FC236}">
                  <a16:creationId xmlns:a16="http://schemas.microsoft.com/office/drawing/2014/main" id="{AEEB472E-00A6-F767-C14E-FB6F5710A78A}"/>
                </a:ext>
              </a:extLst>
            </p:cNvPr>
            <p:cNvSpPr/>
            <p:nvPr/>
          </p:nvSpPr>
          <p:spPr>
            <a:xfrm flipH="1">
              <a:off x="6780113" y="4747440"/>
              <a:ext cx="299370" cy="153223"/>
            </a:xfrm>
            <a:custGeom>
              <a:avLst/>
              <a:gdLst/>
              <a:ahLst/>
              <a:cxnLst/>
              <a:rect l="l" t="t" r="r" b="b"/>
              <a:pathLst>
                <a:path w="12395" h="6344" extrusionOk="0">
                  <a:moveTo>
                    <a:pt x="1" y="1"/>
                  </a:moveTo>
                  <a:cubicBezTo>
                    <a:pt x="46" y="914"/>
                    <a:pt x="115" y="1827"/>
                    <a:pt x="183" y="2740"/>
                  </a:cubicBezTo>
                  <a:cubicBezTo>
                    <a:pt x="1266" y="5131"/>
                    <a:pt x="6036" y="6343"/>
                    <a:pt x="9255" y="6343"/>
                  </a:cubicBezTo>
                  <a:cubicBezTo>
                    <a:pt x="10921" y="6343"/>
                    <a:pt x="12172" y="6019"/>
                    <a:pt x="12281" y="5365"/>
                  </a:cubicBezTo>
                  <a:cubicBezTo>
                    <a:pt x="12395" y="4749"/>
                    <a:pt x="11642" y="4064"/>
                    <a:pt x="10546" y="3402"/>
                  </a:cubicBezTo>
                  <a:cubicBezTo>
                    <a:pt x="10256" y="3711"/>
                    <a:pt x="9624" y="4003"/>
                    <a:pt x="8317" y="4003"/>
                  </a:cubicBezTo>
                  <a:cubicBezTo>
                    <a:pt x="8079" y="4003"/>
                    <a:pt x="7818" y="3994"/>
                    <a:pt x="7533" y="3972"/>
                  </a:cubicBezTo>
                  <a:cubicBezTo>
                    <a:pt x="3949" y="3699"/>
                    <a:pt x="1210" y="2055"/>
                    <a:pt x="868" y="572"/>
                  </a:cubicBezTo>
                  <a:cubicBezTo>
                    <a:pt x="571" y="435"/>
                    <a:pt x="275" y="252"/>
                    <a:pt x="1" y="1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" name="Google Shape;3123;p42">
              <a:extLst>
                <a:ext uri="{FF2B5EF4-FFF2-40B4-BE49-F238E27FC236}">
                  <a16:creationId xmlns:a16="http://schemas.microsoft.com/office/drawing/2014/main" id="{089AE3AF-3C3D-1105-3C20-CAE2697AB1A1}"/>
                </a:ext>
              </a:extLst>
            </p:cNvPr>
            <p:cNvSpPr/>
            <p:nvPr/>
          </p:nvSpPr>
          <p:spPr>
            <a:xfrm flipH="1">
              <a:off x="6781755" y="4804778"/>
              <a:ext cx="293863" cy="95885"/>
            </a:xfrm>
            <a:custGeom>
              <a:avLst/>
              <a:gdLst/>
              <a:ahLst/>
              <a:cxnLst/>
              <a:rect l="l" t="t" r="r" b="b"/>
              <a:pathLst>
                <a:path w="12167" h="3970" extrusionOk="0">
                  <a:moveTo>
                    <a:pt x="0" y="1"/>
                  </a:moveTo>
                  <a:cubicBezTo>
                    <a:pt x="0" y="115"/>
                    <a:pt x="23" y="252"/>
                    <a:pt x="23" y="366"/>
                  </a:cubicBezTo>
                  <a:cubicBezTo>
                    <a:pt x="1106" y="2757"/>
                    <a:pt x="5876" y="3969"/>
                    <a:pt x="9095" y="3969"/>
                  </a:cubicBezTo>
                  <a:cubicBezTo>
                    <a:pt x="10761" y="3969"/>
                    <a:pt x="12012" y="3645"/>
                    <a:pt x="12121" y="2991"/>
                  </a:cubicBezTo>
                  <a:cubicBezTo>
                    <a:pt x="12166" y="2740"/>
                    <a:pt x="12075" y="2466"/>
                    <a:pt x="11847" y="2215"/>
                  </a:cubicBezTo>
                  <a:cubicBezTo>
                    <a:pt x="11450" y="2503"/>
                    <a:pt x="10727" y="2720"/>
                    <a:pt x="9451" y="2720"/>
                  </a:cubicBezTo>
                  <a:cubicBezTo>
                    <a:pt x="9111" y="2720"/>
                    <a:pt x="8732" y="2705"/>
                    <a:pt x="8309" y="2671"/>
                  </a:cubicBezTo>
                  <a:cubicBezTo>
                    <a:pt x="4702" y="2352"/>
                    <a:pt x="1575" y="1279"/>
                    <a:pt x="0" y="1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" name="Google Shape;3124;p42">
              <a:extLst>
                <a:ext uri="{FF2B5EF4-FFF2-40B4-BE49-F238E27FC236}">
                  <a16:creationId xmlns:a16="http://schemas.microsoft.com/office/drawing/2014/main" id="{D18D57BA-A290-E92F-B80A-86B010312A7A}"/>
                </a:ext>
              </a:extLst>
            </p:cNvPr>
            <p:cNvSpPr/>
            <p:nvPr/>
          </p:nvSpPr>
          <p:spPr>
            <a:xfrm flipH="1">
              <a:off x="6785064" y="4804778"/>
              <a:ext cx="290555" cy="95837"/>
            </a:xfrm>
            <a:custGeom>
              <a:avLst/>
              <a:gdLst/>
              <a:ahLst/>
              <a:cxnLst/>
              <a:rect l="l" t="t" r="r" b="b"/>
              <a:pathLst>
                <a:path w="12030" h="3968" extrusionOk="0">
                  <a:moveTo>
                    <a:pt x="0" y="1"/>
                  </a:moveTo>
                  <a:cubicBezTo>
                    <a:pt x="0" y="115"/>
                    <a:pt x="23" y="252"/>
                    <a:pt x="23" y="366"/>
                  </a:cubicBezTo>
                  <a:cubicBezTo>
                    <a:pt x="1091" y="2757"/>
                    <a:pt x="5844" y="3968"/>
                    <a:pt x="9065" y="3968"/>
                  </a:cubicBezTo>
                  <a:cubicBezTo>
                    <a:pt x="10456" y="3968"/>
                    <a:pt x="11562" y="3742"/>
                    <a:pt x="11961" y="3288"/>
                  </a:cubicBezTo>
                  <a:lnTo>
                    <a:pt x="11961" y="3288"/>
                  </a:lnTo>
                  <a:cubicBezTo>
                    <a:pt x="11264" y="3543"/>
                    <a:pt x="10417" y="3643"/>
                    <a:pt x="9530" y="3643"/>
                  </a:cubicBezTo>
                  <a:cubicBezTo>
                    <a:pt x="6698" y="3643"/>
                    <a:pt x="3464" y="2623"/>
                    <a:pt x="3447" y="2397"/>
                  </a:cubicBezTo>
                  <a:cubicBezTo>
                    <a:pt x="3442" y="2322"/>
                    <a:pt x="3507" y="2290"/>
                    <a:pt x="3654" y="2290"/>
                  </a:cubicBezTo>
                  <a:cubicBezTo>
                    <a:pt x="4132" y="2290"/>
                    <a:pt x="5474" y="2631"/>
                    <a:pt x="8058" y="2945"/>
                  </a:cubicBezTo>
                  <a:cubicBezTo>
                    <a:pt x="8613" y="3018"/>
                    <a:pt x="9101" y="3048"/>
                    <a:pt x="9526" y="3048"/>
                  </a:cubicBezTo>
                  <a:cubicBezTo>
                    <a:pt x="10972" y="3048"/>
                    <a:pt x="11712" y="2700"/>
                    <a:pt x="12029" y="2489"/>
                  </a:cubicBezTo>
                  <a:cubicBezTo>
                    <a:pt x="11984" y="2397"/>
                    <a:pt x="11938" y="2306"/>
                    <a:pt x="11847" y="2215"/>
                  </a:cubicBezTo>
                  <a:cubicBezTo>
                    <a:pt x="11450" y="2503"/>
                    <a:pt x="10727" y="2720"/>
                    <a:pt x="9451" y="2720"/>
                  </a:cubicBezTo>
                  <a:cubicBezTo>
                    <a:pt x="9111" y="2720"/>
                    <a:pt x="8732" y="2705"/>
                    <a:pt x="8309" y="2671"/>
                  </a:cubicBezTo>
                  <a:cubicBezTo>
                    <a:pt x="4702" y="2352"/>
                    <a:pt x="1575" y="1279"/>
                    <a:pt x="0" y="1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" name="Google Shape;3125;p42">
              <a:extLst>
                <a:ext uri="{FF2B5EF4-FFF2-40B4-BE49-F238E27FC236}">
                  <a16:creationId xmlns:a16="http://schemas.microsoft.com/office/drawing/2014/main" id="{C0E592B2-9FEB-2266-E683-69B22ADF7E63}"/>
                </a:ext>
              </a:extLst>
            </p:cNvPr>
            <p:cNvSpPr/>
            <p:nvPr/>
          </p:nvSpPr>
          <p:spPr>
            <a:xfrm flipH="1">
              <a:off x="6418453" y="4127469"/>
              <a:ext cx="303790" cy="660160"/>
            </a:xfrm>
            <a:custGeom>
              <a:avLst/>
              <a:gdLst/>
              <a:ahLst/>
              <a:cxnLst/>
              <a:rect l="l" t="t" r="r" b="b"/>
              <a:pathLst>
                <a:path w="12578" h="27333" extrusionOk="0">
                  <a:moveTo>
                    <a:pt x="10511" y="1"/>
                  </a:moveTo>
                  <a:cubicBezTo>
                    <a:pt x="7627" y="1"/>
                    <a:pt x="420" y="1789"/>
                    <a:pt x="229" y="2936"/>
                  </a:cubicBezTo>
                  <a:cubicBezTo>
                    <a:pt x="1" y="4351"/>
                    <a:pt x="3675" y="26629"/>
                    <a:pt x="3675" y="26629"/>
                  </a:cubicBezTo>
                  <a:cubicBezTo>
                    <a:pt x="4008" y="27159"/>
                    <a:pt x="4611" y="27333"/>
                    <a:pt x="5255" y="27333"/>
                  </a:cubicBezTo>
                  <a:cubicBezTo>
                    <a:pt x="6468" y="27333"/>
                    <a:pt x="7830" y="26720"/>
                    <a:pt x="7830" y="26720"/>
                  </a:cubicBezTo>
                  <a:cubicBezTo>
                    <a:pt x="9519" y="21173"/>
                    <a:pt x="12577" y="1156"/>
                    <a:pt x="11619" y="220"/>
                  </a:cubicBezTo>
                  <a:cubicBezTo>
                    <a:pt x="11467" y="68"/>
                    <a:pt x="11070" y="1"/>
                    <a:pt x="10511" y="1"/>
                  </a:cubicBezTo>
                  <a:close/>
                </a:path>
              </a:pathLst>
            </a:custGeom>
            <a:solidFill>
              <a:srgbClr val="FFB8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" name="Google Shape;3126;p42">
              <a:extLst>
                <a:ext uri="{FF2B5EF4-FFF2-40B4-BE49-F238E27FC236}">
                  <a16:creationId xmlns:a16="http://schemas.microsoft.com/office/drawing/2014/main" id="{C37F2310-04D3-D6DE-CBE3-9CDB08A8E218}"/>
                </a:ext>
              </a:extLst>
            </p:cNvPr>
            <p:cNvSpPr/>
            <p:nvPr/>
          </p:nvSpPr>
          <p:spPr>
            <a:xfrm flipH="1">
              <a:off x="6518783" y="4361362"/>
              <a:ext cx="11062" cy="33330"/>
            </a:xfrm>
            <a:custGeom>
              <a:avLst/>
              <a:gdLst/>
              <a:ahLst/>
              <a:cxnLst/>
              <a:rect l="l" t="t" r="r" b="b"/>
              <a:pathLst>
                <a:path w="458" h="1380" extrusionOk="0">
                  <a:moveTo>
                    <a:pt x="339" y="0"/>
                  </a:moveTo>
                  <a:cubicBezTo>
                    <a:pt x="266" y="0"/>
                    <a:pt x="152" y="144"/>
                    <a:pt x="92" y="305"/>
                  </a:cubicBezTo>
                  <a:cubicBezTo>
                    <a:pt x="1" y="510"/>
                    <a:pt x="1" y="693"/>
                    <a:pt x="1" y="693"/>
                  </a:cubicBezTo>
                  <a:cubicBezTo>
                    <a:pt x="1" y="693"/>
                    <a:pt x="46" y="898"/>
                    <a:pt x="115" y="1058"/>
                  </a:cubicBezTo>
                  <a:cubicBezTo>
                    <a:pt x="200" y="1229"/>
                    <a:pt x="306" y="1380"/>
                    <a:pt x="356" y="1380"/>
                  </a:cubicBezTo>
                  <a:cubicBezTo>
                    <a:pt x="360" y="1380"/>
                    <a:pt x="363" y="1379"/>
                    <a:pt x="366" y="1378"/>
                  </a:cubicBezTo>
                  <a:cubicBezTo>
                    <a:pt x="434" y="1355"/>
                    <a:pt x="434" y="1172"/>
                    <a:pt x="434" y="1013"/>
                  </a:cubicBezTo>
                  <a:cubicBezTo>
                    <a:pt x="434" y="830"/>
                    <a:pt x="457" y="670"/>
                    <a:pt x="457" y="670"/>
                  </a:cubicBezTo>
                  <a:cubicBezTo>
                    <a:pt x="457" y="670"/>
                    <a:pt x="411" y="510"/>
                    <a:pt x="411" y="351"/>
                  </a:cubicBezTo>
                  <a:cubicBezTo>
                    <a:pt x="389" y="191"/>
                    <a:pt x="411" y="31"/>
                    <a:pt x="366" y="8"/>
                  </a:cubicBezTo>
                  <a:cubicBezTo>
                    <a:pt x="358" y="3"/>
                    <a:pt x="349" y="0"/>
                    <a:pt x="339" y="0"/>
                  </a:cubicBezTo>
                  <a:close/>
                </a:path>
              </a:pathLst>
            </a:custGeom>
            <a:solidFill>
              <a:srgbClr val="FF68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" name="Google Shape;3127;p42">
              <a:extLst>
                <a:ext uri="{FF2B5EF4-FFF2-40B4-BE49-F238E27FC236}">
                  <a16:creationId xmlns:a16="http://schemas.microsoft.com/office/drawing/2014/main" id="{E33F7404-4B72-5BDA-B1B2-D40C0CDA2F17}"/>
                </a:ext>
              </a:extLst>
            </p:cNvPr>
            <p:cNvSpPr/>
            <p:nvPr/>
          </p:nvSpPr>
          <p:spPr>
            <a:xfrm flipH="1">
              <a:off x="6440505" y="4245116"/>
              <a:ext cx="53498" cy="183173"/>
            </a:xfrm>
            <a:custGeom>
              <a:avLst/>
              <a:gdLst/>
              <a:ahLst/>
              <a:cxnLst/>
              <a:rect l="l" t="t" r="r" b="b"/>
              <a:pathLst>
                <a:path w="2215" h="7584" extrusionOk="0">
                  <a:moveTo>
                    <a:pt x="1920" y="1"/>
                  </a:moveTo>
                  <a:cubicBezTo>
                    <a:pt x="1918" y="1"/>
                    <a:pt x="1918" y="2"/>
                    <a:pt x="1918" y="5"/>
                  </a:cubicBezTo>
                  <a:cubicBezTo>
                    <a:pt x="1895" y="5"/>
                    <a:pt x="1895" y="74"/>
                    <a:pt x="1918" y="165"/>
                  </a:cubicBezTo>
                  <a:cubicBezTo>
                    <a:pt x="1918" y="279"/>
                    <a:pt x="1940" y="416"/>
                    <a:pt x="1940" y="599"/>
                  </a:cubicBezTo>
                  <a:cubicBezTo>
                    <a:pt x="1963" y="964"/>
                    <a:pt x="1918" y="1466"/>
                    <a:pt x="1849" y="1945"/>
                  </a:cubicBezTo>
                  <a:cubicBezTo>
                    <a:pt x="1758" y="2425"/>
                    <a:pt x="1644" y="2904"/>
                    <a:pt x="1552" y="3246"/>
                  </a:cubicBezTo>
                  <a:cubicBezTo>
                    <a:pt x="1438" y="3611"/>
                    <a:pt x="1370" y="3840"/>
                    <a:pt x="1370" y="3840"/>
                  </a:cubicBezTo>
                  <a:cubicBezTo>
                    <a:pt x="1370" y="3840"/>
                    <a:pt x="1119" y="4798"/>
                    <a:pt x="776" y="5711"/>
                  </a:cubicBezTo>
                  <a:cubicBezTo>
                    <a:pt x="434" y="6647"/>
                    <a:pt x="0" y="7560"/>
                    <a:pt x="46" y="7583"/>
                  </a:cubicBezTo>
                  <a:cubicBezTo>
                    <a:pt x="47" y="7583"/>
                    <a:pt x="48" y="7583"/>
                    <a:pt x="49" y="7583"/>
                  </a:cubicBezTo>
                  <a:cubicBezTo>
                    <a:pt x="128" y="7583"/>
                    <a:pt x="667" y="6727"/>
                    <a:pt x="1073" y="5826"/>
                  </a:cubicBezTo>
                  <a:cubicBezTo>
                    <a:pt x="1507" y="4912"/>
                    <a:pt x="1803" y="3954"/>
                    <a:pt x="1803" y="3954"/>
                  </a:cubicBezTo>
                  <a:cubicBezTo>
                    <a:pt x="1803" y="3954"/>
                    <a:pt x="1872" y="3703"/>
                    <a:pt x="1963" y="3338"/>
                  </a:cubicBezTo>
                  <a:cubicBezTo>
                    <a:pt x="2032" y="2972"/>
                    <a:pt x="2123" y="2470"/>
                    <a:pt x="2169" y="1968"/>
                  </a:cubicBezTo>
                  <a:cubicBezTo>
                    <a:pt x="2214" y="1466"/>
                    <a:pt x="2191" y="964"/>
                    <a:pt x="2123" y="599"/>
                  </a:cubicBezTo>
                  <a:cubicBezTo>
                    <a:pt x="2100" y="393"/>
                    <a:pt x="2032" y="256"/>
                    <a:pt x="1986" y="142"/>
                  </a:cubicBezTo>
                  <a:cubicBezTo>
                    <a:pt x="1966" y="63"/>
                    <a:pt x="1929" y="1"/>
                    <a:pt x="1920" y="1"/>
                  </a:cubicBezTo>
                  <a:close/>
                </a:path>
              </a:pathLst>
            </a:custGeom>
            <a:solidFill>
              <a:srgbClr val="FF68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" name="Google Shape;3128;p42">
              <a:extLst>
                <a:ext uri="{FF2B5EF4-FFF2-40B4-BE49-F238E27FC236}">
                  <a16:creationId xmlns:a16="http://schemas.microsoft.com/office/drawing/2014/main" id="{2DE5D4C3-C3EA-B960-D850-5936D64EEE01}"/>
                </a:ext>
              </a:extLst>
            </p:cNvPr>
            <p:cNvSpPr/>
            <p:nvPr/>
          </p:nvSpPr>
          <p:spPr>
            <a:xfrm flipH="1">
              <a:off x="6468087" y="4322138"/>
              <a:ext cx="24273" cy="36036"/>
            </a:xfrm>
            <a:custGeom>
              <a:avLst/>
              <a:gdLst/>
              <a:ahLst/>
              <a:cxnLst/>
              <a:rect l="l" t="t" r="r" b="b"/>
              <a:pathLst>
                <a:path w="1005" h="1492" extrusionOk="0">
                  <a:moveTo>
                    <a:pt x="661" y="0"/>
                  </a:moveTo>
                  <a:cubicBezTo>
                    <a:pt x="467" y="0"/>
                    <a:pt x="239" y="237"/>
                    <a:pt x="138" y="582"/>
                  </a:cubicBezTo>
                  <a:cubicBezTo>
                    <a:pt x="1" y="993"/>
                    <a:pt x="69" y="1381"/>
                    <a:pt x="275" y="1472"/>
                  </a:cubicBezTo>
                  <a:cubicBezTo>
                    <a:pt x="303" y="1485"/>
                    <a:pt x="333" y="1491"/>
                    <a:pt x="363" y="1491"/>
                  </a:cubicBezTo>
                  <a:cubicBezTo>
                    <a:pt x="553" y="1491"/>
                    <a:pt x="770" y="1256"/>
                    <a:pt x="868" y="902"/>
                  </a:cubicBezTo>
                  <a:cubicBezTo>
                    <a:pt x="1005" y="514"/>
                    <a:pt x="937" y="103"/>
                    <a:pt x="731" y="12"/>
                  </a:cubicBezTo>
                  <a:cubicBezTo>
                    <a:pt x="708" y="4"/>
                    <a:pt x="685" y="0"/>
                    <a:pt x="661" y="0"/>
                  </a:cubicBezTo>
                  <a:close/>
                </a:path>
              </a:pathLst>
            </a:custGeom>
            <a:solidFill>
              <a:srgbClr val="FFB8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" name="Google Shape;3129;p42">
              <a:extLst>
                <a:ext uri="{FF2B5EF4-FFF2-40B4-BE49-F238E27FC236}">
                  <a16:creationId xmlns:a16="http://schemas.microsoft.com/office/drawing/2014/main" id="{FD4A2882-8A55-4778-5EE0-CC0CF3BD5ACF}"/>
                </a:ext>
              </a:extLst>
            </p:cNvPr>
            <p:cNvSpPr/>
            <p:nvPr/>
          </p:nvSpPr>
          <p:spPr>
            <a:xfrm flipH="1">
              <a:off x="6439418" y="4127807"/>
              <a:ext cx="282826" cy="659822"/>
            </a:xfrm>
            <a:custGeom>
              <a:avLst/>
              <a:gdLst/>
              <a:ahLst/>
              <a:cxnLst/>
              <a:rect l="l" t="t" r="r" b="b"/>
              <a:pathLst>
                <a:path w="11710" h="27319" extrusionOk="0">
                  <a:moveTo>
                    <a:pt x="10409" y="0"/>
                  </a:moveTo>
                  <a:cubicBezTo>
                    <a:pt x="7464" y="23"/>
                    <a:pt x="411" y="1781"/>
                    <a:pt x="229" y="2922"/>
                  </a:cubicBezTo>
                  <a:cubicBezTo>
                    <a:pt x="1" y="4337"/>
                    <a:pt x="3675" y="26615"/>
                    <a:pt x="3675" y="26615"/>
                  </a:cubicBezTo>
                  <a:cubicBezTo>
                    <a:pt x="4008" y="27145"/>
                    <a:pt x="4611" y="27319"/>
                    <a:pt x="5255" y="27319"/>
                  </a:cubicBezTo>
                  <a:cubicBezTo>
                    <a:pt x="6468" y="27319"/>
                    <a:pt x="7830" y="26706"/>
                    <a:pt x="7830" y="26706"/>
                  </a:cubicBezTo>
                  <a:cubicBezTo>
                    <a:pt x="8263" y="25314"/>
                    <a:pt x="8765" y="22962"/>
                    <a:pt x="9290" y="20246"/>
                  </a:cubicBezTo>
                  <a:lnTo>
                    <a:pt x="9290" y="20246"/>
                  </a:lnTo>
                  <a:cubicBezTo>
                    <a:pt x="8902" y="20566"/>
                    <a:pt x="8469" y="20885"/>
                    <a:pt x="8012" y="21182"/>
                  </a:cubicBezTo>
                  <a:cubicBezTo>
                    <a:pt x="7876" y="21267"/>
                    <a:pt x="7742" y="21308"/>
                    <a:pt x="7609" y="21308"/>
                  </a:cubicBezTo>
                  <a:cubicBezTo>
                    <a:pt x="5472" y="21308"/>
                    <a:pt x="3819" y="10823"/>
                    <a:pt x="3926" y="9039"/>
                  </a:cubicBezTo>
                  <a:cubicBezTo>
                    <a:pt x="4018" y="7350"/>
                    <a:pt x="10112" y="6916"/>
                    <a:pt x="11368" y="6848"/>
                  </a:cubicBezTo>
                  <a:cubicBezTo>
                    <a:pt x="11527" y="5638"/>
                    <a:pt x="11641" y="4520"/>
                    <a:pt x="11710" y="3584"/>
                  </a:cubicBezTo>
                  <a:cubicBezTo>
                    <a:pt x="11413" y="2420"/>
                    <a:pt x="10934" y="1164"/>
                    <a:pt x="10409" y="0"/>
                  </a:cubicBezTo>
                  <a:close/>
                </a:path>
              </a:pathLst>
            </a:custGeom>
            <a:solidFill>
              <a:srgbClr val="CFCD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" name="Google Shape;3130;p42">
              <a:extLst>
                <a:ext uri="{FF2B5EF4-FFF2-40B4-BE49-F238E27FC236}">
                  <a16:creationId xmlns:a16="http://schemas.microsoft.com/office/drawing/2014/main" id="{1CC6BA9C-C9FB-06B8-74C9-40792EAD382A}"/>
                </a:ext>
              </a:extLst>
            </p:cNvPr>
            <p:cNvSpPr/>
            <p:nvPr/>
          </p:nvSpPr>
          <p:spPr>
            <a:xfrm flipH="1">
              <a:off x="6320877" y="4760120"/>
              <a:ext cx="312606" cy="129747"/>
            </a:xfrm>
            <a:custGeom>
              <a:avLst/>
              <a:gdLst/>
              <a:ahLst/>
              <a:cxnLst/>
              <a:rect l="l" t="t" r="r" b="b"/>
              <a:pathLst>
                <a:path w="12943" h="5372" extrusionOk="0">
                  <a:moveTo>
                    <a:pt x="4155" y="1"/>
                  </a:moveTo>
                  <a:cubicBezTo>
                    <a:pt x="3607" y="330"/>
                    <a:pt x="2796" y="691"/>
                    <a:pt x="1890" y="691"/>
                  </a:cubicBezTo>
                  <a:cubicBezTo>
                    <a:pt x="1286" y="691"/>
                    <a:pt x="639" y="530"/>
                    <a:pt x="0" y="92"/>
                  </a:cubicBezTo>
                  <a:lnTo>
                    <a:pt x="0" y="92"/>
                  </a:lnTo>
                  <a:cubicBezTo>
                    <a:pt x="160" y="982"/>
                    <a:pt x="320" y="1895"/>
                    <a:pt x="525" y="2786"/>
                  </a:cubicBezTo>
                  <a:cubicBezTo>
                    <a:pt x="1633" y="4619"/>
                    <a:pt x="5101" y="5371"/>
                    <a:pt x="8078" y="5371"/>
                  </a:cubicBezTo>
                  <a:cubicBezTo>
                    <a:pt x="10623" y="5371"/>
                    <a:pt x="12809" y="4821"/>
                    <a:pt x="12851" y="3927"/>
                  </a:cubicBezTo>
                  <a:cubicBezTo>
                    <a:pt x="12942" y="1964"/>
                    <a:pt x="4155" y="183"/>
                    <a:pt x="4155" y="183"/>
                  </a:cubicBezTo>
                  <a:cubicBezTo>
                    <a:pt x="4155" y="183"/>
                    <a:pt x="4155" y="115"/>
                    <a:pt x="4155" y="1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" name="Google Shape;3131;p42">
              <a:extLst>
                <a:ext uri="{FF2B5EF4-FFF2-40B4-BE49-F238E27FC236}">
                  <a16:creationId xmlns:a16="http://schemas.microsoft.com/office/drawing/2014/main" id="{780EFFDE-CD0F-7115-FD83-09E4E935E0F3}"/>
                </a:ext>
              </a:extLst>
            </p:cNvPr>
            <p:cNvSpPr/>
            <p:nvPr/>
          </p:nvSpPr>
          <p:spPr>
            <a:xfrm flipH="1">
              <a:off x="6322544" y="4762342"/>
              <a:ext cx="310939" cy="127525"/>
            </a:xfrm>
            <a:custGeom>
              <a:avLst/>
              <a:gdLst/>
              <a:ahLst/>
              <a:cxnLst/>
              <a:rect l="l" t="t" r="r" b="b"/>
              <a:pathLst>
                <a:path w="12874" h="5280" extrusionOk="0">
                  <a:moveTo>
                    <a:pt x="0" y="0"/>
                  </a:moveTo>
                  <a:cubicBezTo>
                    <a:pt x="160" y="890"/>
                    <a:pt x="320" y="1803"/>
                    <a:pt x="525" y="2694"/>
                  </a:cubicBezTo>
                  <a:cubicBezTo>
                    <a:pt x="1633" y="4527"/>
                    <a:pt x="5101" y="5279"/>
                    <a:pt x="8078" y="5279"/>
                  </a:cubicBezTo>
                  <a:cubicBezTo>
                    <a:pt x="10623" y="5279"/>
                    <a:pt x="12809" y="4729"/>
                    <a:pt x="12851" y="3835"/>
                  </a:cubicBezTo>
                  <a:cubicBezTo>
                    <a:pt x="12874" y="3219"/>
                    <a:pt x="12052" y="2625"/>
                    <a:pt x="10888" y="2100"/>
                  </a:cubicBezTo>
                  <a:cubicBezTo>
                    <a:pt x="10569" y="2511"/>
                    <a:pt x="9815" y="2922"/>
                    <a:pt x="7966" y="3013"/>
                  </a:cubicBezTo>
                  <a:cubicBezTo>
                    <a:pt x="7738" y="3025"/>
                    <a:pt x="7512" y="3030"/>
                    <a:pt x="7290" y="3030"/>
                  </a:cubicBezTo>
                  <a:cubicBezTo>
                    <a:pt x="4002" y="3030"/>
                    <a:pt x="1428" y="1804"/>
                    <a:pt x="936" y="457"/>
                  </a:cubicBezTo>
                  <a:cubicBezTo>
                    <a:pt x="617" y="365"/>
                    <a:pt x="320" y="206"/>
                    <a:pt x="0" y="0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" name="Google Shape;3132;p42">
              <a:extLst>
                <a:ext uri="{FF2B5EF4-FFF2-40B4-BE49-F238E27FC236}">
                  <a16:creationId xmlns:a16="http://schemas.microsoft.com/office/drawing/2014/main" id="{9BC723F7-A734-0039-F8AC-F8378D60F250}"/>
                </a:ext>
              </a:extLst>
            </p:cNvPr>
            <p:cNvSpPr/>
            <p:nvPr/>
          </p:nvSpPr>
          <p:spPr>
            <a:xfrm flipH="1">
              <a:off x="6323075" y="4818569"/>
              <a:ext cx="299926" cy="71298"/>
            </a:xfrm>
            <a:custGeom>
              <a:avLst/>
              <a:gdLst/>
              <a:ahLst/>
              <a:cxnLst/>
              <a:rect l="l" t="t" r="r" b="b"/>
              <a:pathLst>
                <a:path w="12418" h="2952" extrusionOk="0">
                  <a:moveTo>
                    <a:pt x="0" y="0"/>
                  </a:moveTo>
                  <a:cubicBezTo>
                    <a:pt x="23" y="114"/>
                    <a:pt x="46" y="251"/>
                    <a:pt x="91" y="366"/>
                  </a:cubicBezTo>
                  <a:cubicBezTo>
                    <a:pt x="1199" y="2199"/>
                    <a:pt x="4667" y="2951"/>
                    <a:pt x="7644" y="2951"/>
                  </a:cubicBezTo>
                  <a:cubicBezTo>
                    <a:pt x="10189" y="2951"/>
                    <a:pt x="12375" y="2401"/>
                    <a:pt x="12417" y="1507"/>
                  </a:cubicBezTo>
                  <a:cubicBezTo>
                    <a:pt x="12417" y="1256"/>
                    <a:pt x="12280" y="1005"/>
                    <a:pt x="12052" y="754"/>
                  </a:cubicBezTo>
                  <a:cubicBezTo>
                    <a:pt x="11595" y="1187"/>
                    <a:pt x="10614" y="1575"/>
                    <a:pt x="8582" y="1644"/>
                  </a:cubicBezTo>
                  <a:cubicBezTo>
                    <a:pt x="8318" y="1652"/>
                    <a:pt x="8056" y="1656"/>
                    <a:pt x="7797" y="1656"/>
                  </a:cubicBezTo>
                  <a:cubicBezTo>
                    <a:pt x="4492" y="1656"/>
                    <a:pt x="1609" y="995"/>
                    <a:pt x="0" y="0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" name="Google Shape;3133;p42">
              <a:extLst>
                <a:ext uri="{FF2B5EF4-FFF2-40B4-BE49-F238E27FC236}">
                  <a16:creationId xmlns:a16="http://schemas.microsoft.com/office/drawing/2014/main" id="{1316D615-E04A-BD23-271B-67FC37B715A8}"/>
                </a:ext>
              </a:extLst>
            </p:cNvPr>
            <p:cNvSpPr/>
            <p:nvPr/>
          </p:nvSpPr>
          <p:spPr>
            <a:xfrm flipH="1">
              <a:off x="6325853" y="4818569"/>
              <a:ext cx="297148" cy="71371"/>
            </a:xfrm>
            <a:custGeom>
              <a:avLst/>
              <a:gdLst/>
              <a:ahLst/>
              <a:cxnLst/>
              <a:rect l="l" t="t" r="r" b="b"/>
              <a:pathLst>
                <a:path w="12303" h="2955" extrusionOk="0">
                  <a:moveTo>
                    <a:pt x="0" y="0"/>
                  </a:moveTo>
                  <a:cubicBezTo>
                    <a:pt x="23" y="114"/>
                    <a:pt x="69" y="251"/>
                    <a:pt x="91" y="366"/>
                  </a:cubicBezTo>
                  <a:cubicBezTo>
                    <a:pt x="1199" y="2204"/>
                    <a:pt x="4653" y="2955"/>
                    <a:pt x="7624" y="2955"/>
                  </a:cubicBezTo>
                  <a:cubicBezTo>
                    <a:pt x="9855" y="2955"/>
                    <a:pt x="11813" y="2531"/>
                    <a:pt x="12303" y="1826"/>
                  </a:cubicBezTo>
                  <a:lnTo>
                    <a:pt x="12303" y="1826"/>
                  </a:lnTo>
                  <a:cubicBezTo>
                    <a:pt x="11200" y="2387"/>
                    <a:pt x="9635" y="2571"/>
                    <a:pt x="8143" y="2571"/>
                  </a:cubicBezTo>
                  <a:cubicBezTo>
                    <a:pt x="5868" y="2571"/>
                    <a:pt x="3762" y="2143"/>
                    <a:pt x="3721" y="1963"/>
                  </a:cubicBezTo>
                  <a:cubicBezTo>
                    <a:pt x="3697" y="1853"/>
                    <a:pt x="3839" y="1816"/>
                    <a:pt x="4175" y="1816"/>
                  </a:cubicBezTo>
                  <a:cubicBezTo>
                    <a:pt x="4812" y="1816"/>
                    <a:pt x="6143" y="1948"/>
                    <a:pt x="8354" y="1963"/>
                  </a:cubicBezTo>
                  <a:cubicBezTo>
                    <a:pt x="8398" y="1964"/>
                    <a:pt x="8441" y="1964"/>
                    <a:pt x="8483" y="1964"/>
                  </a:cubicBezTo>
                  <a:cubicBezTo>
                    <a:pt x="10878" y="1964"/>
                    <a:pt x="11876" y="1341"/>
                    <a:pt x="12257" y="1027"/>
                  </a:cubicBezTo>
                  <a:cubicBezTo>
                    <a:pt x="12189" y="936"/>
                    <a:pt x="12120" y="845"/>
                    <a:pt x="12052" y="754"/>
                  </a:cubicBezTo>
                  <a:cubicBezTo>
                    <a:pt x="11595" y="1187"/>
                    <a:pt x="10614" y="1575"/>
                    <a:pt x="8582" y="1644"/>
                  </a:cubicBezTo>
                  <a:cubicBezTo>
                    <a:pt x="8318" y="1652"/>
                    <a:pt x="8056" y="1656"/>
                    <a:pt x="7797" y="1656"/>
                  </a:cubicBezTo>
                  <a:cubicBezTo>
                    <a:pt x="4492" y="1656"/>
                    <a:pt x="1609" y="995"/>
                    <a:pt x="0" y="0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" name="Google Shape;3134;p42">
              <a:extLst>
                <a:ext uri="{FF2B5EF4-FFF2-40B4-BE49-F238E27FC236}">
                  <a16:creationId xmlns:a16="http://schemas.microsoft.com/office/drawing/2014/main" id="{D4B1D9ED-D1B5-0C48-38AD-4B96BC1C464E}"/>
                </a:ext>
              </a:extLst>
            </p:cNvPr>
            <p:cNvSpPr/>
            <p:nvPr/>
          </p:nvSpPr>
          <p:spPr>
            <a:xfrm flipH="1">
              <a:off x="6428936" y="3686783"/>
              <a:ext cx="700157" cy="1006652"/>
            </a:xfrm>
            <a:custGeom>
              <a:avLst/>
              <a:gdLst/>
              <a:ahLst/>
              <a:cxnLst/>
              <a:rect l="l" t="t" r="r" b="b"/>
              <a:pathLst>
                <a:path w="28989" h="41679" extrusionOk="0">
                  <a:moveTo>
                    <a:pt x="26911" y="0"/>
                  </a:moveTo>
                  <a:lnTo>
                    <a:pt x="0" y="845"/>
                  </a:lnTo>
                  <a:cubicBezTo>
                    <a:pt x="0" y="1461"/>
                    <a:pt x="0" y="12942"/>
                    <a:pt x="366" y="16252"/>
                  </a:cubicBezTo>
                  <a:cubicBezTo>
                    <a:pt x="731" y="19561"/>
                    <a:pt x="617" y="39282"/>
                    <a:pt x="617" y="39282"/>
                  </a:cubicBezTo>
                  <a:cubicBezTo>
                    <a:pt x="617" y="39282"/>
                    <a:pt x="2679" y="40807"/>
                    <a:pt x="5488" y="40807"/>
                  </a:cubicBezTo>
                  <a:cubicBezTo>
                    <a:pt x="6731" y="40807"/>
                    <a:pt x="8120" y="40509"/>
                    <a:pt x="9541" y="39648"/>
                  </a:cubicBezTo>
                  <a:lnTo>
                    <a:pt x="15156" y="15453"/>
                  </a:lnTo>
                  <a:lnTo>
                    <a:pt x="18306" y="40949"/>
                  </a:lnTo>
                  <a:cubicBezTo>
                    <a:pt x="18306" y="40949"/>
                    <a:pt x="20220" y="41678"/>
                    <a:pt x="22554" y="41678"/>
                  </a:cubicBezTo>
                  <a:cubicBezTo>
                    <a:pt x="24136" y="41678"/>
                    <a:pt x="25911" y="41343"/>
                    <a:pt x="27414" y="40218"/>
                  </a:cubicBezTo>
                  <a:cubicBezTo>
                    <a:pt x="27414" y="40218"/>
                    <a:pt x="28989" y="22962"/>
                    <a:pt x="28737" y="18329"/>
                  </a:cubicBezTo>
                  <a:cubicBezTo>
                    <a:pt x="28372" y="11504"/>
                    <a:pt x="26911" y="0"/>
                    <a:pt x="26911" y="0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" name="Google Shape;3135;p42">
              <a:extLst>
                <a:ext uri="{FF2B5EF4-FFF2-40B4-BE49-F238E27FC236}">
                  <a16:creationId xmlns:a16="http://schemas.microsoft.com/office/drawing/2014/main" id="{F856C724-EB36-2C91-DD92-5C2F06983A85}"/>
                </a:ext>
              </a:extLst>
            </p:cNvPr>
            <p:cNvSpPr/>
            <p:nvPr/>
          </p:nvSpPr>
          <p:spPr>
            <a:xfrm flipH="1">
              <a:off x="6428936" y="3759482"/>
              <a:ext cx="700157" cy="933953"/>
            </a:xfrm>
            <a:custGeom>
              <a:avLst/>
              <a:gdLst/>
              <a:ahLst/>
              <a:cxnLst/>
              <a:rect l="l" t="t" r="r" b="b"/>
              <a:pathLst>
                <a:path w="28989" h="38669" extrusionOk="0">
                  <a:moveTo>
                    <a:pt x="208" y="0"/>
                  </a:moveTo>
                  <a:cubicBezTo>
                    <a:pt x="138" y="0"/>
                    <a:pt x="69" y="1"/>
                    <a:pt x="0" y="3"/>
                  </a:cubicBezTo>
                  <a:cubicBezTo>
                    <a:pt x="0" y="1601"/>
                    <a:pt x="23" y="3838"/>
                    <a:pt x="69" y="6075"/>
                  </a:cubicBezTo>
                  <a:cubicBezTo>
                    <a:pt x="69" y="6097"/>
                    <a:pt x="69" y="6120"/>
                    <a:pt x="69" y="6143"/>
                  </a:cubicBezTo>
                  <a:cubicBezTo>
                    <a:pt x="69" y="6600"/>
                    <a:pt x="92" y="7056"/>
                    <a:pt x="92" y="7513"/>
                  </a:cubicBezTo>
                  <a:cubicBezTo>
                    <a:pt x="92" y="7513"/>
                    <a:pt x="92" y="7535"/>
                    <a:pt x="92" y="7535"/>
                  </a:cubicBezTo>
                  <a:cubicBezTo>
                    <a:pt x="92" y="7672"/>
                    <a:pt x="115" y="7809"/>
                    <a:pt x="115" y="7946"/>
                  </a:cubicBezTo>
                  <a:cubicBezTo>
                    <a:pt x="115" y="7992"/>
                    <a:pt x="115" y="8038"/>
                    <a:pt x="115" y="8083"/>
                  </a:cubicBezTo>
                  <a:cubicBezTo>
                    <a:pt x="115" y="8197"/>
                    <a:pt x="115" y="8334"/>
                    <a:pt x="115" y="8448"/>
                  </a:cubicBezTo>
                  <a:cubicBezTo>
                    <a:pt x="115" y="8494"/>
                    <a:pt x="115" y="8517"/>
                    <a:pt x="115" y="8540"/>
                  </a:cubicBezTo>
                  <a:cubicBezTo>
                    <a:pt x="137" y="8768"/>
                    <a:pt x="137" y="8996"/>
                    <a:pt x="137" y="9224"/>
                  </a:cubicBezTo>
                  <a:cubicBezTo>
                    <a:pt x="137" y="9270"/>
                    <a:pt x="137" y="9339"/>
                    <a:pt x="137" y="9407"/>
                  </a:cubicBezTo>
                  <a:cubicBezTo>
                    <a:pt x="160" y="9498"/>
                    <a:pt x="160" y="9590"/>
                    <a:pt x="160" y="9704"/>
                  </a:cubicBezTo>
                  <a:cubicBezTo>
                    <a:pt x="160" y="9772"/>
                    <a:pt x="160" y="9841"/>
                    <a:pt x="160" y="9932"/>
                  </a:cubicBezTo>
                  <a:cubicBezTo>
                    <a:pt x="160" y="10023"/>
                    <a:pt x="183" y="10115"/>
                    <a:pt x="183" y="10183"/>
                  </a:cubicBezTo>
                  <a:cubicBezTo>
                    <a:pt x="183" y="10274"/>
                    <a:pt x="183" y="10366"/>
                    <a:pt x="183" y="10457"/>
                  </a:cubicBezTo>
                  <a:cubicBezTo>
                    <a:pt x="183" y="10571"/>
                    <a:pt x="206" y="10685"/>
                    <a:pt x="206" y="10799"/>
                  </a:cubicBezTo>
                  <a:cubicBezTo>
                    <a:pt x="206" y="10891"/>
                    <a:pt x="206" y="10982"/>
                    <a:pt x="206" y="11073"/>
                  </a:cubicBezTo>
                  <a:cubicBezTo>
                    <a:pt x="229" y="11142"/>
                    <a:pt x="229" y="11210"/>
                    <a:pt x="229" y="11279"/>
                  </a:cubicBezTo>
                  <a:cubicBezTo>
                    <a:pt x="229" y="11370"/>
                    <a:pt x="229" y="11461"/>
                    <a:pt x="229" y="11530"/>
                  </a:cubicBezTo>
                  <a:cubicBezTo>
                    <a:pt x="252" y="11598"/>
                    <a:pt x="252" y="11667"/>
                    <a:pt x="252" y="11712"/>
                  </a:cubicBezTo>
                  <a:cubicBezTo>
                    <a:pt x="252" y="11826"/>
                    <a:pt x="252" y="11941"/>
                    <a:pt x="274" y="12055"/>
                  </a:cubicBezTo>
                  <a:cubicBezTo>
                    <a:pt x="274" y="12100"/>
                    <a:pt x="274" y="12123"/>
                    <a:pt x="274" y="12169"/>
                  </a:cubicBezTo>
                  <a:cubicBezTo>
                    <a:pt x="274" y="12283"/>
                    <a:pt x="297" y="12374"/>
                    <a:pt x="297" y="12488"/>
                  </a:cubicBezTo>
                  <a:cubicBezTo>
                    <a:pt x="297" y="12511"/>
                    <a:pt x="297" y="12557"/>
                    <a:pt x="297" y="12603"/>
                  </a:cubicBezTo>
                  <a:cubicBezTo>
                    <a:pt x="320" y="12694"/>
                    <a:pt x="320" y="12762"/>
                    <a:pt x="320" y="12831"/>
                  </a:cubicBezTo>
                  <a:cubicBezTo>
                    <a:pt x="320" y="12876"/>
                    <a:pt x="343" y="12899"/>
                    <a:pt x="343" y="12945"/>
                  </a:cubicBezTo>
                  <a:cubicBezTo>
                    <a:pt x="343" y="13059"/>
                    <a:pt x="366" y="13150"/>
                    <a:pt x="366" y="13242"/>
                  </a:cubicBezTo>
                  <a:cubicBezTo>
                    <a:pt x="731" y="16551"/>
                    <a:pt x="617" y="36272"/>
                    <a:pt x="617" y="36272"/>
                  </a:cubicBezTo>
                  <a:cubicBezTo>
                    <a:pt x="617" y="36272"/>
                    <a:pt x="2679" y="37797"/>
                    <a:pt x="5488" y="37797"/>
                  </a:cubicBezTo>
                  <a:cubicBezTo>
                    <a:pt x="6731" y="37797"/>
                    <a:pt x="8120" y="37499"/>
                    <a:pt x="9541" y="36638"/>
                  </a:cubicBezTo>
                  <a:lnTo>
                    <a:pt x="15156" y="12443"/>
                  </a:lnTo>
                  <a:lnTo>
                    <a:pt x="18306" y="37939"/>
                  </a:lnTo>
                  <a:cubicBezTo>
                    <a:pt x="18306" y="37939"/>
                    <a:pt x="20220" y="38668"/>
                    <a:pt x="22554" y="38668"/>
                  </a:cubicBezTo>
                  <a:cubicBezTo>
                    <a:pt x="24136" y="38668"/>
                    <a:pt x="25911" y="38333"/>
                    <a:pt x="27414" y="37208"/>
                  </a:cubicBezTo>
                  <a:cubicBezTo>
                    <a:pt x="27414" y="37208"/>
                    <a:pt x="28989" y="19952"/>
                    <a:pt x="28737" y="15319"/>
                  </a:cubicBezTo>
                  <a:cubicBezTo>
                    <a:pt x="28737" y="15045"/>
                    <a:pt x="28715" y="14748"/>
                    <a:pt x="28692" y="14474"/>
                  </a:cubicBezTo>
                  <a:cubicBezTo>
                    <a:pt x="28692" y="14406"/>
                    <a:pt x="28692" y="14360"/>
                    <a:pt x="28692" y="14314"/>
                  </a:cubicBezTo>
                  <a:cubicBezTo>
                    <a:pt x="28669" y="14041"/>
                    <a:pt x="28646" y="13744"/>
                    <a:pt x="28623" y="13470"/>
                  </a:cubicBezTo>
                  <a:cubicBezTo>
                    <a:pt x="28623" y="13447"/>
                    <a:pt x="28623" y="13447"/>
                    <a:pt x="28623" y="13424"/>
                  </a:cubicBezTo>
                  <a:cubicBezTo>
                    <a:pt x="28578" y="12785"/>
                    <a:pt x="28532" y="12100"/>
                    <a:pt x="28464" y="11416"/>
                  </a:cubicBezTo>
                  <a:cubicBezTo>
                    <a:pt x="28441" y="11963"/>
                    <a:pt x="28418" y="12534"/>
                    <a:pt x="28372" y="13128"/>
                  </a:cubicBezTo>
                  <a:cubicBezTo>
                    <a:pt x="28141" y="16384"/>
                    <a:pt x="28954" y="26677"/>
                    <a:pt x="25082" y="26677"/>
                  </a:cubicBezTo>
                  <a:cubicBezTo>
                    <a:pt x="24746" y="26677"/>
                    <a:pt x="24376" y="26600"/>
                    <a:pt x="23967" y="26435"/>
                  </a:cubicBezTo>
                  <a:cubicBezTo>
                    <a:pt x="18831" y="24358"/>
                    <a:pt x="19197" y="10320"/>
                    <a:pt x="19197" y="9453"/>
                  </a:cubicBezTo>
                  <a:cubicBezTo>
                    <a:pt x="19197" y="9225"/>
                    <a:pt x="19046" y="9112"/>
                    <a:pt x="18787" y="9112"/>
                  </a:cubicBezTo>
                  <a:cubicBezTo>
                    <a:pt x="18085" y="9112"/>
                    <a:pt x="16585" y="9947"/>
                    <a:pt x="15134" y="11598"/>
                  </a:cubicBezTo>
                  <a:cubicBezTo>
                    <a:pt x="13148" y="13858"/>
                    <a:pt x="12600" y="25818"/>
                    <a:pt x="8537" y="26366"/>
                  </a:cubicBezTo>
                  <a:cubicBezTo>
                    <a:pt x="8481" y="26373"/>
                    <a:pt x="8426" y="26377"/>
                    <a:pt x="8371" y="26377"/>
                  </a:cubicBezTo>
                  <a:cubicBezTo>
                    <a:pt x="4413" y="26377"/>
                    <a:pt x="3059" y="7992"/>
                    <a:pt x="3059" y="7992"/>
                  </a:cubicBezTo>
                  <a:cubicBezTo>
                    <a:pt x="7213" y="7147"/>
                    <a:pt x="7578" y="2970"/>
                    <a:pt x="7578" y="2605"/>
                  </a:cubicBezTo>
                  <a:lnTo>
                    <a:pt x="7693" y="2126"/>
                  </a:lnTo>
                  <a:cubicBezTo>
                    <a:pt x="7693" y="2126"/>
                    <a:pt x="3573" y="0"/>
                    <a:pt x="208" y="0"/>
                  </a:cubicBezTo>
                  <a:close/>
                </a:path>
              </a:pathLst>
            </a:custGeom>
            <a:solidFill>
              <a:srgbClr val="802751">
                <a:alpha val="358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" name="Google Shape;3136;p42">
              <a:extLst>
                <a:ext uri="{FF2B5EF4-FFF2-40B4-BE49-F238E27FC236}">
                  <a16:creationId xmlns:a16="http://schemas.microsoft.com/office/drawing/2014/main" id="{95204CC3-F12C-2197-324F-CFB3C8190284}"/>
                </a:ext>
              </a:extLst>
            </p:cNvPr>
            <p:cNvSpPr/>
            <p:nvPr/>
          </p:nvSpPr>
          <p:spPr>
            <a:xfrm flipH="1">
              <a:off x="6453740" y="3686783"/>
              <a:ext cx="132332" cy="218314"/>
            </a:xfrm>
            <a:custGeom>
              <a:avLst/>
              <a:gdLst/>
              <a:ahLst/>
              <a:cxnLst/>
              <a:rect l="l" t="t" r="r" b="b"/>
              <a:pathLst>
                <a:path w="5479" h="9039" extrusionOk="0">
                  <a:moveTo>
                    <a:pt x="4428" y="0"/>
                  </a:moveTo>
                  <a:lnTo>
                    <a:pt x="2077" y="69"/>
                  </a:lnTo>
                  <a:cubicBezTo>
                    <a:pt x="1233" y="1347"/>
                    <a:pt x="662" y="2808"/>
                    <a:pt x="503" y="3903"/>
                  </a:cubicBezTo>
                  <a:cubicBezTo>
                    <a:pt x="0" y="7304"/>
                    <a:pt x="3995" y="8651"/>
                    <a:pt x="5478" y="9039"/>
                  </a:cubicBezTo>
                  <a:cubicBezTo>
                    <a:pt x="4953" y="4200"/>
                    <a:pt x="4428" y="0"/>
                    <a:pt x="4428" y="0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" name="Google Shape;3137;p42">
              <a:extLst>
                <a:ext uri="{FF2B5EF4-FFF2-40B4-BE49-F238E27FC236}">
                  <a16:creationId xmlns:a16="http://schemas.microsoft.com/office/drawing/2014/main" id="{1856FC5E-A1D0-803A-D71C-69FA3C88A205}"/>
                </a:ext>
              </a:extLst>
            </p:cNvPr>
            <p:cNvSpPr/>
            <p:nvPr/>
          </p:nvSpPr>
          <p:spPr>
            <a:xfrm flipH="1">
              <a:off x="6690241" y="3975791"/>
              <a:ext cx="91538" cy="133298"/>
            </a:xfrm>
            <a:custGeom>
              <a:avLst/>
              <a:gdLst/>
              <a:ahLst/>
              <a:cxnLst/>
              <a:rect l="l" t="t" r="r" b="b"/>
              <a:pathLst>
                <a:path w="3790" h="5519" extrusionOk="0">
                  <a:moveTo>
                    <a:pt x="3735" y="0"/>
                  </a:moveTo>
                  <a:cubicBezTo>
                    <a:pt x="3709" y="0"/>
                    <a:pt x="3675" y="6"/>
                    <a:pt x="3630" y="17"/>
                  </a:cubicBezTo>
                  <a:cubicBezTo>
                    <a:pt x="3515" y="17"/>
                    <a:pt x="3401" y="86"/>
                    <a:pt x="3242" y="154"/>
                  </a:cubicBezTo>
                  <a:cubicBezTo>
                    <a:pt x="2945" y="291"/>
                    <a:pt x="2557" y="565"/>
                    <a:pt x="2237" y="862"/>
                  </a:cubicBezTo>
                  <a:cubicBezTo>
                    <a:pt x="1895" y="1159"/>
                    <a:pt x="1598" y="1478"/>
                    <a:pt x="1393" y="1729"/>
                  </a:cubicBezTo>
                  <a:cubicBezTo>
                    <a:pt x="1187" y="2003"/>
                    <a:pt x="1050" y="2163"/>
                    <a:pt x="1050" y="2163"/>
                  </a:cubicBezTo>
                  <a:cubicBezTo>
                    <a:pt x="1050" y="2163"/>
                    <a:pt x="936" y="2368"/>
                    <a:pt x="754" y="2642"/>
                  </a:cubicBezTo>
                  <a:cubicBezTo>
                    <a:pt x="594" y="2939"/>
                    <a:pt x="388" y="3327"/>
                    <a:pt x="251" y="3761"/>
                  </a:cubicBezTo>
                  <a:cubicBezTo>
                    <a:pt x="160" y="3966"/>
                    <a:pt x="115" y="4194"/>
                    <a:pt x="69" y="4400"/>
                  </a:cubicBezTo>
                  <a:cubicBezTo>
                    <a:pt x="46" y="4605"/>
                    <a:pt x="0" y="4788"/>
                    <a:pt x="23" y="4970"/>
                  </a:cubicBezTo>
                  <a:cubicBezTo>
                    <a:pt x="23" y="5062"/>
                    <a:pt x="23" y="5130"/>
                    <a:pt x="46" y="5199"/>
                  </a:cubicBezTo>
                  <a:cubicBezTo>
                    <a:pt x="69" y="5267"/>
                    <a:pt x="69" y="5313"/>
                    <a:pt x="92" y="5381"/>
                  </a:cubicBezTo>
                  <a:cubicBezTo>
                    <a:pt x="137" y="5473"/>
                    <a:pt x="160" y="5518"/>
                    <a:pt x="183" y="5518"/>
                  </a:cubicBezTo>
                  <a:cubicBezTo>
                    <a:pt x="183" y="5495"/>
                    <a:pt x="206" y="5450"/>
                    <a:pt x="206" y="5358"/>
                  </a:cubicBezTo>
                  <a:cubicBezTo>
                    <a:pt x="206" y="5313"/>
                    <a:pt x="206" y="5244"/>
                    <a:pt x="206" y="5199"/>
                  </a:cubicBezTo>
                  <a:cubicBezTo>
                    <a:pt x="206" y="5130"/>
                    <a:pt x="206" y="5062"/>
                    <a:pt x="229" y="4970"/>
                  </a:cubicBezTo>
                  <a:cubicBezTo>
                    <a:pt x="229" y="4833"/>
                    <a:pt x="297" y="4651"/>
                    <a:pt x="343" y="4468"/>
                  </a:cubicBezTo>
                  <a:cubicBezTo>
                    <a:pt x="434" y="4286"/>
                    <a:pt x="480" y="4080"/>
                    <a:pt x="594" y="3898"/>
                  </a:cubicBezTo>
                  <a:cubicBezTo>
                    <a:pt x="754" y="3510"/>
                    <a:pt x="982" y="3167"/>
                    <a:pt x="1164" y="2893"/>
                  </a:cubicBezTo>
                  <a:cubicBezTo>
                    <a:pt x="1347" y="2642"/>
                    <a:pt x="1461" y="2460"/>
                    <a:pt x="1461" y="2460"/>
                  </a:cubicBezTo>
                  <a:cubicBezTo>
                    <a:pt x="1461" y="2460"/>
                    <a:pt x="1598" y="2277"/>
                    <a:pt x="1758" y="2026"/>
                  </a:cubicBezTo>
                  <a:cubicBezTo>
                    <a:pt x="1963" y="1775"/>
                    <a:pt x="2214" y="1433"/>
                    <a:pt x="2488" y="1113"/>
                  </a:cubicBezTo>
                  <a:cubicBezTo>
                    <a:pt x="2785" y="793"/>
                    <a:pt x="3082" y="519"/>
                    <a:pt x="3333" y="314"/>
                  </a:cubicBezTo>
                  <a:cubicBezTo>
                    <a:pt x="3470" y="223"/>
                    <a:pt x="3584" y="154"/>
                    <a:pt x="3652" y="109"/>
                  </a:cubicBezTo>
                  <a:cubicBezTo>
                    <a:pt x="3744" y="63"/>
                    <a:pt x="3789" y="17"/>
                    <a:pt x="3789" y="17"/>
                  </a:cubicBezTo>
                  <a:cubicBezTo>
                    <a:pt x="3778" y="6"/>
                    <a:pt x="3761" y="0"/>
                    <a:pt x="3735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" name="Google Shape;3138;p42">
              <a:extLst>
                <a:ext uri="{FF2B5EF4-FFF2-40B4-BE49-F238E27FC236}">
                  <a16:creationId xmlns:a16="http://schemas.microsoft.com/office/drawing/2014/main" id="{17281880-5B55-3D78-2909-9E7FA52B0034}"/>
                </a:ext>
              </a:extLst>
            </p:cNvPr>
            <p:cNvSpPr/>
            <p:nvPr/>
          </p:nvSpPr>
          <p:spPr>
            <a:xfrm flipH="1">
              <a:off x="6733257" y="3847735"/>
              <a:ext cx="12680" cy="95982"/>
            </a:xfrm>
            <a:custGeom>
              <a:avLst/>
              <a:gdLst/>
              <a:ahLst/>
              <a:cxnLst/>
              <a:rect l="l" t="t" r="r" b="b"/>
              <a:pathLst>
                <a:path w="525" h="3974" extrusionOk="0">
                  <a:moveTo>
                    <a:pt x="164" y="0"/>
                  </a:moveTo>
                  <a:cubicBezTo>
                    <a:pt x="163" y="0"/>
                    <a:pt x="161" y="1"/>
                    <a:pt x="160" y="1"/>
                  </a:cubicBezTo>
                  <a:cubicBezTo>
                    <a:pt x="91" y="1"/>
                    <a:pt x="114" y="503"/>
                    <a:pt x="68" y="983"/>
                  </a:cubicBezTo>
                  <a:cubicBezTo>
                    <a:pt x="46" y="1485"/>
                    <a:pt x="0" y="1987"/>
                    <a:pt x="0" y="1987"/>
                  </a:cubicBezTo>
                  <a:cubicBezTo>
                    <a:pt x="0" y="1987"/>
                    <a:pt x="23" y="2489"/>
                    <a:pt x="91" y="2991"/>
                  </a:cubicBezTo>
                  <a:cubicBezTo>
                    <a:pt x="158" y="3482"/>
                    <a:pt x="334" y="3973"/>
                    <a:pt x="406" y="3973"/>
                  </a:cubicBezTo>
                  <a:cubicBezTo>
                    <a:pt x="408" y="3973"/>
                    <a:pt x="409" y="3973"/>
                    <a:pt x="411" y="3973"/>
                  </a:cubicBezTo>
                  <a:cubicBezTo>
                    <a:pt x="479" y="3950"/>
                    <a:pt x="434" y="3448"/>
                    <a:pt x="457" y="2968"/>
                  </a:cubicBezTo>
                  <a:cubicBezTo>
                    <a:pt x="479" y="2466"/>
                    <a:pt x="525" y="1987"/>
                    <a:pt x="525" y="1987"/>
                  </a:cubicBezTo>
                  <a:cubicBezTo>
                    <a:pt x="525" y="1987"/>
                    <a:pt x="502" y="1485"/>
                    <a:pt x="434" y="983"/>
                  </a:cubicBezTo>
                  <a:cubicBezTo>
                    <a:pt x="389" y="491"/>
                    <a:pt x="235" y="0"/>
                    <a:pt x="164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" name="Google Shape;3139;p42">
              <a:extLst>
                <a:ext uri="{FF2B5EF4-FFF2-40B4-BE49-F238E27FC236}">
                  <a16:creationId xmlns:a16="http://schemas.microsoft.com/office/drawing/2014/main" id="{AB0ECA99-86D3-DFA8-1DA1-E9A0E13BB54A}"/>
                </a:ext>
              </a:extLst>
            </p:cNvPr>
            <p:cNvSpPr/>
            <p:nvPr/>
          </p:nvSpPr>
          <p:spPr>
            <a:xfrm flipH="1">
              <a:off x="6706230" y="3831215"/>
              <a:ext cx="37509" cy="125786"/>
            </a:xfrm>
            <a:custGeom>
              <a:avLst/>
              <a:gdLst/>
              <a:ahLst/>
              <a:cxnLst/>
              <a:rect l="l" t="t" r="r" b="b"/>
              <a:pathLst>
                <a:path w="1553" h="5208" extrusionOk="0">
                  <a:moveTo>
                    <a:pt x="1347" y="0"/>
                  </a:moveTo>
                  <a:cubicBezTo>
                    <a:pt x="1279" y="0"/>
                    <a:pt x="1210" y="685"/>
                    <a:pt x="1164" y="1370"/>
                  </a:cubicBezTo>
                  <a:cubicBezTo>
                    <a:pt x="1119" y="1712"/>
                    <a:pt x="1096" y="2055"/>
                    <a:pt x="1027" y="2283"/>
                  </a:cubicBezTo>
                  <a:cubicBezTo>
                    <a:pt x="982" y="2534"/>
                    <a:pt x="959" y="2694"/>
                    <a:pt x="959" y="2694"/>
                  </a:cubicBezTo>
                  <a:cubicBezTo>
                    <a:pt x="959" y="2694"/>
                    <a:pt x="936" y="2853"/>
                    <a:pt x="891" y="3105"/>
                  </a:cubicBezTo>
                  <a:cubicBezTo>
                    <a:pt x="868" y="3219"/>
                    <a:pt x="845" y="3356"/>
                    <a:pt x="799" y="3515"/>
                  </a:cubicBezTo>
                  <a:cubicBezTo>
                    <a:pt x="731" y="3652"/>
                    <a:pt x="708" y="3812"/>
                    <a:pt x="639" y="3972"/>
                  </a:cubicBezTo>
                  <a:cubicBezTo>
                    <a:pt x="411" y="4588"/>
                    <a:pt x="0" y="5136"/>
                    <a:pt x="69" y="5204"/>
                  </a:cubicBezTo>
                  <a:cubicBezTo>
                    <a:pt x="71" y="5206"/>
                    <a:pt x="74" y="5207"/>
                    <a:pt x="78" y="5207"/>
                  </a:cubicBezTo>
                  <a:cubicBezTo>
                    <a:pt x="160" y="5207"/>
                    <a:pt x="655" y="4743"/>
                    <a:pt x="982" y="4132"/>
                  </a:cubicBezTo>
                  <a:cubicBezTo>
                    <a:pt x="1073" y="3972"/>
                    <a:pt x="1119" y="3812"/>
                    <a:pt x="1187" y="3652"/>
                  </a:cubicBezTo>
                  <a:cubicBezTo>
                    <a:pt x="1279" y="3493"/>
                    <a:pt x="1324" y="3356"/>
                    <a:pt x="1347" y="3219"/>
                  </a:cubicBezTo>
                  <a:cubicBezTo>
                    <a:pt x="1415" y="2968"/>
                    <a:pt x="1461" y="2785"/>
                    <a:pt x="1461" y="2785"/>
                  </a:cubicBezTo>
                  <a:cubicBezTo>
                    <a:pt x="1461" y="2785"/>
                    <a:pt x="1552" y="2077"/>
                    <a:pt x="1530" y="1393"/>
                  </a:cubicBezTo>
                  <a:cubicBezTo>
                    <a:pt x="1484" y="685"/>
                    <a:pt x="1415" y="0"/>
                    <a:pt x="1347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" name="Google Shape;3140;p42">
              <a:extLst>
                <a:ext uri="{FF2B5EF4-FFF2-40B4-BE49-F238E27FC236}">
                  <a16:creationId xmlns:a16="http://schemas.microsoft.com/office/drawing/2014/main" id="{A3559FC2-58A3-1991-0638-F9B25A8E3FBA}"/>
                </a:ext>
              </a:extLst>
            </p:cNvPr>
            <p:cNvSpPr/>
            <p:nvPr/>
          </p:nvSpPr>
          <p:spPr>
            <a:xfrm flipH="1">
              <a:off x="6932298" y="3739145"/>
              <a:ext cx="147741" cy="923423"/>
            </a:xfrm>
            <a:custGeom>
              <a:avLst/>
              <a:gdLst/>
              <a:ahLst/>
              <a:cxnLst/>
              <a:rect l="l" t="t" r="r" b="b"/>
              <a:pathLst>
                <a:path w="6117" h="38233" extrusionOk="0">
                  <a:moveTo>
                    <a:pt x="47" y="0"/>
                  </a:moveTo>
                  <a:cubicBezTo>
                    <a:pt x="24" y="0"/>
                    <a:pt x="24" y="297"/>
                    <a:pt x="1" y="822"/>
                  </a:cubicBezTo>
                  <a:cubicBezTo>
                    <a:pt x="1" y="1347"/>
                    <a:pt x="1" y="2100"/>
                    <a:pt x="1" y="3013"/>
                  </a:cubicBezTo>
                  <a:cubicBezTo>
                    <a:pt x="47" y="4794"/>
                    <a:pt x="161" y="7213"/>
                    <a:pt x="343" y="9587"/>
                  </a:cubicBezTo>
                  <a:cubicBezTo>
                    <a:pt x="503" y="11984"/>
                    <a:pt x="754" y="14358"/>
                    <a:pt x="845" y="16138"/>
                  </a:cubicBezTo>
                  <a:cubicBezTo>
                    <a:pt x="914" y="17028"/>
                    <a:pt x="914" y="17781"/>
                    <a:pt x="937" y="18306"/>
                  </a:cubicBezTo>
                  <a:cubicBezTo>
                    <a:pt x="960" y="18808"/>
                    <a:pt x="960" y="19128"/>
                    <a:pt x="960" y="19128"/>
                  </a:cubicBezTo>
                  <a:cubicBezTo>
                    <a:pt x="960" y="19128"/>
                    <a:pt x="960" y="19425"/>
                    <a:pt x="982" y="19950"/>
                  </a:cubicBezTo>
                  <a:cubicBezTo>
                    <a:pt x="982" y="20452"/>
                    <a:pt x="1005" y="21205"/>
                    <a:pt x="1005" y="22118"/>
                  </a:cubicBezTo>
                  <a:cubicBezTo>
                    <a:pt x="982" y="23899"/>
                    <a:pt x="982" y="26295"/>
                    <a:pt x="960" y="28715"/>
                  </a:cubicBezTo>
                  <a:cubicBezTo>
                    <a:pt x="914" y="29902"/>
                    <a:pt x="891" y="31088"/>
                    <a:pt x="845" y="32230"/>
                  </a:cubicBezTo>
                  <a:cubicBezTo>
                    <a:pt x="845" y="32504"/>
                    <a:pt x="845" y="32778"/>
                    <a:pt x="823" y="33051"/>
                  </a:cubicBezTo>
                  <a:cubicBezTo>
                    <a:pt x="800" y="33325"/>
                    <a:pt x="777" y="33576"/>
                    <a:pt x="731" y="33828"/>
                  </a:cubicBezTo>
                  <a:cubicBezTo>
                    <a:pt x="686" y="34352"/>
                    <a:pt x="640" y="34832"/>
                    <a:pt x="617" y="35266"/>
                  </a:cubicBezTo>
                  <a:cubicBezTo>
                    <a:pt x="572" y="35722"/>
                    <a:pt x="526" y="36133"/>
                    <a:pt x="503" y="36498"/>
                  </a:cubicBezTo>
                  <a:cubicBezTo>
                    <a:pt x="480" y="36863"/>
                    <a:pt x="457" y="37183"/>
                    <a:pt x="435" y="37434"/>
                  </a:cubicBezTo>
                  <a:cubicBezTo>
                    <a:pt x="389" y="37959"/>
                    <a:pt x="275" y="38233"/>
                    <a:pt x="298" y="38233"/>
                  </a:cubicBezTo>
                  <a:cubicBezTo>
                    <a:pt x="298" y="38233"/>
                    <a:pt x="320" y="38187"/>
                    <a:pt x="389" y="38050"/>
                  </a:cubicBezTo>
                  <a:cubicBezTo>
                    <a:pt x="435" y="37913"/>
                    <a:pt x="503" y="37731"/>
                    <a:pt x="549" y="37457"/>
                  </a:cubicBezTo>
                  <a:cubicBezTo>
                    <a:pt x="594" y="37206"/>
                    <a:pt x="617" y="36886"/>
                    <a:pt x="663" y="36521"/>
                  </a:cubicBezTo>
                  <a:cubicBezTo>
                    <a:pt x="686" y="36156"/>
                    <a:pt x="754" y="35768"/>
                    <a:pt x="800" y="35311"/>
                  </a:cubicBezTo>
                  <a:cubicBezTo>
                    <a:pt x="868" y="34855"/>
                    <a:pt x="914" y="34375"/>
                    <a:pt x="982" y="33873"/>
                  </a:cubicBezTo>
                  <a:cubicBezTo>
                    <a:pt x="1028" y="33599"/>
                    <a:pt x="1051" y="33348"/>
                    <a:pt x="1074" y="33074"/>
                  </a:cubicBezTo>
                  <a:cubicBezTo>
                    <a:pt x="1119" y="32800"/>
                    <a:pt x="1119" y="32526"/>
                    <a:pt x="1142" y="32253"/>
                  </a:cubicBezTo>
                  <a:cubicBezTo>
                    <a:pt x="1188" y="31111"/>
                    <a:pt x="1256" y="29924"/>
                    <a:pt x="1325" y="28715"/>
                  </a:cubicBezTo>
                  <a:cubicBezTo>
                    <a:pt x="1393" y="26318"/>
                    <a:pt x="1439" y="23921"/>
                    <a:pt x="1485" y="22118"/>
                  </a:cubicBezTo>
                  <a:cubicBezTo>
                    <a:pt x="1507" y="21205"/>
                    <a:pt x="1485" y="20452"/>
                    <a:pt x="1485" y="19927"/>
                  </a:cubicBezTo>
                  <a:cubicBezTo>
                    <a:pt x="1485" y="19402"/>
                    <a:pt x="1485" y="19105"/>
                    <a:pt x="1485" y="19105"/>
                  </a:cubicBezTo>
                  <a:cubicBezTo>
                    <a:pt x="1485" y="19105"/>
                    <a:pt x="1462" y="18808"/>
                    <a:pt x="1439" y="18284"/>
                  </a:cubicBezTo>
                  <a:cubicBezTo>
                    <a:pt x="1416" y="17736"/>
                    <a:pt x="1393" y="17005"/>
                    <a:pt x="1325" y="16092"/>
                  </a:cubicBezTo>
                  <a:cubicBezTo>
                    <a:pt x="1211" y="14449"/>
                    <a:pt x="960" y="12349"/>
                    <a:pt x="777" y="10203"/>
                  </a:cubicBezTo>
                  <a:lnTo>
                    <a:pt x="777" y="10203"/>
                  </a:lnTo>
                  <a:cubicBezTo>
                    <a:pt x="845" y="10295"/>
                    <a:pt x="960" y="10386"/>
                    <a:pt x="1096" y="10454"/>
                  </a:cubicBezTo>
                  <a:cubicBezTo>
                    <a:pt x="1302" y="10569"/>
                    <a:pt x="1530" y="10637"/>
                    <a:pt x="1804" y="10637"/>
                  </a:cubicBezTo>
                  <a:cubicBezTo>
                    <a:pt x="2055" y="10637"/>
                    <a:pt x="2329" y="10569"/>
                    <a:pt x="2603" y="10454"/>
                  </a:cubicBezTo>
                  <a:cubicBezTo>
                    <a:pt x="3105" y="10249"/>
                    <a:pt x="3584" y="9884"/>
                    <a:pt x="3904" y="9587"/>
                  </a:cubicBezTo>
                  <a:cubicBezTo>
                    <a:pt x="4224" y="9290"/>
                    <a:pt x="4406" y="9062"/>
                    <a:pt x="4406" y="9062"/>
                  </a:cubicBezTo>
                  <a:cubicBezTo>
                    <a:pt x="4406" y="9062"/>
                    <a:pt x="4589" y="8834"/>
                    <a:pt x="4840" y="8446"/>
                  </a:cubicBezTo>
                  <a:cubicBezTo>
                    <a:pt x="5091" y="8081"/>
                    <a:pt x="5410" y="7533"/>
                    <a:pt x="5639" y="6962"/>
                  </a:cubicBezTo>
                  <a:cubicBezTo>
                    <a:pt x="5890" y="6369"/>
                    <a:pt x="6050" y="5752"/>
                    <a:pt x="6072" y="5250"/>
                  </a:cubicBezTo>
                  <a:cubicBezTo>
                    <a:pt x="6117" y="4765"/>
                    <a:pt x="6011" y="4450"/>
                    <a:pt x="5984" y="4450"/>
                  </a:cubicBezTo>
                  <a:cubicBezTo>
                    <a:pt x="5983" y="4450"/>
                    <a:pt x="5982" y="4451"/>
                    <a:pt x="5981" y="4451"/>
                  </a:cubicBezTo>
                  <a:cubicBezTo>
                    <a:pt x="5935" y="4474"/>
                    <a:pt x="5981" y="4771"/>
                    <a:pt x="5890" y="5227"/>
                  </a:cubicBezTo>
                  <a:cubicBezTo>
                    <a:pt x="5799" y="5661"/>
                    <a:pt x="5593" y="6232"/>
                    <a:pt x="5319" y="6734"/>
                  </a:cubicBezTo>
                  <a:cubicBezTo>
                    <a:pt x="5068" y="7259"/>
                    <a:pt x="4749" y="7738"/>
                    <a:pt x="4475" y="8081"/>
                  </a:cubicBezTo>
                  <a:cubicBezTo>
                    <a:pt x="4224" y="8400"/>
                    <a:pt x="4041" y="8606"/>
                    <a:pt x="4041" y="8606"/>
                  </a:cubicBezTo>
                  <a:cubicBezTo>
                    <a:pt x="4041" y="8606"/>
                    <a:pt x="3881" y="8834"/>
                    <a:pt x="3584" y="9131"/>
                  </a:cubicBezTo>
                  <a:cubicBezTo>
                    <a:pt x="3311" y="9427"/>
                    <a:pt x="2900" y="9793"/>
                    <a:pt x="2466" y="10044"/>
                  </a:cubicBezTo>
                  <a:cubicBezTo>
                    <a:pt x="2165" y="10209"/>
                    <a:pt x="1853" y="10296"/>
                    <a:pt x="1571" y="10296"/>
                  </a:cubicBezTo>
                  <a:cubicBezTo>
                    <a:pt x="1426" y="10296"/>
                    <a:pt x="1289" y="10273"/>
                    <a:pt x="1165" y="10226"/>
                  </a:cubicBezTo>
                  <a:cubicBezTo>
                    <a:pt x="982" y="10181"/>
                    <a:pt x="845" y="10089"/>
                    <a:pt x="754" y="10021"/>
                  </a:cubicBezTo>
                  <a:cubicBezTo>
                    <a:pt x="731" y="9861"/>
                    <a:pt x="731" y="9701"/>
                    <a:pt x="708" y="9541"/>
                  </a:cubicBezTo>
                  <a:cubicBezTo>
                    <a:pt x="686" y="9382"/>
                    <a:pt x="686" y="9222"/>
                    <a:pt x="663" y="9085"/>
                  </a:cubicBezTo>
                  <a:lnTo>
                    <a:pt x="663" y="9085"/>
                  </a:lnTo>
                  <a:cubicBezTo>
                    <a:pt x="754" y="9108"/>
                    <a:pt x="868" y="9153"/>
                    <a:pt x="1028" y="9153"/>
                  </a:cubicBezTo>
                  <a:cubicBezTo>
                    <a:pt x="1059" y="9155"/>
                    <a:pt x="1090" y="9156"/>
                    <a:pt x="1123" y="9156"/>
                  </a:cubicBezTo>
                  <a:cubicBezTo>
                    <a:pt x="1470" y="9156"/>
                    <a:pt x="1886" y="9045"/>
                    <a:pt x="2283" y="8857"/>
                  </a:cubicBezTo>
                  <a:cubicBezTo>
                    <a:pt x="2717" y="8651"/>
                    <a:pt x="3105" y="8355"/>
                    <a:pt x="3402" y="8103"/>
                  </a:cubicBezTo>
                  <a:cubicBezTo>
                    <a:pt x="3676" y="7852"/>
                    <a:pt x="3858" y="7693"/>
                    <a:pt x="3858" y="7693"/>
                  </a:cubicBezTo>
                  <a:cubicBezTo>
                    <a:pt x="3858" y="7693"/>
                    <a:pt x="4018" y="7487"/>
                    <a:pt x="4246" y="7168"/>
                  </a:cubicBezTo>
                  <a:cubicBezTo>
                    <a:pt x="4475" y="6848"/>
                    <a:pt x="4749" y="6392"/>
                    <a:pt x="4954" y="5889"/>
                  </a:cubicBezTo>
                  <a:cubicBezTo>
                    <a:pt x="5182" y="5387"/>
                    <a:pt x="5319" y="4839"/>
                    <a:pt x="5296" y="4406"/>
                  </a:cubicBezTo>
                  <a:cubicBezTo>
                    <a:pt x="5319" y="4178"/>
                    <a:pt x="5274" y="4018"/>
                    <a:pt x="5251" y="3881"/>
                  </a:cubicBezTo>
                  <a:cubicBezTo>
                    <a:pt x="5231" y="3781"/>
                    <a:pt x="5211" y="3717"/>
                    <a:pt x="5191" y="3717"/>
                  </a:cubicBezTo>
                  <a:cubicBezTo>
                    <a:pt x="5188" y="3717"/>
                    <a:pt x="5185" y="3718"/>
                    <a:pt x="5182" y="3721"/>
                  </a:cubicBezTo>
                  <a:cubicBezTo>
                    <a:pt x="5159" y="3721"/>
                    <a:pt x="5159" y="3789"/>
                    <a:pt x="5137" y="3904"/>
                  </a:cubicBezTo>
                  <a:cubicBezTo>
                    <a:pt x="5137" y="4018"/>
                    <a:pt x="5137" y="4178"/>
                    <a:pt x="5091" y="4383"/>
                  </a:cubicBezTo>
                  <a:cubicBezTo>
                    <a:pt x="5045" y="4748"/>
                    <a:pt x="4885" y="5227"/>
                    <a:pt x="4634" y="5661"/>
                  </a:cubicBezTo>
                  <a:cubicBezTo>
                    <a:pt x="4429" y="6118"/>
                    <a:pt x="4109" y="6506"/>
                    <a:pt x="3904" y="6780"/>
                  </a:cubicBezTo>
                  <a:cubicBezTo>
                    <a:pt x="3653" y="7053"/>
                    <a:pt x="3493" y="7213"/>
                    <a:pt x="3493" y="7213"/>
                  </a:cubicBezTo>
                  <a:cubicBezTo>
                    <a:pt x="3493" y="7213"/>
                    <a:pt x="3356" y="7396"/>
                    <a:pt x="3105" y="7647"/>
                  </a:cubicBezTo>
                  <a:cubicBezTo>
                    <a:pt x="2854" y="7898"/>
                    <a:pt x="2512" y="8218"/>
                    <a:pt x="2124" y="8446"/>
                  </a:cubicBezTo>
                  <a:cubicBezTo>
                    <a:pt x="1758" y="8674"/>
                    <a:pt x="1348" y="8857"/>
                    <a:pt x="1028" y="8902"/>
                  </a:cubicBezTo>
                  <a:cubicBezTo>
                    <a:pt x="948" y="8925"/>
                    <a:pt x="880" y="8931"/>
                    <a:pt x="817" y="8931"/>
                  </a:cubicBezTo>
                  <a:cubicBezTo>
                    <a:pt x="754" y="8931"/>
                    <a:pt x="697" y="8925"/>
                    <a:pt x="640" y="8925"/>
                  </a:cubicBezTo>
                  <a:cubicBezTo>
                    <a:pt x="457" y="6757"/>
                    <a:pt x="298" y="4634"/>
                    <a:pt x="206" y="2991"/>
                  </a:cubicBezTo>
                  <a:cubicBezTo>
                    <a:pt x="183" y="2100"/>
                    <a:pt x="138" y="1347"/>
                    <a:pt x="115" y="822"/>
                  </a:cubicBezTo>
                  <a:cubicBezTo>
                    <a:pt x="92" y="297"/>
                    <a:pt x="69" y="0"/>
                    <a:pt x="47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" name="Google Shape;3141;p42">
              <a:extLst>
                <a:ext uri="{FF2B5EF4-FFF2-40B4-BE49-F238E27FC236}">
                  <a16:creationId xmlns:a16="http://schemas.microsoft.com/office/drawing/2014/main" id="{C4745B1C-900D-B40C-58D3-2B72C5FCFF94}"/>
                </a:ext>
              </a:extLst>
            </p:cNvPr>
            <p:cNvSpPr/>
            <p:nvPr/>
          </p:nvSpPr>
          <p:spPr>
            <a:xfrm flipH="1">
              <a:off x="6447678" y="3811917"/>
              <a:ext cx="113589" cy="92818"/>
            </a:xfrm>
            <a:custGeom>
              <a:avLst/>
              <a:gdLst/>
              <a:ahLst/>
              <a:cxnLst/>
              <a:rect l="l" t="t" r="r" b="b"/>
              <a:pathLst>
                <a:path w="4703" h="3843" extrusionOk="0">
                  <a:moveTo>
                    <a:pt x="23" y="0"/>
                  </a:moveTo>
                  <a:cubicBezTo>
                    <a:pt x="23" y="23"/>
                    <a:pt x="0" y="69"/>
                    <a:pt x="0" y="160"/>
                  </a:cubicBezTo>
                  <a:cubicBezTo>
                    <a:pt x="0" y="251"/>
                    <a:pt x="0" y="388"/>
                    <a:pt x="46" y="548"/>
                  </a:cubicBezTo>
                  <a:cubicBezTo>
                    <a:pt x="92" y="868"/>
                    <a:pt x="252" y="1279"/>
                    <a:pt x="457" y="1644"/>
                  </a:cubicBezTo>
                  <a:cubicBezTo>
                    <a:pt x="662" y="2032"/>
                    <a:pt x="914" y="2374"/>
                    <a:pt x="1142" y="2625"/>
                  </a:cubicBezTo>
                  <a:cubicBezTo>
                    <a:pt x="1233" y="2739"/>
                    <a:pt x="1324" y="2831"/>
                    <a:pt x="1393" y="2899"/>
                  </a:cubicBezTo>
                  <a:cubicBezTo>
                    <a:pt x="1461" y="2968"/>
                    <a:pt x="1507" y="3013"/>
                    <a:pt x="1507" y="3013"/>
                  </a:cubicBezTo>
                  <a:cubicBezTo>
                    <a:pt x="1507" y="3013"/>
                    <a:pt x="1553" y="3059"/>
                    <a:pt x="1621" y="3105"/>
                  </a:cubicBezTo>
                  <a:cubicBezTo>
                    <a:pt x="1690" y="3150"/>
                    <a:pt x="1804" y="3242"/>
                    <a:pt x="1941" y="3333"/>
                  </a:cubicBezTo>
                  <a:cubicBezTo>
                    <a:pt x="2237" y="3493"/>
                    <a:pt x="2625" y="3744"/>
                    <a:pt x="3059" y="3812"/>
                  </a:cubicBezTo>
                  <a:cubicBezTo>
                    <a:pt x="3192" y="3832"/>
                    <a:pt x="3325" y="3842"/>
                    <a:pt x="3454" y="3842"/>
                  </a:cubicBezTo>
                  <a:cubicBezTo>
                    <a:pt x="3768" y="3842"/>
                    <a:pt x="4059" y="3782"/>
                    <a:pt x="4269" y="3652"/>
                  </a:cubicBezTo>
                  <a:cubicBezTo>
                    <a:pt x="4337" y="3630"/>
                    <a:pt x="4406" y="3584"/>
                    <a:pt x="4451" y="3538"/>
                  </a:cubicBezTo>
                  <a:cubicBezTo>
                    <a:pt x="4520" y="3493"/>
                    <a:pt x="4543" y="3470"/>
                    <a:pt x="4588" y="3424"/>
                  </a:cubicBezTo>
                  <a:cubicBezTo>
                    <a:pt x="4657" y="3356"/>
                    <a:pt x="4703" y="3333"/>
                    <a:pt x="4680" y="3310"/>
                  </a:cubicBezTo>
                  <a:cubicBezTo>
                    <a:pt x="4680" y="3303"/>
                    <a:pt x="4674" y="3301"/>
                    <a:pt x="4663" y="3301"/>
                  </a:cubicBezTo>
                  <a:cubicBezTo>
                    <a:pt x="4638" y="3301"/>
                    <a:pt x="4584" y="3317"/>
                    <a:pt x="4520" y="3333"/>
                  </a:cubicBezTo>
                  <a:cubicBezTo>
                    <a:pt x="4497" y="3356"/>
                    <a:pt x="4451" y="3379"/>
                    <a:pt x="4383" y="3401"/>
                  </a:cubicBezTo>
                  <a:cubicBezTo>
                    <a:pt x="4337" y="3447"/>
                    <a:pt x="4269" y="3470"/>
                    <a:pt x="4200" y="3470"/>
                  </a:cubicBezTo>
                  <a:cubicBezTo>
                    <a:pt x="4067" y="3521"/>
                    <a:pt x="3914" y="3545"/>
                    <a:pt x="3754" y="3545"/>
                  </a:cubicBezTo>
                  <a:cubicBezTo>
                    <a:pt x="3559" y="3545"/>
                    <a:pt x="3351" y="3510"/>
                    <a:pt x="3150" y="3447"/>
                  </a:cubicBezTo>
                  <a:cubicBezTo>
                    <a:pt x="2785" y="3356"/>
                    <a:pt x="2466" y="3105"/>
                    <a:pt x="2215" y="2945"/>
                  </a:cubicBezTo>
                  <a:cubicBezTo>
                    <a:pt x="2100" y="2854"/>
                    <a:pt x="2009" y="2762"/>
                    <a:pt x="1941" y="2717"/>
                  </a:cubicBezTo>
                  <a:cubicBezTo>
                    <a:pt x="1872" y="2648"/>
                    <a:pt x="1849" y="2625"/>
                    <a:pt x="1849" y="2625"/>
                  </a:cubicBezTo>
                  <a:cubicBezTo>
                    <a:pt x="1849" y="2625"/>
                    <a:pt x="1804" y="2580"/>
                    <a:pt x="1735" y="2534"/>
                  </a:cubicBezTo>
                  <a:cubicBezTo>
                    <a:pt x="1690" y="2466"/>
                    <a:pt x="1575" y="2397"/>
                    <a:pt x="1484" y="2283"/>
                  </a:cubicBezTo>
                  <a:cubicBezTo>
                    <a:pt x="1279" y="2078"/>
                    <a:pt x="1005" y="1781"/>
                    <a:pt x="777" y="1461"/>
                  </a:cubicBezTo>
                  <a:cubicBezTo>
                    <a:pt x="548" y="1119"/>
                    <a:pt x="343" y="776"/>
                    <a:pt x="229" y="480"/>
                  </a:cubicBezTo>
                  <a:cubicBezTo>
                    <a:pt x="160" y="343"/>
                    <a:pt x="137" y="229"/>
                    <a:pt x="115" y="137"/>
                  </a:cubicBezTo>
                  <a:cubicBezTo>
                    <a:pt x="69" y="69"/>
                    <a:pt x="46" y="0"/>
                    <a:pt x="23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" name="Google Shape;3142;p42">
              <a:extLst>
                <a:ext uri="{FF2B5EF4-FFF2-40B4-BE49-F238E27FC236}">
                  <a16:creationId xmlns:a16="http://schemas.microsoft.com/office/drawing/2014/main" id="{AF07DE5B-0A40-6C7B-F788-AFFDF7E155AE}"/>
                </a:ext>
              </a:extLst>
            </p:cNvPr>
            <p:cNvSpPr/>
            <p:nvPr/>
          </p:nvSpPr>
          <p:spPr>
            <a:xfrm flipH="1">
              <a:off x="6461469" y="3813559"/>
              <a:ext cx="117429" cy="113493"/>
            </a:xfrm>
            <a:custGeom>
              <a:avLst/>
              <a:gdLst/>
              <a:ahLst/>
              <a:cxnLst/>
              <a:rect l="l" t="t" r="r" b="b"/>
              <a:pathLst>
                <a:path w="4862" h="4699" extrusionOk="0">
                  <a:moveTo>
                    <a:pt x="91" y="1"/>
                  </a:moveTo>
                  <a:cubicBezTo>
                    <a:pt x="69" y="1"/>
                    <a:pt x="0" y="229"/>
                    <a:pt x="23" y="594"/>
                  </a:cubicBezTo>
                  <a:cubicBezTo>
                    <a:pt x="23" y="960"/>
                    <a:pt x="114" y="1439"/>
                    <a:pt x="274" y="1895"/>
                  </a:cubicBezTo>
                  <a:cubicBezTo>
                    <a:pt x="457" y="2352"/>
                    <a:pt x="685" y="2786"/>
                    <a:pt x="890" y="3082"/>
                  </a:cubicBezTo>
                  <a:cubicBezTo>
                    <a:pt x="1004" y="3242"/>
                    <a:pt x="1096" y="3356"/>
                    <a:pt x="1164" y="3448"/>
                  </a:cubicBezTo>
                  <a:cubicBezTo>
                    <a:pt x="1233" y="3516"/>
                    <a:pt x="1278" y="3562"/>
                    <a:pt x="1278" y="3562"/>
                  </a:cubicBezTo>
                  <a:cubicBezTo>
                    <a:pt x="1278" y="3562"/>
                    <a:pt x="1324" y="3607"/>
                    <a:pt x="1392" y="3676"/>
                  </a:cubicBezTo>
                  <a:cubicBezTo>
                    <a:pt x="1484" y="3744"/>
                    <a:pt x="1598" y="3858"/>
                    <a:pt x="1735" y="3972"/>
                  </a:cubicBezTo>
                  <a:cubicBezTo>
                    <a:pt x="2054" y="4201"/>
                    <a:pt x="2488" y="4452"/>
                    <a:pt x="2967" y="4589"/>
                  </a:cubicBezTo>
                  <a:cubicBezTo>
                    <a:pt x="3231" y="4664"/>
                    <a:pt x="3502" y="4698"/>
                    <a:pt x="3753" y="4698"/>
                  </a:cubicBezTo>
                  <a:cubicBezTo>
                    <a:pt x="3958" y="4698"/>
                    <a:pt x="4150" y="4675"/>
                    <a:pt x="4314" y="4634"/>
                  </a:cubicBezTo>
                  <a:cubicBezTo>
                    <a:pt x="4656" y="4543"/>
                    <a:pt x="4862" y="4429"/>
                    <a:pt x="4862" y="4406"/>
                  </a:cubicBezTo>
                  <a:cubicBezTo>
                    <a:pt x="4855" y="4393"/>
                    <a:pt x="4831" y="4387"/>
                    <a:pt x="4791" y="4387"/>
                  </a:cubicBezTo>
                  <a:cubicBezTo>
                    <a:pt x="4696" y="4387"/>
                    <a:pt x="4511" y="4420"/>
                    <a:pt x="4268" y="4452"/>
                  </a:cubicBezTo>
                  <a:cubicBezTo>
                    <a:pt x="4226" y="4455"/>
                    <a:pt x="4181" y="4456"/>
                    <a:pt x="4136" y="4456"/>
                  </a:cubicBezTo>
                  <a:cubicBezTo>
                    <a:pt x="3818" y="4456"/>
                    <a:pt x="3441" y="4386"/>
                    <a:pt x="3082" y="4246"/>
                  </a:cubicBezTo>
                  <a:cubicBezTo>
                    <a:pt x="2671" y="4087"/>
                    <a:pt x="2305" y="3813"/>
                    <a:pt x="2054" y="3607"/>
                  </a:cubicBezTo>
                  <a:cubicBezTo>
                    <a:pt x="1917" y="3493"/>
                    <a:pt x="1826" y="3379"/>
                    <a:pt x="1758" y="3311"/>
                  </a:cubicBezTo>
                  <a:cubicBezTo>
                    <a:pt x="1689" y="3265"/>
                    <a:pt x="1644" y="3219"/>
                    <a:pt x="1644" y="3219"/>
                  </a:cubicBezTo>
                  <a:cubicBezTo>
                    <a:pt x="1644" y="3219"/>
                    <a:pt x="1621" y="3174"/>
                    <a:pt x="1552" y="3105"/>
                  </a:cubicBezTo>
                  <a:cubicBezTo>
                    <a:pt x="1484" y="3037"/>
                    <a:pt x="1370" y="2945"/>
                    <a:pt x="1278" y="2808"/>
                  </a:cubicBezTo>
                  <a:cubicBezTo>
                    <a:pt x="1073" y="2534"/>
                    <a:pt x="822" y="2169"/>
                    <a:pt x="616" y="1758"/>
                  </a:cubicBezTo>
                  <a:cubicBezTo>
                    <a:pt x="434" y="1348"/>
                    <a:pt x="274" y="914"/>
                    <a:pt x="206" y="572"/>
                  </a:cubicBezTo>
                  <a:cubicBezTo>
                    <a:pt x="137" y="252"/>
                    <a:pt x="137" y="1"/>
                    <a:pt x="91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" name="Google Shape;3143;p42">
              <a:extLst>
                <a:ext uri="{FF2B5EF4-FFF2-40B4-BE49-F238E27FC236}">
                  <a16:creationId xmlns:a16="http://schemas.microsoft.com/office/drawing/2014/main" id="{484237A6-49E4-95DF-0873-97C5F6050BA1}"/>
                </a:ext>
              </a:extLst>
            </p:cNvPr>
            <p:cNvSpPr/>
            <p:nvPr/>
          </p:nvSpPr>
          <p:spPr>
            <a:xfrm flipH="1">
              <a:off x="6637879" y="4022599"/>
              <a:ext cx="129578" cy="669749"/>
            </a:xfrm>
            <a:custGeom>
              <a:avLst/>
              <a:gdLst/>
              <a:ahLst/>
              <a:cxnLst/>
              <a:rect l="l" t="t" r="r" b="b"/>
              <a:pathLst>
                <a:path w="5365" h="27730" extrusionOk="0">
                  <a:moveTo>
                    <a:pt x="3253" y="1"/>
                  </a:moveTo>
                  <a:cubicBezTo>
                    <a:pt x="3060" y="1"/>
                    <a:pt x="2829" y="25"/>
                    <a:pt x="2603" y="88"/>
                  </a:cubicBezTo>
                  <a:cubicBezTo>
                    <a:pt x="2329" y="179"/>
                    <a:pt x="2032" y="271"/>
                    <a:pt x="1850" y="408"/>
                  </a:cubicBezTo>
                  <a:cubicBezTo>
                    <a:pt x="1644" y="499"/>
                    <a:pt x="1507" y="590"/>
                    <a:pt x="1507" y="590"/>
                  </a:cubicBezTo>
                  <a:cubicBezTo>
                    <a:pt x="1507" y="590"/>
                    <a:pt x="1393" y="681"/>
                    <a:pt x="1233" y="841"/>
                  </a:cubicBezTo>
                  <a:cubicBezTo>
                    <a:pt x="1051" y="978"/>
                    <a:pt x="845" y="1229"/>
                    <a:pt x="640" y="1480"/>
                  </a:cubicBezTo>
                  <a:cubicBezTo>
                    <a:pt x="275" y="1982"/>
                    <a:pt x="1" y="2576"/>
                    <a:pt x="69" y="2622"/>
                  </a:cubicBezTo>
                  <a:cubicBezTo>
                    <a:pt x="72" y="2624"/>
                    <a:pt x="76" y="2625"/>
                    <a:pt x="80" y="2625"/>
                  </a:cubicBezTo>
                  <a:cubicBezTo>
                    <a:pt x="170" y="2625"/>
                    <a:pt x="521" y="2171"/>
                    <a:pt x="914" y="1800"/>
                  </a:cubicBezTo>
                  <a:cubicBezTo>
                    <a:pt x="1142" y="1617"/>
                    <a:pt x="1348" y="1435"/>
                    <a:pt x="1530" y="1321"/>
                  </a:cubicBezTo>
                  <a:cubicBezTo>
                    <a:pt x="1690" y="1206"/>
                    <a:pt x="1804" y="1115"/>
                    <a:pt x="1804" y="1115"/>
                  </a:cubicBezTo>
                  <a:cubicBezTo>
                    <a:pt x="1804" y="1115"/>
                    <a:pt x="1918" y="1047"/>
                    <a:pt x="2078" y="910"/>
                  </a:cubicBezTo>
                  <a:cubicBezTo>
                    <a:pt x="2101" y="910"/>
                    <a:pt x="2146" y="887"/>
                    <a:pt x="2169" y="864"/>
                  </a:cubicBezTo>
                  <a:cubicBezTo>
                    <a:pt x="2169" y="955"/>
                    <a:pt x="2169" y="1047"/>
                    <a:pt x="2192" y="1161"/>
                  </a:cubicBezTo>
                  <a:cubicBezTo>
                    <a:pt x="2215" y="1526"/>
                    <a:pt x="2329" y="2074"/>
                    <a:pt x="2466" y="2690"/>
                  </a:cubicBezTo>
                  <a:cubicBezTo>
                    <a:pt x="2626" y="3306"/>
                    <a:pt x="2808" y="4014"/>
                    <a:pt x="2877" y="4790"/>
                  </a:cubicBezTo>
                  <a:cubicBezTo>
                    <a:pt x="2945" y="5589"/>
                    <a:pt x="3037" y="6456"/>
                    <a:pt x="3105" y="7301"/>
                  </a:cubicBezTo>
                  <a:cubicBezTo>
                    <a:pt x="3447" y="10702"/>
                    <a:pt x="3767" y="14103"/>
                    <a:pt x="3767" y="14103"/>
                  </a:cubicBezTo>
                  <a:cubicBezTo>
                    <a:pt x="3767" y="14103"/>
                    <a:pt x="3858" y="14970"/>
                    <a:pt x="4041" y="16248"/>
                  </a:cubicBezTo>
                  <a:cubicBezTo>
                    <a:pt x="4201" y="17504"/>
                    <a:pt x="4429" y="19216"/>
                    <a:pt x="4612" y="20905"/>
                  </a:cubicBezTo>
                  <a:cubicBezTo>
                    <a:pt x="4726" y="21749"/>
                    <a:pt x="4817" y="22616"/>
                    <a:pt x="4908" y="23415"/>
                  </a:cubicBezTo>
                  <a:cubicBezTo>
                    <a:pt x="4977" y="24214"/>
                    <a:pt x="5045" y="24945"/>
                    <a:pt x="5091" y="25584"/>
                  </a:cubicBezTo>
                  <a:cubicBezTo>
                    <a:pt x="5205" y="26862"/>
                    <a:pt x="5296" y="27729"/>
                    <a:pt x="5342" y="27729"/>
                  </a:cubicBezTo>
                  <a:cubicBezTo>
                    <a:pt x="5365" y="27729"/>
                    <a:pt x="5365" y="26862"/>
                    <a:pt x="5319" y="25584"/>
                  </a:cubicBezTo>
                  <a:cubicBezTo>
                    <a:pt x="5273" y="24922"/>
                    <a:pt x="5251" y="24169"/>
                    <a:pt x="5228" y="23370"/>
                  </a:cubicBezTo>
                  <a:cubicBezTo>
                    <a:pt x="5159" y="22571"/>
                    <a:pt x="5091" y="21703"/>
                    <a:pt x="5000" y="20859"/>
                  </a:cubicBezTo>
                  <a:cubicBezTo>
                    <a:pt x="4863" y="19147"/>
                    <a:pt x="4680" y="17435"/>
                    <a:pt x="4543" y="16157"/>
                  </a:cubicBezTo>
                  <a:cubicBezTo>
                    <a:pt x="4406" y="14879"/>
                    <a:pt x="4315" y="14034"/>
                    <a:pt x="4315" y="14034"/>
                  </a:cubicBezTo>
                  <a:cubicBezTo>
                    <a:pt x="4315" y="14034"/>
                    <a:pt x="3904" y="10633"/>
                    <a:pt x="3493" y="7255"/>
                  </a:cubicBezTo>
                  <a:cubicBezTo>
                    <a:pt x="3402" y="6388"/>
                    <a:pt x="3288" y="5543"/>
                    <a:pt x="3196" y="4744"/>
                  </a:cubicBezTo>
                  <a:cubicBezTo>
                    <a:pt x="3082" y="3923"/>
                    <a:pt x="2854" y="3215"/>
                    <a:pt x="2671" y="2622"/>
                  </a:cubicBezTo>
                  <a:cubicBezTo>
                    <a:pt x="2489" y="2005"/>
                    <a:pt x="2375" y="1503"/>
                    <a:pt x="2283" y="1138"/>
                  </a:cubicBezTo>
                  <a:cubicBezTo>
                    <a:pt x="2261" y="1001"/>
                    <a:pt x="2261" y="887"/>
                    <a:pt x="2238" y="818"/>
                  </a:cubicBezTo>
                  <a:cubicBezTo>
                    <a:pt x="2375" y="704"/>
                    <a:pt x="2557" y="613"/>
                    <a:pt x="2717" y="522"/>
                  </a:cubicBezTo>
                  <a:cubicBezTo>
                    <a:pt x="3196" y="271"/>
                    <a:pt x="3744" y="202"/>
                    <a:pt x="3744" y="111"/>
                  </a:cubicBezTo>
                  <a:cubicBezTo>
                    <a:pt x="3758" y="56"/>
                    <a:pt x="3548" y="1"/>
                    <a:pt x="3253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" name="Google Shape;3144;p42">
              <a:extLst>
                <a:ext uri="{FF2B5EF4-FFF2-40B4-BE49-F238E27FC236}">
                  <a16:creationId xmlns:a16="http://schemas.microsoft.com/office/drawing/2014/main" id="{75FF12D0-3562-48E8-1E38-E931B486C942}"/>
                </a:ext>
              </a:extLst>
            </p:cNvPr>
            <p:cNvSpPr/>
            <p:nvPr/>
          </p:nvSpPr>
          <p:spPr>
            <a:xfrm flipH="1">
              <a:off x="6463667" y="3686783"/>
              <a:ext cx="665426" cy="208605"/>
            </a:xfrm>
            <a:custGeom>
              <a:avLst/>
              <a:gdLst/>
              <a:ahLst/>
              <a:cxnLst/>
              <a:rect l="l" t="t" r="r" b="b"/>
              <a:pathLst>
                <a:path w="27551" h="8637" extrusionOk="0">
                  <a:moveTo>
                    <a:pt x="26911" y="0"/>
                  </a:moveTo>
                  <a:lnTo>
                    <a:pt x="0" y="845"/>
                  </a:lnTo>
                  <a:cubicBezTo>
                    <a:pt x="0" y="1141"/>
                    <a:pt x="0" y="3926"/>
                    <a:pt x="46" y="7099"/>
                  </a:cubicBezTo>
                  <a:cubicBezTo>
                    <a:pt x="4080" y="8221"/>
                    <a:pt x="7877" y="8636"/>
                    <a:pt x="11289" y="8636"/>
                  </a:cubicBezTo>
                  <a:cubicBezTo>
                    <a:pt x="20368" y="8636"/>
                    <a:pt x="26721" y="5694"/>
                    <a:pt x="27551" y="5296"/>
                  </a:cubicBezTo>
                  <a:cubicBezTo>
                    <a:pt x="27185" y="2237"/>
                    <a:pt x="26911" y="0"/>
                    <a:pt x="26911" y="0"/>
                  </a:cubicBezTo>
                  <a:close/>
                </a:path>
              </a:pathLst>
            </a:custGeom>
            <a:solidFill>
              <a:srgbClr val="802751">
                <a:alpha val="358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" name="Google Shape;3145;p42">
              <a:extLst>
                <a:ext uri="{FF2B5EF4-FFF2-40B4-BE49-F238E27FC236}">
                  <a16:creationId xmlns:a16="http://schemas.microsoft.com/office/drawing/2014/main" id="{0DF3E80D-E130-468D-1010-0BA51393F1EF}"/>
                </a:ext>
              </a:extLst>
            </p:cNvPr>
            <p:cNvSpPr/>
            <p:nvPr/>
          </p:nvSpPr>
          <p:spPr>
            <a:xfrm flipH="1">
              <a:off x="6849020" y="4186039"/>
              <a:ext cx="45213" cy="97190"/>
            </a:xfrm>
            <a:custGeom>
              <a:avLst/>
              <a:gdLst/>
              <a:ahLst/>
              <a:cxnLst/>
              <a:rect l="l" t="t" r="r" b="b"/>
              <a:pathLst>
                <a:path w="1872" h="4024" extrusionOk="0">
                  <a:moveTo>
                    <a:pt x="1557" y="0"/>
                  </a:moveTo>
                  <a:cubicBezTo>
                    <a:pt x="1393" y="0"/>
                    <a:pt x="1203" y="191"/>
                    <a:pt x="1073" y="488"/>
                  </a:cubicBezTo>
                  <a:cubicBezTo>
                    <a:pt x="936" y="876"/>
                    <a:pt x="959" y="1264"/>
                    <a:pt x="1141" y="1378"/>
                  </a:cubicBezTo>
                  <a:cubicBezTo>
                    <a:pt x="1175" y="1400"/>
                    <a:pt x="1212" y="1410"/>
                    <a:pt x="1251" y="1410"/>
                  </a:cubicBezTo>
                  <a:cubicBezTo>
                    <a:pt x="1421" y="1410"/>
                    <a:pt x="1623" y="1215"/>
                    <a:pt x="1735" y="899"/>
                  </a:cubicBezTo>
                  <a:cubicBezTo>
                    <a:pt x="1872" y="534"/>
                    <a:pt x="1849" y="146"/>
                    <a:pt x="1666" y="32"/>
                  </a:cubicBezTo>
                  <a:cubicBezTo>
                    <a:pt x="1632" y="10"/>
                    <a:pt x="1595" y="0"/>
                    <a:pt x="1557" y="0"/>
                  </a:cubicBezTo>
                  <a:close/>
                  <a:moveTo>
                    <a:pt x="888" y="2051"/>
                  </a:moveTo>
                  <a:cubicBezTo>
                    <a:pt x="655" y="2051"/>
                    <a:pt x="375" y="2313"/>
                    <a:pt x="205" y="2748"/>
                  </a:cubicBezTo>
                  <a:cubicBezTo>
                    <a:pt x="0" y="3273"/>
                    <a:pt x="46" y="3821"/>
                    <a:pt x="297" y="3980"/>
                  </a:cubicBezTo>
                  <a:cubicBezTo>
                    <a:pt x="347" y="4010"/>
                    <a:pt x="400" y="4024"/>
                    <a:pt x="455" y="4024"/>
                  </a:cubicBezTo>
                  <a:cubicBezTo>
                    <a:pt x="699" y="4024"/>
                    <a:pt x="974" y="3747"/>
                    <a:pt x="1141" y="3318"/>
                  </a:cubicBezTo>
                  <a:cubicBezTo>
                    <a:pt x="1324" y="2816"/>
                    <a:pt x="1278" y="2246"/>
                    <a:pt x="1027" y="2086"/>
                  </a:cubicBezTo>
                  <a:cubicBezTo>
                    <a:pt x="984" y="2062"/>
                    <a:pt x="937" y="2051"/>
                    <a:pt x="888" y="2051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" name="Google Shape;3146;p42">
              <a:extLst>
                <a:ext uri="{FF2B5EF4-FFF2-40B4-BE49-F238E27FC236}">
                  <a16:creationId xmlns:a16="http://schemas.microsoft.com/office/drawing/2014/main" id="{9B82F769-B49A-F668-4990-7FFDB7876F92}"/>
                </a:ext>
              </a:extLst>
            </p:cNvPr>
            <p:cNvSpPr/>
            <p:nvPr/>
          </p:nvSpPr>
          <p:spPr>
            <a:xfrm flipH="1">
              <a:off x="6455938" y="4155124"/>
              <a:ext cx="27606" cy="101344"/>
            </a:xfrm>
            <a:custGeom>
              <a:avLst/>
              <a:gdLst/>
              <a:ahLst/>
              <a:cxnLst/>
              <a:rect l="l" t="t" r="r" b="b"/>
              <a:pathLst>
                <a:path w="1143" h="4196" extrusionOk="0">
                  <a:moveTo>
                    <a:pt x="645" y="0"/>
                  </a:moveTo>
                  <a:cubicBezTo>
                    <a:pt x="463" y="0"/>
                    <a:pt x="295" y="258"/>
                    <a:pt x="275" y="627"/>
                  </a:cubicBezTo>
                  <a:cubicBezTo>
                    <a:pt x="229" y="1015"/>
                    <a:pt x="366" y="1380"/>
                    <a:pt x="572" y="1449"/>
                  </a:cubicBezTo>
                  <a:cubicBezTo>
                    <a:pt x="593" y="1456"/>
                    <a:pt x="614" y="1459"/>
                    <a:pt x="635" y="1459"/>
                  </a:cubicBezTo>
                  <a:cubicBezTo>
                    <a:pt x="817" y="1459"/>
                    <a:pt x="985" y="1201"/>
                    <a:pt x="1005" y="832"/>
                  </a:cubicBezTo>
                  <a:cubicBezTo>
                    <a:pt x="1051" y="444"/>
                    <a:pt x="914" y="79"/>
                    <a:pt x="708" y="11"/>
                  </a:cubicBezTo>
                  <a:cubicBezTo>
                    <a:pt x="687" y="3"/>
                    <a:pt x="666" y="0"/>
                    <a:pt x="645" y="0"/>
                  </a:cubicBezTo>
                  <a:close/>
                  <a:moveTo>
                    <a:pt x="592" y="2148"/>
                  </a:moveTo>
                  <a:cubicBezTo>
                    <a:pt x="323" y="2148"/>
                    <a:pt x="88" y="2499"/>
                    <a:pt x="47" y="3023"/>
                  </a:cubicBezTo>
                  <a:cubicBezTo>
                    <a:pt x="1" y="3571"/>
                    <a:pt x="183" y="4096"/>
                    <a:pt x="457" y="4188"/>
                  </a:cubicBezTo>
                  <a:cubicBezTo>
                    <a:pt x="481" y="4193"/>
                    <a:pt x="505" y="4196"/>
                    <a:pt x="529" y="4196"/>
                  </a:cubicBezTo>
                  <a:cubicBezTo>
                    <a:pt x="797" y="4196"/>
                    <a:pt x="1032" y="3845"/>
                    <a:pt x="1074" y="3320"/>
                  </a:cubicBezTo>
                  <a:cubicBezTo>
                    <a:pt x="1142" y="2772"/>
                    <a:pt x="937" y="2247"/>
                    <a:pt x="663" y="2156"/>
                  </a:cubicBezTo>
                  <a:cubicBezTo>
                    <a:pt x="639" y="2151"/>
                    <a:pt x="615" y="2148"/>
                    <a:pt x="592" y="2148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" name="Google Shape;3147;p42">
              <a:extLst>
                <a:ext uri="{FF2B5EF4-FFF2-40B4-BE49-F238E27FC236}">
                  <a16:creationId xmlns:a16="http://schemas.microsoft.com/office/drawing/2014/main" id="{28BEF253-571B-0D71-E3A0-0FBF3CCF06D5}"/>
                </a:ext>
              </a:extLst>
            </p:cNvPr>
            <p:cNvSpPr/>
            <p:nvPr/>
          </p:nvSpPr>
          <p:spPr>
            <a:xfrm flipH="1">
              <a:off x="6439949" y="2962763"/>
              <a:ext cx="408540" cy="708272"/>
            </a:xfrm>
            <a:custGeom>
              <a:avLst/>
              <a:gdLst/>
              <a:ahLst/>
              <a:cxnLst/>
              <a:rect l="l" t="t" r="r" b="b"/>
              <a:pathLst>
                <a:path w="16915" h="29325" extrusionOk="0">
                  <a:moveTo>
                    <a:pt x="6554" y="1"/>
                  </a:moveTo>
                  <a:cubicBezTo>
                    <a:pt x="5477" y="1"/>
                    <a:pt x="4357" y="209"/>
                    <a:pt x="3219" y="624"/>
                  </a:cubicBezTo>
                  <a:cubicBezTo>
                    <a:pt x="3926" y="989"/>
                    <a:pt x="4497" y="943"/>
                    <a:pt x="5661" y="1103"/>
                  </a:cubicBezTo>
                  <a:cubicBezTo>
                    <a:pt x="6688" y="1765"/>
                    <a:pt x="8081" y="2107"/>
                    <a:pt x="9815" y="4641"/>
                  </a:cubicBezTo>
                  <a:cubicBezTo>
                    <a:pt x="12212" y="8156"/>
                    <a:pt x="13490" y="17309"/>
                    <a:pt x="10181" y="22422"/>
                  </a:cubicBezTo>
                  <a:cubicBezTo>
                    <a:pt x="10181" y="22422"/>
                    <a:pt x="8146" y="25996"/>
                    <a:pt x="4113" y="25996"/>
                  </a:cubicBezTo>
                  <a:cubicBezTo>
                    <a:pt x="3727" y="25996"/>
                    <a:pt x="3322" y="25963"/>
                    <a:pt x="2899" y="25891"/>
                  </a:cubicBezTo>
                  <a:lnTo>
                    <a:pt x="92" y="26074"/>
                  </a:lnTo>
                  <a:cubicBezTo>
                    <a:pt x="92" y="26074"/>
                    <a:pt x="1" y="28927"/>
                    <a:pt x="4383" y="29292"/>
                  </a:cubicBezTo>
                  <a:cubicBezTo>
                    <a:pt x="4632" y="29314"/>
                    <a:pt x="4879" y="29324"/>
                    <a:pt x="5125" y="29324"/>
                  </a:cubicBezTo>
                  <a:cubicBezTo>
                    <a:pt x="8011" y="29324"/>
                    <a:pt x="10651" y="27870"/>
                    <a:pt x="12417" y="25640"/>
                  </a:cubicBezTo>
                  <a:cubicBezTo>
                    <a:pt x="13011" y="24910"/>
                    <a:pt x="13970" y="24065"/>
                    <a:pt x="14335" y="23198"/>
                  </a:cubicBezTo>
                  <a:cubicBezTo>
                    <a:pt x="16115" y="19158"/>
                    <a:pt x="16914" y="15483"/>
                    <a:pt x="16115" y="11032"/>
                  </a:cubicBezTo>
                  <a:cubicBezTo>
                    <a:pt x="14808" y="3630"/>
                    <a:pt x="11050" y="1"/>
                    <a:pt x="6554" y="1"/>
                  </a:cubicBezTo>
                  <a:close/>
                </a:path>
              </a:pathLst>
            </a:custGeom>
            <a:solidFill>
              <a:srgbClr val="97C9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" name="Google Shape;3148;p42">
              <a:extLst>
                <a:ext uri="{FF2B5EF4-FFF2-40B4-BE49-F238E27FC236}">
                  <a16:creationId xmlns:a16="http://schemas.microsoft.com/office/drawing/2014/main" id="{B9383319-E266-EEBB-F610-55F25444F94C}"/>
                </a:ext>
              </a:extLst>
            </p:cNvPr>
            <p:cNvSpPr/>
            <p:nvPr/>
          </p:nvSpPr>
          <p:spPr>
            <a:xfrm flipH="1">
              <a:off x="6512189" y="2989935"/>
              <a:ext cx="334657" cy="646852"/>
            </a:xfrm>
            <a:custGeom>
              <a:avLst/>
              <a:gdLst/>
              <a:ahLst/>
              <a:cxnLst/>
              <a:rect l="l" t="t" r="r" b="b"/>
              <a:pathLst>
                <a:path w="13856" h="26782" extrusionOk="0">
                  <a:moveTo>
                    <a:pt x="5593" y="1"/>
                  </a:moveTo>
                  <a:cubicBezTo>
                    <a:pt x="6643" y="640"/>
                    <a:pt x="8013" y="982"/>
                    <a:pt x="9747" y="3516"/>
                  </a:cubicBezTo>
                  <a:cubicBezTo>
                    <a:pt x="12144" y="7031"/>
                    <a:pt x="13422" y="16184"/>
                    <a:pt x="10113" y="21297"/>
                  </a:cubicBezTo>
                  <a:cubicBezTo>
                    <a:pt x="10113" y="21297"/>
                    <a:pt x="8078" y="24871"/>
                    <a:pt x="4045" y="24871"/>
                  </a:cubicBezTo>
                  <a:cubicBezTo>
                    <a:pt x="3659" y="24871"/>
                    <a:pt x="3254" y="24838"/>
                    <a:pt x="2831" y="24766"/>
                  </a:cubicBezTo>
                  <a:lnTo>
                    <a:pt x="24" y="24949"/>
                  </a:lnTo>
                  <a:cubicBezTo>
                    <a:pt x="24" y="24949"/>
                    <a:pt x="1" y="25520"/>
                    <a:pt x="366" y="26159"/>
                  </a:cubicBezTo>
                  <a:cubicBezTo>
                    <a:pt x="914" y="26455"/>
                    <a:pt x="1667" y="26684"/>
                    <a:pt x="2672" y="26752"/>
                  </a:cubicBezTo>
                  <a:cubicBezTo>
                    <a:pt x="2902" y="26772"/>
                    <a:pt x="3131" y="26782"/>
                    <a:pt x="3359" y="26782"/>
                  </a:cubicBezTo>
                  <a:cubicBezTo>
                    <a:pt x="6009" y="26782"/>
                    <a:pt x="8404" y="25459"/>
                    <a:pt x="10044" y="23420"/>
                  </a:cubicBezTo>
                  <a:cubicBezTo>
                    <a:pt x="10569" y="22758"/>
                    <a:pt x="11026" y="22004"/>
                    <a:pt x="11368" y="21206"/>
                  </a:cubicBezTo>
                  <a:cubicBezTo>
                    <a:pt x="12989" y="17508"/>
                    <a:pt x="13856" y="14107"/>
                    <a:pt x="13126" y="10021"/>
                  </a:cubicBezTo>
                  <a:cubicBezTo>
                    <a:pt x="12030" y="3790"/>
                    <a:pt x="9200" y="480"/>
                    <a:pt x="5593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" name="Google Shape;3149;p42">
              <a:extLst>
                <a:ext uri="{FF2B5EF4-FFF2-40B4-BE49-F238E27FC236}">
                  <a16:creationId xmlns:a16="http://schemas.microsoft.com/office/drawing/2014/main" id="{59BFB758-7AF6-30A7-A5BC-503ABFD8FE64}"/>
                </a:ext>
              </a:extLst>
            </p:cNvPr>
            <p:cNvSpPr/>
            <p:nvPr/>
          </p:nvSpPr>
          <p:spPr>
            <a:xfrm flipH="1">
              <a:off x="6535327" y="3004958"/>
              <a:ext cx="189114" cy="578259"/>
            </a:xfrm>
            <a:custGeom>
              <a:avLst/>
              <a:gdLst/>
              <a:ahLst/>
              <a:cxnLst/>
              <a:rect l="l" t="t" r="r" b="b"/>
              <a:pathLst>
                <a:path w="7830" h="23942" extrusionOk="0">
                  <a:moveTo>
                    <a:pt x="931" y="0"/>
                  </a:moveTo>
                  <a:cubicBezTo>
                    <a:pt x="815" y="0"/>
                    <a:pt x="709" y="7"/>
                    <a:pt x="616" y="18"/>
                  </a:cubicBezTo>
                  <a:cubicBezTo>
                    <a:pt x="206" y="87"/>
                    <a:pt x="0" y="201"/>
                    <a:pt x="0" y="201"/>
                  </a:cubicBezTo>
                  <a:cubicBezTo>
                    <a:pt x="0" y="212"/>
                    <a:pt x="13" y="216"/>
                    <a:pt x="39" y="216"/>
                  </a:cubicBezTo>
                  <a:cubicBezTo>
                    <a:pt x="119" y="216"/>
                    <a:pt x="322" y="172"/>
                    <a:pt x="616" y="155"/>
                  </a:cubicBezTo>
                  <a:cubicBezTo>
                    <a:pt x="1005" y="155"/>
                    <a:pt x="1575" y="223"/>
                    <a:pt x="2169" y="543"/>
                  </a:cubicBezTo>
                  <a:cubicBezTo>
                    <a:pt x="3356" y="1159"/>
                    <a:pt x="4497" y="2620"/>
                    <a:pt x="5319" y="4218"/>
                  </a:cubicBezTo>
                  <a:cubicBezTo>
                    <a:pt x="5729" y="4994"/>
                    <a:pt x="6095" y="5838"/>
                    <a:pt x="6300" y="6637"/>
                  </a:cubicBezTo>
                  <a:cubicBezTo>
                    <a:pt x="6505" y="7436"/>
                    <a:pt x="6665" y="8212"/>
                    <a:pt x="6779" y="8897"/>
                  </a:cubicBezTo>
                  <a:cubicBezTo>
                    <a:pt x="6916" y="9559"/>
                    <a:pt x="6939" y="10107"/>
                    <a:pt x="7008" y="10495"/>
                  </a:cubicBezTo>
                  <a:cubicBezTo>
                    <a:pt x="7030" y="10700"/>
                    <a:pt x="7030" y="10860"/>
                    <a:pt x="7053" y="10951"/>
                  </a:cubicBezTo>
                  <a:cubicBezTo>
                    <a:pt x="7053" y="11065"/>
                    <a:pt x="7053" y="11111"/>
                    <a:pt x="7053" y="11111"/>
                  </a:cubicBezTo>
                  <a:cubicBezTo>
                    <a:pt x="7053" y="11111"/>
                    <a:pt x="7076" y="11339"/>
                    <a:pt x="7099" y="11727"/>
                  </a:cubicBezTo>
                  <a:cubicBezTo>
                    <a:pt x="7145" y="12138"/>
                    <a:pt x="7122" y="12686"/>
                    <a:pt x="7145" y="13348"/>
                  </a:cubicBezTo>
                  <a:cubicBezTo>
                    <a:pt x="7099" y="14033"/>
                    <a:pt x="7053" y="14809"/>
                    <a:pt x="6871" y="15631"/>
                  </a:cubicBezTo>
                  <a:cubicBezTo>
                    <a:pt x="6825" y="15836"/>
                    <a:pt x="6802" y="16041"/>
                    <a:pt x="6756" y="16270"/>
                  </a:cubicBezTo>
                  <a:cubicBezTo>
                    <a:pt x="6688" y="16475"/>
                    <a:pt x="6620" y="16680"/>
                    <a:pt x="6551" y="16886"/>
                  </a:cubicBezTo>
                  <a:cubicBezTo>
                    <a:pt x="6505" y="17091"/>
                    <a:pt x="6437" y="17320"/>
                    <a:pt x="6368" y="17525"/>
                  </a:cubicBezTo>
                  <a:lnTo>
                    <a:pt x="6117" y="18141"/>
                  </a:lnTo>
                  <a:cubicBezTo>
                    <a:pt x="5433" y="19830"/>
                    <a:pt x="4474" y="21382"/>
                    <a:pt x="3584" y="22387"/>
                  </a:cubicBezTo>
                  <a:cubicBezTo>
                    <a:pt x="2671" y="23391"/>
                    <a:pt x="1895" y="23893"/>
                    <a:pt x="1940" y="23939"/>
                  </a:cubicBezTo>
                  <a:cubicBezTo>
                    <a:pt x="1940" y="23941"/>
                    <a:pt x="1942" y="23942"/>
                    <a:pt x="1945" y="23942"/>
                  </a:cubicBezTo>
                  <a:cubicBezTo>
                    <a:pt x="1976" y="23942"/>
                    <a:pt x="2175" y="23830"/>
                    <a:pt x="2488" y="23642"/>
                  </a:cubicBezTo>
                  <a:cubicBezTo>
                    <a:pt x="2557" y="23574"/>
                    <a:pt x="2648" y="23528"/>
                    <a:pt x="2762" y="23460"/>
                  </a:cubicBezTo>
                  <a:cubicBezTo>
                    <a:pt x="2853" y="23391"/>
                    <a:pt x="2967" y="23300"/>
                    <a:pt x="3059" y="23209"/>
                  </a:cubicBezTo>
                  <a:cubicBezTo>
                    <a:pt x="3287" y="23026"/>
                    <a:pt x="3538" y="22843"/>
                    <a:pt x="3766" y="22569"/>
                  </a:cubicBezTo>
                  <a:cubicBezTo>
                    <a:pt x="4771" y="21588"/>
                    <a:pt x="5821" y="20036"/>
                    <a:pt x="6574" y="18347"/>
                  </a:cubicBezTo>
                  <a:lnTo>
                    <a:pt x="6848" y="17708"/>
                  </a:lnTo>
                  <a:cubicBezTo>
                    <a:pt x="6916" y="17479"/>
                    <a:pt x="6985" y="17274"/>
                    <a:pt x="7076" y="17046"/>
                  </a:cubicBezTo>
                  <a:cubicBezTo>
                    <a:pt x="7145" y="16840"/>
                    <a:pt x="7213" y="16612"/>
                    <a:pt x="7281" y="16407"/>
                  </a:cubicBezTo>
                  <a:cubicBezTo>
                    <a:pt x="7350" y="16178"/>
                    <a:pt x="7373" y="15973"/>
                    <a:pt x="7441" y="15745"/>
                  </a:cubicBezTo>
                  <a:cubicBezTo>
                    <a:pt x="7647" y="14900"/>
                    <a:pt x="7715" y="14078"/>
                    <a:pt x="7784" y="13394"/>
                  </a:cubicBezTo>
                  <a:cubicBezTo>
                    <a:pt x="7784" y="12686"/>
                    <a:pt x="7829" y="12115"/>
                    <a:pt x="7784" y="11705"/>
                  </a:cubicBezTo>
                  <a:cubicBezTo>
                    <a:pt x="7761" y="11294"/>
                    <a:pt x="7738" y="11065"/>
                    <a:pt x="7738" y="11065"/>
                  </a:cubicBezTo>
                  <a:cubicBezTo>
                    <a:pt x="7738" y="11065"/>
                    <a:pt x="7738" y="10997"/>
                    <a:pt x="7738" y="10906"/>
                  </a:cubicBezTo>
                  <a:cubicBezTo>
                    <a:pt x="7715" y="10792"/>
                    <a:pt x="7692" y="10632"/>
                    <a:pt x="7670" y="10426"/>
                  </a:cubicBezTo>
                  <a:cubicBezTo>
                    <a:pt x="7601" y="10038"/>
                    <a:pt x="7555" y="9445"/>
                    <a:pt x="7396" y="8783"/>
                  </a:cubicBezTo>
                  <a:cubicBezTo>
                    <a:pt x="7281" y="8098"/>
                    <a:pt x="7076" y="7322"/>
                    <a:pt x="6871" y="6478"/>
                  </a:cubicBezTo>
                  <a:cubicBezTo>
                    <a:pt x="6597" y="5633"/>
                    <a:pt x="6209" y="4789"/>
                    <a:pt x="5752" y="3967"/>
                  </a:cubicBezTo>
                  <a:cubicBezTo>
                    <a:pt x="5296" y="3168"/>
                    <a:pt x="4748" y="2415"/>
                    <a:pt x="4177" y="1753"/>
                  </a:cubicBezTo>
                  <a:cubicBezTo>
                    <a:pt x="3584" y="1114"/>
                    <a:pt x="2922" y="589"/>
                    <a:pt x="2283" y="315"/>
                  </a:cubicBezTo>
                  <a:cubicBezTo>
                    <a:pt x="1779" y="71"/>
                    <a:pt x="1301" y="0"/>
                    <a:pt x="931" y="0"/>
                  </a:cubicBezTo>
                  <a:close/>
                </a:path>
              </a:pathLst>
            </a:custGeom>
            <a:solidFill>
              <a:srgbClr val="5E83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" name="Google Shape;3150;p42">
              <a:extLst>
                <a:ext uri="{FF2B5EF4-FFF2-40B4-BE49-F238E27FC236}">
                  <a16:creationId xmlns:a16="http://schemas.microsoft.com/office/drawing/2014/main" id="{D5826432-F04C-08E2-8FBC-3214AC556CCA}"/>
                </a:ext>
              </a:extLst>
            </p:cNvPr>
            <p:cNvSpPr/>
            <p:nvPr/>
          </p:nvSpPr>
          <p:spPr>
            <a:xfrm flipH="1">
              <a:off x="6441616" y="2963608"/>
              <a:ext cx="366635" cy="712909"/>
            </a:xfrm>
            <a:custGeom>
              <a:avLst/>
              <a:gdLst/>
              <a:ahLst/>
              <a:cxnLst/>
              <a:rect l="l" t="t" r="r" b="b"/>
              <a:pathLst>
                <a:path w="15180" h="29517" extrusionOk="0">
                  <a:moveTo>
                    <a:pt x="5859" y="0"/>
                  </a:moveTo>
                  <a:cubicBezTo>
                    <a:pt x="5520" y="0"/>
                    <a:pt x="5221" y="26"/>
                    <a:pt x="4977" y="64"/>
                  </a:cubicBezTo>
                  <a:cubicBezTo>
                    <a:pt x="4657" y="87"/>
                    <a:pt x="4429" y="178"/>
                    <a:pt x="4269" y="201"/>
                  </a:cubicBezTo>
                  <a:cubicBezTo>
                    <a:pt x="4109" y="224"/>
                    <a:pt x="4018" y="269"/>
                    <a:pt x="4018" y="269"/>
                  </a:cubicBezTo>
                  <a:cubicBezTo>
                    <a:pt x="4018" y="280"/>
                    <a:pt x="4038" y="284"/>
                    <a:pt x="4075" y="284"/>
                  </a:cubicBezTo>
                  <a:cubicBezTo>
                    <a:pt x="4200" y="284"/>
                    <a:pt x="4521" y="236"/>
                    <a:pt x="4977" y="201"/>
                  </a:cubicBezTo>
                  <a:cubicBezTo>
                    <a:pt x="5121" y="190"/>
                    <a:pt x="5284" y="183"/>
                    <a:pt x="5461" y="183"/>
                  </a:cubicBezTo>
                  <a:cubicBezTo>
                    <a:pt x="6010" y="183"/>
                    <a:pt x="6700" y="250"/>
                    <a:pt x="7442" y="475"/>
                  </a:cubicBezTo>
                  <a:cubicBezTo>
                    <a:pt x="7944" y="634"/>
                    <a:pt x="8446" y="840"/>
                    <a:pt x="8948" y="1137"/>
                  </a:cubicBezTo>
                  <a:cubicBezTo>
                    <a:pt x="9450" y="1456"/>
                    <a:pt x="9953" y="1821"/>
                    <a:pt x="10409" y="2278"/>
                  </a:cubicBezTo>
                  <a:cubicBezTo>
                    <a:pt x="10843" y="2734"/>
                    <a:pt x="11276" y="3237"/>
                    <a:pt x="11642" y="3807"/>
                  </a:cubicBezTo>
                  <a:cubicBezTo>
                    <a:pt x="12030" y="4355"/>
                    <a:pt x="12349" y="4948"/>
                    <a:pt x="12646" y="5588"/>
                  </a:cubicBezTo>
                  <a:cubicBezTo>
                    <a:pt x="13833" y="8075"/>
                    <a:pt x="14335" y="10837"/>
                    <a:pt x="14472" y="12892"/>
                  </a:cubicBezTo>
                  <a:cubicBezTo>
                    <a:pt x="14540" y="13919"/>
                    <a:pt x="14518" y="14763"/>
                    <a:pt x="14472" y="15357"/>
                  </a:cubicBezTo>
                  <a:cubicBezTo>
                    <a:pt x="14449" y="15653"/>
                    <a:pt x="14426" y="15905"/>
                    <a:pt x="14404" y="16064"/>
                  </a:cubicBezTo>
                  <a:cubicBezTo>
                    <a:pt x="14381" y="16224"/>
                    <a:pt x="14381" y="16293"/>
                    <a:pt x="14381" y="16293"/>
                  </a:cubicBezTo>
                  <a:cubicBezTo>
                    <a:pt x="14381" y="16293"/>
                    <a:pt x="14358" y="16384"/>
                    <a:pt x="14335" y="16544"/>
                  </a:cubicBezTo>
                  <a:cubicBezTo>
                    <a:pt x="14312" y="16703"/>
                    <a:pt x="14289" y="16932"/>
                    <a:pt x="14244" y="17228"/>
                  </a:cubicBezTo>
                  <a:cubicBezTo>
                    <a:pt x="14152" y="17822"/>
                    <a:pt x="13993" y="18666"/>
                    <a:pt x="13696" y="19671"/>
                  </a:cubicBezTo>
                  <a:cubicBezTo>
                    <a:pt x="13399" y="20652"/>
                    <a:pt x="12988" y="21793"/>
                    <a:pt x="12395" y="22935"/>
                  </a:cubicBezTo>
                  <a:cubicBezTo>
                    <a:pt x="12121" y="23528"/>
                    <a:pt x="11779" y="24099"/>
                    <a:pt x="11391" y="24647"/>
                  </a:cubicBezTo>
                  <a:cubicBezTo>
                    <a:pt x="11003" y="25217"/>
                    <a:pt x="10592" y="25742"/>
                    <a:pt x="10112" y="26244"/>
                  </a:cubicBezTo>
                  <a:cubicBezTo>
                    <a:pt x="9633" y="26747"/>
                    <a:pt x="9131" y="27203"/>
                    <a:pt x="8583" y="27591"/>
                  </a:cubicBezTo>
                  <a:cubicBezTo>
                    <a:pt x="8035" y="27979"/>
                    <a:pt x="7465" y="28321"/>
                    <a:pt x="6871" y="28573"/>
                  </a:cubicBezTo>
                  <a:cubicBezTo>
                    <a:pt x="5684" y="29075"/>
                    <a:pt x="4475" y="29257"/>
                    <a:pt x="3447" y="29257"/>
                  </a:cubicBezTo>
                  <a:cubicBezTo>
                    <a:pt x="1466" y="29214"/>
                    <a:pt x="196" y="28704"/>
                    <a:pt x="40" y="28704"/>
                  </a:cubicBezTo>
                  <a:cubicBezTo>
                    <a:pt x="30" y="28704"/>
                    <a:pt x="25" y="28706"/>
                    <a:pt x="24" y="28710"/>
                  </a:cubicBezTo>
                  <a:cubicBezTo>
                    <a:pt x="1" y="28732"/>
                    <a:pt x="343" y="28869"/>
                    <a:pt x="914" y="29075"/>
                  </a:cubicBezTo>
                  <a:cubicBezTo>
                    <a:pt x="1507" y="29234"/>
                    <a:pt x="2375" y="29463"/>
                    <a:pt x="3425" y="29508"/>
                  </a:cubicBezTo>
                  <a:cubicBezTo>
                    <a:pt x="3551" y="29514"/>
                    <a:pt x="3680" y="29517"/>
                    <a:pt x="3812" y="29517"/>
                  </a:cubicBezTo>
                  <a:cubicBezTo>
                    <a:pt x="4794" y="29517"/>
                    <a:pt x="5901" y="29358"/>
                    <a:pt x="7008" y="28915"/>
                  </a:cubicBezTo>
                  <a:cubicBezTo>
                    <a:pt x="7647" y="28687"/>
                    <a:pt x="8241" y="28344"/>
                    <a:pt x="8834" y="27956"/>
                  </a:cubicBezTo>
                  <a:cubicBezTo>
                    <a:pt x="9428" y="27568"/>
                    <a:pt x="9953" y="27089"/>
                    <a:pt x="10478" y="26587"/>
                  </a:cubicBezTo>
                  <a:cubicBezTo>
                    <a:pt x="10957" y="26085"/>
                    <a:pt x="11413" y="25514"/>
                    <a:pt x="11824" y="24966"/>
                  </a:cubicBezTo>
                  <a:cubicBezTo>
                    <a:pt x="12235" y="24373"/>
                    <a:pt x="12600" y="23802"/>
                    <a:pt x="12920" y="23209"/>
                  </a:cubicBezTo>
                  <a:cubicBezTo>
                    <a:pt x="13559" y="22045"/>
                    <a:pt x="13993" y="20858"/>
                    <a:pt x="14312" y="19853"/>
                  </a:cubicBezTo>
                  <a:cubicBezTo>
                    <a:pt x="14632" y="18826"/>
                    <a:pt x="14814" y="17959"/>
                    <a:pt x="14906" y="17343"/>
                  </a:cubicBezTo>
                  <a:cubicBezTo>
                    <a:pt x="14974" y="17046"/>
                    <a:pt x="14997" y="16795"/>
                    <a:pt x="15020" y="16635"/>
                  </a:cubicBezTo>
                  <a:cubicBezTo>
                    <a:pt x="15043" y="16475"/>
                    <a:pt x="15065" y="16384"/>
                    <a:pt x="15065" y="16384"/>
                  </a:cubicBezTo>
                  <a:cubicBezTo>
                    <a:pt x="15065" y="16384"/>
                    <a:pt x="15065" y="16293"/>
                    <a:pt x="15088" y="16133"/>
                  </a:cubicBezTo>
                  <a:cubicBezTo>
                    <a:pt x="15111" y="15950"/>
                    <a:pt x="15111" y="15722"/>
                    <a:pt x="15134" y="15402"/>
                  </a:cubicBezTo>
                  <a:cubicBezTo>
                    <a:pt x="15180" y="14786"/>
                    <a:pt x="15180" y="13896"/>
                    <a:pt x="15088" y="12846"/>
                  </a:cubicBezTo>
                  <a:cubicBezTo>
                    <a:pt x="14929" y="10723"/>
                    <a:pt x="14358" y="7916"/>
                    <a:pt x="13102" y="5359"/>
                  </a:cubicBezTo>
                  <a:cubicBezTo>
                    <a:pt x="12783" y="4743"/>
                    <a:pt x="12418" y="4127"/>
                    <a:pt x="12007" y="3556"/>
                  </a:cubicBezTo>
                  <a:cubicBezTo>
                    <a:pt x="11596" y="2985"/>
                    <a:pt x="11162" y="2460"/>
                    <a:pt x="10660" y="2004"/>
                  </a:cubicBezTo>
                  <a:cubicBezTo>
                    <a:pt x="10181" y="1525"/>
                    <a:pt x="9656" y="1159"/>
                    <a:pt x="9108" y="863"/>
                  </a:cubicBezTo>
                  <a:cubicBezTo>
                    <a:pt x="8583" y="543"/>
                    <a:pt x="8035" y="361"/>
                    <a:pt x="7510" y="201"/>
                  </a:cubicBezTo>
                  <a:cubicBezTo>
                    <a:pt x="6906" y="53"/>
                    <a:pt x="6342" y="0"/>
                    <a:pt x="5859" y="0"/>
                  </a:cubicBezTo>
                  <a:close/>
                </a:path>
              </a:pathLst>
            </a:custGeom>
            <a:solidFill>
              <a:srgbClr val="5E83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" name="Google Shape;3151;p42">
              <a:extLst>
                <a:ext uri="{FF2B5EF4-FFF2-40B4-BE49-F238E27FC236}">
                  <a16:creationId xmlns:a16="http://schemas.microsoft.com/office/drawing/2014/main" id="{61E734ED-0D98-EF05-EBF8-57C260FD37F9}"/>
                </a:ext>
              </a:extLst>
            </p:cNvPr>
            <p:cNvSpPr/>
            <p:nvPr/>
          </p:nvSpPr>
          <p:spPr>
            <a:xfrm flipH="1">
              <a:off x="6461469" y="2974236"/>
              <a:ext cx="691341" cy="879755"/>
            </a:xfrm>
            <a:custGeom>
              <a:avLst/>
              <a:gdLst/>
              <a:ahLst/>
              <a:cxnLst/>
              <a:rect l="l" t="t" r="r" b="b"/>
              <a:pathLst>
                <a:path w="28624" h="36425" extrusionOk="0">
                  <a:moveTo>
                    <a:pt x="13835" y="0"/>
                  </a:moveTo>
                  <a:cubicBezTo>
                    <a:pt x="10260" y="0"/>
                    <a:pt x="5251" y="1016"/>
                    <a:pt x="5251" y="1016"/>
                  </a:cubicBezTo>
                  <a:cubicBezTo>
                    <a:pt x="1" y="3093"/>
                    <a:pt x="275" y="34752"/>
                    <a:pt x="275" y="34752"/>
                  </a:cubicBezTo>
                  <a:cubicBezTo>
                    <a:pt x="4590" y="35978"/>
                    <a:pt x="8650" y="36424"/>
                    <a:pt x="12275" y="36424"/>
                  </a:cubicBezTo>
                  <a:cubicBezTo>
                    <a:pt x="22017" y="36424"/>
                    <a:pt x="28624" y="33200"/>
                    <a:pt x="28624" y="33200"/>
                  </a:cubicBezTo>
                  <a:cubicBezTo>
                    <a:pt x="28624" y="33200"/>
                    <a:pt x="25611" y="8503"/>
                    <a:pt x="21274" y="2135"/>
                  </a:cubicBezTo>
                  <a:cubicBezTo>
                    <a:pt x="20430" y="879"/>
                    <a:pt x="18672" y="377"/>
                    <a:pt x="15157" y="57"/>
                  </a:cubicBezTo>
                  <a:cubicBezTo>
                    <a:pt x="14751" y="18"/>
                    <a:pt x="14305" y="0"/>
                    <a:pt x="13835" y="0"/>
                  </a:cubicBezTo>
                  <a:close/>
                </a:path>
              </a:pathLst>
            </a:custGeom>
            <a:solidFill>
              <a:srgbClr val="CFCD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" name="Google Shape;3152;p42">
              <a:extLst>
                <a:ext uri="{FF2B5EF4-FFF2-40B4-BE49-F238E27FC236}">
                  <a16:creationId xmlns:a16="http://schemas.microsoft.com/office/drawing/2014/main" id="{06241C0C-DCFE-7847-2EC7-966A65CFA232}"/>
                </a:ext>
              </a:extLst>
            </p:cNvPr>
            <p:cNvSpPr/>
            <p:nvPr/>
          </p:nvSpPr>
          <p:spPr>
            <a:xfrm flipH="1">
              <a:off x="6461469" y="2974236"/>
              <a:ext cx="691341" cy="879755"/>
            </a:xfrm>
            <a:custGeom>
              <a:avLst/>
              <a:gdLst/>
              <a:ahLst/>
              <a:cxnLst/>
              <a:rect l="l" t="t" r="r" b="b"/>
              <a:pathLst>
                <a:path w="28624" h="36425" extrusionOk="0">
                  <a:moveTo>
                    <a:pt x="13835" y="0"/>
                  </a:moveTo>
                  <a:cubicBezTo>
                    <a:pt x="10260" y="0"/>
                    <a:pt x="5251" y="1016"/>
                    <a:pt x="5251" y="1016"/>
                  </a:cubicBezTo>
                  <a:cubicBezTo>
                    <a:pt x="1" y="3093"/>
                    <a:pt x="275" y="34752"/>
                    <a:pt x="275" y="34752"/>
                  </a:cubicBezTo>
                  <a:cubicBezTo>
                    <a:pt x="4590" y="35978"/>
                    <a:pt x="8650" y="36424"/>
                    <a:pt x="12275" y="36424"/>
                  </a:cubicBezTo>
                  <a:cubicBezTo>
                    <a:pt x="22017" y="36424"/>
                    <a:pt x="28624" y="33200"/>
                    <a:pt x="28624" y="33200"/>
                  </a:cubicBezTo>
                  <a:cubicBezTo>
                    <a:pt x="28624" y="33200"/>
                    <a:pt x="28236" y="30073"/>
                    <a:pt x="27551" y="25736"/>
                  </a:cubicBezTo>
                  <a:cubicBezTo>
                    <a:pt x="26684" y="28452"/>
                    <a:pt x="24515" y="30963"/>
                    <a:pt x="19699" y="31579"/>
                  </a:cubicBezTo>
                  <a:cubicBezTo>
                    <a:pt x="18927" y="31676"/>
                    <a:pt x="18199" y="31723"/>
                    <a:pt x="17513" y="31723"/>
                  </a:cubicBezTo>
                  <a:cubicBezTo>
                    <a:pt x="7866" y="31723"/>
                    <a:pt x="6442" y="22565"/>
                    <a:pt x="7465" y="16172"/>
                  </a:cubicBezTo>
                  <a:cubicBezTo>
                    <a:pt x="8560" y="9347"/>
                    <a:pt x="10181" y="6677"/>
                    <a:pt x="15956" y="5558"/>
                  </a:cubicBezTo>
                  <a:cubicBezTo>
                    <a:pt x="20635" y="4623"/>
                    <a:pt x="20407" y="2408"/>
                    <a:pt x="20498" y="1336"/>
                  </a:cubicBezTo>
                  <a:cubicBezTo>
                    <a:pt x="19471" y="651"/>
                    <a:pt x="17828" y="309"/>
                    <a:pt x="15157" y="57"/>
                  </a:cubicBezTo>
                  <a:cubicBezTo>
                    <a:pt x="14751" y="18"/>
                    <a:pt x="14305" y="0"/>
                    <a:pt x="13835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" name="Google Shape;3153;p42">
              <a:extLst>
                <a:ext uri="{FF2B5EF4-FFF2-40B4-BE49-F238E27FC236}">
                  <a16:creationId xmlns:a16="http://schemas.microsoft.com/office/drawing/2014/main" id="{82BDAAA0-E3EF-953C-FAA2-7235ABB3E1D0}"/>
                </a:ext>
              </a:extLst>
            </p:cNvPr>
            <p:cNvSpPr/>
            <p:nvPr/>
          </p:nvSpPr>
          <p:spPr>
            <a:xfrm flipH="1">
              <a:off x="6576676" y="3778152"/>
              <a:ext cx="493436" cy="49778"/>
            </a:xfrm>
            <a:custGeom>
              <a:avLst/>
              <a:gdLst/>
              <a:ahLst/>
              <a:cxnLst/>
              <a:rect l="l" t="t" r="r" b="b"/>
              <a:pathLst>
                <a:path w="20430" h="2061" extrusionOk="0">
                  <a:moveTo>
                    <a:pt x="15" y="0"/>
                  </a:moveTo>
                  <a:cubicBezTo>
                    <a:pt x="5" y="0"/>
                    <a:pt x="1" y="2"/>
                    <a:pt x="1" y="6"/>
                  </a:cubicBezTo>
                  <a:cubicBezTo>
                    <a:pt x="1" y="6"/>
                    <a:pt x="138" y="75"/>
                    <a:pt x="412" y="189"/>
                  </a:cubicBezTo>
                  <a:cubicBezTo>
                    <a:pt x="685" y="280"/>
                    <a:pt x="1051" y="463"/>
                    <a:pt x="1507" y="600"/>
                  </a:cubicBezTo>
                  <a:cubicBezTo>
                    <a:pt x="2443" y="919"/>
                    <a:pt x="3698" y="1239"/>
                    <a:pt x="4977" y="1490"/>
                  </a:cubicBezTo>
                  <a:cubicBezTo>
                    <a:pt x="6255" y="1741"/>
                    <a:pt x="7533" y="1901"/>
                    <a:pt x="8515" y="1969"/>
                  </a:cubicBezTo>
                  <a:cubicBezTo>
                    <a:pt x="8994" y="2015"/>
                    <a:pt x="9405" y="2015"/>
                    <a:pt x="9679" y="2038"/>
                  </a:cubicBezTo>
                  <a:cubicBezTo>
                    <a:pt x="9975" y="2038"/>
                    <a:pt x="10135" y="2060"/>
                    <a:pt x="10135" y="2060"/>
                  </a:cubicBezTo>
                  <a:cubicBezTo>
                    <a:pt x="10135" y="2060"/>
                    <a:pt x="10774" y="2060"/>
                    <a:pt x="11756" y="2038"/>
                  </a:cubicBezTo>
                  <a:cubicBezTo>
                    <a:pt x="12737" y="2015"/>
                    <a:pt x="14038" y="1923"/>
                    <a:pt x="15339" y="1764"/>
                  </a:cubicBezTo>
                  <a:cubicBezTo>
                    <a:pt x="16618" y="1604"/>
                    <a:pt x="17896" y="1376"/>
                    <a:pt x="18854" y="1147"/>
                  </a:cubicBezTo>
                  <a:cubicBezTo>
                    <a:pt x="19334" y="1056"/>
                    <a:pt x="19722" y="942"/>
                    <a:pt x="19996" y="873"/>
                  </a:cubicBezTo>
                  <a:cubicBezTo>
                    <a:pt x="20270" y="805"/>
                    <a:pt x="20429" y="759"/>
                    <a:pt x="20429" y="736"/>
                  </a:cubicBezTo>
                  <a:lnTo>
                    <a:pt x="20429" y="736"/>
                  </a:lnTo>
                  <a:cubicBezTo>
                    <a:pt x="20429" y="736"/>
                    <a:pt x="20270" y="759"/>
                    <a:pt x="19996" y="805"/>
                  </a:cubicBezTo>
                  <a:cubicBezTo>
                    <a:pt x="19699" y="851"/>
                    <a:pt x="19311" y="942"/>
                    <a:pt x="18832" y="1010"/>
                  </a:cubicBezTo>
                  <a:cubicBezTo>
                    <a:pt x="17873" y="1193"/>
                    <a:pt x="16595" y="1376"/>
                    <a:pt x="15317" y="1513"/>
                  </a:cubicBezTo>
                  <a:cubicBezTo>
                    <a:pt x="14015" y="1649"/>
                    <a:pt x="12714" y="1718"/>
                    <a:pt x="11756" y="1718"/>
                  </a:cubicBezTo>
                  <a:lnTo>
                    <a:pt x="10135" y="1718"/>
                  </a:lnTo>
                  <a:cubicBezTo>
                    <a:pt x="10135" y="1718"/>
                    <a:pt x="9975" y="1695"/>
                    <a:pt x="9701" y="1695"/>
                  </a:cubicBezTo>
                  <a:cubicBezTo>
                    <a:pt x="9428" y="1672"/>
                    <a:pt x="9017" y="1695"/>
                    <a:pt x="8537" y="1649"/>
                  </a:cubicBezTo>
                  <a:cubicBezTo>
                    <a:pt x="7556" y="1604"/>
                    <a:pt x="6278" y="1467"/>
                    <a:pt x="4999" y="1261"/>
                  </a:cubicBezTo>
                  <a:cubicBezTo>
                    <a:pt x="3744" y="1033"/>
                    <a:pt x="2489" y="736"/>
                    <a:pt x="1553" y="463"/>
                  </a:cubicBezTo>
                  <a:cubicBezTo>
                    <a:pt x="1074" y="348"/>
                    <a:pt x="708" y="189"/>
                    <a:pt x="434" y="120"/>
                  </a:cubicBezTo>
                  <a:cubicBezTo>
                    <a:pt x="208" y="45"/>
                    <a:pt x="59" y="0"/>
                    <a:pt x="15" y="0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" name="Google Shape;3154;p42">
              <a:extLst>
                <a:ext uri="{FF2B5EF4-FFF2-40B4-BE49-F238E27FC236}">
                  <a16:creationId xmlns:a16="http://schemas.microsoft.com/office/drawing/2014/main" id="{D77673BC-6C3D-3186-0E0B-3F84B62C24CB}"/>
                </a:ext>
              </a:extLst>
            </p:cNvPr>
            <p:cNvSpPr/>
            <p:nvPr/>
          </p:nvSpPr>
          <p:spPr>
            <a:xfrm flipH="1">
              <a:off x="6661572" y="2996552"/>
              <a:ext cx="295530" cy="111077"/>
            </a:xfrm>
            <a:custGeom>
              <a:avLst/>
              <a:gdLst/>
              <a:ahLst/>
              <a:cxnLst/>
              <a:rect l="l" t="t" r="r" b="b"/>
              <a:pathLst>
                <a:path w="12236" h="4599" extrusionOk="0">
                  <a:moveTo>
                    <a:pt x="2192" y="1"/>
                  </a:moveTo>
                  <a:cubicBezTo>
                    <a:pt x="2192" y="1"/>
                    <a:pt x="1" y="571"/>
                    <a:pt x="572" y="1713"/>
                  </a:cubicBezTo>
                  <a:cubicBezTo>
                    <a:pt x="1053" y="2676"/>
                    <a:pt x="2949" y="4599"/>
                    <a:pt x="5903" y="4599"/>
                  </a:cubicBezTo>
                  <a:cubicBezTo>
                    <a:pt x="6449" y="4599"/>
                    <a:pt x="7031" y="4533"/>
                    <a:pt x="7647" y="4383"/>
                  </a:cubicBezTo>
                  <a:cubicBezTo>
                    <a:pt x="12235" y="3288"/>
                    <a:pt x="10113" y="571"/>
                    <a:pt x="8675" y="571"/>
                  </a:cubicBezTo>
                  <a:cubicBezTo>
                    <a:pt x="7259" y="571"/>
                    <a:pt x="2192" y="1"/>
                    <a:pt x="2192" y="1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" name="Google Shape;3155;p42">
              <a:extLst>
                <a:ext uri="{FF2B5EF4-FFF2-40B4-BE49-F238E27FC236}">
                  <a16:creationId xmlns:a16="http://schemas.microsoft.com/office/drawing/2014/main" id="{83CF1D14-4864-275B-6DF7-F6B3D9C94B46}"/>
                </a:ext>
              </a:extLst>
            </p:cNvPr>
            <p:cNvSpPr/>
            <p:nvPr/>
          </p:nvSpPr>
          <p:spPr>
            <a:xfrm flipH="1">
              <a:off x="6715602" y="2996552"/>
              <a:ext cx="226043" cy="79921"/>
            </a:xfrm>
            <a:custGeom>
              <a:avLst/>
              <a:gdLst/>
              <a:ahLst/>
              <a:cxnLst/>
              <a:rect l="l" t="t" r="r" b="b"/>
              <a:pathLst>
                <a:path w="9359" h="3309" extrusionOk="0">
                  <a:moveTo>
                    <a:pt x="1552" y="1"/>
                  </a:moveTo>
                  <a:cubicBezTo>
                    <a:pt x="1552" y="1"/>
                    <a:pt x="411" y="298"/>
                    <a:pt x="0" y="891"/>
                  </a:cubicBezTo>
                  <a:cubicBezTo>
                    <a:pt x="443" y="1718"/>
                    <a:pt x="2199" y="3308"/>
                    <a:pt x="4914" y="3308"/>
                  </a:cubicBezTo>
                  <a:cubicBezTo>
                    <a:pt x="5420" y="3308"/>
                    <a:pt x="5958" y="3253"/>
                    <a:pt x="6528" y="3128"/>
                  </a:cubicBezTo>
                  <a:cubicBezTo>
                    <a:pt x="8925" y="2626"/>
                    <a:pt x="9358" y="1667"/>
                    <a:pt x="9039" y="937"/>
                  </a:cubicBezTo>
                  <a:cubicBezTo>
                    <a:pt x="8719" y="708"/>
                    <a:pt x="8354" y="571"/>
                    <a:pt x="8035" y="571"/>
                  </a:cubicBezTo>
                  <a:cubicBezTo>
                    <a:pt x="6619" y="571"/>
                    <a:pt x="1552" y="1"/>
                    <a:pt x="1552" y="1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" name="Google Shape;3156;p42">
              <a:extLst>
                <a:ext uri="{FF2B5EF4-FFF2-40B4-BE49-F238E27FC236}">
                  <a16:creationId xmlns:a16="http://schemas.microsoft.com/office/drawing/2014/main" id="{917BAFB5-571F-1732-9EAA-E488FBDC1861}"/>
                </a:ext>
              </a:extLst>
            </p:cNvPr>
            <p:cNvSpPr/>
            <p:nvPr/>
          </p:nvSpPr>
          <p:spPr>
            <a:xfrm flipH="1">
              <a:off x="6790571" y="2969381"/>
              <a:ext cx="407984" cy="708272"/>
            </a:xfrm>
            <a:custGeom>
              <a:avLst/>
              <a:gdLst/>
              <a:ahLst/>
              <a:cxnLst/>
              <a:rect l="l" t="t" r="r" b="b"/>
              <a:pathLst>
                <a:path w="16892" h="29325" extrusionOk="0">
                  <a:moveTo>
                    <a:pt x="6554" y="1"/>
                  </a:moveTo>
                  <a:cubicBezTo>
                    <a:pt x="5477" y="1"/>
                    <a:pt x="4357" y="209"/>
                    <a:pt x="3219" y="624"/>
                  </a:cubicBezTo>
                  <a:cubicBezTo>
                    <a:pt x="3926" y="1012"/>
                    <a:pt x="4497" y="943"/>
                    <a:pt x="5661" y="1103"/>
                  </a:cubicBezTo>
                  <a:cubicBezTo>
                    <a:pt x="6688" y="1765"/>
                    <a:pt x="8081" y="2107"/>
                    <a:pt x="9815" y="4641"/>
                  </a:cubicBezTo>
                  <a:cubicBezTo>
                    <a:pt x="12212" y="8156"/>
                    <a:pt x="13490" y="17309"/>
                    <a:pt x="10181" y="22422"/>
                  </a:cubicBezTo>
                  <a:cubicBezTo>
                    <a:pt x="10181" y="22422"/>
                    <a:pt x="8146" y="25996"/>
                    <a:pt x="4113" y="25996"/>
                  </a:cubicBezTo>
                  <a:cubicBezTo>
                    <a:pt x="3727" y="25996"/>
                    <a:pt x="3322" y="25963"/>
                    <a:pt x="2899" y="25891"/>
                  </a:cubicBezTo>
                  <a:lnTo>
                    <a:pt x="92" y="26074"/>
                  </a:lnTo>
                  <a:cubicBezTo>
                    <a:pt x="92" y="26074"/>
                    <a:pt x="0" y="28927"/>
                    <a:pt x="4383" y="29292"/>
                  </a:cubicBezTo>
                  <a:cubicBezTo>
                    <a:pt x="4632" y="29314"/>
                    <a:pt x="4879" y="29324"/>
                    <a:pt x="5125" y="29324"/>
                  </a:cubicBezTo>
                  <a:cubicBezTo>
                    <a:pt x="8011" y="29324"/>
                    <a:pt x="10650" y="27870"/>
                    <a:pt x="12417" y="25640"/>
                  </a:cubicBezTo>
                  <a:cubicBezTo>
                    <a:pt x="13011" y="24933"/>
                    <a:pt x="13970" y="24065"/>
                    <a:pt x="14335" y="23198"/>
                  </a:cubicBezTo>
                  <a:cubicBezTo>
                    <a:pt x="16115" y="19158"/>
                    <a:pt x="16891" y="15483"/>
                    <a:pt x="16115" y="11032"/>
                  </a:cubicBezTo>
                  <a:cubicBezTo>
                    <a:pt x="14808" y="3630"/>
                    <a:pt x="11049" y="1"/>
                    <a:pt x="6554" y="1"/>
                  </a:cubicBezTo>
                  <a:close/>
                </a:path>
              </a:pathLst>
            </a:custGeom>
            <a:solidFill>
              <a:srgbClr val="97C9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" name="Google Shape;3157;p42">
              <a:extLst>
                <a:ext uri="{FF2B5EF4-FFF2-40B4-BE49-F238E27FC236}">
                  <a16:creationId xmlns:a16="http://schemas.microsoft.com/office/drawing/2014/main" id="{8850393D-E036-6755-BDBF-DF29E15ECD3A}"/>
                </a:ext>
              </a:extLst>
            </p:cNvPr>
            <p:cNvSpPr/>
            <p:nvPr/>
          </p:nvSpPr>
          <p:spPr>
            <a:xfrm flipH="1">
              <a:off x="6862256" y="2996552"/>
              <a:ext cx="334657" cy="646852"/>
            </a:xfrm>
            <a:custGeom>
              <a:avLst/>
              <a:gdLst/>
              <a:ahLst/>
              <a:cxnLst/>
              <a:rect l="l" t="t" r="r" b="b"/>
              <a:pathLst>
                <a:path w="13856" h="26782" extrusionOk="0">
                  <a:moveTo>
                    <a:pt x="5593" y="1"/>
                  </a:moveTo>
                  <a:cubicBezTo>
                    <a:pt x="6643" y="663"/>
                    <a:pt x="8013" y="982"/>
                    <a:pt x="9747" y="3516"/>
                  </a:cubicBezTo>
                  <a:cubicBezTo>
                    <a:pt x="12144" y="7031"/>
                    <a:pt x="13422" y="16207"/>
                    <a:pt x="10113" y="21297"/>
                  </a:cubicBezTo>
                  <a:cubicBezTo>
                    <a:pt x="10113" y="21297"/>
                    <a:pt x="8078" y="24871"/>
                    <a:pt x="4045" y="24871"/>
                  </a:cubicBezTo>
                  <a:cubicBezTo>
                    <a:pt x="3659" y="24871"/>
                    <a:pt x="3254" y="24838"/>
                    <a:pt x="2831" y="24766"/>
                  </a:cubicBezTo>
                  <a:lnTo>
                    <a:pt x="24" y="24949"/>
                  </a:lnTo>
                  <a:cubicBezTo>
                    <a:pt x="24" y="24949"/>
                    <a:pt x="1" y="25519"/>
                    <a:pt x="366" y="26159"/>
                  </a:cubicBezTo>
                  <a:cubicBezTo>
                    <a:pt x="914" y="26455"/>
                    <a:pt x="1667" y="26684"/>
                    <a:pt x="2671" y="26752"/>
                  </a:cubicBezTo>
                  <a:cubicBezTo>
                    <a:pt x="2902" y="26772"/>
                    <a:pt x="3131" y="26782"/>
                    <a:pt x="3359" y="26782"/>
                  </a:cubicBezTo>
                  <a:cubicBezTo>
                    <a:pt x="6009" y="26782"/>
                    <a:pt x="8404" y="25459"/>
                    <a:pt x="10044" y="23420"/>
                  </a:cubicBezTo>
                  <a:cubicBezTo>
                    <a:pt x="10569" y="22758"/>
                    <a:pt x="11026" y="22004"/>
                    <a:pt x="11368" y="21206"/>
                  </a:cubicBezTo>
                  <a:cubicBezTo>
                    <a:pt x="12989" y="17508"/>
                    <a:pt x="13856" y="14107"/>
                    <a:pt x="13125" y="10021"/>
                  </a:cubicBezTo>
                  <a:cubicBezTo>
                    <a:pt x="12030" y="3790"/>
                    <a:pt x="9200" y="480"/>
                    <a:pt x="5593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" name="Google Shape;3158;p42">
              <a:extLst>
                <a:ext uri="{FF2B5EF4-FFF2-40B4-BE49-F238E27FC236}">
                  <a16:creationId xmlns:a16="http://schemas.microsoft.com/office/drawing/2014/main" id="{92C6727E-0752-38B5-6926-828968244E4F}"/>
                </a:ext>
              </a:extLst>
            </p:cNvPr>
            <p:cNvSpPr/>
            <p:nvPr/>
          </p:nvSpPr>
          <p:spPr>
            <a:xfrm flipH="1">
              <a:off x="6885394" y="3011575"/>
              <a:ext cx="189114" cy="578259"/>
            </a:xfrm>
            <a:custGeom>
              <a:avLst/>
              <a:gdLst/>
              <a:ahLst/>
              <a:cxnLst/>
              <a:rect l="l" t="t" r="r" b="b"/>
              <a:pathLst>
                <a:path w="7830" h="23942" extrusionOk="0">
                  <a:moveTo>
                    <a:pt x="931" y="0"/>
                  </a:moveTo>
                  <a:cubicBezTo>
                    <a:pt x="815" y="0"/>
                    <a:pt x="709" y="7"/>
                    <a:pt x="616" y="18"/>
                  </a:cubicBezTo>
                  <a:cubicBezTo>
                    <a:pt x="206" y="86"/>
                    <a:pt x="0" y="201"/>
                    <a:pt x="0" y="201"/>
                  </a:cubicBezTo>
                  <a:cubicBezTo>
                    <a:pt x="0" y="212"/>
                    <a:pt x="13" y="216"/>
                    <a:pt x="39" y="216"/>
                  </a:cubicBezTo>
                  <a:cubicBezTo>
                    <a:pt x="119" y="216"/>
                    <a:pt x="322" y="172"/>
                    <a:pt x="616" y="155"/>
                  </a:cubicBezTo>
                  <a:cubicBezTo>
                    <a:pt x="1004" y="155"/>
                    <a:pt x="1575" y="223"/>
                    <a:pt x="2146" y="543"/>
                  </a:cubicBezTo>
                  <a:cubicBezTo>
                    <a:pt x="3355" y="1159"/>
                    <a:pt x="4497" y="2620"/>
                    <a:pt x="5318" y="4218"/>
                  </a:cubicBezTo>
                  <a:cubicBezTo>
                    <a:pt x="5729" y="4994"/>
                    <a:pt x="6094" y="5838"/>
                    <a:pt x="6300" y="6637"/>
                  </a:cubicBezTo>
                  <a:cubicBezTo>
                    <a:pt x="6505" y="7459"/>
                    <a:pt x="6665" y="8235"/>
                    <a:pt x="6779" y="8897"/>
                  </a:cubicBezTo>
                  <a:cubicBezTo>
                    <a:pt x="6893" y="9559"/>
                    <a:pt x="6939" y="10107"/>
                    <a:pt x="7008" y="10518"/>
                  </a:cubicBezTo>
                  <a:cubicBezTo>
                    <a:pt x="7030" y="10700"/>
                    <a:pt x="7030" y="10860"/>
                    <a:pt x="7053" y="10951"/>
                  </a:cubicBezTo>
                  <a:cubicBezTo>
                    <a:pt x="7053" y="11065"/>
                    <a:pt x="7053" y="11111"/>
                    <a:pt x="7053" y="11111"/>
                  </a:cubicBezTo>
                  <a:cubicBezTo>
                    <a:pt x="7053" y="11111"/>
                    <a:pt x="7076" y="11339"/>
                    <a:pt x="7099" y="11727"/>
                  </a:cubicBezTo>
                  <a:cubicBezTo>
                    <a:pt x="7144" y="12138"/>
                    <a:pt x="7122" y="12686"/>
                    <a:pt x="7144" y="13371"/>
                  </a:cubicBezTo>
                  <a:cubicBezTo>
                    <a:pt x="7099" y="14033"/>
                    <a:pt x="7053" y="14809"/>
                    <a:pt x="6871" y="15630"/>
                  </a:cubicBezTo>
                  <a:cubicBezTo>
                    <a:pt x="6825" y="15836"/>
                    <a:pt x="6802" y="16064"/>
                    <a:pt x="6756" y="16270"/>
                  </a:cubicBezTo>
                  <a:cubicBezTo>
                    <a:pt x="6688" y="16475"/>
                    <a:pt x="6619" y="16680"/>
                    <a:pt x="6551" y="16886"/>
                  </a:cubicBezTo>
                  <a:cubicBezTo>
                    <a:pt x="6505" y="17091"/>
                    <a:pt x="6437" y="17320"/>
                    <a:pt x="6368" y="17525"/>
                  </a:cubicBezTo>
                  <a:lnTo>
                    <a:pt x="6117" y="18141"/>
                  </a:lnTo>
                  <a:cubicBezTo>
                    <a:pt x="5433" y="19830"/>
                    <a:pt x="4474" y="21382"/>
                    <a:pt x="3584" y="22387"/>
                  </a:cubicBezTo>
                  <a:cubicBezTo>
                    <a:pt x="2671" y="23391"/>
                    <a:pt x="1895" y="23893"/>
                    <a:pt x="1917" y="23939"/>
                  </a:cubicBezTo>
                  <a:cubicBezTo>
                    <a:pt x="1919" y="23941"/>
                    <a:pt x="1923" y="23942"/>
                    <a:pt x="1927" y="23942"/>
                  </a:cubicBezTo>
                  <a:cubicBezTo>
                    <a:pt x="1976" y="23942"/>
                    <a:pt x="2175" y="23830"/>
                    <a:pt x="2488" y="23642"/>
                  </a:cubicBezTo>
                  <a:cubicBezTo>
                    <a:pt x="2557" y="23574"/>
                    <a:pt x="2648" y="23528"/>
                    <a:pt x="2762" y="23459"/>
                  </a:cubicBezTo>
                  <a:cubicBezTo>
                    <a:pt x="2853" y="23391"/>
                    <a:pt x="2967" y="23300"/>
                    <a:pt x="3059" y="23208"/>
                  </a:cubicBezTo>
                  <a:cubicBezTo>
                    <a:pt x="3287" y="23026"/>
                    <a:pt x="3538" y="22843"/>
                    <a:pt x="3766" y="22569"/>
                  </a:cubicBezTo>
                  <a:cubicBezTo>
                    <a:pt x="4771" y="21588"/>
                    <a:pt x="5821" y="20036"/>
                    <a:pt x="6574" y="18347"/>
                  </a:cubicBezTo>
                  <a:lnTo>
                    <a:pt x="6848" y="17708"/>
                  </a:lnTo>
                  <a:cubicBezTo>
                    <a:pt x="6916" y="17479"/>
                    <a:pt x="6985" y="17274"/>
                    <a:pt x="7076" y="17046"/>
                  </a:cubicBezTo>
                  <a:cubicBezTo>
                    <a:pt x="7144" y="16840"/>
                    <a:pt x="7213" y="16612"/>
                    <a:pt x="7281" y="16406"/>
                  </a:cubicBezTo>
                  <a:cubicBezTo>
                    <a:pt x="7350" y="16178"/>
                    <a:pt x="7373" y="15973"/>
                    <a:pt x="7441" y="15745"/>
                  </a:cubicBezTo>
                  <a:cubicBezTo>
                    <a:pt x="7647" y="14900"/>
                    <a:pt x="7715" y="14078"/>
                    <a:pt x="7784" y="13394"/>
                  </a:cubicBezTo>
                  <a:cubicBezTo>
                    <a:pt x="7784" y="12686"/>
                    <a:pt x="7829" y="12115"/>
                    <a:pt x="7784" y="11704"/>
                  </a:cubicBezTo>
                  <a:cubicBezTo>
                    <a:pt x="7761" y="11294"/>
                    <a:pt x="7738" y="11065"/>
                    <a:pt x="7738" y="11065"/>
                  </a:cubicBezTo>
                  <a:cubicBezTo>
                    <a:pt x="7738" y="11065"/>
                    <a:pt x="7738" y="10997"/>
                    <a:pt x="7738" y="10906"/>
                  </a:cubicBezTo>
                  <a:cubicBezTo>
                    <a:pt x="7715" y="10791"/>
                    <a:pt x="7692" y="10632"/>
                    <a:pt x="7669" y="10426"/>
                  </a:cubicBezTo>
                  <a:cubicBezTo>
                    <a:pt x="7601" y="10038"/>
                    <a:pt x="7555" y="9445"/>
                    <a:pt x="7396" y="8783"/>
                  </a:cubicBezTo>
                  <a:cubicBezTo>
                    <a:pt x="7281" y="8098"/>
                    <a:pt x="7076" y="7322"/>
                    <a:pt x="6871" y="6478"/>
                  </a:cubicBezTo>
                  <a:cubicBezTo>
                    <a:pt x="6597" y="5633"/>
                    <a:pt x="6209" y="4788"/>
                    <a:pt x="5752" y="3967"/>
                  </a:cubicBezTo>
                  <a:cubicBezTo>
                    <a:pt x="5296" y="3168"/>
                    <a:pt x="4748" y="2415"/>
                    <a:pt x="4154" y="1753"/>
                  </a:cubicBezTo>
                  <a:cubicBezTo>
                    <a:pt x="3584" y="1114"/>
                    <a:pt x="2922" y="589"/>
                    <a:pt x="2283" y="315"/>
                  </a:cubicBezTo>
                  <a:cubicBezTo>
                    <a:pt x="1779" y="71"/>
                    <a:pt x="1301" y="0"/>
                    <a:pt x="931" y="0"/>
                  </a:cubicBezTo>
                  <a:close/>
                </a:path>
              </a:pathLst>
            </a:custGeom>
            <a:solidFill>
              <a:srgbClr val="5E83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" name="Google Shape;3159;p42">
              <a:extLst>
                <a:ext uri="{FF2B5EF4-FFF2-40B4-BE49-F238E27FC236}">
                  <a16:creationId xmlns:a16="http://schemas.microsoft.com/office/drawing/2014/main" id="{854D4EF4-8C9E-01DE-A92E-1FF75CBB007D}"/>
                </a:ext>
              </a:extLst>
            </p:cNvPr>
            <p:cNvSpPr/>
            <p:nvPr/>
          </p:nvSpPr>
          <p:spPr>
            <a:xfrm flipH="1">
              <a:off x="6791682" y="2970250"/>
              <a:ext cx="366635" cy="712885"/>
            </a:xfrm>
            <a:custGeom>
              <a:avLst/>
              <a:gdLst/>
              <a:ahLst/>
              <a:cxnLst/>
              <a:rect l="l" t="t" r="r" b="b"/>
              <a:pathLst>
                <a:path w="15180" h="29516" extrusionOk="0">
                  <a:moveTo>
                    <a:pt x="5829" y="1"/>
                  </a:moveTo>
                  <a:cubicBezTo>
                    <a:pt x="5503" y="1"/>
                    <a:pt x="5214" y="26"/>
                    <a:pt x="4977" y="63"/>
                  </a:cubicBezTo>
                  <a:cubicBezTo>
                    <a:pt x="4657" y="86"/>
                    <a:pt x="4429" y="177"/>
                    <a:pt x="4269" y="200"/>
                  </a:cubicBezTo>
                  <a:cubicBezTo>
                    <a:pt x="4109" y="245"/>
                    <a:pt x="4018" y="268"/>
                    <a:pt x="4018" y="268"/>
                  </a:cubicBezTo>
                  <a:cubicBezTo>
                    <a:pt x="4018" y="279"/>
                    <a:pt x="4038" y="283"/>
                    <a:pt x="4075" y="283"/>
                  </a:cubicBezTo>
                  <a:cubicBezTo>
                    <a:pt x="4200" y="283"/>
                    <a:pt x="4521" y="235"/>
                    <a:pt x="4977" y="200"/>
                  </a:cubicBezTo>
                  <a:cubicBezTo>
                    <a:pt x="5121" y="189"/>
                    <a:pt x="5284" y="181"/>
                    <a:pt x="5461" y="181"/>
                  </a:cubicBezTo>
                  <a:cubicBezTo>
                    <a:pt x="6010" y="181"/>
                    <a:pt x="6700" y="249"/>
                    <a:pt x="7442" y="474"/>
                  </a:cubicBezTo>
                  <a:cubicBezTo>
                    <a:pt x="7944" y="633"/>
                    <a:pt x="8446" y="839"/>
                    <a:pt x="8948" y="1136"/>
                  </a:cubicBezTo>
                  <a:cubicBezTo>
                    <a:pt x="9450" y="1455"/>
                    <a:pt x="9953" y="1820"/>
                    <a:pt x="10409" y="2277"/>
                  </a:cubicBezTo>
                  <a:cubicBezTo>
                    <a:pt x="10843" y="2733"/>
                    <a:pt x="11276" y="3235"/>
                    <a:pt x="11642" y="3806"/>
                  </a:cubicBezTo>
                  <a:cubicBezTo>
                    <a:pt x="12030" y="4354"/>
                    <a:pt x="12349" y="4970"/>
                    <a:pt x="12646" y="5586"/>
                  </a:cubicBezTo>
                  <a:cubicBezTo>
                    <a:pt x="13833" y="8074"/>
                    <a:pt x="14335" y="10836"/>
                    <a:pt x="14472" y="12891"/>
                  </a:cubicBezTo>
                  <a:cubicBezTo>
                    <a:pt x="14540" y="13918"/>
                    <a:pt x="14518" y="14762"/>
                    <a:pt x="14472" y="15356"/>
                  </a:cubicBezTo>
                  <a:cubicBezTo>
                    <a:pt x="14449" y="15652"/>
                    <a:pt x="14426" y="15903"/>
                    <a:pt x="14403" y="16063"/>
                  </a:cubicBezTo>
                  <a:cubicBezTo>
                    <a:pt x="14381" y="16223"/>
                    <a:pt x="14381" y="16291"/>
                    <a:pt x="14381" y="16291"/>
                  </a:cubicBezTo>
                  <a:cubicBezTo>
                    <a:pt x="14381" y="16291"/>
                    <a:pt x="14358" y="16383"/>
                    <a:pt x="14335" y="16543"/>
                  </a:cubicBezTo>
                  <a:cubicBezTo>
                    <a:pt x="14312" y="16702"/>
                    <a:pt x="14289" y="16931"/>
                    <a:pt x="14244" y="17227"/>
                  </a:cubicBezTo>
                  <a:cubicBezTo>
                    <a:pt x="14152" y="17821"/>
                    <a:pt x="13993" y="18665"/>
                    <a:pt x="13696" y="19670"/>
                  </a:cubicBezTo>
                  <a:cubicBezTo>
                    <a:pt x="13399" y="20651"/>
                    <a:pt x="12988" y="21792"/>
                    <a:pt x="12395" y="22934"/>
                  </a:cubicBezTo>
                  <a:cubicBezTo>
                    <a:pt x="12121" y="23527"/>
                    <a:pt x="11779" y="24098"/>
                    <a:pt x="11391" y="24646"/>
                  </a:cubicBezTo>
                  <a:cubicBezTo>
                    <a:pt x="11002" y="25216"/>
                    <a:pt x="10592" y="25741"/>
                    <a:pt x="10112" y="26243"/>
                  </a:cubicBezTo>
                  <a:cubicBezTo>
                    <a:pt x="9633" y="26745"/>
                    <a:pt x="9131" y="27202"/>
                    <a:pt x="8583" y="27590"/>
                  </a:cubicBezTo>
                  <a:cubicBezTo>
                    <a:pt x="8035" y="27978"/>
                    <a:pt x="7465" y="28320"/>
                    <a:pt x="6871" y="28571"/>
                  </a:cubicBezTo>
                  <a:cubicBezTo>
                    <a:pt x="5684" y="29074"/>
                    <a:pt x="4474" y="29256"/>
                    <a:pt x="3447" y="29256"/>
                  </a:cubicBezTo>
                  <a:cubicBezTo>
                    <a:pt x="1466" y="29213"/>
                    <a:pt x="196" y="28703"/>
                    <a:pt x="40" y="28703"/>
                  </a:cubicBezTo>
                  <a:cubicBezTo>
                    <a:pt x="30" y="28703"/>
                    <a:pt x="25" y="28705"/>
                    <a:pt x="24" y="28708"/>
                  </a:cubicBezTo>
                  <a:cubicBezTo>
                    <a:pt x="1" y="28731"/>
                    <a:pt x="343" y="28868"/>
                    <a:pt x="914" y="29074"/>
                  </a:cubicBezTo>
                  <a:cubicBezTo>
                    <a:pt x="1507" y="29233"/>
                    <a:pt x="2375" y="29462"/>
                    <a:pt x="3424" y="29507"/>
                  </a:cubicBezTo>
                  <a:cubicBezTo>
                    <a:pt x="3551" y="29513"/>
                    <a:pt x="3680" y="29516"/>
                    <a:pt x="3812" y="29516"/>
                  </a:cubicBezTo>
                  <a:cubicBezTo>
                    <a:pt x="4794" y="29516"/>
                    <a:pt x="5901" y="29357"/>
                    <a:pt x="7008" y="28914"/>
                  </a:cubicBezTo>
                  <a:cubicBezTo>
                    <a:pt x="7647" y="28686"/>
                    <a:pt x="8241" y="28343"/>
                    <a:pt x="8834" y="27955"/>
                  </a:cubicBezTo>
                  <a:cubicBezTo>
                    <a:pt x="9428" y="27567"/>
                    <a:pt x="9953" y="27088"/>
                    <a:pt x="10478" y="26586"/>
                  </a:cubicBezTo>
                  <a:cubicBezTo>
                    <a:pt x="10957" y="26084"/>
                    <a:pt x="11413" y="25513"/>
                    <a:pt x="11824" y="24965"/>
                  </a:cubicBezTo>
                  <a:cubicBezTo>
                    <a:pt x="12235" y="24372"/>
                    <a:pt x="12600" y="23801"/>
                    <a:pt x="12920" y="23208"/>
                  </a:cubicBezTo>
                  <a:cubicBezTo>
                    <a:pt x="13559" y="22043"/>
                    <a:pt x="13993" y="20857"/>
                    <a:pt x="14312" y="19852"/>
                  </a:cubicBezTo>
                  <a:cubicBezTo>
                    <a:pt x="14632" y="18825"/>
                    <a:pt x="14814" y="17958"/>
                    <a:pt x="14906" y="17341"/>
                  </a:cubicBezTo>
                  <a:cubicBezTo>
                    <a:pt x="14974" y="17045"/>
                    <a:pt x="14997" y="16794"/>
                    <a:pt x="15020" y="16634"/>
                  </a:cubicBezTo>
                  <a:cubicBezTo>
                    <a:pt x="15043" y="16474"/>
                    <a:pt x="15065" y="16383"/>
                    <a:pt x="15065" y="16383"/>
                  </a:cubicBezTo>
                  <a:cubicBezTo>
                    <a:pt x="15065" y="16383"/>
                    <a:pt x="15065" y="16291"/>
                    <a:pt x="15088" y="16132"/>
                  </a:cubicBezTo>
                  <a:cubicBezTo>
                    <a:pt x="15111" y="15972"/>
                    <a:pt x="15111" y="15721"/>
                    <a:pt x="15134" y="15401"/>
                  </a:cubicBezTo>
                  <a:cubicBezTo>
                    <a:pt x="15180" y="14785"/>
                    <a:pt x="15180" y="13895"/>
                    <a:pt x="15088" y="12845"/>
                  </a:cubicBezTo>
                  <a:cubicBezTo>
                    <a:pt x="14928" y="10722"/>
                    <a:pt x="14358" y="7915"/>
                    <a:pt x="13102" y="5358"/>
                  </a:cubicBezTo>
                  <a:cubicBezTo>
                    <a:pt x="12783" y="4742"/>
                    <a:pt x="12418" y="4126"/>
                    <a:pt x="12007" y="3555"/>
                  </a:cubicBezTo>
                  <a:cubicBezTo>
                    <a:pt x="11596" y="2984"/>
                    <a:pt x="11162" y="2459"/>
                    <a:pt x="10660" y="2003"/>
                  </a:cubicBezTo>
                  <a:cubicBezTo>
                    <a:pt x="10181" y="1524"/>
                    <a:pt x="9656" y="1158"/>
                    <a:pt x="9108" y="862"/>
                  </a:cubicBezTo>
                  <a:cubicBezTo>
                    <a:pt x="8583" y="542"/>
                    <a:pt x="8035" y="359"/>
                    <a:pt x="7510" y="222"/>
                  </a:cubicBezTo>
                  <a:cubicBezTo>
                    <a:pt x="6894" y="58"/>
                    <a:pt x="6319" y="1"/>
                    <a:pt x="5829" y="1"/>
                  </a:cubicBezTo>
                  <a:close/>
                </a:path>
              </a:pathLst>
            </a:custGeom>
            <a:solidFill>
              <a:srgbClr val="5E83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" name="Google Shape;3160;p42">
              <a:extLst>
                <a:ext uri="{FF2B5EF4-FFF2-40B4-BE49-F238E27FC236}">
                  <a16:creationId xmlns:a16="http://schemas.microsoft.com/office/drawing/2014/main" id="{2AF28546-3EF7-DCE5-8174-E0F933C7F031}"/>
                </a:ext>
              </a:extLst>
            </p:cNvPr>
            <p:cNvSpPr/>
            <p:nvPr/>
          </p:nvSpPr>
          <p:spPr>
            <a:xfrm flipH="1">
              <a:off x="6732146" y="2878592"/>
              <a:ext cx="179743" cy="180733"/>
            </a:xfrm>
            <a:custGeom>
              <a:avLst/>
              <a:gdLst/>
              <a:ahLst/>
              <a:cxnLst/>
              <a:rect l="l" t="t" r="r" b="b"/>
              <a:pathLst>
                <a:path w="7442" h="7483" extrusionOk="0">
                  <a:moveTo>
                    <a:pt x="229" y="0"/>
                  </a:moveTo>
                  <a:lnTo>
                    <a:pt x="1" y="5935"/>
                  </a:lnTo>
                  <a:cubicBezTo>
                    <a:pt x="1291" y="7119"/>
                    <a:pt x="2613" y="7482"/>
                    <a:pt x="3747" y="7482"/>
                  </a:cubicBezTo>
                  <a:cubicBezTo>
                    <a:pt x="5543" y="7482"/>
                    <a:pt x="6871" y="6574"/>
                    <a:pt x="6871" y="6574"/>
                  </a:cubicBezTo>
                  <a:lnTo>
                    <a:pt x="7442" y="219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FFB8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" name="Google Shape;3161;p42">
              <a:extLst>
                <a:ext uri="{FF2B5EF4-FFF2-40B4-BE49-F238E27FC236}">
                  <a16:creationId xmlns:a16="http://schemas.microsoft.com/office/drawing/2014/main" id="{4D9C10E9-6D9C-8AE3-08F7-B8080CDB6DB7}"/>
                </a:ext>
              </a:extLst>
            </p:cNvPr>
            <p:cNvSpPr/>
            <p:nvPr/>
          </p:nvSpPr>
          <p:spPr>
            <a:xfrm flipH="1">
              <a:off x="6732146" y="2878592"/>
              <a:ext cx="179743" cy="170372"/>
            </a:xfrm>
            <a:custGeom>
              <a:avLst/>
              <a:gdLst/>
              <a:ahLst/>
              <a:cxnLst/>
              <a:rect l="l" t="t" r="r" b="b"/>
              <a:pathLst>
                <a:path w="7442" h="7054" extrusionOk="0">
                  <a:moveTo>
                    <a:pt x="229" y="0"/>
                  </a:moveTo>
                  <a:lnTo>
                    <a:pt x="1" y="5935"/>
                  </a:lnTo>
                  <a:cubicBezTo>
                    <a:pt x="571" y="6460"/>
                    <a:pt x="1142" y="6802"/>
                    <a:pt x="1712" y="7053"/>
                  </a:cubicBezTo>
                  <a:cubicBezTo>
                    <a:pt x="1327" y="5351"/>
                    <a:pt x="1121" y="3310"/>
                    <a:pt x="2915" y="3310"/>
                  </a:cubicBezTo>
                  <a:cubicBezTo>
                    <a:pt x="2925" y="3310"/>
                    <a:pt x="2935" y="3310"/>
                    <a:pt x="2945" y="3310"/>
                  </a:cubicBezTo>
                  <a:cubicBezTo>
                    <a:pt x="3744" y="3333"/>
                    <a:pt x="4566" y="3470"/>
                    <a:pt x="5365" y="3561"/>
                  </a:cubicBezTo>
                  <a:cubicBezTo>
                    <a:pt x="6004" y="3607"/>
                    <a:pt x="6620" y="3675"/>
                    <a:pt x="7236" y="3721"/>
                  </a:cubicBezTo>
                  <a:lnTo>
                    <a:pt x="7442" y="219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" name="Google Shape;3162;p42">
              <a:extLst>
                <a:ext uri="{FF2B5EF4-FFF2-40B4-BE49-F238E27FC236}">
                  <a16:creationId xmlns:a16="http://schemas.microsoft.com/office/drawing/2014/main" id="{048B3706-3956-28E1-27E5-2764321603D8}"/>
                </a:ext>
              </a:extLst>
            </p:cNvPr>
            <p:cNvSpPr/>
            <p:nvPr/>
          </p:nvSpPr>
          <p:spPr>
            <a:xfrm flipH="1">
              <a:off x="6841291" y="3027347"/>
              <a:ext cx="443271" cy="729478"/>
            </a:xfrm>
            <a:custGeom>
              <a:avLst/>
              <a:gdLst/>
              <a:ahLst/>
              <a:cxnLst/>
              <a:rect l="l" t="t" r="r" b="b"/>
              <a:pathLst>
                <a:path w="18353" h="30203" extrusionOk="0">
                  <a:moveTo>
                    <a:pt x="10425" y="1"/>
                  </a:moveTo>
                  <a:cubicBezTo>
                    <a:pt x="10161" y="1"/>
                    <a:pt x="9875" y="59"/>
                    <a:pt x="9564" y="187"/>
                  </a:cubicBezTo>
                  <a:cubicBezTo>
                    <a:pt x="8515" y="620"/>
                    <a:pt x="7624" y="1282"/>
                    <a:pt x="6871" y="2081"/>
                  </a:cubicBezTo>
                  <a:cubicBezTo>
                    <a:pt x="5707" y="3314"/>
                    <a:pt x="4885" y="4843"/>
                    <a:pt x="4246" y="6349"/>
                  </a:cubicBezTo>
                  <a:cubicBezTo>
                    <a:pt x="2648" y="10138"/>
                    <a:pt x="1507" y="14110"/>
                    <a:pt x="959" y="18082"/>
                  </a:cubicBezTo>
                  <a:cubicBezTo>
                    <a:pt x="663" y="20250"/>
                    <a:pt x="1" y="25682"/>
                    <a:pt x="2831" y="26801"/>
                  </a:cubicBezTo>
                  <a:lnTo>
                    <a:pt x="2808" y="26801"/>
                  </a:lnTo>
                  <a:cubicBezTo>
                    <a:pt x="8227" y="29454"/>
                    <a:pt x="12715" y="30202"/>
                    <a:pt x="16077" y="30202"/>
                  </a:cubicBezTo>
                  <a:cubicBezTo>
                    <a:pt x="16128" y="30202"/>
                    <a:pt x="16179" y="30202"/>
                    <a:pt x="16229" y="30202"/>
                  </a:cubicBezTo>
                  <a:cubicBezTo>
                    <a:pt x="16435" y="29905"/>
                    <a:pt x="16618" y="29631"/>
                    <a:pt x="16800" y="29335"/>
                  </a:cubicBezTo>
                  <a:cubicBezTo>
                    <a:pt x="17553" y="28102"/>
                    <a:pt x="18352" y="26710"/>
                    <a:pt x="18170" y="25180"/>
                  </a:cubicBezTo>
                  <a:cubicBezTo>
                    <a:pt x="18147" y="24975"/>
                    <a:pt x="18101" y="24769"/>
                    <a:pt x="18056" y="24541"/>
                  </a:cubicBezTo>
                  <a:cubicBezTo>
                    <a:pt x="17667" y="24518"/>
                    <a:pt x="17279" y="24473"/>
                    <a:pt x="16891" y="24427"/>
                  </a:cubicBezTo>
                  <a:cubicBezTo>
                    <a:pt x="14426" y="24130"/>
                    <a:pt x="9473" y="21254"/>
                    <a:pt x="8537" y="20707"/>
                  </a:cubicBezTo>
                  <a:cubicBezTo>
                    <a:pt x="8537" y="20661"/>
                    <a:pt x="8560" y="20615"/>
                    <a:pt x="8560" y="20592"/>
                  </a:cubicBezTo>
                  <a:cubicBezTo>
                    <a:pt x="9085" y="17716"/>
                    <a:pt x="10592" y="15251"/>
                    <a:pt x="11436" y="12467"/>
                  </a:cubicBezTo>
                  <a:cubicBezTo>
                    <a:pt x="12075" y="10298"/>
                    <a:pt x="13034" y="8198"/>
                    <a:pt x="13194" y="5916"/>
                  </a:cubicBezTo>
                  <a:cubicBezTo>
                    <a:pt x="13316" y="4361"/>
                    <a:pt x="12706" y="1"/>
                    <a:pt x="10425" y="1"/>
                  </a:cubicBezTo>
                  <a:close/>
                </a:path>
              </a:pathLst>
            </a:custGeom>
            <a:solidFill>
              <a:srgbClr val="CFCD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" name="Google Shape;3163;p42">
              <a:extLst>
                <a:ext uri="{FF2B5EF4-FFF2-40B4-BE49-F238E27FC236}">
                  <a16:creationId xmlns:a16="http://schemas.microsoft.com/office/drawing/2014/main" id="{7354E906-20D4-6CD1-5550-8CA39784B50B}"/>
                </a:ext>
              </a:extLst>
            </p:cNvPr>
            <p:cNvSpPr/>
            <p:nvPr/>
          </p:nvSpPr>
          <p:spPr>
            <a:xfrm flipH="1">
              <a:off x="6861144" y="3027274"/>
              <a:ext cx="423417" cy="729550"/>
            </a:xfrm>
            <a:custGeom>
              <a:avLst/>
              <a:gdLst/>
              <a:ahLst/>
              <a:cxnLst/>
              <a:rect l="l" t="t" r="r" b="b"/>
              <a:pathLst>
                <a:path w="17531" h="30206" extrusionOk="0">
                  <a:moveTo>
                    <a:pt x="10430" y="1"/>
                  </a:moveTo>
                  <a:cubicBezTo>
                    <a:pt x="10164" y="1"/>
                    <a:pt x="9876" y="60"/>
                    <a:pt x="9564" y="190"/>
                  </a:cubicBezTo>
                  <a:cubicBezTo>
                    <a:pt x="8515" y="623"/>
                    <a:pt x="7624" y="1285"/>
                    <a:pt x="6871" y="2084"/>
                  </a:cubicBezTo>
                  <a:cubicBezTo>
                    <a:pt x="5707" y="3317"/>
                    <a:pt x="4885" y="4846"/>
                    <a:pt x="4246" y="6352"/>
                  </a:cubicBezTo>
                  <a:cubicBezTo>
                    <a:pt x="2648" y="10141"/>
                    <a:pt x="1507" y="14113"/>
                    <a:pt x="959" y="18085"/>
                  </a:cubicBezTo>
                  <a:cubicBezTo>
                    <a:pt x="663" y="20253"/>
                    <a:pt x="1" y="25685"/>
                    <a:pt x="2831" y="26804"/>
                  </a:cubicBezTo>
                  <a:lnTo>
                    <a:pt x="2808" y="26804"/>
                  </a:lnTo>
                  <a:cubicBezTo>
                    <a:pt x="8227" y="29457"/>
                    <a:pt x="12715" y="30205"/>
                    <a:pt x="16077" y="30205"/>
                  </a:cubicBezTo>
                  <a:cubicBezTo>
                    <a:pt x="16128" y="30205"/>
                    <a:pt x="16179" y="30205"/>
                    <a:pt x="16229" y="30205"/>
                  </a:cubicBezTo>
                  <a:cubicBezTo>
                    <a:pt x="16435" y="29908"/>
                    <a:pt x="16618" y="29634"/>
                    <a:pt x="16800" y="29338"/>
                  </a:cubicBezTo>
                  <a:cubicBezTo>
                    <a:pt x="17051" y="28927"/>
                    <a:pt x="17302" y="28493"/>
                    <a:pt x="17531" y="28036"/>
                  </a:cubicBezTo>
                  <a:cubicBezTo>
                    <a:pt x="13536" y="27831"/>
                    <a:pt x="8195" y="26553"/>
                    <a:pt x="6962" y="24636"/>
                  </a:cubicBezTo>
                  <a:cubicBezTo>
                    <a:pt x="5639" y="22650"/>
                    <a:pt x="8286" y="21919"/>
                    <a:pt x="10204" y="21645"/>
                  </a:cubicBezTo>
                  <a:cubicBezTo>
                    <a:pt x="9428" y="21212"/>
                    <a:pt x="8811" y="20869"/>
                    <a:pt x="8537" y="20710"/>
                  </a:cubicBezTo>
                  <a:cubicBezTo>
                    <a:pt x="8537" y="20664"/>
                    <a:pt x="8560" y="20618"/>
                    <a:pt x="8560" y="20595"/>
                  </a:cubicBezTo>
                  <a:cubicBezTo>
                    <a:pt x="8788" y="19340"/>
                    <a:pt x="9199" y="18176"/>
                    <a:pt x="9679" y="17012"/>
                  </a:cubicBezTo>
                  <a:lnTo>
                    <a:pt x="9679" y="17012"/>
                  </a:lnTo>
                  <a:cubicBezTo>
                    <a:pt x="8993" y="17569"/>
                    <a:pt x="8067" y="18045"/>
                    <a:pt x="6880" y="18045"/>
                  </a:cubicBezTo>
                  <a:cubicBezTo>
                    <a:pt x="6802" y="18045"/>
                    <a:pt x="6723" y="18043"/>
                    <a:pt x="6643" y="18039"/>
                  </a:cubicBezTo>
                  <a:cubicBezTo>
                    <a:pt x="3424" y="17902"/>
                    <a:pt x="6027" y="4800"/>
                    <a:pt x="9838" y="2495"/>
                  </a:cubicBezTo>
                  <a:cubicBezTo>
                    <a:pt x="10517" y="2088"/>
                    <a:pt x="11079" y="1921"/>
                    <a:pt x="11547" y="1921"/>
                  </a:cubicBezTo>
                  <a:cubicBezTo>
                    <a:pt x="12023" y="1921"/>
                    <a:pt x="12404" y="2093"/>
                    <a:pt x="12714" y="2358"/>
                  </a:cubicBezTo>
                  <a:cubicBezTo>
                    <a:pt x="12289" y="1082"/>
                    <a:pt x="11564" y="1"/>
                    <a:pt x="10430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" name="Google Shape;3164;p42">
              <a:extLst>
                <a:ext uri="{FF2B5EF4-FFF2-40B4-BE49-F238E27FC236}">
                  <a16:creationId xmlns:a16="http://schemas.microsoft.com/office/drawing/2014/main" id="{87A0FAD7-57ED-6A8E-B6F2-AE5BB8422141}"/>
                </a:ext>
              </a:extLst>
            </p:cNvPr>
            <p:cNvSpPr/>
            <p:nvPr/>
          </p:nvSpPr>
          <p:spPr>
            <a:xfrm flipH="1">
              <a:off x="7065668" y="3515880"/>
              <a:ext cx="102020" cy="23959"/>
            </a:xfrm>
            <a:custGeom>
              <a:avLst/>
              <a:gdLst/>
              <a:ahLst/>
              <a:cxnLst/>
              <a:rect l="l" t="t" r="r" b="b"/>
              <a:pathLst>
                <a:path w="4224" h="992" extrusionOk="0">
                  <a:moveTo>
                    <a:pt x="2169" y="0"/>
                  </a:moveTo>
                  <a:cubicBezTo>
                    <a:pt x="2169" y="0"/>
                    <a:pt x="2009" y="23"/>
                    <a:pt x="1804" y="46"/>
                  </a:cubicBezTo>
                  <a:cubicBezTo>
                    <a:pt x="1576" y="69"/>
                    <a:pt x="1302" y="160"/>
                    <a:pt x="1028" y="228"/>
                  </a:cubicBezTo>
                  <a:cubicBezTo>
                    <a:pt x="503" y="411"/>
                    <a:pt x="1" y="639"/>
                    <a:pt x="23" y="708"/>
                  </a:cubicBezTo>
                  <a:cubicBezTo>
                    <a:pt x="28" y="722"/>
                    <a:pt x="57" y="729"/>
                    <a:pt x="104" y="729"/>
                  </a:cubicBezTo>
                  <a:cubicBezTo>
                    <a:pt x="279" y="729"/>
                    <a:pt x="706" y="643"/>
                    <a:pt x="1119" y="571"/>
                  </a:cubicBezTo>
                  <a:cubicBezTo>
                    <a:pt x="1393" y="548"/>
                    <a:pt x="1644" y="502"/>
                    <a:pt x="1850" y="502"/>
                  </a:cubicBezTo>
                  <a:lnTo>
                    <a:pt x="2489" y="502"/>
                  </a:lnTo>
                  <a:cubicBezTo>
                    <a:pt x="2580" y="502"/>
                    <a:pt x="2694" y="502"/>
                    <a:pt x="2808" y="525"/>
                  </a:cubicBezTo>
                  <a:cubicBezTo>
                    <a:pt x="2922" y="548"/>
                    <a:pt x="3059" y="571"/>
                    <a:pt x="3173" y="594"/>
                  </a:cubicBezTo>
                  <a:cubicBezTo>
                    <a:pt x="3628" y="718"/>
                    <a:pt x="4026" y="991"/>
                    <a:pt x="4149" y="991"/>
                  </a:cubicBezTo>
                  <a:cubicBezTo>
                    <a:pt x="4161" y="991"/>
                    <a:pt x="4171" y="988"/>
                    <a:pt x="4178" y="982"/>
                  </a:cubicBezTo>
                  <a:cubicBezTo>
                    <a:pt x="4223" y="959"/>
                    <a:pt x="3858" y="502"/>
                    <a:pt x="3310" y="251"/>
                  </a:cubicBezTo>
                  <a:cubicBezTo>
                    <a:pt x="3173" y="206"/>
                    <a:pt x="3036" y="160"/>
                    <a:pt x="2899" y="114"/>
                  </a:cubicBezTo>
                  <a:cubicBezTo>
                    <a:pt x="2785" y="69"/>
                    <a:pt x="2648" y="46"/>
                    <a:pt x="2534" y="46"/>
                  </a:cubicBezTo>
                  <a:cubicBezTo>
                    <a:pt x="2306" y="23"/>
                    <a:pt x="2169" y="0"/>
                    <a:pt x="2169" y="0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" name="Google Shape;3165;p42">
              <a:extLst>
                <a:ext uri="{FF2B5EF4-FFF2-40B4-BE49-F238E27FC236}">
                  <a16:creationId xmlns:a16="http://schemas.microsoft.com/office/drawing/2014/main" id="{0E2C5EF8-50C4-140C-F9F6-2480F9FCB1C0}"/>
                </a:ext>
              </a:extLst>
            </p:cNvPr>
            <p:cNvSpPr/>
            <p:nvPr/>
          </p:nvSpPr>
          <p:spPr>
            <a:xfrm flipH="1">
              <a:off x="7075039" y="3498345"/>
              <a:ext cx="67844" cy="32751"/>
            </a:xfrm>
            <a:custGeom>
              <a:avLst/>
              <a:gdLst/>
              <a:ahLst/>
              <a:cxnLst/>
              <a:rect l="l" t="t" r="r" b="b"/>
              <a:pathLst>
                <a:path w="2809" h="1356" extrusionOk="0">
                  <a:moveTo>
                    <a:pt x="336" y="0"/>
                  </a:moveTo>
                  <a:cubicBezTo>
                    <a:pt x="140" y="0"/>
                    <a:pt x="1" y="25"/>
                    <a:pt x="1" y="64"/>
                  </a:cubicBezTo>
                  <a:cubicBezTo>
                    <a:pt x="1" y="133"/>
                    <a:pt x="366" y="247"/>
                    <a:pt x="708" y="384"/>
                  </a:cubicBezTo>
                  <a:cubicBezTo>
                    <a:pt x="1074" y="521"/>
                    <a:pt x="1370" y="703"/>
                    <a:pt x="1370" y="703"/>
                  </a:cubicBezTo>
                  <a:cubicBezTo>
                    <a:pt x="1370" y="703"/>
                    <a:pt x="1713" y="840"/>
                    <a:pt x="2055" y="1023"/>
                  </a:cubicBezTo>
                  <a:cubicBezTo>
                    <a:pt x="2335" y="1163"/>
                    <a:pt x="2632" y="1355"/>
                    <a:pt x="2732" y="1355"/>
                  </a:cubicBezTo>
                  <a:cubicBezTo>
                    <a:pt x="2747" y="1355"/>
                    <a:pt x="2757" y="1351"/>
                    <a:pt x="2763" y="1343"/>
                  </a:cubicBezTo>
                  <a:cubicBezTo>
                    <a:pt x="2808" y="1297"/>
                    <a:pt x="2580" y="1000"/>
                    <a:pt x="2283" y="726"/>
                  </a:cubicBezTo>
                  <a:cubicBezTo>
                    <a:pt x="1964" y="475"/>
                    <a:pt x="1621" y="270"/>
                    <a:pt x="1621" y="270"/>
                  </a:cubicBezTo>
                  <a:cubicBezTo>
                    <a:pt x="1621" y="270"/>
                    <a:pt x="1233" y="110"/>
                    <a:pt x="823" y="41"/>
                  </a:cubicBezTo>
                  <a:cubicBezTo>
                    <a:pt x="650" y="13"/>
                    <a:pt x="478" y="0"/>
                    <a:pt x="336" y="0"/>
                  </a:cubicBezTo>
                  <a:close/>
                </a:path>
              </a:pathLst>
            </a:custGeom>
            <a:solidFill>
              <a:srgbClr val="453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82" name="Google Shape;3166;p42">
            <a:extLst>
              <a:ext uri="{FF2B5EF4-FFF2-40B4-BE49-F238E27FC236}">
                <a16:creationId xmlns:a16="http://schemas.microsoft.com/office/drawing/2014/main" id="{88F4FE59-9AA6-0385-2242-F6BC0916C348}"/>
              </a:ext>
            </a:extLst>
          </p:cNvPr>
          <p:cNvGrpSpPr/>
          <p:nvPr/>
        </p:nvGrpSpPr>
        <p:grpSpPr>
          <a:xfrm>
            <a:off x="2147766" y="1407047"/>
            <a:ext cx="7377234" cy="3789828"/>
            <a:chOff x="1275600" y="1191775"/>
            <a:chExt cx="4346325" cy="3314800"/>
          </a:xfrm>
        </p:grpSpPr>
        <p:sp>
          <p:nvSpPr>
            <p:cNvPr id="983" name="Google Shape;3167;p42">
              <a:extLst>
                <a:ext uri="{FF2B5EF4-FFF2-40B4-BE49-F238E27FC236}">
                  <a16:creationId xmlns:a16="http://schemas.microsoft.com/office/drawing/2014/main" id="{590EE7DA-4EE6-7368-C55C-954FE1A0F0CF}"/>
                </a:ext>
              </a:extLst>
            </p:cNvPr>
            <p:cNvSpPr/>
            <p:nvPr/>
          </p:nvSpPr>
          <p:spPr>
            <a:xfrm>
              <a:off x="1275600" y="1510500"/>
              <a:ext cx="4346325" cy="2996075"/>
            </a:xfrm>
            <a:custGeom>
              <a:avLst/>
              <a:gdLst/>
              <a:ahLst/>
              <a:cxnLst/>
              <a:rect l="l" t="t" r="r" b="b"/>
              <a:pathLst>
                <a:path w="173853" h="119843" extrusionOk="0">
                  <a:moveTo>
                    <a:pt x="157695" y="0"/>
                  </a:moveTo>
                  <a:cubicBezTo>
                    <a:pt x="157666" y="0"/>
                    <a:pt x="157636" y="0"/>
                    <a:pt x="157606" y="1"/>
                  </a:cubicBezTo>
                  <a:lnTo>
                    <a:pt x="18554" y="2717"/>
                  </a:lnTo>
                  <a:cubicBezTo>
                    <a:pt x="18098" y="2717"/>
                    <a:pt x="17641" y="2808"/>
                    <a:pt x="17185" y="2945"/>
                  </a:cubicBezTo>
                  <a:cubicBezTo>
                    <a:pt x="15564" y="3493"/>
                    <a:pt x="13944" y="4041"/>
                    <a:pt x="12300" y="4589"/>
                  </a:cubicBezTo>
                  <a:cubicBezTo>
                    <a:pt x="10566" y="5159"/>
                    <a:pt x="9333" y="6734"/>
                    <a:pt x="9173" y="8583"/>
                  </a:cubicBezTo>
                  <a:lnTo>
                    <a:pt x="226" y="112872"/>
                  </a:lnTo>
                  <a:cubicBezTo>
                    <a:pt x="1" y="115572"/>
                    <a:pt x="2127" y="117895"/>
                    <a:pt x="4811" y="117895"/>
                  </a:cubicBezTo>
                  <a:cubicBezTo>
                    <a:pt x="4850" y="117895"/>
                    <a:pt x="4889" y="117894"/>
                    <a:pt x="4928" y="117893"/>
                  </a:cubicBezTo>
                  <a:cubicBezTo>
                    <a:pt x="28255" y="117414"/>
                    <a:pt x="51583" y="116912"/>
                    <a:pt x="74933" y="116433"/>
                  </a:cubicBezTo>
                  <a:cubicBezTo>
                    <a:pt x="74975" y="116431"/>
                    <a:pt x="75017" y="116431"/>
                    <a:pt x="75059" y="116431"/>
                  </a:cubicBezTo>
                  <a:cubicBezTo>
                    <a:pt x="75859" y="116431"/>
                    <a:pt x="76636" y="116637"/>
                    <a:pt x="77330" y="117049"/>
                  </a:cubicBezTo>
                  <a:cubicBezTo>
                    <a:pt x="79277" y="118171"/>
                    <a:pt x="82913" y="119843"/>
                    <a:pt x="87637" y="119843"/>
                  </a:cubicBezTo>
                  <a:cubicBezTo>
                    <a:pt x="88006" y="119843"/>
                    <a:pt x="88382" y="119832"/>
                    <a:pt x="88765" y="119811"/>
                  </a:cubicBezTo>
                  <a:cubicBezTo>
                    <a:pt x="92691" y="119605"/>
                    <a:pt x="95727" y="118259"/>
                    <a:pt x="97576" y="117209"/>
                  </a:cubicBezTo>
                  <a:cubicBezTo>
                    <a:pt x="98269" y="116840"/>
                    <a:pt x="99025" y="116636"/>
                    <a:pt x="99822" y="116636"/>
                  </a:cubicBezTo>
                  <a:cubicBezTo>
                    <a:pt x="99865" y="116636"/>
                    <a:pt x="99907" y="116637"/>
                    <a:pt x="99949" y="116638"/>
                  </a:cubicBezTo>
                  <a:cubicBezTo>
                    <a:pt x="122912" y="117254"/>
                    <a:pt x="145874" y="117871"/>
                    <a:pt x="168836" y="118464"/>
                  </a:cubicBezTo>
                  <a:cubicBezTo>
                    <a:pt x="168888" y="118466"/>
                    <a:pt x="168940" y="118467"/>
                    <a:pt x="168991" y="118467"/>
                  </a:cubicBezTo>
                  <a:cubicBezTo>
                    <a:pt x="171725" y="118467"/>
                    <a:pt x="173852" y="116107"/>
                    <a:pt x="173561" y="113374"/>
                  </a:cubicBezTo>
                  <a:lnTo>
                    <a:pt x="162285" y="4155"/>
                  </a:lnTo>
                  <a:cubicBezTo>
                    <a:pt x="162060" y="1788"/>
                    <a:pt x="160053" y="0"/>
                    <a:pt x="157695" y="0"/>
                  </a:cubicBezTo>
                  <a:close/>
                </a:path>
              </a:pathLst>
            </a:custGeom>
            <a:solidFill>
              <a:srgbClr val="D64D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4" name="Google Shape;3168;p42">
              <a:extLst>
                <a:ext uri="{FF2B5EF4-FFF2-40B4-BE49-F238E27FC236}">
                  <a16:creationId xmlns:a16="http://schemas.microsoft.com/office/drawing/2014/main" id="{E1E1639E-DBCC-8B4A-C1CE-FD5CBABBCC51}"/>
                </a:ext>
              </a:extLst>
            </p:cNvPr>
            <p:cNvSpPr/>
            <p:nvPr/>
          </p:nvSpPr>
          <p:spPr>
            <a:xfrm>
              <a:off x="1329175" y="1498525"/>
              <a:ext cx="4247700" cy="2936550"/>
            </a:xfrm>
            <a:custGeom>
              <a:avLst/>
              <a:gdLst/>
              <a:ahLst/>
              <a:cxnLst/>
              <a:rect l="l" t="t" r="r" b="b"/>
              <a:pathLst>
                <a:path w="169908" h="117462" extrusionOk="0">
                  <a:moveTo>
                    <a:pt x="154687" y="1"/>
                  </a:moveTo>
                  <a:cubicBezTo>
                    <a:pt x="107074" y="229"/>
                    <a:pt x="59437" y="457"/>
                    <a:pt x="11801" y="663"/>
                  </a:cubicBezTo>
                  <a:cubicBezTo>
                    <a:pt x="9906" y="685"/>
                    <a:pt x="8354" y="2146"/>
                    <a:pt x="8217" y="4018"/>
                  </a:cubicBezTo>
                  <a:cubicBezTo>
                    <a:pt x="5524" y="39899"/>
                    <a:pt x="2830" y="75781"/>
                    <a:pt x="160" y="111639"/>
                  </a:cubicBezTo>
                  <a:cubicBezTo>
                    <a:pt x="1" y="113748"/>
                    <a:pt x="1668" y="115542"/>
                    <a:pt x="3772" y="115542"/>
                  </a:cubicBezTo>
                  <a:cubicBezTo>
                    <a:pt x="3785" y="115542"/>
                    <a:pt x="3799" y="115542"/>
                    <a:pt x="3812" y="115542"/>
                  </a:cubicBezTo>
                  <a:lnTo>
                    <a:pt x="73977" y="114629"/>
                  </a:lnTo>
                  <a:cubicBezTo>
                    <a:pt x="74593" y="114629"/>
                    <a:pt x="75187" y="114766"/>
                    <a:pt x="75734" y="115063"/>
                  </a:cubicBezTo>
                  <a:cubicBezTo>
                    <a:pt x="77081" y="115793"/>
                    <a:pt x="79044" y="116638"/>
                    <a:pt x="81532" y="117003"/>
                  </a:cubicBezTo>
                  <a:cubicBezTo>
                    <a:pt x="82351" y="117119"/>
                    <a:pt x="83141" y="117170"/>
                    <a:pt x="83894" y="117170"/>
                  </a:cubicBezTo>
                  <a:cubicBezTo>
                    <a:pt x="86982" y="117170"/>
                    <a:pt x="89464" y="116321"/>
                    <a:pt x="90913" y="115679"/>
                  </a:cubicBezTo>
                  <a:cubicBezTo>
                    <a:pt x="91352" y="115491"/>
                    <a:pt x="91829" y="115379"/>
                    <a:pt x="92309" y="115379"/>
                  </a:cubicBezTo>
                  <a:cubicBezTo>
                    <a:pt x="92354" y="115379"/>
                    <a:pt x="92398" y="115380"/>
                    <a:pt x="92442" y="115382"/>
                  </a:cubicBezTo>
                  <a:cubicBezTo>
                    <a:pt x="116957" y="116067"/>
                    <a:pt x="141471" y="116775"/>
                    <a:pt x="165963" y="117459"/>
                  </a:cubicBezTo>
                  <a:cubicBezTo>
                    <a:pt x="166001" y="117461"/>
                    <a:pt x="166040" y="117461"/>
                    <a:pt x="166078" y="117461"/>
                  </a:cubicBezTo>
                  <a:cubicBezTo>
                    <a:pt x="168215" y="117461"/>
                    <a:pt x="169908" y="115595"/>
                    <a:pt x="169683" y="113465"/>
                  </a:cubicBezTo>
                  <a:cubicBezTo>
                    <a:pt x="165894" y="76716"/>
                    <a:pt x="162105" y="39991"/>
                    <a:pt x="158316" y="3265"/>
                  </a:cubicBezTo>
                  <a:cubicBezTo>
                    <a:pt x="158134" y="1393"/>
                    <a:pt x="156559" y="1"/>
                    <a:pt x="154687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" name="Google Shape;3169;p42">
              <a:extLst>
                <a:ext uri="{FF2B5EF4-FFF2-40B4-BE49-F238E27FC236}">
                  <a16:creationId xmlns:a16="http://schemas.microsoft.com/office/drawing/2014/main" id="{F2E08B53-EB89-8E44-B5D2-E3441D2E3F90}"/>
                </a:ext>
              </a:extLst>
            </p:cNvPr>
            <p:cNvSpPr/>
            <p:nvPr/>
          </p:nvSpPr>
          <p:spPr>
            <a:xfrm>
              <a:off x="1344125" y="1191775"/>
              <a:ext cx="4207425" cy="3175475"/>
            </a:xfrm>
            <a:custGeom>
              <a:avLst/>
              <a:gdLst/>
              <a:ahLst/>
              <a:cxnLst/>
              <a:rect l="l" t="t" r="r" b="b"/>
              <a:pathLst>
                <a:path w="168297" h="127019" extrusionOk="0">
                  <a:moveTo>
                    <a:pt x="104262" y="1"/>
                  </a:moveTo>
                  <a:cubicBezTo>
                    <a:pt x="99837" y="1"/>
                    <a:pt x="95957" y="705"/>
                    <a:pt x="91913" y="2661"/>
                  </a:cubicBezTo>
                  <a:cubicBezTo>
                    <a:pt x="88763" y="4191"/>
                    <a:pt x="86366" y="6062"/>
                    <a:pt x="84632" y="7660"/>
                  </a:cubicBezTo>
                  <a:cubicBezTo>
                    <a:pt x="84304" y="7963"/>
                    <a:pt x="83887" y="8118"/>
                    <a:pt x="83465" y="8118"/>
                  </a:cubicBezTo>
                  <a:cubicBezTo>
                    <a:pt x="83092" y="8118"/>
                    <a:pt x="82716" y="7997"/>
                    <a:pt x="82395" y="7751"/>
                  </a:cubicBezTo>
                  <a:cubicBezTo>
                    <a:pt x="80204" y="6085"/>
                    <a:pt x="76940" y="3962"/>
                    <a:pt x="72694" y="2479"/>
                  </a:cubicBezTo>
                  <a:cubicBezTo>
                    <a:pt x="69003" y="1173"/>
                    <a:pt x="65610" y="699"/>
                    <a:pt x="62114" y="699"/>
                  </a:cubicBezTo>
                  <a:cubicBezTo>
                    <a:pt x="54370" y="699"/>
                    <a:pt x="46124" y="3025"/>
                    <a:pt x="33024" y="3780"/>
                  </a:cubicBezTo>
                  <a:cubicBezTo>
                    <a:pt x="30886" y="3897"/>
                    <a:pt x="28199" y="4002"/>
                    <a:pt x="25046" y="4002"/>
                  </a:cubicBezTo>
                  <a:cubicBezTo>
                    <a:pt x="22070" y="4002"/>
                    <a:pt x="18680" y="3909"/>
                    <a:pt x="14946" y="3643"/>
                  </a:cubicBezTo>
                  <a:cubicBezTo>
                    <a:pt x="14903" y="3639"/>
                    <a:pt x="14860" y="3638"/>
                    <a:pt x="14817" y="3638"/>
                  </a:cubicBezTo>
                  <a:cubicBezTo>
                    <a:pt x="14268" y="3638"/>
                    <a:pt x="13734" y="3906"/>
                    <a:pt x="13417" y="4350"/>
                  </a:cubicBezTo>
                  <a:lnTo>
                    <a:pt x="9171" y="10102"/>
                  </a:lnTo>
                  <a:cubicBezTo>
                    <a:pt x="8966" y="10353"/>
                    <a:pt x="8852" y="10673"/>
                    <a:pt x="8829" y="10992"/>
                  </a:cubicBezTo>
                  <a:cubicBezTo>
                    <a:pt x="5907" y="48745"/>
                    <a:pt x="3008" y="86521"/>
                    <a:pt x="87" y="124274"/>
                  </a:cubicBezTo>
                  <a:cubicBezTo>
                    <a:pt x="1" y="125306"/>
                    <a:pt x="826" y="126156"/>
                    <a:pt x="1838" y="126156"/>
                  </a:cubicBezTo>
                  <a:cubicBezTo>
                    <a:pt x="1900" y="126156"/>
                    <a:pt x="1963" y="126153"/>
                    <a:pt x="2027" y="126146"/>
                  </a:cubicBezTo>
                  <a:cubicBezTo>
                    <a:pt x="14855" y="124639"/>
                    <a:pt x="25035" y="123019"/>
                    <a:pt x="32065" y="121763"/>
                  </a:cubicBezTo>
                  <a:cubicBezTo>
                    <a:pt x="38406" y="120640"/>
                    <a:pt x="43269" y="119628"/>
                    <a:pt x="49239" y="119628"/>
                  </a:cubicBezTo>
                  <a:cubicBezTo>
                    <a:pt x="50426" y="119628"/>
                    <a:pt x="51656" y="119668"/>
                    <a:pt x="52950" y="119755"/>
                  </a:cubicBezTo>
                  <a:cubicBezTo>
                    <a:pt x="60277" y="120234"/>
                    <a:pt x="66303" y="121992"/>
                    <a:pt x="70480" y="123544"/>
                  </a:cubicBezTo>
                  <a:cubicBezTo>
                    <a:pt x="70668" y="123609"/>
                    <a:pt x="70864" y="123640"/>
                    <a:pt x="71059" y="123640"/>
                  </a:cubicBezTo>
                  <a:cubicBezTo>
                    <a:pt x="71548" y="123640"/>
                    <a:pt x="72032" y="123440"/>
                    <a:pt x="72374" y="123064"/>
                  </a:cubicBezTo>
                  <a:cubicBezTo>
                    <a:pt x="73924" y="121383"/>
                    <a:pt x="77769" y="117941"/>
                    <a:pt x="83535" y="117941"/>
                  </a:cubicBezTo>
                  <a:cubicBezTo>
                    <a:pt x="83716" y="117941"/>
                    <a:pt x="83899" y="117945"/>
                    <a:pt x="84084" y="117952"/>
                  </a:cubicBezTo>
                  <a:cubicBezTo>
                    <a:pt x="89882" y="118134"/>
                    <a:pt x="93579" y="121695"/>
                    <a:pt x="95131" y="123521"/>
                  </a:cubicBezTo>
                  <a:cubicBezTo>
                    <a:pt x="95465" y="123930"/>
                    <a:pt x="95949" y="124138"/>
                    <a:pt x="96444" y="124138"/>
                  </a:cubicBezTo>
                  <a:cubicBezTo>
                    <a:pt x="96695" y="124138"/>
                    <a:pt x="96948" y="124085"/>
                    <a:pt x="97186" y="123977"/>
                  </a:cubicBezTo>
                  <a:cubicBezTo>
                    <a:pt x="100404" y="122517"/>
                    <a:pt x="104901" y="120873"/>
                    <a:pt x="110379" y="119960"/>
                  </a:cubicBezTo>
                  <a:cubicBezTo>
                    <a:pt x="113000" y="119521"/>
                    <a:pt x="115413" y="119324"/>
                    <a:pt x="117832" y="119324"/>
                  </a:cubicBezTo>
                  <a:cubicBezTo>
                    <a:pt x="123712" y="119324"/>
                    <a:pt x="129633" y="120486"/>
                    <a:pt x="138705" y="122151"/>
                  </a:cubicBezTo>
                  <a:cubicBezTo>
                    <a:pt x="144731" y="123270"/>
                    <a:pt x="154112" y="124959"/>
                    <a:pt x="166141" y="126990"/>
                  </a:cubicBezTo>
                  <a:cubicBezTo>
                    <a:pt x="166246" y="127009"/>
                    <a:pt x="166349" y="127018"/>
                    <a:pt x="166451" y="127018"/>
                  </a:cubicBezTo>
                  <a:cubicBezTo>
                    <a:pt x="167461" y="127018"/>
                    <a:pt x="168297" y="126132"/>
                    <a:pt x="168172" y="125096"/>
                  </a:cubicBezTo>
                  <a:cubicBezTo>
                    <a:pt x="163995" y="86156"/>
                    <a:pt x="159795" y="47193"/>
                    <a:pt x="155618" y="8253"/>
                  </a:cubicBezTo>
                  <a:cubicBezTo>
                    <a:pt x="154340" y="7044"/>
                    <a:pt x="153336" y="6085"/>
                    <a:pt x="152080" y="4875"/>
                  </a:cubicBezTo>
                  <a:cubicBezTo>
                    <a:pt x="140805" y="4168"/>
                    <a:pt x="131675" y="3141"/>
                    <a:pt x="125306" y="2296"/>
                  </a:cubicBezTo>
                  <a:cubicBezTo>
                    <a:pt x="116429" y="1145"/>
                    <a:pt x="109903" y="1"/>
                    <a:pt x="1042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" name="Google Shape;3170;p42">
              <a:extLst>
                <a:ext uri="{FF2B5EF4-FFF2-40B4-BE49-F238E27FC236}">
                  <a16:creationId xmlns:a16="http://schemas.microsoft.com/office/drawing/2014/main" id="{66B1969E-A5F5-35D6-96C3-CFD21D490D0D}"/>
                </a:ext>
              </a:extLst>
            </p:cNvPr>
            <p:cNvSpPr/>
            <p:nvPr/>
          </p:nvSpPr>
          <p:spPr>
            <a:xfrm>
              <a:off x="1344125" y="1285100"/>
              <a:ext cx="4207425" cy="3082150"/>
            </a:xfrm>
            <a:custGeom>
              <a:avLst/>
              <a:gdLst/>
              <a:ahLst/>
              <a:cxnLst/>
              <a:rect l="l" t="t" r="r" b="b"/>
              <a:pathLst>
                <a:path w="168297" h="123286" extrusionOk="0">
                  <a:moveTo>
                    <a:pt x="14261" y="1"/>
                  </a:moveTo>
                  <a:lnTo>
                    <a:pt x="14261" y="1"/>
                  </a:lnTo>
                  <a:cubicBezTo>
                    <a:pt x="13942" y="115"/>
                    <a:pt x="13622" y="321"/>
                    <a:pt x="13417" y="617"/>
                  </a:cubicBezTo>
                  <a:lnTo>
                    <a:pt x="9171" y="6369"/>
                  </a:lnTo>
                  <a:cubicBezTo>
                    <a:pt x="8966" y="6620"/>
                    <a:pt x="8852" y="6940"/>
                    <a:pt x="8829" y="7259"/>
                  </a:cubicBezTo>
                  <a:cubicBezTo>
                    <a:pt x="5907" y="45012"/>
                    <a:pt x="3008" y="82788"/>
                    <a:pt x="87" y="120541"/>
                  </a:cubicBezTo>
                  <a:cubicBezTo>
                    <a:pt x="1" y="121573"/>
                    <a:pt x="826" y="122423"/>
                    <a:pt x="1838" y="122423"/>
                  </a:cubicBezTo>
                  <a:cubicBezTo>
                    <a:pt x="1900" y="122423"/>
                    <a:pt x="1963" y="122420"/>
                    <a:pt x="2027" y="122413"/>
                  </a:cubicBezTo>
                  <a:cubicBezTo>
                    <a:pt x="14855" y="120906"/>
                    <a:pt x="25035" y="119286"/>
                    <a:pt x="32065" y="118030"/>
                  </a:cubicBezTo>
                  <a:cubicBezTo>
                    <a:pt x="38406" y="116907"/>
                    <a:pt x="43269" y="115895"/>
                    <a:pt x="49239" y="115895"/>
                  </a:cubicBezTo>
                  <a:cubicBezTo>
                    <a:pt x="50426" y="115895"/>
                    <a:pt x="51656" y="115935"/>
                    <a:pt x="52950" y="116022"/>
                  </a:cubicBezTo>
                  <a:cubicBezTo>
                    <a:pt x="60277" y="116501"/>
                    <a:pt x="66303" y="118259"/>
                    <a:pt x="70480" y="119811"/>
                  </a:cubicBezTo>
                  <a:cubicBezTo>
                    <a:pt x="70668" y="119876"/>
                    <a:pt x="70864" y="119907"/>
                    <a:pt x="71059" y="119907"/>
                  </a:cubicBezTo>
                  <a:cubicBezTo>
                    <a:pt x="71548" y="119907"/>
                    <a:pt x="72032" y="119707"/>
                    <a:pt x="72374" y="119331"/>
                  </a:cubicBezTo>
                  <a:cubicBezTo>
                    <a:pt x="73924" y="117650"/>
                    <a:pt x="77769" y="114208"/>
                    <a:pt x="83535" y="114208"/>
                  </a:cubicBezTo>
                  <a:cubicBezTo>
                    <a:pt x="83716" y="114208"/>
                    <a:pt x="83899" y="114212"/>
                    <a:pt x="84084" y="114219"/>
                  </a:cubicBezTo>
                  <a:cubicBezTo>
                    <a:pt x="76711" y="111320"/>
                    <a:pt x="67079" y="108398"/>
                    <a:pt x="55552" y="107029"/>
                  </a:cubicBezTo>
                  <a:cubicBezTo>
                    <a:pt x="50852" y="106468"/>
                    <a:pt x="46341" y="106227"/>
                    <a:pt x="42057" y="106227"/>
                  </a:cubicBezTo>
                  <a:cubicBezTo>
                    <a:pt x="27869" y="106227"/>
                    <a:pt x="16165" y="108867"/>
                    <a:pt x="8258" y="111251"/>
                  </a:cubicBezTo>
                  <a:cubicBezTo>
                    <a:pt x="10267" y="74160"/>
                    <a:pt x="12275" y="37069"/>
                    <a:pt x="14261" y="1"/>
                  </a:cubicBezTo>
                  <a:close/>
                  <a:moveTo>
                    <a:pt x="152080" y="1142"/>
                  </a:moveTo>
                  <a:lnTo>
                    <a:pt x="152080" y="1142"/>
                  </a:lnTo>
                  <a:cubicBezTo>
                    <a:pt x="155344" y="39740"/>
                    <a:pt x="158631" y="78360"/>
                    <a:pt x="161895" y="116980"/>
                  </a:cubicBezTo>
                  <a:cubicBezTo>
                    <a:pt x="154979" y="113397"/>
                    <a:pt x="144160" y="108900"/>
                    <a:pt x="130259" y="107325"/>
                  </a:cubicBezTo>
                  <a:cubicBezTo>
                    <a:pt x="126808" y="106939"/>
                    <a:pt x="123474" y="106769"/>
                    <a:pt x="120276" y="106769"/>
                  </a:cubicBezTo>
                  <a:cubicBezTo>
                    <a:pt x="103798" y="106769"/>
                    <a:pt x="90908" y="111294"/>
                    <a:pt x="84084" y="114219"/>
                  </a:cubicBezTo>
                  <a:cubicBezTo>
                    <a:pt x="89882" y="114401"/>
                    <a:pt x="93579" y="117962"/>
                    <a:pt x="95131" y="119788"/>
                  </a:cubicBezTo>
                  <a:cubicBezTo>
                    <a:pt x="95465" y="120197"/>
                    <a:pt x="95949" y="120405"/>
                    <a:pt x="96444" y="120405"/>
                  </a:cubicBezTo>
                  <a:cubicBezTo>
                    <a:pt x="96695" y="120405"/>
                    <a:pt x="96948" y="120352"/>
                    <a:pt x="97186" y="120244"/>
                  </a:cubicBezTo>
                  <a:cubicBezTo>
                    <a:pt x="100404" y="118784"/>
                    <a:pt x="104901" y="117140"/>
                    <a:pt x="110379" y="116227"/>
                  </a:cubicBezTo>
                  <a:cubicBezTo>
                    <a:pt x="113000" y="115788"/>
                    <a:pt x="115413" y="115591"/>
                    <a:pt x="117832" y="115591"/>
                  </a:cubicBezTo>
                  <a:cubicBezTo>
                    <a:pt x="123712" y="115591"/>
                    <a:pt x="129633" y="116753"/>
                    <a:pt x="138705" y="118418"/>
                  </a:cubicBezTo>
                  <a:cubicBezTo>
                    <a:pt x="144731" y="119537"/>
                    <a:pt x="154112" y="121226"/>
                    <a:pt x="166141" y="123257"/>
                  </a:cubicBezTo>
                  <a:cubicBezTo>
                    <a:pt x="166246" y="123276"/>
                    <a:pt x="166349" y="123285"/>
                    <a:pt x="166451" y="123285"/>
                  </a:cubicBezTo>
                  <a:cubicBezTo>
                    <a:pt x="167461" y="123285"/>
                    <a:pt x="168297" y="122399"/>
                    <a:pt x="168172" y="121363"/>
                  </a:cubicBezTo>
                  <a:cubicBezTo>
                    <a:pt x="163995" y="82423"/>
                    <a:pt x="159795" y="43460"/>
                    <a:pt x="155618" y="4520"/>
                  </a:cubicBezTo>
                  <a:cubicBezTo>
                    <a:pt x="154340" y="3311"/>
                    <a:pt x="153336" y="2352"/>
                    <a:pt x="152080" y="1142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" name="Google Shape;3171;p42">
              <a:extLst>
                <a:ext uri="{FF2B5EF4-FFF2-40B4-BE49-F238E27FC236}">
                  <a16:creationId xmlns:a16="http://schemas.microsoft.com/office/drawing/2014/main" id="{64EEA696-4AD7-154A-0A9A-0A194F7AFF90}"/>
                </a:ext>
              </a:extLst>
            </p:cNvPr>
            <p:cNvSpPr/>
            <p:nvPr/>
          </p:nvSpPr>
          <p:spPr>
            <a:xfrm>
              <a:off x="1459825" y="2961050"/>
              <a:ext cx="82775" cy="1249725"/>
            </a:xfrm>
            <a:custGeom>
              <a:avLst/>
              <a:gdLst/>
              <a:ahLst/>
              <a:cxnLst/>
              <a:rect l="l" t="t" r="r" b="b"/>
              <a:pathLst>
                <a:path w="3311" h="49989" extrusionOk="0">
                  <a:moveTo>
                    <a:pt x="3311" y="1"/>
                  </a:moveTo>
                  <a:lnTo>
                    <a:pt x="3311" y="1"/>
                  </a:lnTo>
                  <a:cubicBezTo>
                    <a:pt x="1987" y="16047"/>
                    <a:pt x="823" y="33896"/>
                    <a:pt x="1" y="49988"/>
                  </a:cubicBezTo>
                  <a:cubicBezTo>
                    <a:pt x="1302" y="33942"/>
                    <a:pt x="2489" y="16070"/>
                    <a:pt x="3311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" name="Google Shape;3172;p42">
              <a:extLst>
                <a:ext uri="{FF2B5EF4-FFF2-40B4-BE49-F238E27FC236}">
                  <a16:creationId xmlns:a16="http://schemas.microsoft.com/office/drawing/2014/main" id="{E8AED1E7-3A0A-7708-5C3F-0AD6A11F4D24}"/>
                </a:ext>
              </a:extLst>
            </p:cNvPr>
            <p:cNvSpPr/>
            <p:nvPr/>
          </p:nvSpPr>
          <p:spPr>
            <a:xfrm>
              <a:off x="5317875" y="3006700"/>
              <a:ext cx="132425" cy="1245725"/>
            </a:xfrm>
            <a:custGeom>
              <a:avLst/>
              <a:gdLst/>
              <a:ahLst/>
              <a:cxnLst/>
              <a:rect l="l" t="t" r="r" b="b"/>
              <a:pathLst>
                <a:path w="5297" h="49829" extrusionOk="0">
                  <a:moveTo>
                    <a:pt x="1" y="1"/>
                  </a:moveTo>
                  <a:lnTo>
                    <a:pt x="1" y="1"/>
                  </a:lnTo>
                  <a:cubicBezTo>
                    <a:pt x="1439" y="16047"/>
                    <a:pt x="3333" y="33828"/>
                    <a:pt x="5296" y="49828"/>
                  </a:cubicBezTo>
                  <a:cubicBezTo>
                    <a:pt x="3836" y="33782"/>
                    <a:pt x="1941" y="15978"/>
                    <a:pt x="1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" name="Google Shape;3173;p42">
              <a:extLst>
                <a:ext uri="{FF2B5EF4-FFF2-40B4-BE49-F238E27FC236}">
                  <a16:creationId xmlns:a16="http://schemas.microsoft.com/office/drawing/2014/main" id="{897CC86D-2FC9-9BE2-F15A-2CF4A905BFA8}"/>
                </a:ext>
              </a:extLst>
            </p:cNvPr>
            <p:cNvSpPr/>
            <p:nvPr/>
          </p:nvSpPr>
          <p:spPr>
            <a:xfrm>
              <a:off x="4603450" y="4103025"/>
              <a:ext cx="582650" cy="148825"/>
            </a:xfrm>
            <a:custGeom>
              <a:avLst/>
              <a:gdLst/>
              <a:ahLst/>
              <a:cxnLst/>
              <a:rect l="l" t="t" r="r" b="b"/>
              <a:pathLst>
                <a:path w="23306" h="5953" extrusionOk="0">
                  <a:moveTo>
                    <a:pt x="5249" y="0"/>
                  </a:moveTo>
                  <a:cubicBezTo>
                    <a:pt x="3491" y="0"/>
                    <a:pt x="1733" y="156"/>
                    <a:pt x="1" y="474"/>
                  </a:cubicBezTo>
                  <a:cubicBezTo>
                    <a:pt x="1341" y="316"/>
                    <a:pt x="2688" y="238"/>
                    <a:pt x="4032" y="238"/>
                  </a:cubicBezTo>
                  <a:cubicBezTo>
                    <a:pt x="10835" y="238"/>
                    <a:pt x="17588" y="2236"/>
                    <a:pt x="23305" y="5953"/>
                  </a:cubicBezTo>
                  <a:cubicBezTo>
                    <a:pt x="22484" y="5336"/>
                    <a:pt x="21639" y="4788"/>
                    <a:pt x="20749" y="4241"/>
                  </a:cubicBezTo>
                  <a:cubicBezTo>
                    <a:pt x="16095" y="1483"/>
                    <a:pt x="10672" y="0"/>
                    <a:pt x="5249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" name="Google Shape;3174;p42">
              <a:extLst>
                <a:ext uri="{FF2B5EF4-FFF2-40B4-BE49-F238E27FC236}">
                  <a16:creationId xmlns:a16="http://schemas.microsoft.com/office/drawing/2014/main" id="{3F9A779D-8568-E609-2BF2-5603692DA719}"/>
                </a:ext>
              </a:extLst>
            </p:cNvPr>
            <p:cNvSpPr/>
            <p:nvPr/>
          </p:nvSpPr>
          <p:spPr>
            <a:xfrm>
              <a:off x="3430800" y="1319350"/>
              <a:ext cx="1960725" cy="2890275"/>
            </a:xfrm>
            <a:custGeom>
              <a:avLst/>
              <a:gdLst/>
              <a:ahLst/>
              <a:cxnLst/>
              <a:rect l="l" t="t" r="r" b="b"/>
              <a:pathLst>
                <a:path w="78429" h="115611" extrusionOk="0">
                  <a:moveTo>
                    <a:pt x="4315" y="1"/>
                  </a:moveTo>
                  <a:lnTo>
                    <a:pt x="4315" y="1"/>
                  </a:lnTo>
                  <a:cubicBezTo>
                    <a:pt x="3082" y="868"/>
                    <a:pt x="2055" y="1735"/>
                    <a:pt x="1165" y="2557"/>
                  </a:cubicBezTo>
                  <a:cubicBezTo>
                    <a:pt x="891" y="2831"/>
                    <a:pt x="526" y="2968"/>
                    <a:pt x="138" y="3013"/>
                  </a:cubicBezTo>
                  <a:cubicBezTo>
                    <a:pt x="297" y="39625"/>
                    <a:pt x="457" y="76237"/>
                    <a:pt x="617" y="112849"/>
                  </a:cubicBezTo>
                  <a:cubicBezTo>
                    <a:pt x="7427" y="109924"/>
                    <a:pt x="20196" y="105400"/>
                    <a:pt x="36655" y="105400"/>
                  </a:cubicBezTo>
                  <a:cubicBezTo>
                    <a:pt x="38953" y="105400"/>
                    <a:pt x="41322" y="105489"/>
                    <a:pt x="43757" y="105681"/>
                  </a:cubicBezTo>
                  <a:cubicBezTo>
                    <a:pt x="59415" y="106914"/>
                    <a:pt x="71398" y="111958"/>
                    <a:pt x="78428" y="115610"/>
                  </a:cubicBezTo>
                  <a:cubicBezTo>
                    <a:pt x="78109" y="111707"/>
                    <a:pt x="77766" y="107804"/>
                    <a:pt x="77447" y="103901"/>
                  </a:cubicBezTo>
                  <a:cubicBezTo>
                    <a:pt x="68454" y="102897"/>
                    <a:pt x="46290" y="99085"/>
                    <a:pt x="27825" y="81258"/>
                  </a:cubicBezTo>
                  <a:cubicBezTo>
                    <a:pt x="1" y="54416"/>
                    <a:pt x="1895" y="16366"/>
                    <a:pt x="4315" y="1"/>
                  </a:cubicBezTo>
                  <a:close/>
                </a:path>
              </a:pathLst>
            </a:custGeom>
            <a:solidFill>
              <a:srgbClr val="802751">
                <a:alpha val="55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" name="Google Shape;3175;p42">
              <a:extLst>
                <a:ext uri="{FF2B5EF4-FFF2-40B4-BE49-F238E27FC236}">
                  <a16:creationId xmlns:a16="http://schemas.microsoft.com/office/drawing/2014/main" id="{9070B36E-F88A-6E5E-C37E-26D1FBFC771D}"/>
                </a:ext>
              </a:extLst>
            </p:cNvPr>
            <p:cNvSpPr/>
            <p:nvPr/>
          </p:nvSpPr>
          <p:spPr>
            <a:xfrm>
              <a:off x="1543150" y="1390675"/>
              <a:ext cx="69650" cy="1003775"/>
            </a:xfrm>
            <a:custGeom>
              <a:avLst/>
              <a:gdLst/>
              <a:ahLst/>
              <a:cxnLst/>
              <a:rect l="l" t="t" r="r" b="b"/>
              <a:pathLst>
                <a:path w="2786" h="40151" extrusionOk="0">
                  <a:moveTo>
                    <a:pt x="2785" y="1"/>
                  </a:moveTo>
                  <a:lnTo>
                    <a:pt x="2511" y="366"/>
                  </a:lnTo>
                  <a:cubicBezTo>
                    <a:pt x="1530" y="13559"/>
                    <a:pt x="640" y="27391"/>
                    <a:pt x="0" y="40150"/>
                  </a:cubicBezTo>
                  <a:cubicBezTo>
                    <a:pt x="1050" y="27300"/>
                    <a:pt x="2009" y="13308"/>
                    <a:pt x="2785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" name="Google Shape;3176;p42">
              <a:extLst>
                <a:ext uri="{FF2B5EF4-FFF2-40B4-BE49-F238E27FC236}">
                  <a16:creationId xmlns:a16="http://schemas.microsoft.com/office/drawing/2014/main" id="{0723174F-CA07-E363-A005-2107A431112A}"/>
                </a:ext>
              </a:extLst>
            </p:cNvPr>
            <p:cNvSpPr/>
            <p:nvPr/>
          </p:nvSpPr>
          <p:spPr>
            <a:xfrm>
              <a:off x="1613325" y="1313075"/>
              <a:ext cx="56525" cy="782350"/>
            </a:xfrm>
            <a:custGeom>
              <a:avLst/>
              <a:gdLst/>
              <a:ahLst/>
              <a:cxnLst/>
              <a:rect l="l" t="t" r="r" b="b"/>
              <a:pathLst>
                <a:path w="2261" h="31294" extrusionOk="0">
                  <a:moveTo>
                    <a:pt x="2261" y="0"/>
                  </a:moveTo>
                  <a:lnTo>
                    <a:pt x="1873" y="548"/>
                  </a:lnTo>
                  <a:cubicBezTo>
                    <a:pt x="1142" y="10911"/>
                    <a:pt x="503" y="21433"/>
                    <a:pt x="1" y="31294"/>
                  </a:cubicBezTo>
                  <a:cubicBezTo>
                    <a:pt x="823" y="21274"/>
                    <a:pt x="1599" y="10569"/>
                    <a:pt x="2261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" name="Google Shape;3177;p42">
              <a:extLst>
                <a:ext uri="{FF2B5EF4-FFF2-40B4-BE49-F238E27FC236}">
                  <a16:creationId xmlns:a16="http://schemas.microsoft.com/office/drawing/2014/main" id="{EEF0B7F8-510C-6B95-9DCF-970F97EF5A33}"/>
                </a:ext>
              </a:extLst>
            </p:cNvPr>
            <p:cNvSpPr/>
            <p:nvPr/>
          </p:nvSpPr>
          <p:spPr>
            <a:xfrm>
              <a:off x="5180350" y="1346750"/>
              <a:ext cx="100475" cy="908450"/>
            </a:xfrm>
            <a:custGeom>
              <a:avLst/>
              <a:gdLst/>
              <a:ahLst/>
              <a:cxnLst/>
              <a:rect l="l" t="t" r="r" b="b"/>
              <a:pathLst>
                <a:path w="4019" h="36338" extrusionOk="0">
                  <a:moveTo>
                    <a:pt x="1" y="0"/>
                  </a:moveTo>
                  <a:cubicBezTo>
                    <a:pt x="1211" y="12143"/>
                    <a:pt x="2603" y="24720"/>
                    <a:pt x="4018" y="36338"/>
                  </a:cubicBezTo>
                  <a:cubicBezTo>
                    <a:pt x="2968" y="24788"/>
                    <a:pt x="1713" y="12349"/>
                    <a:pt x="343" y="320"/>
                  </a:cubicBezTo>
                  <a:cubicBezTo>
                    <a:pt x="229" y="206"/>
                    <a:pt x="115" y="91"/>
                    <a:pt x="1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" name="Google Shape;3178;p42">
              <a:extLst>
                <a:ext uri="{FF2B5EF4-FFF2-40B4-BE49-F238E27FC236}">
                  <a16:creationId xmlns:a16="http://schemas.microsoft.com/office/drawing/2014/main" id="{929C96DB-B0BE-EFFD-F66B-3EE93B187FF1}"/>
                </a:ext>
              </a:extLst>
            </p:cNvPr>
            <p:cNvSpPr/>
            <p:nvPr/>
          </p:nvSpPr>
          <p:spPr>
            <a:xfrm>
              <a:off x="1374250" y="4066375"/>
              <a:ext cx="176350" cy="278500"/>
            </a:xfrm>
            <a:custGeom>
              <a:avLst/>
              <a:gdLst/>
              <a:ahLst/>
              <a:cxnLst/>
              <a:rect l="l" t="t" r="r" b="b"/>
              <a:pathLst>
                <a:path w="7054" h="11140" extrusionOk="0">
                  <a:moveTo>
                    <a:pt x="7053" y="0"/>
                  </a:moveTo>
                  <a:cubicBezTo>
                    <a:pt x="4588" y="3584"/>
                    <a:pt x="2237" y="7282"/>
                    <a:pt x="0" y="11048"/>
                  </a:cubicBezTo>
                  <a:cubicBezTo>
                    <a:pt x="91" y="11093"/>
                    <a:pt x="206" y="11116"/>
                    <a:pt x="297" y="11139"/>
                  </a:cubicBezTo>
                  <a:cubicBezTo>
                    <a:pt x="2671" y="7487"/>
                    <a:pt x="4930" y="3766"/>
                    <a:pt x="7053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" name="Google Shape;3179;p42">
              <a:extLst>
                <a:ext uri="{FF2B5EF4-FFF2-40B4-BE49-F238E27FC236}">
                  <a16:creationId xmlns:a16="http://schemas.microsoft.com/office/drawing/2014/main" id="{B65E6DD9-3FF2-20BC-A56A-14FC1194D5E6}"/>
                </a:ext>
              </a:extLst>
            </p:cNvPr>
            <p:cNvSpPr/>
            <p:nvPr/>
          </p:nvSpPr>
          <p:spPr>
            <a:xfrm>
              <a:off x="5391500" y="4209600"/>
              <a:ext cx="132975" cy="156375"/>
            </a:xfrm>
            <a:custGeom>
              <a:avLst/>
              <a:gdLst/>
              <a:ahLst/>
              <a:cxnLst/>
              <a:rect l="l" t="t" r="r" b="b"/>
              <a:pathLst>
                <a:path w="5319" h="6255" extrusionOk="0">
                  <a:moveTo>
                    <a:pt x="0" y="0"/>
                  </a:moveTo>
                  <a:cubicBezTo>
                    <a:pt x="1575" y="2146"/>
                    <a:pt x="3242" y="4223"/>
                    <a:pt x="4999" y="6255"/>
                  </a:cubicBezTo>
                  <a:cubicBezTo>
                    <a:pt x="5113" y="6209"/>
                    <a:pt x="5227" y="6186"/>
                    <a:pt x="5319" y="6118"/>
                  </a:cubicBezTo>
                  <a:cubicBezTo>
                    <a:pt x="3630" y="3995"/>
                    <a:pt x="1872" y="1941"/>
                    <a:pt x="0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" name="Google Shape;3180;p42">
              <a:extLst>
                <a:ext uri="{FF2B5EF4-FFF2-40B4-BE49-F238E27FC236}">
                  <a16:creationId xmlns:a16="http://schemas.microsoft.com/office/drawing/2014/main" id="{CB9A0061-1C34-BBE3-2A1A-6438B3EFFCD5}"/>
                </a:ext>
              </a:extLst>
            </p:cNvPr>
            <p:cNvSpPr/>
            <p:nvPr/>
          </p:nvSpPr>
          <p:spPr>
            <a:xfrm>
              <a:off x="2492100" y="4013300"/>
              <a:ext cx="761825" cy="176925"/>
            </a:xfrm>
            <a:custGeom>
              <a:avLst/>
              <a:gdLst/>
              <a:ahLst/>
              <a:cxnLst/>
              <a:rect l="l" t="t" r="r" b="b"/>
              <a:pathLst>
                <a:path w="30473" h="7077" extrusionOk="0">
                  <a:moveTo>
                    <a:pt x="1" y="1"/>
                  </a:moveTo>
                  <a:lnTo>
                    <a:pt x="1" y="1"/>
                  </a:lnTo>
                  <a:cubicBezTo>
                    <a:pt x="10409" y="731"/>
                    <a:pt x="20681" y="3128"/>
                    <a:pt x="30336" y="7076"/>
                  </a:cubicBezTo>
                  <a:cubicBezTo>
                    <a:pt x="30381" y="7054"/>
                    <a:pt x="30427" y="7031"/>
                    <a:pt x="30473" y="7008"/>
                  </a:cubicBezTo>
                  <a:cubicBezTo>
                    <a:pt x="29971" y="6780"/>
                    <a:pt x="29468" y="6551"/>
                    <a:pt x="28966" y="6346"/>
                  </a:cubicBezTo>
                  <a:cubicBezTo>
                    <a:pt x="19836" y="2443"/>
                    <a:pt x="9930" y="229"/>
                    <a:pt x="1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" name="Google Shape;3181;p42">
              <a:extLst>
                <a:ext uri="{FF2B5EF4-FFF2-40B4-BE49-F238E27FC236}">
                  <a16:creationId xmlns:a16="http://schemas.microsoft.com/office/drawing/2014/main" id="{589FDD8E-F137-24AA-E8BE-1C7CF343DC6C}"/>
                </a:ext>
              </a:extLst>
            </p:cNvPr>
            <p:cNvSpPr/>
            <p:nvPr/>
          </p:nvSpPr>
          <p:spPr>
            <a:xfrm>
              <a:off x="2533775" y="4111450"/>
              <a:ext cx="649400" cy="132975"/>
            </a:xfrm>
            <a:custGeom>
              <a:avLst/>
              <a:gdLst/>
              <a:ahLst/>
              <a:cxnLst/>
              <a:rect l="l" t="t" r="r" b="b"/>
              <a:pathLst>
                <a:path w="25976" h="5319" extrusionOk="0">
                  <a:moveTo>
                    <a:pt x="0" y="1"/>
                  </a:moveTo>
                  <a:cubicBezTo>
                    <a:pt x="8788" y="594"/>
                    <a:pt x="17462" y="2397"/>
                    <a:pt x="25747" y="5319"/>
                  </a:cubicBezTo>
                  <a:cubicBezTo>
                    <a:pt x="25816" y="5250"/>
                    <a:pt x="25884" y="5182"/>
                    <a:pt x="25975" y="5113"/>
                  </a:cubicBezTo>
                  <a:cubicBezTo>
                    <a:pt x="17690" y="1963"/>
                    <a:pt x="8856" y="206"/>
                    <a:pt x="0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8" name="Google Shape;3182;p42">
              <a:extLst>
                <a:ext uri="{FF2B5EF4-FFF2-40B4-BE49-F238E27FC236}">
                  <a16:creationId xmlns:a16="http://schemas.microsoft.com/office/drawing/2014/main" id="{5808DE7F-FAD1-7191-F82C-CABE477473C0}"/>
                </a:ext>
              </a:extLst>
            </p:cNvPr>
            <p:cNvSpPr/>
            <p:nvPr/>
          </p:nvSpPr>
          <p:spPr>
            <a:xfrm>
              <a:off x="3708700" y="4121150"/>
              <a:ext cx="599200" cy="149525"/>
            </a:xfrm>
            <a:custGeom>
              <a:avLst/>
              <a:gdLst/>
              <a:ahLst/>
              <a:cxnLst/>
              <a:rect l="l" t="t" r="r" b="b"/>
              <a:pathLst>
                <a:path w="23968" h="5981" extrusionOk="0">
                  <a:moveTo>
                    <a:pt x="23967" y="1"/>
                  </a:moveTo>
                  <a:lnTo>
                    <a:pt x="23967" y="1"/>
                  </a:lnTo>
                  <a:cubicBezTo>
                    <a:pt x="22552" y="92"/>
                    <a:pt x="21137" y="252"/>
                    <a:pt x="19744" y="434"/>
                  </a:cubicBezTo>
                  <a:cubicBezTo>
                    <a:pt x="12965" y="1347"/>
                    <a:pt x="6323" y="3128"/>
                    <a:pt x="1" y="5753"/>
                  </a:cubicBezTo>
                  <a:cubicBezTo>
                    <a:pt x="92" y="5821"/>
                    <a:pt x="160" y="5912"/>
                    <a:pt x="229" y="5981"/>
                  </a:cubicBezTo>
                  <a:cubicBezTo>
                    <a:pt x="7852" y="3013"/>
                    <a:pt x="15841" y="982"/>
                    <a:pt x="23967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9" name="Google Shape;3183;p42">
              <a:extLst>
                <a:ext uri="{FF2B5EF4-FFF2-40B4-BE49-F238E27FC236}">
                  <a16:creationId xmlns:a16="http://schemas.microsoft.com/office/drawing/2014/main" id="{560DC080-F704-DD7A-B9DA-6AA6032B793B}"/>
                </a:ext>
              </a:extLst>
            </p:cNvPr>
            <p:cNvSpPr/>
            <p:nvPr/>
          </p:nvSpPr>
          <p:spPr>
            <a:xfrm>
              <a:off x="3639075" y="4091475"/>
              <a:ext cx="352675" cy="119850"/>
            </a:xfrm>
            <a:custGeom>
              <a:avLst/>
              <a:gdLst/>
              <a:ahLst/>
              <a:cxnLst/>
              <a:rect l="l" t="t" r="r" b="b"/>
              <a:pathLst>
                <a:path w="14107" h="4794" extrusionOk="0">
                  <a:moveTo>
                    <a:pt x="14107" y="1"/>
                  </a:moveTo>
                  <a:lnTo>
                    <a:pt x="14107" y="1"/>
                  </a:lnTo>
                  <a:cubicBezTo>
                    <a:pt x="12715" y="297"/>
                    <a:pt x="11345" y="640"/>
                    <a:pt x="9975" y="1028"/>
                  </a:cubicBezTo>
                  <a:cubicBezTo>
                    <a:pt x="6575" y="1964"/>
                    <a:pt x="3242" y="3151"/>
                    <a:pt x="1" y="4543"/>
                  </a:cubicBezTo>
                  <a:cubicBezTo>
                    <a:pt x="138" y="4611"/>
                    <a:pt x="252" y="4703"/>
                    <a:pt x="366" y="4794"/>
                  </a:cubicBezTo>
                  <a:cubicBezTo>
                    <a:pt x="4817" y="2854"/>
                    <a:pt x="9405" y="1256"/>
                    <a:pt x="14107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001" name="Google Shape;3185;p42">
            <a:extLst>
              <a:ext uri="{FF2B5EF4-FFF2-40B4-BE49-F238E27FC236}">
                <a16:creationId xmlns:a16="http://schemas.microsoft.com/office/drawing/2014/main" id="{3785E16A-4CC8-D5DB-C1B1-8FF4FBDD94FE}"/>
              </a:ext>
            </a:extLst>
          </p:cNvPr>
          <p:cNvSpPr txBox="1">
            <a:spLocks/>
          </p:cNvSpPr>
          <p:nvPr/>
        </p:nvSpPr>
        <p:spPr>
          <a:xfrm>
            <a:off x="2941382" y="2301667"/>
            <a:ext cx="5691985" cy="22635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2" tIns="91402" rIns="91402" bIns="91402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tma"/>
              <a:buNone/>
              <a:defRPr sz="5000" b="0" i="0" u="none" strike="noStrike" cap="none">
                <a:solidFill>
                  <a:schemeClr val="lt1"/>
                </a:solidFill>
                <a:latin typeface="Atma"/>
                <a:ea typeface="Atma"/>
                <a:cs typeface="Atma"/>
                <a:sym typeface="Atma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ebas Neue"/>
              <a:buNone/>
              <a:defRPr sz="36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ebas Neue"/>
              <a:buNone/>
              <a:defRPr sz="36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ebas Neue"/>
              <a:buNone/>
              <a:defRPr sz="36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ebas Neue"/>
              <a:buNone/>
              <a:defRPr sz="36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ebas Neue"/>
              <a:buNone/>
              <a:defRPr sz="36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ebas Neue"/>
              <a:buNone/>
              <a:defRPr sz="36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ebas Neue"/>
              <a:buNone/>
              <a:defRPr sz="36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ebas Neue"/>
              <a:buNone/>
              <a:defRPr sz="36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defTabSz="914150">
              <a:buClr>
                <a:srgbClr val="B54E15"/>
              </a:buClr>
            </a:pPr>
            <a:r>
              <a:rPr lang="nl-NL" sz="36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nl-NL" sz="36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 đề: Bài học cuộc sống</a:t>
            </a:r>
          </a:p>
          <a:p>
            <a:pPr marL="457071" indent="-457071" algn="ctr" defTabSz="914150">
              <a:buClr>
                <a:srgbClr val="B54E15"/>
              </a:buClr>
              <a:buFontTx/>
              <a:buChar char="-"/>
            </a:pPr>
            <a:endParaRPr lang="nl-NL" sz="2800" dirty="0">
              <a:solidFill>
                <a:srgbClr val="FCDFBC">
                  <a:lumMod val="10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003" name="Google Shape;3188;p42">
            <a:extLst>
              <a:ext uri="{FF2B5EF4-FFF2-40B4-BE49-F238E27FC236}">
                <a16:creationId xmlns:a16="http://schemas.microsoft.com/office/drawing/2014/main" id="{DD996E6C-571F-E115-2C2A-EA7644E795D6}"/>
              </a:ext>
            </a:extLst>
          </p:cNvPr>
          <p:cNvGrpSpPr/>
          <p:nvPr/>
        </p:nvGrpSpPr>
        <p:grpSpPr>
          <a:xfrm>
            <a:off x="9231552" y="3278405"/>
            <a:ext cx="1071207" cy="2242199"/>
            <a:chOff x="6812802" y="1734657"/>
            <a:chExt cx="1253104" cy="2049799"/>
          </a:xfrm>
        </p:grpSpPr>
        <p:sp>
          <p:nvSpPr>
            <p:cNvPr id="1004" name="Google Shape;3189;p42">
              <a:extLst>
                <a:ext uri="{FF2B5EF4-FFF2-40B4-BE49-F238E27FC236}">
                  <a16:creationId xmlns:a16="http://schemas.microsoft.com/office/drawing/2014/main" id="{4F9988FA-ABF2-2BB4-3576-91D9120ADEBC}"/>
                </a:ext>
              </a:extLst>
            </p:cNvPr>
            <p:cNvSpPr/>
            <p:nvPr/>
          </p:nvSpPr>
          <p:spPr>
            <a:xfrm flipH="1">
              <a:off x="6812802" y="2308955"/>
              <a:ext cx="227831" cy="280338"/>
            </a:xfrm>
            <a:custGeom>
              <a:avLst/>
              <a:gdLst/>
              <a:ahLst/>
              <a:cxnLst/>
              <a:rect l="l" t="t" r="r" b="b"/>
              <a:pathLst>
                <a:path w="9433" h="11607" extrusionOk="0">
                  <a:moveTo>
                    <a:pt x="3299" y="0"/>
                  </a:moveTo>
                  <a:cubicBezTo>
                    <a:pt x="1540" y="0"/>
                    <a:pt x="941" y="1490"/>
                    <a:pt x="941" y="1490"/>
                  </a:cubicBezTo>
                  <a:cubicBezTo>
                    <a:pt x="0" y="2716"/>
                    <a:pt x="1578" y="11606"/>
                    <a:pt x="3824" y="11606"/>
                  </a:cubicBezTo>
                  <a:cubicBezTo>
                    <a:pt x="3919" y="11606"/>
                    <a:pt x="4016" y="11590"/>
                    <a:pt x="4114" y="11556"/>
                  </a:cubicBezTo>
                  <a:cubicBezTo>
                    <a:pt x="6511" y="10757"/>
                    <a:pt x="9432" y="2152"/>
                    <a:pt x="4845" y="326"/>
                  </a:cubicBezTo>
                  <a:cubicBezTo>
                    <a:pt x="4251" y="93"/>
                    <a:pt x="3739" y="0"/>
                    <a:pt x="3299" y="0"/>
                  </a:cubicBezTo>
                  <a:close/>
                </a:path>
              </a:pathLst>
            </a:custGeom>
            <a:solidFill>
              <a:srgbClr val="FFB8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" name="Google Shape;3190;p42">
              <a:extLst>
                <a:ext uri="{FF2B5EF4-FFF2-40B4-BE49-F238E27FC236}">
                  <a16:creationId xmlns:a16="http://schemas.microsoft.com/office/drawing/2014/main" id="{2F5B021B-BD82-C223-3E63-8F3424B4EA94}"/>
                </a:ext>
              </a:extLst>
            </p:cNvPr>
            <p:cNvSpPr/>
            <p:nvPr/>
          </p:nvSpPr>
          <p:spPr>
            <a:xfrm flipH="1">
              <a:off x="6920861" y="2355642"/>
              <a:ext cx="89316" cy="177086"/>
            </a:xfrm>
            <a:custGeom>
              <a:avLst/>
              <a:gdLst/>
              <a:ahLst/>
              <a:cxnLst/>
              <a:rect l="l" t="t" r="r" b="b"/>
              <a:pathLst>
                <a:path w="3698" h="7332" extrusionOk="0">
                  <a:moveTo>
                    <a:pt x="2984" y="3950"/>
                  </a:moveTo>
                  <a:cubicBezTo>
                    <a:pt x="2994" y="3961"/>
                    <a:pt x="3003" y="3973"/>
                    <a:pt x="3013" y="3985"/>
                  </a:cubicBezTo>
                  <a:cubicBezTo>
                    <a:pt x="3013" y="3985"/>
                    <a:pt x="3013" y="3969"/>
                    <a:pt x="2984" y="3950"/>
                  </a:cubicBezTo>
                  <a:close/>
                  <a:moveTo>
                    <a:pt x="3630" y="1"/>
                  </a:moveTo>
                  <a:cubicBezTo>
                    <a:pt x="3506" y="1"/>
                    <a:pt x="3133" y="84"/>
                    <a:pt x="2671" y="288"/>
                  </a:cubicBezTo>
                  <a:cubicBezTo>
                    <a:pt x="2100" y="562"/>
                    <a:pt x="1438" y="1064"/>
                    <a:pt x="981" y="1657"/>
                  </a:cubicBezTo>
                  <a:cubicBezTo>
                    <a:pt x="479" y="2251"/>
                    <a:pt x="183" y="2890"/>
                    <a:pt x="68" y="3461"/>
                  </a:cubicBezTo>
                  <a:cubicBezTo>
                    <a:pt x="23" y="3597"/>
                    <a:pt x="23" y="3666"/>
                    <a:pt x="0" y="3940"/>
                  </a:cubicBezTo>
                  <a:cubicBezTo>
                    <a:pt x="0" y="4122"/>
                    <a:pt x="23" y="4305"/>
                    <a:pt x="46" y="4488"/>
                  </a:cubicBezTo>
                  <a:cubicBezTo>
                    <a:pt x="68" y="4807"/>
                    <a:pt x="114" y="5035"/>
                    <a:pt x="137" y="5195"/>
                  </a:cubicBezTo>
                  <a:cubicBezTo>
                    <a:pt x="342" y="5013"/>
                    <a:pt x="548" y="4876"/>
                    <a:pt x="708" y="4739"/>
                  </a:cubicBezTo>
                  <a:cubicBezTo>
                    <a:pt x="799" y="4670"/>
                    <a:pt x="890" y="4602"/>
                    <a:pt x="981" y="4533"/>
                  </a:cubicBezTo>
                  <a:cubicBezTo>
                    <a:pt x="1050" y="4465"/>
                    <a:pt x="1096" y="4465"/>
                    <a:pt x="1141" y="4419"/>
                  </a:cubicBezTo>
                  <a:cubicBezTo>
                    <a:pt x="1255" y="4374"/>
                    <a:pt x="1347" y="4305"/>
                    <a:pt x="1438" y="4282"/>
                  </a:cubicBezTo>
                  <a:cubicBezTo>
                    <a:pt x="1472" y="4248"/>
                    <a:pt x="1489" y="4242"/>
                    <a:pt x="1501" y="4242"/>
                  </a:cubicBezTo>
                  <a:cubicBezTo>
                    <a:pt x="1506" y="4242"/>
                    <a:pt x="1511" y="4244"/>
                    <a:pt x="1515" y="4244"/>
                  </a:cubicBezTo>
                  <a:cubicBezTo>
                    <a:pt x="1519" y="4244"/>
                    <a:pt x="1524" y="4242"/>
                    <a:pt x="1529" y="4237"/>
                  </a:cubicBezTo>
                  <a:cubicBezTo>
                    <a:pt x="1621" y="4214"/>
                    <a:pt x="1643" y="4191"/>
                    <a:pt x="1643" y="4191"/>
                  </a:cubicBezTo>
                  <a:lnTo>
                    <a:pt x="1758" y="4191"/>
                  </a:lnTo>
                  <a:cubicBezTo>
                    <a:pt x="1771" y="4195"/>
                    <a:pt x="1786" y="4196"/>
                    <a:pt x="1802" y="4196"/>
                  </a:cubicBezTo>
                  <a:cubicBezTo>
                    <a:pt x="1812" y="4196"/>
                    <a:pt x="1823" y="4196"/>
                    <a:pt x="1834" y="4196"/>
                  </a:cubicBezTo>
                  <a:cubicBezTo>
                    <a:pt x="1892" y="4196"/>
                    <a:pt x="1963" y="4206"/>
                    <a:pt x="2054" y="4328"/>
                  </a:cubicBezTo>
                  <a:lnTo>
                    <a:pt x="2077" y="4374"/>
                  </a:lnTo>
                  <a:lnTo>
                    <a:pt x="2100" y="4374"/>
                  </a:lnTo>
                  <a:cubicBezTo>
                    <a:pt x="2123" y="4419"/>
                    <a:pt x="2214" y="4510"/>
                    <a:pt x="2191" y="4533"/>
                  </a:cubicBezTo>
                  <a:cubicBezTo>
                    <a:pt x="2214" y="4579"/>
                    <a:pt x="2100" y="4716"/>
                    <a:pt x="1826" y="4899"/>
                  </a:cubicBezTo>
                  <a:cubicBezTo>
                    <a:pt x="1575" y="5081"/>
                    <a:pt x="1164" y="5309"/>
                    <a:pt x="936" y="5697"/>
                  </a:cubicBezTo>
                  <a:cubicBezTo>
                    <a:pt x="753" y="6017"/>
                    <a:pt x="639" y="6382"/>
                    <a:pt x="776" y="6725"/>
                  </a:cubicBezTo>
                  <a:cubicBezTo>
                    <a:pt x="936" y="7067"/>
                    <a:pt x="1347" y="7272"/>
                    <a:pt x="1780" y="7318"/>
                  </a:cubicBezTo>
                  <a:cubicBezTo>
                    <a:pt x="1867" y="7327"/>
                    <a:pt x="1954" y="7332"/>
                    <a:pt x="2039" y="7332"/>
                  </a:cubicBezTo>
                  <a:cubicBezTo>
                    <a:pt x="2382" y="7332"/>
                    <a:pt x="2707" y="7259"/>
                    <a:pt x="2944" y="7113"/>
                  </a:cubicBezTo>
                  <a:cubicBezTo>
                    <a:pt x="3264" y="6953"/>
                    <a:pt x="3333" y="6725"/>
                    <a:pt x="3355" y="6610"/>
                  </a:cubicBezTo>
                  <a:cubicBezTo>
                    <a:pt x="3355" y="6473"/>
                    <a:pt x="3333" y="6405"/>
                    <a:pt x="3310" y="6405"/>
                  </a:cubicBezTo>
                  <a:cubicBezTo>
                    <a:pt x="3218" y="6405"/>
                    <a:pt x="3241" y="6747"/>
                    <a:pt x="2785" y="6930"/>
                  </a:cubicBezTo>
                  <a:cubicBezTo>
                    <a:pt x="2636" y="6975"/>
                    <a:pt x="2449" y="7009"/>
                    <a:pt x="2260" y="7009"/>
                  </a:cubicBezTo>
                  <a:cubicBezTo>
                    <a:pt x="2160" y="7009"/>
                    <a:pt x="2058" y="6999"/>
                    <a:pt x="1963" y="6976"/>
                  </a:cubicBezTo>
                  <a:cubicBezTo>
                    <a:pt x="1689" y="6907"/>
                    <a:pt x="1461" y="6747"/>
                    <a:pt x="1415" y="6542"/>
                  </a:cubicBezTo>
                  <a:cubicBezTo>
                    <a:pt x="1370" y="6336"/>
                    <a:pt x="1461" y="6085"/>
                    <a:pt x="1643" y="5857"/>
                  </a:cubicBezTo>
                  <a:cubicBezTo>
                    <a:pt x="1758" y="5675"/>
                    <a:pt x="2054" y="5515"/>
                    <a:pt x="2374" y="5332"/>
                  </a:cubicBezTo>
                  <a:cubicBezTo>
                    <a:pt x="2648" y="5150"/>
                    <a:pt x="3059" y="4899"/>
                    <a:pt x="3150" y="4556"/>
                  </a:cubicBezTo>
                  <a:cubicBezTo>
                    <a:pt x="3218" y="4214"/>
                    <a:pt x="3036" y="4031"/>
                    <a:pt x="2967" y="3940"/>
                  </a:cubicBezTo>
                  <a:lnTo>
                    <a:pt x="2967" y="3940"/>
                  </a:lnTo>
                  <a:cubicBezTo>
                    <a:pt x="2974" y="3943"/>
                    <a:pt x="2980" y="3946"/>
                    <a:pt x="2984" y="3950"/>
                  </a:cubicBezTo>
                  <a:lnTo>
                    <a:pt x="2984" y="3950"/>
                  </a:lnTo>
                  <a:cubicBezTo>
                    <a:pt x="2907" y="3852"/>
                    <a:pt x="2843" y="3770"/>
                    <a:pt x="2762" y="3689"/>
                  </a:cubicBezTo>
                  <a:cubicBezTo>
                    <a:pt x="2648" y="3620"/>
                    <a:pt x="2534" y="3575"/>
                    <a:pt x="2419" y="3529"/>
                  </a:cubicBezTo>
                  <a:cubicBezTo>
                    <a:pt x="2231" y="3478"/>
                    <a:pt x="2069" y="3452"/>
                    <a:pt x="1951" y="3452"/>
                  </a:cubicBezTo>
                  <a:cubicBezTo>
                    <a:pt x="1912" y="3452"/>
                    <a:pt x="1877" y="3455"/>
                    <a:pt x="1849" y="3461"/>
                  </a:cubicBezTo>
                  <a:cubicBezTo>
                    <a:pt x="1575" y="3483"/>
                    <a:pt x="1506" y="3506"/>
                    <a:pt x="1506" y="3506"/>
                  </a:cubicBezTo>
                  <a:cubicBezTo>
                    <a:pt x="1506" y="3506"/>
                    <a:pt x="1461" y="3506"/>
                    <a:pt x="1255" y="3575"/>
                  </a:cubicBezTo>
                  <a:cubicBezTo>
                    <a:pt x="1210" y="3575"/>
                    <a:pt x="1118" y="3597"/>
                    <a:pt x="1096" y="3620"/>
                  </a:cubicBezTo>
                  <a:cubicBezTo>
                    <a:pt x="1073" y="3620"/>
                    <a:pt x="1050" y="3643"/>
                    <a:pt x="1027" y="3643"/>
                  </a:cubicBezTo>
                  <a:cubicBezTo>
                    <a:pt x="959" y="3666"/>
                    <a:pt x="1004" y="3666"/>
                    <a:pt x="1004" y="3666"/>
                  </a:cubicBezTo>
                  <a:cubicBezTo>
                    <a:pt x="981" y="3689"/>
                    <a:pt x="981" y="3689"/>
                    <a:pt x="959" y="3689"/>
                  </a:cubicBezTo>
                  <a:cubicBezTo>
                    <a:pt x="959" y="3685"/>
                    <a:pt x="958" y="3684"/>
                    <a:pt x="957" y="3684"/>
                  </a:cubicBezTo>
                  <a:cubicBezTo>
                    <a:pt x="957" y="3684"/>
                    <a:pt x="956" y="3685"/>
                    <a:pt x="955" y="3685"/>
                  </a:cubicBezTo>
                  <a:cubicBezTo>
                    <a:pt x="949" y="3685"/>
                    <a:pt x="942" y="3668"/>
                    <a:pt x="959" y="3438"/>
                  </a:cubicBezTo>
                  <a:cubicBezTo>
                    <a:pt x="1004" y="2958"/>
                    <a:pt x="1210" y="2365"/>
                    <a:pt x="1552" y="1817"/>
                  </a:cubicBezTo>
                  <a:cubicBezTo>
                    <a:pt x="1895" y="1269"/>
                    <a:pt x="2419" y="790"/>
                    <a:pt x="2876" y="493"/>
                  </a:cubicBezTo>
                  <a:cubicBezTo>
                    <a:pt x="3333" y="174"/>
                    <a:pt x="3698" y="60"/>
                    <a:pt x="3675" y="14"/>
                  </a:cubicBezTo>
                  <a:cubicBezTo>
                    <a:pt x="3675" y="5"/>
                    <a:pt x="3659" y="1"/>
                    <a:pt x="3630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" name="Google Shape;3191;p42">
              <a:extLst>
                <a:ext uri="{FF2B5EF4-FFF2-40B4-BE49-F238E27FC236}">
                  <a16:creationId xmlns:a16="http://schemas.microsoft.com/office/drawing/2014/main" id="{2AB4B5DC-8309-EAD7-6806-0F29729286D6}"/>
                </a:ext>
              </a:extLst>
            </p:cNvPr>
            <p:cNvSpPr/>
            <p:nvPr/>
          </p:nvSpPr>
          <p:spPr>
            <a:xfrm flipH="1">
              <a:off x="6885574" y="2359554"/>
              <a:ext cx="135375" cy="172280"/>
            </a:xfrm>
            <a:custGeom>
              <a:avLst/>
              <a:gdLst/>
              <a:ahLst/>
              <a:cxnLst/>
              <a:rect l="l" t="t" r="r" b="b"/>
              <a:pathLst>
                <a:path w="5605" h="7133" extrusionOk="0">
                  <a:moveTo>
                    <a:pt x="3670" y="0"/>
                  </a:moveTo>
                  <a:cubicBezTo>
                    <a:pt x="2361" y="0"/>
                    <a:pt x="1336" y="2180"/>
                    <a:pt x="1336" y="2180"/>
                  </a:cubicBezTo>
                  <a:cubicBezTo>
                    <a:pt x="1336" y="2180"/>
                    <a:pt x="1" y="7132"/>
                    <a:pt x="2301" y="7132"/>
                  </a:cubicBezTo>
                  <a:cubicBezTo>
                    <a:pt x="2425" y="7132"/>
                    <a:pt x="2560" y="7118"/>
                    <a:pt x="2706" y="7088"/>
                  </a:cubicBezTo>
                  <a:cubicBezTo>
                    <a:pt x="5559" y="6494"/>
                    <a:pt x="5605" y="628"/>
                    <a:pt x="4098" y="80"/>
                  </a:cubicBezTo>
                  <a:cubicBezTo>
                    <a:pt x="3953" y="25"/>
                    <a:pt x="3810" y="0"/>
                    <a:pt x="3670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" name="Google Shape;3192;p42">
              <a:extLst>
                <a:ext uri="{FF2B5EF4-FFF2-40B4-BE49-F238E27FC236}">
                  <a16:creationId xmlns:a16="http://schemas.microsoft.com/office/drawing/2014/main" id="{3C531DE9-65C7-D38A-2F47-402A9BB35448}"/>
                </a:ext>
              </a:extLst>
            </p:cNvPr>
            <p:cNvSpPr/>
            <p:nvPr/>
          </p:nvSpPr>
          <p:spPr>
            <a:xfrm flipH="1">
              <a:off x="6838163" y="1962004"/>
              <a:ext cx="1227744" cy="972766"/>
            </a:xfrm>
            <a:custGeom>
              <a:avLst/>
              <a:gdLst/>
              <a:ahLst/>
              <a:cxnLst/>
              <a:rect l="l" t="t" r="r" b="b"/>
              <a:pathLst>
                <a:path w="50833" h="40276" extrusionOk="0">
                  <a:moveTo>
                    <a:pt x="25273" y="0"/>
                  </a:moveTo>
                  <a:cubicBezTo>
                    <a:pt x="18269" y="0"/>
                    <a:pt x="14129" y="3073"/>
                    <a:pt x="14129" y="3073"/>
                  </a:cubicBezTo>
                  <a:cubicBezTo>
                    <a:pt x="2169" y="11062"/>
                    <a:pt x="9062" y="23730"/>
                    <a:pt x="9062" y="23730"/>
                  </a:cubicBezTo>
                  <a:cubicBezTo>
                    <a:pt x="9062" y="23730"/>
                    <a:pt x="7685" y="22460"/>
                    <a:pt x="5842" y="22460"/>
                  </a:cubicBezTo>
                  <a:cubicBezTo>
                    <a:pt x="4857" y="22460"/>
                    <a:pt x="3738" y="22823"/>
                    <a:pt x="2625" y="23936"/>
                  </a:cubicBezTo>
                  <a:cubicBezTo>
                    <a:pt x="1" y="26560"/>
                    <a:pt x="3402" y="32518"/>
                    <a:pt x="7145" y="34001"/>
                  </a:cubicBezTo>
                  <a:cubicBezTo>
                    <a:pt x="8059" y="34360"/>
                    <a:pt x="8838" y="34505"/>
                    <a:pt x="9500" y="34505"/>
                  </a:cubicBezTo>
                  <a:cubicBezTo>
                    <a:pt x="12295" y="34505"/>
                    <a:pt x="13011" y="31924"/>
                    <a:pt x="13011" y="31924"/>
                  </a:cubicBezTo>
                  <a:cubicBezTo>
                    <a:pt x="15021" y="35985"/>
                    <a:pt x="22377" y="40275"/>
                    <a:pt x="30449" y="40275"/>
                  </a:cubicBezTo>
                  <a:cubicBezTo>
                    <a:pt x="31543" y="40275"/>
                    <a:pt x="32650" y="40196"/>
                    <a:pt x="33759" y="40027"/>
                  </a:cubicBezTo>
                  <a:cubicBezTo>
                    <a:pt x="42524" y="38681"/>
                    <a:pt x="50833" y="31422"/>
                    <a:pt x="43962" y="20215"/>
                  </a:cubicBezTo>
                  <a:cubicBezTo>
                    <a:pt x="43186" y="13870"/>
                    <a:pt x="43688" y="4717"/>
                    <a:pt x="33599" y="1384"/>
                  </a:cubicBezTo>
                  <a:cubicBezTo>
                    <a:pt x="30511" y="374"/>
                    <a:pt x="27718" y="0"/>
                    <a:pt x="25273" y="0"/>
                  </a:cubicBezTo>
                  <a:close/>
                </a:path>
              </a:pathLst>
            </a:custGeom>
            <a:solidFill>
              <a:srgbClr val="FFB8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" name="Google Shape;3193;p42">
              <a:extLst>
                <a:ext uri="{FF2B5EF4-FFF2-40B4-BE49-F238E27FC236}">
                  <a16:creationId xmlns:a16="http://schemas.microsoft.com/office/drawing/2014/main" id="{84A7C2AA-E4F3-DA96-AB01-31EC5ACED88F}"/>
                </a:ext>
              </a:extLst>
            </p:cNvPr>
            <p:cNvSpPr/>
            <p:nvPr/>
          </p:nvSpPr>
          <p:spPr>
            <a:xfrm flipH="1">
              <a:off x="6838163" y="2090254"/>
              <a:ext cx="899173" cy="844589"/>
            </a:xfrm>
            <a:custGeom>
              <a:avLst/>
              <a:gdLst/>
              <a:ahLst/>
              <a:cxnLst/>
              <a:rect l="l" t="t" r="r" b="b"/>
              <a:pathLst>
                <a:path w="37229" h="34969" extrusionOk="0">
                  <a:moveTo>
                    <a:pt x="26181" y="0"/>
                  </a:moveTo>
                  <a:lnTo>
                    <a:pt x="26181" y="0"/>
                  </a:lnTo>
                  <a:cubicBezTo>
                    <a:pt x="29194" y="4200"/>
                    <a:pt x="29148" y="9747"/>
                    <a:pt x="29673" y="14038"/>
                  </a:cubicBezTo>
                  <a:cubicBezTo>
                    <a:pt x="36544" y="25245"/>
                    <a:pt x="28235" y="32503"/>
                    <a:pt x="19470" y="33850"/>
                  </a:cubicBezTo>
                  <a:cubicBezTo>
                    <a:pt x="18357" y="34021"/>
                    <a:pt x="17246" y="34100"/>
                    <a:pt x="16147" y="34100"/>
                  </a:cubicBezTo>
                  <a:cubicBezTo>
                    <a:pt x="9315" y="34100"/>
                    <a:pt x="2989" y="31020"/>
                    <a:pt x="0" y="27619"/>
                  </a:cubicBezTo>
                  <a:lnTo>
                    <a:pt x="0" y="27619"/>
                  </a:lnTo>
                  <a:cubicBezTo>
                    <a:pt x="2623" y="31354"/>
                    <a:pt x="9415" y="34969"/>
                    <a:pt x="16821" y="34969"/>
                  </a:cubicBezTo>
                  <a:cubicBezTo>
                    <a:pt x="17923" y="34969"/>
                    <a:pt x="19038" y="34889"/>
                    <a:pt x="20155" y="34717"/>
                  </a:cubicBezTo>
                  <a:cubicBezTo>
                    <a:pt x="28920" y="33371"/>
                    <a:pt x="37229" y="26112"/>
                    <a:pt x="30358" y="14905"/>
                  </a:cubicBezTo>
                  <a:cubicBezTo>
                    <a:pt x="29810" y="10317"/>
                    <a:pt x="29902" y="4268"/>
                    <a:pt x="26181" y="0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" name="Google Shape;3194;p42">
              <a:extLst>
                <a:ext uri="{FF2B5EF4-FFF2-40B4-BE49-F238E27FC236}">
                  <a16:creationId xmlns:a16="http://schemas.microsoft.com/office/drawing/2014/main" id="{60F07F53-480D-F4A2-FF2E-26E5472EB617}"/>
                </a:ext>
              </a:extLst>
            </p:cNvPr>
            <p:cNvSpPr/>
            <p:nvPr/>
          </p:nvSpPr>
          <p:spPr>
            <a:xfrm flipH="1">
              <a:off x="7752745" y="2705491"/>
              <a:ext cx="232661" cy="90016"/>
            </a:xfrm>
            <a:custGeom>
              <a:avLst/>
              <a:gdLst/>
              <a:ahLst/>
              <a:cxnLst/>
              <a:rect l="l" t="t" r="r" b="b"/>
              <a:pathLst>
                <a:path w="9633" h="3727" extrusionOk="0">
                  <a:moveTo>
                    <a:pt x="0" y="0"/>
                  </a:moveTo>
                  <a:cubicBezTo>
                    <a:pt x="1004" y="1438"/>
                    <a:pt x="2374" y="2648"/>
                    <a:pt x="3812" y="3218"/>
                  </a:cubicBezTo>
                  <a:cubicBezTo>
                    <a:pt x="4726" y="3580"/>
                    <a:pt x="5506" y="3726"/>
                    <a:pt x="6169" y="3726"/>
                  </a:cubicBezTo>
                  <a:cubicBezTo>
                    <a:pt x="8517" y="3726"/>
                    <a:pt x="9401" y="1894"/>
                    <a:pt x="9632" y="1324"/>
                  </a:cubicBezTo>
                  <a:cubicBezTo>
                    <a:pt x="9381" y="959"/>
                    <a:pt x="9153" y="616"/>
                    <a:pt x="8993" y="274"/>
                  </a:cubicBezTo>
                  <a:cubicBezTo>
                    <a:pt x="8993" y="274"/>
                    <a:pt x="8281" y="2843"/>
                    <a:pt x="5502" y="2843"/>
                  </a:cubicBezTo>
                  <a:cubicBezTo>
                    <a:pt x="4835" y="2843"/>
                    <a:pt x="4050" y="2695"/>
                    <a:pt x="3127" y="2328"/>
                  </a:cubicBezTo>
                  <a:cubicBezTo>
                    <a:pt x="2009" y="1895"/>
                    <a:pt x="913" y="1050"/>
                    <a:pt x="0" y="0"/>
                  </a:cubicBezTo>
                  <a:close/>
                </a:path>
              </a:pathLst>
            </a:custGeom>
            <a:solidFill>
              <a:srgbClr val="FFB8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" name="Google Shape;3195;p42">
              <a:extLst>
                <a:ext uri="{FF2B5EF4-FFF2-40B4-BE49-F238E27FC236}">
                  <a16:creationId xmlns:a16="http://schemas.microsoft.com/office/drawing/2014/main" id="{09B0442B-264E-9863-9BEF-53BD58BFEE0D}"/>
                </a:ext>
              </a:extLst>
            </p:cNvPr>
            <p:cNvSpPr/>
            <p:nvPr/>
          </p:nvSpPr>
          <p:spPr>
            <a:xfrm flipH="1">
              <a:off x="7816701" y="2562001"/>
              <a:ext cx="159334" cy="193969"/>
            </a:xfrm>
            <a:custGeom>
              <a:avLst/>
              <a:gdLst/>
              <a:ahLst/>
              <a:cxnLst/>
              <a:rect l="l" t="t" r="r" b="b"/>
              <a:pathLst>
                <a:path w="6597" h="8031" extrusionOk="0">
                  <a:moveTo>
                    <a:pt x="1350" y="1"/>
                  </a:moveTo>
                  <a:cubicBezTo>
                    <a:pt x="70" y="1"/>
                    <a:pt x="91" y="2312"/>
                    <a:pt x="91" y="2312"/>
                  </a:cubicBezTo>
                  <a:cubicBezTo>
                    <a:pt x="0" y="4686"/>
                    <a:pt x="3333" y="7699"/>
                    <a:pt x="4793" y="7995"/>
                  </a:cubicBezTo>
                  <a:cubicBezTo>
                    <a:pt x="4913" y="8019"/>
                    <a:pt x="5025" y="8030"/>
                    <a:pt x="5130" y="8030"/>
                  </a:cubicBezTo>
                  <a:cubicBezTo>
                    <a:pt x="6327" y="8030"/>
                    <a:pt x="6597" y="6603"/>
                    <a:pt x="6597" y="6603"/>
                  </a:cubicBezTo>
                  <a:cubicBezTo>
                    <a:pt x="6597" y="6603"/>
                    <a:pt x="4816" y="5895"/>
                    <a:pt x="4405" y="4480"/>
                  </a:cubicBezTo>
                  <a:cubicBezTo>
                    <a:pt x="4097" y="3355"/>
                    <a:pt x="5144" y="3240"/>
                    <a:pt x="5587" y="3240"/>
                  </a:cubicBezTo>
                  <a:cubicBezTo>
                    <a:pt x="5701" y="3240"/>
                    <a:pt x="5775" y="3248"/>
                    <a:pt x="5775" y="3248"/>
                  </a:cubicBezTo>
                  <a:cubicBezTo>
                    <a:pt x="5775" y="3248"/>
                    <a:pt x="2876" y="143"/>
                    <a:pt x="1461" y="7"/>
                  </a:cubicBezTo>
                  <a:cubicBezTo>
                    <a:pt x="1423" y="3"/>
                    <a:pt x="1386" y="1"/>
                    <a:pt x="1350" y="1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" name="Google Shape;3196;p42">
              <a:extLst>
                <a:ext uri="{FF2B5EF4-FFF2-40B4-BE49-F238E27FC236}">
                  <a16:creationId xmlns:a16="http://schemas.microsoft.com/office/drawing/2014/main" id="{D540E031-14C2-2607-175C-7ADD8F2CB6D9}"/>
                </a:ext>
              </a:extLst>
            </p:cNvPr>
            <p:cNvSpPr/>
            <p:nvPr/>
          </p:nvSpPr>
          <p:spPr>
            <a:xfrm flipH="1">
              <a:off x="7804021" y="2562146"/>
              <a:ext cx="166507" cy="194887"/>
            </a:xfrm>
            <a:custGeom>
              <a:avLst/>
              <a:gdLst/>
              <a:ahLst/>
              <a:cxnLst/>
              <a:rect l="l" t="t" r="r" b="b"/>
              <a:pathLst>
                <a:path w="6894" h="8069" extrusionOk="0">
                  <a:moveTo>
                    <a:pt x="1233" y="1"/>
                  </a:moveTo>
                  <a:cubicBezTo>
                    <a:pt x="1027" y="1"/>
                    <a:pt x="799" y="69"/>
                    <a:pt x="617" y="160"/>
                  </a:cubicBezTo>
                  <a:cubicBezTo>
                    <a:pt x="457" y="252"/>
                    <a:pt x="297" y="389"/>
                    <a:pt x="229" y="503"/>
                  </a:cubicBezTo>
                  <a:cubicBezTo>
                    <a:pt x="69" y="777"/>
                    <a:pt x="23" y="1005"/>
                    <a:pt x="23" y="1142"/>
                  </a:cubicBezTo>
                  <a:cubicBezTo>
                    <a:pt x="0" y="1302"/>
                    <a:pt x="0" y="1393"/>
                    <a:pt x="23" y="1393"/>
                  </a:cubicBezTo>
                  <a:cubicBezTo>
                    <a:pt x="25" y="1394"/>
                    <a:pt x="27" y="1394"/>
                    <a:pt x="29" y="1394"/>
                  </a:cubicBezTo>
                  <a:cubicBezTo>
                    <a:pt x="94" y="1394"/>
                    <a:pt x="146" y="1017"/>
                    <a:pt x="457" y="640"/>
                  </a:cubicBezTo>
                  <a:cubicBezTo>
                    <a:pt x="596" y="481"/>
                    <a:pt x="820" y="357"/>
                    <a:pt x="1101" y="357"/>
                  </a:cubicBezTo>
                  <a:cubicBezTo>
                    <a:pt x="1144" y="357"/>
                    <a:pt x="1188" y="360"/>
                    <a:pt x="1233" y="366"/>
                  </a:cubicBezTo>
                  <a:cubicBezTo>
                    <a:pt x="1552" y="389"/>
                    <a:pt x="1940" y="526"/>
                    <a:pt x="2306" y="731"/>
                  </a:cubicBezTo>
                  <a:cubicBezTo>
                    <a:pt x="3036" y="1119"/>
                    <a:pt x="3744" y="1690"/>
                    <a:pt x="4360" y="2283"/>
                  </a:cubicBezTo>
                  <a:cubicBezTo>
                    <a:pt x="4520" y="2443"/>
                    <a:pt x="4657" y="2580"/>
                    <a:pt x="4794" y="2740"/>
                  </a:cubicBezTo>
                  <a:cubicBezTo>
                    <a:pt x="4862" y="2785"/>
                    <a:pt x="4953" y="2899"/>
                    <a:pt x="4976" y="2922"/>
                  </a:cubicBezTo>
                  <a:lnTo>
                    <a:pt x="4999" y="2968"/>
                  </a:lnTo>
                  <a:cubicBezTo>
                    <a:pt x="5013" y="2996"/>
                    <a:pt x="5019" y="3016"/>
                    <a:pt x="5010" y="3016"/>
                  </a:cubicBezTo>
                  <a:cubicBezTo>
                    <a:pt x="5004" y="3016"/>
                    <a:pt x="4994" y="3008"/>
                    <a:pt x="4976" y="2991"/>
                  </a:cubicBezTo>
                  <a:lnTo>
                    <a:pt x="4908" y="2991"/>
                  </a:lnTo>
                  <a:cubicBezTo>
                    <a:pt x="4915" y="2983"/>
                    <a:pt x="4908" y="2981"/>
                    <a:pt x="4893" y="2981"/>
                  </a:cubicBezTo>
                  <a:cubicBezTo>
                    <a:pt x="4862" y="2981"/>
                    <a:pt x="4801" y="2991"/>
                    <a:pt x="4771" y="2991"/>
                  </a:cubicBezTo>
                  <a:cubicBezTo>
                    <a:pt x="4725" y="2991"/>
                    <a:pt x="4657" y="3013"/>
                    <a:pt x="4588" y="3036"/>
                  </a:cubicBezTo>
                  <a:cubicBezTo>
                    <a:pt x="4474" y="3082"/>
                    <a:pt x="4383" y="3128"/>
                    <a:pt x="4291" y="3173"/>
                  </a:cubicBezTo>
                  <a:cubicBezTo>
                    <a:pt x="4155" y="3310"/>
                    <a:pt x="4018" y="3424"/>
                    <a:pt x="3972" y="3493"/>
                  </a:cubicBezTo>
                  <a:cubicBezTo>
                    <a:pt x="3926" y="3584"/>
                    <a:pt x="3903" y="3630"/>
                    <a:pt x="3903" y="3630"/>
                  </a:cubicBezTo>
                  <a:cubicBezTo>
                    <a:pt x="3903" y="3630"/>
                    <a:pt x="3881" y="3675"/>
                    <a:pt x="3835" y="3767"/>
                  </a:cubicBezTo>
                  <a:cubicBezTo>
                    <a:pt x="3812" y="3858"/>
                    <a:pt x="3789" y="3972"/>
                    <a:pt x="3766" y="4155"/>
                  </a:cubicBezTo>
                  <a:cubicBezTo>
                    <a:pt x="3744" y="4474"/>
                    <a:pt x="3835" y="4885"/>
                    <a:pt x="4063" y="5319"/>
                  </a:cubicBezTo>
                  <a:cubicBezTo>
                    <a:pt x="4314" y="5753"/>
                    <a:pt x="4725" y="6209"/>
                    <a:pt x="5296" y="6506"/>
                  </a:cubicBezTo>
                  <a:cubicBezTo>
                    <a:pt x="5433" y="6574"/>
                    <a:pt x="5593" y="6643"/>
                    <a:pt x="5729" y="6711"/>
                  </a:cubicBezTo>
                  <a:cubicBezTo>
                    <a:pt x="5798" y="6757"/>
                    <a:pt x="5889" y="6780"/>
                    <a:pt x="5958" y="6780"/>
                  </a:cubicBezTo>
                  <a:cubicBezTo>
                    <a:pt x="6026" y="6802"/>
                    <a:pt x="6026" y="6802"/>
                    <a:pt x="6049" y="6802"/>
                  </a:cubicBezTo>
                  <a:cubicBezTo>
                    <a:pt x="6095" y="6802"/>
                    <a:pt x="6095" y="6848"/>
                    <a:pt x="6095" y="6894"/>
                  </a:cubicBezTo>
                  <a:cubicBezTo>
                    <a:pt x="6095" y="6894"/>
                    <a:pt x="6026" y="7031"/>
                    <a:pt x="5981" y="7122"/>
                  </a:cubicBezTo>
                  <a:cubicBezTo>
                    <a:pt x="5866" y="7327"/>
                    <a:pt x="5729" y="7487"/>
                    <a:pt x="5478" y="7533"/>
                  </a:cubicBezTo>
                  <a:cubicBezTo>
                    <a:pt x="5364" y="7567"/>
                    <a:pt x="5233" y="7584"/>
                    <a:pt x="5099" y="7584"/>
                  </a:cubicBezTo>
                  <a:cubicBezTo>
                    <a:pt x="4965" y="7584"/>
                    <a:pt x="4828" y="7567"/>
                    <a:pt x="4702" y="7533"/>
                  </a:cubicBezTo>
                  <a:cubicBezTo>
                    <a:pt x="4155" y="7464"/>
                    <a:pt x="3675" y="7236"/>
                    <a:pt x="3264" y="7054"/>
                  </a:cubicBezTo>
                  <a:cubicBezTo>
                    <a:pt x="2487" y="6654"/>
                    <a:pt x="2055" y="6254"/>
                    <a:pt x="1991" y="6254"/>
                  </a:cubicBezTo>
                  <a:cubicBezTo>
                    <a:pt x="1989" y="6254"/>
                    <a:pt x="1987" y="6254"/>
                    <a:pt x="1986" y="6255"/>
                  </a:cubicBezTo>
                  <a:cubicBezTo>
                    <a:pt x="1940" y="6300"/>
                    <a:pt x="2283" y="6802"/>
                    <a:pt x="3082" y="7305"/>
                  </a:cubicBezTo>
                  <a:cubicBezTo>
                    <a:pt x="3470" y="7556"/>
                    <a:pt x="3949" y="7830"/>
                    <a:pt x="4565" y="7989"/>
                  </a:cubicBezTo>
                  <a:cubicBezTo>
                    <a:pt x="4774" y="8034"/>
                    <a:pt x="4991" y="8069"/>
                    <a:pt x="5225" y="8069"/>
                  </a:cubicBezTo>
                  <a:cubicBezTo>
                    <a:pt x="5350" y="8069"/>
                    <a:pt x="5480" y="8059"/>
                    <a:pt x="5615" y="8035"/>
                  </a:cubicBezTo>
                  <a:cubicBezTo>
                    <a:pt x="6003" y="7967"/>
                    <a:pt x="6346" y="7693"/>
                    <a:pt x="6551" y="7396"/>
                  </a:cubicBezTo>
                  <a:cubicBezTo>
                    <a:pt x="6620" y="7236"/>
                    <a:pt x="6711" y="7122"/>
                    <a:pt x="6757" y="6848"/>
                  </a:cubicBezTo>
                  <a:lnTo>
                    <a:pt x="6871" y="6483"/>
                  </a:lnTo>
                  <a:cubicBezTo>
                    <a:pt x="6871" y="6460"/>
                    <a:pt x="6894" y="6414"/>
                    <a:pt x="6871" y="6392"/>
                  </a:cubicBezTo>
                  <a:lnTo>
                    <a:pt x="6779" y="6369"/>
                  </a:lnTo>
                  <a:lnTo>
                    <a:pt x="6597" y="6300"/>
                  </a:lnTo>
                  <a:lnTo>
                    <a:pt x="6232" y="6186"/>
                  </a:lnTo>
                  <a:cubicBezTo>
                    <a:pt x="6163" y="6186"/>
                    <a:pt x="6095" y="6163"/>
                    <a:pt x="6049" y="6118"/>
                  </a:cubicBezTo>
                  <a:cubicBezTo>
                    <a:pt x="5935" y="6049"/>
                    <a:pt x="5798" y="6004"/>
                    <a:pt x="5707" y="5935"/>
                  </a:cubicBezTo>
                  <a:cubicBezTo>
                    <a:pt x="5273" y="5684"/>
                    <a:pt x="4976" y="5319"/>
                    <a:pt x="4816" y="4999"/>
                  </a:cubicBezTo>
                  <a:cubicBezTo>
                    <a:pt x="4657" y="4657"/>
                    <a:pt x="4611" y="4360"/>
                    <a:pt x="4634" y="4178"/>
                  </a:cubicBezTo>
                  <a:cubicBezTo>
                    <a:pt x="4657" y="4109"/>
                    <a:pt x="4680" y="4041"/>
                    <a:pt x="4680" y="3995"/>
                  </a:cubicBezTo>
                  <a:cubicBezTo>
                    <a:pt x="4702" y="3972"/>
                    <a:pt x="4702" y="3949"/>
                    <a:pt x="4702" y="3949"/>
                  </a:cubicBezTo>
                  <a:cubicBezTo>
                    <a:pt x="4702" y="3949"/>
                    <a:pt x="4748" y="3881"/>
                    <a:pt x="4816" y="3812"/>
                  </a:cubicBezTo>
                  <a:cubicBezTo>
                    <a:pt x="4839" y="3790"/>
                    <a:pt x="4862" y="3790"/>
                    <a:pt x="4908" y="3767"/>
                  </a:cubicBezTo>
                  <a:cubicBezTo>
                    <a:pt x="4908" y="3767"/>
                    <a:pt x="4931" y="3744"/>
                    <a:pt x="4953" y="3744"/>
                  </a:cubicBezTo>
                  <a:lnTo>
                    <a:pt x="5090" y="3744"/>
                  </a:lnTo>
                  <a:cubicBezTo>
                    <a:pt x="5204" y="3767"/>
                    <a:pt x="5273" y="3744"/>
                    <a:pt x="5410" y="3790"/>
                  </a:cubicBezTo>
                  <a:cubicBezTo>
                    <a:pt x="5570" y="3835"/>
                    <a:pt x="5707" y="3881"/>
                    <a:pt x="5889" y="3949"/>
                  </a:cubicBezTo>
                  <a:cubicBezTo>
                    <a:pt x="6186" y="4041"/>
                    <a:pt x="6506" y="4155"/>
                    <a:pt x="6825" y="4269"/>
                  </a:cubicBezTo>
                  <a:cubicBezTo>
                    <a:pt x="6734" y="4109"/>
                    <a:pt x="6665" y="3995"/>
                    <a:pt x="6483" y="3698"/>
                  </a:cubicBezTo>
                  <a:cubicBezTo>
                    <a:pt x="6323" y="3447"/>
                    <a:pt x="6186" y="3219"/>
                    <a:pt x="5981" y="2945"/>
                  </a:cubicBezTo>
                  <a:cubicBezTo>
                    <a:pt x="5844" y="2808"/>
                    <a:pt x="5729" y="2671"/>
                    <a:pt x="5615" y="2534"/>
                  </a:cubicBezTo>
                  <a:cubicBezTo>
                    <a:pt x="5501" y="2420"/>
                    <a:pt x="5456" y="2374"/>
                    <a:pt x="5364" y="2283"/>
                  </a:cubicBezTo>
                  <a:cubicBezTo>
                    <a:pt x="5204" y="2123"/>
                    <a:pt x="5022" y="1986"/>
                    <a:pt x="4862" y="1849"/>
                  </a:cubicBezTo>
                  <a:cubicBezTo>
                    <a:pt x="4177" y="1256"/>
                    <a:pt x="3378" y="708"/>
                    <a:pt x="2557" y="320"/>
                  </a:cubicBezTo>
                  <a:cubicBezTo>
                    <a:pt x="2123" y="137"/>
                    <a:pt x="1689" y="1"/>
                    <a:pt x="1233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" name="Google Shape;3197;p42">
              <a:extLst>
                <a:ext uri="{FF2B5EF4-FFF2-40B4-BE49-F238E27FC236}">
                  <a16:creationId xmlns:a16="http://schemas.microsoft.com/office/drawing/2014/main" id="{98017C2C-7715-8069-91FD-30EE8F9B2DA4}"/>
                </a:ext>
              </a:extLst>
            </p:cNvPr>
            <p:cNvSpPr/>
            <p:nvPr/>
          </p:nvSpPr>
          <p:spPr>
            <a:xfrm flipH="1">
              <a:off x="7060341" y="2289271"/>
              <a:ext cx="530751" cy="116512"/>
            </a:xfrm>
            <a:custGeom>
              <a:avLst/>
              <a:gdLst/>
              <a:ahLst/>
              <a:cxnLst/>
              <a:rect l="l" t="t" r="r" b="b"/>
              <a:pathLst>
                <a:path w="21975" h="4824" extrusionOk="0">
                  <a:moveTo>
                    <a:pt x="19263" y="1507"/>
                  </a:moveTo>
                  <a:lnTo>
                    <a:pt x="19263" y="1507"/>
                  </a:lnTo>
                  <a:cubicBezTo>
                    <a:pt x="19263" y="1507"/>
                    <a:pt x="19263" y="1507"/>
                    <a:pt x="19263" y="1507"/>
                  </a:cubicBezTo>
                  <a:lnTo>
                    <a:pt x="19263" y="1507"/>
                  </a:lnTo>
                  <a:cubicBezTo>
                    <a:pt x="19261" y="1507"/>
                    <a:pt x="19260" y="1507"/>
                    <a:pt x="19259" y="1507"/>
                  </a:cubicBezTo>
                  <a:close/>
                  <a:moveTo>
                    <a:pt x="19784" y="1549"/>
                  </a:moveTo>
                  <a:cubicBezTo>
                    <a:pt x="19785" y="1549"/>
                    <a:pt x="19791" y="1550"/>
                    <a:pt x="19801" y="1552"/>
                  </a:cubicBezTo>
                  <a:lnTo>
                    <a:pt x="19801" y="1552"/>
                  </a:lnTo>
                  <a:cubicBezTo>
                    <a:pt x="19798" y="1552"/>
                    <a:pt x="19796" y="1553"/>
                    <a:pt x="19793" y="1553"/>
                  </a:cubicBezTo>
                  <a:lnTo>
                    <a:pt x="19793" y="1553"/>
                  </a:lnTo>
                  <a:cubicBezTo>
                    <a:pt x="19785" y="1550"/>
                    <a:pt x="19782" y="1549"/>
                    <a:pt x="19784" y="1549"/>
                  </a:cubicBezTo>
                  <a:close/>
                  <a:moveTo>
                    <a:pt x="19819" y="1557"/>
                  </a:moveTo>
                  <a:cubicBezTo>
                    <a:pt x="19826" y="1560"/>
                    <a:pt x="19835" y="1562"/>
                    <a:pt x="19844" y="1565"/>
                  </a:cubicBezTo>
                  <a:lnTo>
                    <a:pt x="19844" y="1565"/>
                  </a:lnTo>
                  <a:cubicBezTo>
                    <a:pt x="19832" y="1562"/>
                    <a:pt x="19822" y="1560"/>
                    <a:pt x="19814" y="1558"/>
                  </a:cubicBezTo>
                  <a:lnTo>
                    <a:pt x="19814" y="1558"/>
                  </a:lnTo>
                  <a:cubicBezTo>
                    <a:pt x="19816" y="1558"/>
                    <a:pt x="19817" y="1558"/>
                    <a:pt x="19819" y="1557"/>
                  </a:cubicBezTo>
                  <a:close/>
                  <a:moveTo>
                    <a:pt x="19670" y="0"/>
                  </a:moveTo>
                  <a:cubicBezTo>
                    <a:pt x="18916" y="23"/>
                    <a:pt x="18391" y="388"/>
                    <a:pt x="18323" y="890"/>
                  </a:cubicBezTo>
                  <a:cubicBezTo>
                    <a:pt x="18280" y="1212"/>
                    <a:pt x="18720" y="1533"/>
                    <a:pt x="19209" y="1533"/>
                  </a:cubicBezTo>
                  <a:cubicBezTo>
                    <a:pt x="19241" y="1533"/>
                    <a:pt x="19272" y="1532"/>
                    <a:pt x="19304" y="1529"/>
                  </a:cubicBezTo>
                  <a:cubicBezTo>
                    <a:pt x="19314" y="1527"/>
                    <a:pt x="19323" y="1525"/>
                    <a:pt x="19331" y="1523"/>
                  </a:cubicBezTo>
                  <a:lnTo>
                    <a:pt x="19331" y="1523"/>
                  </a:lnTo>
                  <a:cubicBezTo>
                    <a:pt x="19368" y="1531"/>
                    <a:pt x="19413" y="1541"/>
                    <a:pt x="19464" y="1552"/>
                  </a:cubicBezTo>
                  <a:cubicBezTo>
                    <a:pt x="19555" y="1552"/>
                    <a:pt x="19646" y="1562"/>
                    <a:pt x="19730" y="1562"/>
                  </a:cubicBezTo>
                  <a:lnTo>
                    <a:pt x="19730" y="1562"/>
                  </a:lnTo>
                  <a:cubicBezTo>
                    <a:pt x="19759" y="1567"/>
                    <a:pt x="19829" y="1573"/>
                    <a:pt x="19873" y="1574"/>
                  </a:cubicBezTo>
                  <a:lnTo>
                    <a:pt x="19873" y="1574"/>
                  </a:lnTo>
                  <a:cubicBezTo>
                    <a:pt x="19874" y="1575"/>
                    <a:pt x="19874" y="1575"/>
                    <a:pt x="19875" y="1575"/>
                  </a:cubicBezTo>
                  <a:cubicBezTo>
                    <a:pt x="19966" y="1598"/>
                    <a:pt x="20058" y="1621"/>
                    <a:pt x="20149" y="1643"/>
                  </a:cubicBezTo>
                  <a:cubicBezTo>
                    <a:pt x="20354" y="1716"/>
                    <a:pt x="20559" y="1744"/>
                    <a:pt x="20760" y="1744"/>
                  </a:cubicBezTo>
                  <a:cubicBezTo>
                    <a:pt x="20940" y="1744"/>
                    <a:pt x="21118" y="1721"/>
                    <a:pt x="21290" y="1689"/>
                  </a:cubicBezTo>
                  <a:cubicBezTo>
                    <a:pt x="21884" y="1552"/>
                    <a:pt x="21975" y="1096"/>
                    <a:pt x="21792" y="730"/>
                  </a:cubicBezTo>
                  <a:cubicBezTo>
                    <a:pt x="21496" y="160"/>
                    <a:pt x="20423" y="0"/>
                    <a:pt x="19670" y="0"/>
                  </a:cubicBezTo>
                  <a:close/>
                  <a:moveTo>
                    <a:pt x="2758" y="4048"/>
                  </a:moveTo>
                  <a:cubicBezTo>
                    <a:pt x="2750" y="4052"/>
                    <a:pt x="2741" y="4058"/>
                    <a:pt x="2731" y="4065"/>
                  </a:cubicBezTo>
                  <a:lnTo>
                    <a:pt x="2731" y="4065"/>
                  </a:lnTo>
                  <a:cubicBezTo>
                    <a:pt x="2732" y="4064"/>
                    <a:pt x="2733" y="4064"/>
                    <a:pt x="2733" y="4063"/>
                  </a:cubicBezTo>
                  <a:lnTo>
                    <a:pt x="2733" y="4063"/>
                  </a:lnTo>
                  <a:cubicBezTo>
                    <a:pt x="2732" y="4063"/>
                    <a:pt x="2732" y="4063"/>
                    <a:pt x="2731" y="4064"/>
                  </a:cubicBezTo>
                  <a:lnTo>
                    <a:pt x="2731" y="4064"/>
                  </a:lnTo>
                  <a:cubicBezTo>
                    <a:pt x="2741" y="4058"/>
                    <a:pt x="2750" y="4052"/>
                    <a:pt x="2758" y="4048"/>
                  </a:cubicBezTo>
                  <a:close/>
                  <a:moveTo>
                    <a:pt x="2700" y="4085"/>
                  </a:moveTo>
                  <a:lnTo>
                    <a:pt x="2700" y="4085"/>
                  </a:lnTo>
                  <a:cubicBezTo>
                    <a:pt x="2688" y="4091"/>
                    <a:pt x="2676" y="4097"/>
                    <a:pt x="2665" y="4109"/>
                  </a:cubicBezTo>
                  <a:cubicBezTo>
                    <a:pt x="2677" y="4100"/>
                    <a:pt x="2689" y="4092"/>
                    <a:pt x="2700" y="4085"/>
                  </a:cubicBezTo>
                  <a:close/>
                  <a:moveTo>
                    <a:pt x="2468" y="2668"/>
                  </a:moveTo>
                  <a:cubicBezTo>
                    <a:pt x="2288" y="2668"/>
                    <a:pt x="2093" y="2698"/>
                    <a:pt x="1889" y="2762"/>
                  </a:cubicBezTo>
                  <a:cubicBezTo>
                    <a:pt x="1181" y="2967"/>
                    <a:pt x="200" y="3424"/>
                    <a:pt x="85" y="4040"/>
                  </a:cubicBezTo>
                  <a:cubicBezTo>
                    <a:pt x="1" y="4422"/>
                    <a:pt x="192" y="4823"/>
                    <a:pt x="695" y="4823"/>
                  </a:cubicBezTo>
                  <a:cubicBezTo>
                    <a:pt x="734" y="4823"/>
                    <a:pt x="774" y="4821"/>
                    <a:pt x="816" y="4816"/>
                  </a:cubicBezTo>
                  <a:cubicBezTo>
                    <a:pt x="1204" y="4793"/>
                    <a:pt x="1569" y="4702"/>
                    <a:pt x="1911" y="4474"/>
                  </a:cubicBezTo>
                  <a:cubicBezTo>
                    <a:pt x="2003" y="4405"/>
                    <a:pt x="2071" y="4360"/>
                    <a:pt x="2163" y="4314"/>
                  </a:cubicBezTo>
                  <a:cubicBezTo>
                    <a:pt x="2188" y="4299"/>
                    <a:pt x="2206" y="4287"/>
                    <a:pt x="2218" y="4279"/>
                  </a:cubicBezTo>
                  <a:lnTo>
                    <a:pt x="2218" y="4279"/>
                  </a:lnTo>
                  <a:cubicBezTo>
                    <a:pt x="2319" y="4254"/>
                    <a:pt x="2432" y="4215"/>
                    <a:pt x="2528" y="4177"/>
                  </a:cubicBezTo>
                  <a:cubicBezTo>
                    <a:pt x="2597" y="4140"/>
                    <a:pt x="2653" y="4108"/>
                    <a:pt x="2695" y="4084"/>
                  </a:cubicBezTo>
                  <a:lnTo>
                    <a:pt x="2695" y="4084"/>
                  </a:lnTo>
                  <a:cubicBezTo>
                    <a:pt x="2698" y="4084"/>
                    <a:pt x="2701" y="4083"/>
                    <a:pt x="2704" y="4083"/>
                  </a:cubicBezTo>
                  <a:lnTo>
                    <a:pt x="2704" y="4083"/>
                  </a:lnTo>
                  <a:cubicBezTo>
                    <a:pt x="2703" y="4084"/>
                    <a:pt x="2701" y="4084"/>
                    <a:pt x="2700" y="4085"/>
                  </a:cubicBezTo>
                  <a:lnTo>
                    <a:pt x="2700" y="4085"/>
                  </a:lnTo>
                  <a:cubicBezTo>
                    <a:pt x="2702" y="4084"/>
                    <a:pt x="2704" y="4083"/>
                    <a:pt x="2706" y="4082"/>
                  </a:cubicBezTo>
                  <a:lnTo>
                    <a:pt x="2706" y="4082"/>
                  </a:lnTo>
                  <a:cubicBezTo>
                    <a:pt x="3199" y="3983"/>
                    <a:pt x="3576" y="3511"/>
                    <a:pt x="3441" y="3196"/>
                  </a:cubicBezTo>
                  <a:cubicBezTo>
                    <a:pt x="3293" y="2867"/>
                    <a:pt x="2932" y="2668"/>
                    <a:pt x="2468" y="2668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" name="Google Shape;3198;p42">
              <a:extLst>
                <a:ext uri="{FF2B5EF4-FFF2-40B4-BE49-F238E27FC236}">
                  <a16:creationId xmlns:a16="http://schemas.microsoft.com/office/drawing/2014/main" id="{3CDA4542-F15C-C5B7-013F-DCB89894C493}"/>
                </a:ext>
              </a:extLst>
            </p:cNvPr>
            <p:cNvSpPr/>
            <p:nvPr/>
          </p:nvSpPr>
          <p:spPr>
            <a:xfrm flipH="1">
              <a:off x="7124829" y="2306346"/>
              <a:ext cx="3889" cy="580"/>
            </a:xfrm>
            <a:custGeom>
              <a:avLst/>
              <a:gdLst/>
              <a:ahLst/>
              <a:cxnLst/>
              <a:rect l="l" t="t" r="r" b="b"/>
              <a:pathLst>
                <a:path w="161" h="24" extrusionOk="0">
                  <a:moveTo>
                    <a:pt x="160" y="23"/>
                  </a:moveTo>
                  <a:lnTo>
                    <a:pt x="160" y="23"/>
                  </a:lnTo>
                  <a:cubicBezTo>
                    <a:pt x="1" y="1"/>
                    <a:pt x="1" y="1"/>
                    <a:pt x="160" y="23"/>
                  </a:cubicBezTo>
                  <a:close/>
                </a:path>
              </a:pathLst>
            </a:custGeom>
            <a:solidFill>
              <a:srgbClr val="AA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" name="Google Shape;3199;p42">
              <a:extLst>
                <a:ext uri="{FF2B5EF4-FFF2-40B4-BE49-F238E27FC236}">
                  <a16:creationId xmlns:a16="http://schemas.microsoft.com/office/drawing/2014/main" id="{0962AF5A-6957-8440-63FB-E1399B690483}"/>
                </a:ext>
              </a:extLst>
            </p:cNvPr>
            <p:cNvSpPr/>
            <p:nvPr/>
          </p:nvSpPr>
          <p:spPr>
            <a:xfrm flipH="1">
              <a:off x="7523731" y="2367742"/>
              <a:ext cx="3019" cy="1473"/>
            </a:xfrm>
            <a:custGeom>
              <a:avLst/>
              <a:gdLst/>
              <a:ahLst/>
              <a:cxnLst/>
              <a:rect l="l" t="t" r="r" b="b"/>
              <a:pathLst>
                <a:path w="125" h="61" extrusionOk="0">
                  <a:moveTo>
                    <a:pt x="123" y="0"/>
                  </a:moveTo>
                  <a:lnTo>
                    <a:pt x="123" y="0"/>
                  </a:lnTo>
                  <a:cubicBezTo>
                    <a:pt x="122" y="0"/>
                    <a:pt x="108" y="8"/>
                    <a:pt x="81" y="24"/>
                  </a:cubicBezTo>
                  <a:lnTo>
                    <a:pt x="81" y="24"/>
                  </a:lnTo>
                  <a:cubicBezTo>
                    <a:pt x="111" y="9"/>
                    <a:pt x="125" y="0"/>
                    <a:pt x="123" y="0"/>
                  </a:cubicBezTo>
                  <a:close/>
                  <a:moveTo>
                    <a:pt x="81" y="24"/>
                  </a:moveTo>
                  <a:cubicBezTo>
                    <a:pt x="61" y="34"/>
                    <a:pt x="34" y="46"/>
                    <a:pt x="1" y="61"/>
                  </a:cubicBezTo>
                  <a:lnTo>
                    <a:pt x="24" y="61"/>
                  </a:lnTo>
                  <a:cubicBezTo>
                    <a:pt x="46" y="45"/>
                    <a:pt x="66" y="33"/>
                    <a:pt x="81" y="24"/>
                  </a:cubicBezTo>
                  <a:close/>
                </a:path>
              </a:pathLst>
            </a:custGeom>
            <a:solidFill>
              <a:srgbClr val="AA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" name="Google Shape;3200;p42">
              <a:extLst>
                <a:ext uri="{FF2B5EF4-FFF2-40B4-BE49-F238E27FC236}">
                  <a16:creationId xmlns:a16="http://schemas.microsoft.com/office/drawing/2014/main" id="{6C2AA606-B9B5-4CF7-093A-28DFFD873296}"/>
                </a:ext>
              </a:extLst>
            </p:cNvPr>
            <p:cNvSpPr/>
            <p:nvPr/>
          </p:nvSpPr>
          <p:spPr>
            <a:xfrm flipH="1">
              <a:off x="7537740" y="2373611"/>
              <a:ext cx="1135" cy="580"/>
            </a:xfrm>
            <a:custGeom>
              <a:avLst/>
              <a:gdLst/>
              <a:ahLst/>
              <a:cxnLst/>
              <a:rect l="l" t="t" r="r" b="b"/>
              <a:pathLst>
                <a:path w="47" h="24" extrusionOk="0">
                  <a:moveTo>
                    <a:pt x="23" y="0"/>
                  </a:moveTo>
                  <a:cubicBezTo>
                    <a:pt x="23" y="5"/>
                    <a:pt x="23" y="9"/>
                    <a:pt x="23" y="12"/>
                  </a:cubicBezTo>
                  <a:lnTo>
                    <a:pt x="23" y="12"/>
                  </a:lnTo>
                  <a:cubicBezTo>
                    <a:pt x="29" y="6"/>
                    <a:pt x="35" y="0"/>
                    <a:pt x="46" y="0"/>
                  </a:cubicBezTo>
                  <a:close/>
                  <a:moveTo>
                    <a:pt x="23" y="12"/>
                  </a:moveTo>
                  <a:cubicBezTo>
                    <a:pt x="18" y="18"/>
                    <a:pt x="12" y="23"/>
                    <a:pt x="1" y="23"/>
                  </a:cubicBezTo>
                  <a:cubicBezTo>
                    <a:pt x="19" y="23"/>
                    <a:pt x="22" y="23"/>
                    <a:pt x="23" y="12"/>
                  </a:cubicBezTo>
                  <a:close/>
                </a:path>
              </a:pathLst>
            </a:custGeom>
            <a:solidFill>
              <a:srgbClr val="AA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" name="Google Shape;3201;p42">
              <a:extLst>
                <a:ext uri="{FF2B5EF4-FFF2-40B4-BE49-F238E27FC236}">
                  <a16:creationId xmlns:a16="http://schemas.microsoft.com/office/drawing/2014/main" id="{EF79133D-2437-7D47-0935-A5FE9002A6C6}"/>
                </a:ext>
              </a:extLst>
            </p:cNvPr>
            <p:cNvSpPr/>
            <p:nvPr/>
          </p:nvSpPr>
          <p:spPr>
            <a:xfrm flipH="1">
              <a:off x="7175549" y="2592312"/>
              <a:ext cx="142814" cy="79655"/>
            </a:xfrm>
            <a:custGeom>
              <a:avLst/>
              <a:gdLst/>
              <a:ahLst/>
              <a:cxnLst/>
              <a:rect l="l" t="t" r="r" b="b"/>
              <a:pathLst>
                <a:path w="5913" h="3298" extrusionOk="0">
                  <a:moveTo>
                    <a:pt x="787" y="1238"/>
                  </a:moveTo>
                  <a:cubicBezTo>
                    <a:pt x="713" y="1238"/>
                    <a:pt x="561" y="1411"/>
                    <a:pt x="389" y="1605"/>
                  </a:cubicBezTo>
                  <a:cubicBezTo>
                    <a:pt x="297" y="1696"/>
                    <a:pt x="206" y="1810"/>
                    <a:pt x="138" y="1901"/>
                  </a:cubicBezTo>
                  <a:cubicBezTo>
                    <a:pt x="69" y="1993"/>
                    <a:pt x="46" y="2084"/>
                    <a:pt x="46" y="2084"/>
                  </a:cubicBezTo>
                  <a:cubicBezTo>
                    <a:pt x="46" y="2084"/>
                    <a:pt x="46" y="2084"/>
                    <a:pt x="23" y="2130"/>
                  </a:cubicBezTo>
                  <a:cubicBezTo>
                    <a:pt x="23" y="2153"/>
                    <a:pt x="23" y="2221"/>
                    <a:pt x="1" y="2267"/>
                  </a:cubicBezTo>
                  <a:cubicBezTo>
                    <a:pt x="1" y="2404"/>
                    <a:pt x="23" y="2586"/>
                    <a:pt x="92" y="2723"/>
                  </a:cubicBezTo>
                  <a:cubicBezTo>
                    <a:pt x="212" y="2982"/>
                    <a:pt x="419" y="3120"/>
                    <a:pt x="499" y="3120"/>
                  </a:cubicBezTo>
                  <a:cubicBezTo>
                    <a:pt x="511" y="3120"/>
                    <a:pt x="520" y="3117"/>
                    <a:pt x="526" y="3111"/>
                  </a:cubicBezTo>
                  <a:cubicBezTo>
                    <a:pt x="571" y="3066"/>
                    <a:pt x="412" y="2837"/>
                    <a:pt x="389" y="2632"/>
                  </a:cubicBezTo>
                  <a:cubicBezTo>
                    <a:pt x="389" y="2518"/>
                    <a:pt x="412" y="2426"/>
                    <a:pt x="434" y="2358"/>
                  </a:cubicBezTo>
                  <a:cubicBezTo>
                    <a:pt x="457" y="2289"/>
                    <a:pt x="480" y="2244"/>
                    <a:pt x="480" y="2244"/>
                  </a:cubicBezTo>
                  <a:cubicBezTo>
                    <a:pt x="480" y="2244"/>
                    <a:pt x="480" y="2175"/>
                    <a:pt x="526" y="2107"/>
                  </a:cubicBezTo>
                  <a:cubicBezTo>
                    <a:pt x="548" y="2016"/>
                    <a:pt x="594" y="1901"/>
                    <a:pt x="663" y="1787"/>
                  </a:cubicBezTo>
                  <a:cubicBezTo>
                    <a:pt x="777" y="1536"/>
                    <a:pt x="845" y="1262"/>
                    <a:pt x="800" y="1239"/>
                  </a:cubicBezTo>
                  <a:cubicBezTo>
                    <a:pt x="796" y="1238"/>
                    <a:pt x="791" y="1238"/>
                    <a:pt x="787" y="1238"/>
                  </a:cubicBezTo>
                  <a:close/>
                  <a:moveTo>
                    <a:pt x="1941" y="2449"/>
                  </a:moveTo>
                  <a:cubicBezTo>
                    <a:pt x="1758" y="2449"/>
                    <a:pt x="1576" y="2518"/>
                    <a:pt x="1576" y="2563"/>
                  </a:cubicBezTo>
                  <a:cubicBezTo>
                    <a:pt x="1576" y="2632"/>
                    <a:pt x="1735" y="2700"/>
                    <a:pt x="1872" y="2769"/>
                  </a:cubicBezTo>
                  <a:cubicBezTo>
                    <a:pt x="2009" y="2837"/>
                    <a:pt x="2123" y="2929"/>
                    <a:pt x="2123" y="2929"/>
                  </a:cubicBezTo>
                  <a:cubicBezTo>
                    <a:pt x="2123" y="2929"/>
                    <a:pt x="2260" y="2951"/>
                    <a:pt x="2374" y="3043"/>
                  </a:cubicBezTo>
                  <a:cubicBezTo>
                    <a:pt x="2499" y="3105"/>
                    <a:pt x="2586" y="3205"/>
                    <a:pt x="2652" y="3205"/>
                  </a:cubicBezTo>
                  <a:cubicBezTo>
                    <a:pt x="2659" y="3205"/>
                    <a:pt x="2665" y="3204"/>
                    <a:pt x="2671" y="3202"/>
                  </a:cubicBezTo>
                  <a:cubicBezTo>
                    <a:pt x="2740" y="3202"/>
                    <a:pt x="2717" y="2997"/>
                    <a:pt x="2626" y="2814"/>
                  </a:cubicBezTo>
                  <a:cubicBezTo>
                    <a:pt x="2511" y="2632"/>
                    <a:pt x="2329" y="2518"/>
                    <a:pt x="2329" y="2518"/>
                  </a:cubicBezTo>
                  <a:cubicBezTo>
                    <a:pt x="2329" y="2518"/>
                    <a:pt x="2146" y="2449"/>
                    <a:pt x="1941" y="2449"/>
                  </a:cubicBezTo>
                  <a:close/>
                  <a:moveTo>
                    <a:pt x="4156" y="1"/>
                  </a:moveTo>
                  <a:cubicBezTo>
                    <a:pt x="4145" y="1"/>
                    <a:pt x="4136" y="3"/>
                    <a:pt x="4132" y="7"/>
                  </a:cubicBezTo>
                  <a:cubicBezTo>
                    <a:pt x="4109" y="53"/>
                    <a:pt x="4543" y="395"/>
                    <a:pt x="4931" y="737"/>
                  </a:cubicBezTo>
                  <a:cubicBezTo>
                    <a:pt x="5114" y="920"/>
                    <a:pt x="5273" y="1125"/>
                    <a:pt x="5342" y="1262"/>
                  </a:cubicBezTo>
                  <a:cubicBezTo>
                    <a:pt x="5387" y="1331"/>
                    <a:pt x="5410" y="1399"/>
                    <a:pt x="5410" y="1445"/>
                  </a:cubicBezTo>
                  <a:cubicBezTo>
                    <a:pt x="5433" y="1491"/>
                    <a:pt x="5433" y="1513"/>
                    <a:pt x="5433" y="1513"/>
                  </a:cubicBezTo>
                  <a:cubicBezTo>
                    <a:pt x="5433" y="1513"/>
                    <a:pt x="5479" y="1605"/>
                    <a:pt x="5456" y="1764"/>
                  </a:cubicBezTo>
                  <a:cubicBezTo>
                    <a:pt x="5433" y="1924"/>
                    <a:pt x="5365" y="2153"/>
                    <a:pt x="5250" y="2381"/>
                  </a:cubicBezTo>
                  <a:cubicBezTo>
                    <a:pt x="4999" y="2837"/>
                    <a:pt x="4634" y="3248"/>
                    <a:pt x="4703" y="3294"/>
                  </a:cubicBezTo>
                  <a:cubicBezTo>
                    <a:pt x="4704" y="3297"/>
                    <a:pt x="4707" y="3298"/>
                    <a:pt x="4711" y="3298"/>
                  </a:cubicBezTo>
                  <a:cubicBezTo>
                    <a:pt x="4777" y="3298"/>
                    <a:pt x="5180" y="2971"/>
                    <a:pt x="5502" y="2563"/>
                  </a:cubicBezTo>
                  <a:cubicBezTo>
                    <a:pt x="5684" y="2335"/>
                    <a:pt x="5821" y="2061"/>
                    <a:pt x="5867" y="1833"/>
                  </a:cubicBezTo>
                  <a:cubicBezTo>
                    <a:pt x="5890" y="1719"/>
                    <a:pt x="5912" y="1605"/>
                    <a:pt x="5890" y="1536"/>
                  </a:cubicBezTo>
                  <a:cubicBezTo>
                    <a:pt x="5890" y="1468"/>
                    <a:pt x="5890" y="1422"/>
                    <a:pt x="5890" y="1422"/>
                  </a:cubicBezTo>
                  <a:cubicBezTo>
                    <a:pt x="5890" y="1422"/>
                    <a:pt x="5867" y="1376"/>
                    <a:pt x="5844" y="1308"/>
                  </a:cubicBezTo>
                  <a:cubicBezTo>
                    <a:pt x="5821" y="1239"/>
                    <a:pt x="5775" y="1148"/>
                    <a:pt x="5707" y="1057"/>
                  </a:cubicBezTo>
                  <a:cubicBezTo>
                    <a:pt x="5570" y="851"/>
                    <a:pt x="5365" y="646"/>
                    <a:pt x="5136" y="486"/>
                  </a:cubicBezTo>
                  <a:cubicBezTo>
                    <a:pt x="4722" y="197"/>
                    <a:pt x="4271" y="1"/>
                    <a:pt x="4156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" name="Google Shape;3202;p42">
              <a:extLst>
                <a:ext uri="{FF2B5EF4-FFF2-40B4-BE49-F238E27FC236}">
                  <a16:creationId xmlns:a16="http://schemas.microsoft.com/office/drawing/2014/main" id="{97E02E37-EA64-D386-891F-F82A3AE46F63}"/>
                </a:ext>
              </a:extLst>
            </p:cNvPr>
            <p:cNvSpPr/>
            <p:nvPr/>
          </p:nvSpPr>
          <p:spPr>
            <a:xfrm flipH="1">
              <a:off x="7044353" y="2389359"/>
              <a:ext cx="135640" cy="27341"/>
            </a:xfrm>
            <a:custGeom>
              <a:avLst/>
              <a:gdLst/>
              <a:ahLst/>
              <a:cxnLst/>
              <a:rect l="l" t="t" r="r" b="b"/>
              <a:pathLst>
                <a:path w="5616" h="1132" extrusionOk="0">
                  <a:moveTo>
                    <a:pt x="2618" y="0"/>
                  </a:moveTo>
                  <a:cubicBezTo>
                    <a:pt x="2547" y="0"/>
                    <a:pt x="2466" y="10"/>
                    <a:pt x="2375" y="10"/>
                  </a:cubicBezTo>
                  <a:cubicBezTo>
                    <a:pt x="2306" y="33"/>
                    <a:pt x="2215" y="33"/>
                    <a:pt x="2146" y="33"/>
                  </a:cubicBezTo>
                  <a:cubicBezTo>
                    <a:pt x="2055" y="56"/>
                    <a:pt x="1964" y="79"/>
                    <a:pt x="1895" y="79"/>
                  </a:cubicBezTo>
                  <a:cubicBezTo>
                    <a:pt x="1713" y="124"/>
                    <a:pt x="1530" y="170"/>
                    <a:pt x="1348" y="238"/>
                  </a:cubicBezTo>
                  <a:cubicBezTo>
                    <a:pt x="1165" y="284"/>
                    <a:pt x="1005" y="375"/>
                    <a:pt x="845" y="444"/>
                  </a:cubicBezTo>
                  <a:cubicBezTo>
                    <a:pt x="686" y="535"/>
                    <a:pt x="526" y="604"/>
                    <a:pt x="412" y="672"/>
                  </a:cubicBezTo>
                  <a:cubicBezTo>
                    <a:pt x="161" y="809"/>
                    <a:pt x="1" y="923"/>
                    <a:pt x="1" y="946"/>
                  </a:cubicBezTo>
                  <a:cubicBezTo>
                    <a:pt x="1" y="947"/>
                    <a:pt x="3" y="947"/>
                    <a:pt x="4" y="947"/>
                  </a:cubicBezTo>
                  <a:cubicBezTo>
                    <a:pt x="61" y="947"/>
                    <a:pt x="706" y="576"/>
                    <a:pt x="1393" y="398"/>
                  </a:cubicBezTo>
                  <a:cubicBezTo>
                    <a:pt x="1576" y="353"/>
                    <a:pt x="1736" y="284"/>
                    <a:pt x="1918" y="284"/>
                  </a:cubicBezTo>
                  <a:cubicBezTo>
                    <a:pt x="2009" y="261"/>
                    <a:pt x="2078" y="238"/>
                    <a:pt x="2169" y="238"/>
                  </a:cubicBezTo>
                  <a:cubicBezTo>
                    <a:pt x="2238" y="238"/>
                    <a:pt x="2306" y="238"/>
                    <a:pt x="2375" y="216"/>
                  </a:cubicBezTo>
                  <a:lnTo>
                    <a:pt x="2694" y="216"/>
                  </a:lnTo>
                  <a:cubicBezTo>
                    <a:pt x="2786" y="238"/>
                    <a:pt x="2831" y="238"/>
                    <a:pt x="2831" y="238"/>
                  </a:cubicBezTo>
                  <a:lnTo>
                    <a:pt x="2945" y="238"/>
                  </a:lnTo>
                  <a:cubicBezTo>
                    <a:pt x="3037" y="238"/>
                    <a:pt x="3151" y="261"/>
                    <a:pt x="3288" y="284"/>
                  </a:cubicBezTo>
                  <a:cubicBezTo>
                    <a:pt x="3402" y="307"/>
                    <a:pt x="3562" y="330"/>
                    <a:pt x="3744" y="375"/>
                  </a:cubicBezTo>
                  <a:cubicBezTo>
                    <a:pt x="3904" y="421"/>
                    <a:pt x="4087" y="444"/>
                    <a:pt x="4269" y="512"/>
                  </a:cubicBezTo>
                  <a:cubicBezTo>
                    <a:pt x="4612" y="627"/>
                    <a:pt x="4954" y="763"/>
                    <a:pt x="5205" y="900"/>
                  </a:cubicBezTo>
                  <a:cubicBezTo>
                    <a:pt x="5414" y="1026"/>
                    <a:pt x="5565" y="1132"/>
                    <a:pt x="5607" y="1132"/>
                  </a:cubicBezTo>
                  <a:cubicBezTo>
                    <a:pt x="5611" y="1132"/>
                    <a:pt x="5614" y="1131"/>
                    <a:pt x="5616" y="1129"/>
                  </a:cubicBezTo>
                  <a:cubicBezTo>
                    <a:pt x="5616" y="1106"/>
                    <a:pt x="5479" y="992"/>
                    <a:pt x="5251" y="809"/>
                  </a:cubicBezTo>
                  <a:cubicBezTo>
                    <a:pt x="5000" y="672"/>
                    <a:pt x="4657" y="490"/>
                    <a:pt x="4315" y="353"/>
                  </a:cubicBezTo>
                  <a:cubicBezTo>
                    <a:pt x="4132" y="284"/>
                    <a:pt x="3950" y="238"/>
                    <a:pt x="3790" y="193"/>
                  </a:cubicBezTo>
                  <a:cubicBezTo>
                    <a:pt x="3607" y="124"/>
                    <a:pt x="3447" y="102"/>
                    <a:pt x="3310" y="79"/>
                  </a:cubicBezTo>
                  <a:cubicBezTo>
                    <a:pt x="3174" y="33"/>
                    <a:pt x="3059" y="10"/>
                    <a:pt x="2968" y="10"/>
                  </a:cubicBezTo>
                  <a:lnTo>
                    <a:pt x="2717" y="10"/>
                  </a:lnTo>
                  <a:cubicBezTo>
                    <a:pt x="2687" y="3"/>
                    <a:pt x="2654" y="0"/>
                    <a:pt x="2618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" name="Google Shape;3203;p42">
              <a:extLst>
                <a:ext uri="{FF2B5EF4-FFF2-40B4-BE49-F238E27FC236}">
                  <a16:creationId xmlns:a16="http://schemas.microsoft.com/office/drawing/2014/main" id="{A1B6C960-B9E3-2C42-3F63-9524D38231EE}"/>
                </a:ext>
              </a:extLst>
            </p:cNvPr>
            <p:cNvSpPr/>
            <p:nvPr/>
          </p:nvSpPr>
          <p:spPr>
            <a:xfrm flipH="1">
              <a:off x="7031672" y="2432640"/>
              <a:ext cx="125158" cy="127453"/>
            </a:xfrm>
            <a:custGeom>
              <a:avLst/>
              <a:gdLst/>
              <a:ahLst/>
              <a:cxnLst/>
              <a:rect l="l" t="t" r="r" b="b"/>
              <a:pathLst>
                <a:path w="5182" h="5277" extrusionOk="0">
                  <a:moveTo>
                    <a:pt x="2533" y="1"/>
                  </a:moveTo>
                  <a:cubicBezTo>
                    <a:pt x="2360" y="1"/>
                    <a:pt x="2185" y="22"/>
                    <a:pt x="2009" y="67"/>
                  </a:cubicBezTo>
                  <a:cubicBezTo>
                    <a:pt x="754" y="409"/>
                    <a:pt x="0" y="1825"/>
                    <a:pt x="343" y="3240"/>
                  </a:cubicBezTo>
                  <a:cubicBezTo>
                    <a:pt x="616" y="4450"/>
                    <a:pt x="1590" y="5276"/>
                    <a:pt x="2638" y="5276"/>
                  </a:cubicBezTo>
                  <a:cubicBezTo>
                    <a:pt x="2815" y="5276"/>
                    <a:pt x="2995" y="5252"/>
                    <a:pt x="3173" y="5203"/>
                  </a:cubicBezTo>
                  <a:cubicBezTo>
                    <a:pt x="4429" y="4860"/>
                    <a:pt x="5182" y="3445"/>
                    <a:pt x="4839" y="2030"/>
                  </a:cubicBezTo>
                  <a:cubicBezTo>
                    <a:pt x="4565" y="813"/>
                    <a:pt x="3597" y="1"/>
                    <a:pt x="25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" name="Google Shape;3204;p42">
              <a:extLst>
                <a:ext uri="{FF2B5EF4-FFF2-40B4-BE49-F238E27FC236}">
                  <a16:creationId xmlns:a16="http://schemas.microsoft.com/office/drawing/2014/main" id="{C7FA2CEC-5720-8138-D4CD-2B5E9C212F45}"/>
                </a:ext>
              </a:extLst>
            </p:cNvPr>
            <p:cNvSpPr/>
            <p:nvPr/>
          </p:nvSpPr>
          <p:spPr>
            <a:xfrm flipH="1">
              <a:off x="6997497" y="2398078"/>
              <a:ext cx="212252" cy="209668"/>
            </a:xfrm>
            <a:custGeom>
              <a:avLst/>
              <a:gdLst/>
              <a:ahLst/>
              <a:cxnLst/>
              <a:rect l="l" t="t" r="r" b="b"/>
              <a:pathLst>
                <a:path w="8788" h="8681" extrusionOk="0">
                  <a:moveTo>
                    <a:pt x="4853" y="0"/>
                  </a:moveTo>
                  <a:cubicBezTo>
                    <a:pt x="4329" y="0"/>
                    <a:pt x="3813" y="96"/>
                    <a:pt x="3333" y="311"/>
                  </a:cubicBezTo>
                  <a:cubicBezTo>
                    <a:pt x="548" y="1521"/>
                    <a:pt x="0" y="4602"/>
                    <a:pt x="617" y="6474"/>
                  </a:cubicBezTo>
                  <a:cubicBezTo>
                    <a:pt x="1132" y="8005"/>
                    <a:pt x="2352" y="8680"/>
                    <a:pt x="3749" y="8680"/>
                  </a:cubicBezTo>
                  <a:cubicBezTo>
                    <a:pt x="4455" y="8680"/>
                    <a:pt x="5207" y="8508"/>
                    <a:pt x="5935" y="8186"/>
                  </a:cubicBezTo>
                  <a:cubicBezTo>
                    <a:pt x="7510" y="7478"/>
                    <a:pt x="8605" y="5903"/>
                    <a:pt x="8742" y="4191"/>
                  </a:cubicBezTo>
                  <a:cubicBezTo>
                    <a:pt x="8788" y="3666"/>
                    <a:pt x="8697" y="3050"/>
                    <a:pt x="8491" y="2457"/>
                  </a:cubicBezTo>
                  <a:cubicBezTo>
                    <a:pt x="8103" y="1361"/>
                    <a:pt x="7145" y="425"/>
                    <a:pt x="6117" y="174"/>
                  </a:cubicBezTo>
                  <a:cubicBezTo>
                    <a:pt x="5700" y="62"/>
                    <a:pt x="5274" y="0"/>
                    <a:pt x="4853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" name="Google Shape;3205;p42">
              <a:extLst>
                <a:ext uri="{FF2B5EF4-FFF2-40B4-BE49-F238E27FC236}">
                  <a16:creationId xmlns:a16="http://schemas.microsoft.com/office/drawing/2014/main" id="{32E15C2F-C7E9-4070-934B-5CD1918E8067}"/>
                </a:ext>
              </a:extLst>
            </p:cNvPr>
            <p:cNvSpPr/>
            <p:nvPr/>
          </p:nvSpPr>
          <p:spPr>
            <a:xfrm flipH="1">
              <a:off x="6996941" y="2420274"/>
              <a:ext cx="206745" cy="191674"/>
            </a:xfrm>
            <a:custGeom>
              <a:avLst/>
              <a:gdLst/>
              <a:ahLst/>
              <a:cxnLst/>
              <a:rect l="l" t="t" r="r" b="b"/>
              <a:pathLst>
                <a:path w="8560" h="7936" extrusionOk="0">
                  <a:moveTo>
                    <a:pt x="4326" y="0"/>
                  </a:moveTo>
                  <a:cubicBezTo>
                    <a:pt x="4021" y="0"/>
                    <a:pt x="3711" y="40"/>
                    <a:pt x="3401" y="123"/>
                  </a:cubicBezTo>
                  <a:cubicBezTo>
                    <a:pt x="1758" y="556"/>
                    <a:pt x="571" y="2519"/>
                    <a:pt x="251" y="4300"/>
                  </a:cubicBezTo>
                  <a:cubicBezTo>
                    <a:pt x="0" y="5623"/>
                    <a:pt x="754" y="6719"/>
                    <a:pt x="1712" y="7381"/>
                  </a:cubicBezTo>
                  <a:cubicBezTo>
                    <a:pt x="2339" y="7782"/>
                    <a:pt x="2959" y="7935"/>
                    <a:pt x="3594" y="7935"/>
                  </a:cubicBezTo>
                  <a:cubicBezTo>
                    <a:pt x="4116" y="7935"/>
                    <a:pt x="4649" y="7832"/>
                    <a:pt x="5204" y="7678"/>
                  </a:cubicBezTo>
                  <a:cubicBezTo>
                    <a:pt x="7259" y="7130"/>
                    <a:pt x="8560" y="5372"/>
                    <a:pt x="8058" y="3136"/>
                  </a:cubicBezTo>
                  <a:cubicBezTo>
                    <a:pt x="7612" y="1255"/>
                    <a:pt x="6047" y="0"/>
                    <a:pt x="4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" name="Google Shape;3206;p42">
              <a:extLst>
                <a:ext uri="{FF2B5EF4-FFF2-40B4-BE49-F238E27FC236}">
                  <a16:creationId xmlns:a16="http://schemas.microsoft.com/office/drawing/2014/main" id="{C1B9D213-6F79-C572-A5C8-2781AD3260B1}"/>
                </a:ext>
              </a:extLst>
            </p:cNvPr>
            <p:cNvSpPr/>
            <p:nvPr/>
          </p:nvSpPr>
          <p:spPr>
            <a:xfrm flipH="1">
              <a:off x="7039377" y="2430418"/>
              <a:ext cx="154938" cy="159286"/>
            </a:xfrm>
            <a:custGeom>
              <a:avLst/>
              <a:gdLst/>
              <a:ahLst/>
              <a:cxnLst/>
              <a:rect l="l" t="t" r="r" b="b"/>
              <a:pathLst>
                <a:path w="6415" h="6595" extrusionOk="0">
                  <a:moveTo>
                    <a:pt x="3272" y="1"/>
                  </a:moveTo>
                  <a:cubicBezTo>
                    <a:pt x="3157" y="1"/>
                    <a:pt x="3040" y="8"/>
                    <a:pt x="2922" y="22"/>
                  </a:cubicBezTo>
                  <a:cubicBezTo>
                    <a:pt x="1233" y="228"/>
                    <a:pt x="0" y="1848"/>
                    <a:pt x="160" y="3674"/>
                  </a:cubicBezTo>
                  <a:cubicBezTo>
                    <a:pt x="309" y="5351"/>
                    <a:pt x="1603" y="6594"/>
                    <a:pt x="3142" y="6594"/>
                  </a:cubicBezTo>
                  <a:cubicBezTo>
                    <a:pt x="3258" y="6594"/>
                    <a:pt x="3375" y="6587"/>
                    <a:pt x="3493" y="6573"/>
                  </a:cubicBezTo>
                  <a:cubicBezTo>
                    <a:pt x="5182" y="6368"/>
                    <a:pt x="6414" y="4724"/>
                    <a:pt x="6254" y="2921"/>
                  </a:cubicBezTo>
                  <a:cubicBezTo>
                    <a:pt x="6106" y="1244"/>
                    <a:pt x="4812" y="1"/>
                    <a:pt x="3272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" name="Google Shape;3207;p42">
              <a:extLst>
                <a:ext uri="{FF2B5EF4-FFF2-40B4-BE49-F238E27FC236}">
                  <a16:creationId xmlns:a16="http://schemas.microsoft.com/office/drawing/2014/main" id="{CE9EE21F-2CEB-D47E-271E-C2033BF63D56}"/>
                </a:ext>
              </a:extLst>
            </p:cNvPr>
            <p:cNvSpPr/>
            <p:nvPr/>
          </p:nvSpPr>
          <p:spPr>
            <a:xfrm flipH="1">
              <a:off x="7080171" y="2459763"/>
              <a:ext cx="86587" cy="89461"/>
            </a:xfrm>
            <a:custGeom>
              <a:avLst/>
              <a:gdLst/>
              <a:ahLst/>
              <a:cxnLst/>
              <a:rect l="l" t="t" r="r" b="b"/>
              <a:pathLst>
                <a:path w="3585" h="3704" extrusionOk="0">
                  <a:moveTo>
                    <a:pt x="1852" y="0"/>
                  </a:moveTo>
                  <a:cubicBezTo>
                    <a:pt x="1776" y="0"/>
                    <a:pt x="1699" y="6"/>
                    <a:pt x="1621" y="17"/>
                  </a:cubicBezTo>
                  <a:cubicBezTo>
                    <a:pt x="685" y="131"/>
                    <a:pt x="1" y="1044"/>
                    <a:pt x="69" y="2048"/>
                  </a:cubicBezTo>
                  <a:cubicBezTo>
                    <a:pt x="154" y="3004"/>
                    <a:pt x="892" y="3703"/>
                    <a:pt x="1767" y="3703"/>
                  </a:cubicBezTo>
                  <a:cubicBezTo>
                    <a:pt x="1832" y="3703"/>
                    <a:pt x="1897" y="3700"/>
                    <a:pt x="1964" y="3692"/>
                  </a:cubicBezTo>
                  <a:cubicBezTo>
                    <a:pt x="2899" y="3578"/>
                    <a:pt x="3584" y="2665"/>
                    <a:pt x="3516" y="1637"/>
                  </a:cubicBezTo>
                  <a:cubicBezTo>
                    <a:pt x="3432" y="694"/>
                    <a:pt x="2712" y="0"/>
                    <a:pt x="1852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" name="Google Shape;3208;p42">
              <a:extLst>
                <a:ext uri="{FF2B5EF4-FFF2-40B4-BE49-F238E27FC236}">
                  <a16:creationId xmlns:a16="http://schemas.microsoft.com/office/drawing/2014/main" id="{D951D848-119F-1A11-B9E8-FCC4BE56F308}"/>
                </a:ext>
              </a:extLst>
            </p:cNvPr>
            <p:cNvSpPr/>
            <p:nvPr/>
          </p:nvSpPr>
          <p:spPr>
            <a:xfrm flipH="1">
              <a:off x="7039377" y="2450247"/>
              <a:ext cx="143925" cy="139457"/>
            </a:xfrm>
            <a:custGeom>
              <a:avLst/>
              <a:gdLst/>
              <a:ahLst/>
              <a:cxnLst/>
              <a:rect l="l" t="t" r="r" b="b"/>
              <a:pathLst>
                <a:path w="5959" h="5774" extrusionOk="0">
                  <a:moveTo>
                    <a:pt x="4794" y="0"/>
                  </a:moveTo>
                  <a:cubicBezTo>
                    <a:pt x="4954" y="342"/>
                    <a:pt x="5068" y="730"/>
                    <a:pt x="5091" y="1118"/>
                  </a:cubicBezTo>
                  <a:cubicBezTo>
                    <a:pt x="5251" y="2944"/>
                    <a:pt x="4018" y="4565"/>
                    <a:pt x="2329" y="4770"/>
                  </a:cubicBezTo>
                  <a:cubicBezTo>
                    <a:pt x="2212" y="4786"/>
                    <a:pt x="2095" y="4793"/>
                    <a:pt x="1978" y="4793"/>
                  </a:cubicBezTo>
                  <a:cubicBezTo>
                    <a:pt x="1237" y="4793"/>
                    <a:pt x="534" y="4488"/>
                    <a:pt x="1" y="3994"/>
                  </a:cubicBezTo>
                  <a:lnTo>
                    <a:pt x="1" y="3994"/>
                  </a:lnTo>
                  <a:cubicBezTo>
                    <a:pt x="500" y="5054"/>
                    <a:pt x="1528" y="5773"/>
                    <a:pt x="2690" y="5773"/>
                  </a:cubicBezTo>
                  <a:cubicBezTo>
                    <a:pt x="2804" y="5773"/>
                    <a:pt x="2920" y="5766"/>
                    <a:pt x="3037" y="5752"/>
                  </a:cubicBezTo>
                  <a:cubicBezTo>
                    <a:pt x="4726" y="5547"/>
                    <a:pt x="5958" y="3903"/>
                    <a:pt x="5798" y="2100"/>
                  </a:cubicBezTo>
                  <a:cubicBezTo>
                    <a:pt x="5730" y="1255"/>
                    <a:pt x="5342" y="502"/>
                    <a:pt x="4794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" name="Google Shape;3209;p42">
              <a:extLst>
                <a:ext uri="{FF2B5EF4-FFF2-40B4-BE49-F238E27FC236}">
                  <a16:creationId xmlns:a16="http://schemas.microsoft.com/office/drawing/2014/main" id="{96691EEE-C9AD-8E64-2917-C6F05E0A3006}"/>
                </a:ext>
              </a:extLst>
            </p:cNvPr>
            <p:cNvSpPr/>
            <p:nvPr/>
          </p:nvSpPr>
          <p:spPr>
            <a:xfrm flipH="1">
              <a:off x="7036525" y="2468900"/>
              <a:ext cx="44874" cy="45947"/>
            </a:xfrm>
            <a:custGeom>
              <a:avLst/>
              <a:gdLst/>
              <a:ahLst/>
              <a:cxnLst/>
              <a:rect l="l" t="t" r="r" b="b"/>
              <a:pathLst>
                <a:path w="2718" h="2783" extrusionOk="0">
                  <a:moveTo>
                    <a:pt x="1410" y="0"/>
                  </a:moveTo>
                  <a:cubicBezTo>
                    <a:pt x="1359" y="0"/>
                    <a:pt x="1308" y="4"/>
                    <a:pt x="1256" y="10"/>
                  </a:cubicBezTo>
                  <a:cubicBezTo>
                    <a:pt x="526" y="79"/>
                    <a:pt x="1" y="786"/>
                    <a:pt x="69" y="1540"/>
                  </a:cubicBezTo>
                  <a:cubicBezTo>
                    <a:pt x="133" y="2259"/>
                    <a:pt x="686" y="2782"/>
                    <a:pt x="1331" y="2782"/>
                  </a:cubicBezTo>
                  <a:cubicBezTo>
                    <a:pt x="1381" y="2782"/>
                    <a:pt x="1433" y="2779"/>
                    <a:pt x="1485" y="2772"/>
                  </a:cubicBezTo>
                  <a:cubicBezTo>
                    <a:pt x="2192" y="2681"/>
                    <a:pt x="2717" y="1996"/>
                    <a:pt x="2649" y="1220"/>
                  </a:cubicBezTo>
                  <a:cubicBezTo>
                    <a:pt x="2585" y="522"/>
                    <a:pt x="2051" y="0"/>
                    <a:pt x="14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" name="Google Shape;3210;p42">
              <a:extLst>
                <a:ext uri="{FF2B5EF4-FFF2-40B4-BE49-F238E27FC236}">
                  <a16:creationId xmlns:a16="http://schemas.microsoft.com/office/drawing/2014/main" id="{23134EE3-C1FC-358A-735D-A92259744E9C}"/>
                </a:ext>
              </a:extLst>
            </p:cNvPr>
            <p:cNvSpPr/>
            <p:nvPr/>
          </p:nvSpPr>
          <p:spPr>
            <a:xfrm flipH="1">
              <a:off x="7440164" y="2437495"/>
              <a:ext cx="178656" cy="104822"/>
            </a:xfrm>
            <a:custGeom>
              <a:avLst/>
              <a:gdLst/>
              <a:ahLst/>
              <a:cxnLst/>
              <a:rect l="l" t="t" r="r" b="b"/>
              <a:pathLst>
                <a:path w="7397" h="4340" extrusionOk="0">
                  <a:moveTo>
                    <a:pt x="5249" y="0"/>
                  </a:moveTo>
                  <a:cubicBezTo>
                    <a:pt x="5196" y="0"/>
                    <a:pt x="5144" y="1"/>
                    <a:pt x="5091" y="3"/>
                  </a:cubicBezTo>
                  <a:cubicBezTo>
                    <a:pt x="4497" y="26"/>
                    <a:pt x="3904" y="140"/>
                    <a:pt x="3470" y="300"/>
                  </a:cubicBezTo>
                  <a:cubicBezTo>
                    <a:pt x="3265" y="368"/>
                    <a:pt x="3082" y="437"/>
                    <a:pt x="2968" y="505"/>
                  </a:cubicBezTo>
                  <a:cubicBezTo>
                    <a:pt x="2854" y="551"/>
                    <a:pt x="2786" y="596"/>
                    <a:pt x="2786" y="596"/>
                  </a:cubicBezTo>
                  <a:cubicBezTo>
                    <a:pt x="2786" y="596"/>
                    <a:pt x="2717" y="619"/>
                    <a:pt x="2603" y="688"/>
                  </a:cubicBezTo>
                  <a:cubicBezTo>
                    <a:pt x="2489" y="756"/>
                    <a:pt x="2329" y="848"/>
                    <a:pt x="2124" y="985"/>
                  </a:cubicBezTo>
                  <a:cubicBezTo>
                    <a:pt x="1758" y="1258"/>
                    <a:pt x="1279" y="1624"/>
                    <a:pt x="914" y="2103"/>
                  </a:cubicBezTo>
                  <a:cubicBezTo>
                    <a:pt x="526" y="2605"/>
                    <a:pt x="229" y="3130"/>
                    <a:pt x="138" y="3587"/>
                  </a:cubicBezTo>
                  <a:cubicBezTo>
                    <a:pt x="47" y="3815"/>
                    <a:pt x="47" y="3997"/>
                    <a:pt x="24" y="4134"/>
                  </a:cubicBezTo>
                  <a:cubicBezTo>
                    <a:pt x="1" y="4271"/>
                    <a:pt x="1" y="4340"/>
                    <a:pt x="24" y="4340"/>
                  </a:cubicBezTo>
                  <a:cubicBezTo>
                    <a:pt x="24" y="4340"/>
                    <a:pt x="47" y="4271"/>
                    <a:pt x="69" y="4134"/>
                  </a:cubicBezTo>
                  <a:cubicBezTo>
                    <a:pt x="115" y="4020"/>
                    <a:pt x="115" y="3838"/>
                    <a:pt x="206" y="3609"/>
                  </a:cubicBezTo>
                  <a:cubicBezTo>
                    <a:pt x="343" y="3199"/>
                    <a:pt x="663" y="2674"/>
                    <a:pt x="1028" y="2217"/>
                  </a:cubicBezTo>
                  <a:cubicBezTo>
                    <a:pt x="1416" y="1761"/>
                    <a:pt x="1895" y="1418"/>
                    <a:pt x="2238" y="1167"/>
                  </a:cubicBezTo>
                  <a:cubicBezTo>
                    <a:pt x="2443" y="1053"/>
                    <a:pt x="2603" y="962"/>
                    <a:pt x="2694" y="893"/>
                  </a:cubicBezTo>
                  <a:cubicBezTo>
                    <a:pt x="2808" y="825"/>
                    <a:pt x="2877" y="802"/>
                    <a:pt x="2877" y="802"/>
                  </a:cubicBezTo>
                  <a:cubicBezTo>
                    <a:pt x="2877" y="802"/>
                    <a:pt x="2945" y="779"/>
                    <a:pt x="3059" y="711"/>
                  </a:cubicBezTo>
                  <a:cubicBezTo>
                    <a:pt x="3174" y="665"/>
                    <a:pt x="3333" y="574"/>
                    <a:pt x="3539" y="505"/>
                  </a:cubicBezTo>
                  <a:cubicBezTo>
                    <a:pt x="3950" y="345"/>
                    <a:pt x="4520" y="208"/>
                    <a:pt x="5114" y="163"/>
                  </a:cubicBezTo>
                  <a:cubicBezTo>
                    <a:pt x="5186" y="160"/>
                    <a:pt x="5259" y="158"/>
                    <a:pt x="5332" y="158"/>
                  </a:cubicBezTo>
                  <a:cubicBezTo>
                    <a:pt x="5832" y="158"/>
                    <a:pt x="6330" y="226"/>
                    <a:pt x="6689" y="345"/>
                  </a:cubicBezTo>
                  <a:cubicBezTo>
                    <a:pt x="7069" y="472"/>
                    <a:pt x="7332" y="599"/>
                    <a:pt x="7369" y="599"/>
                  </a:cubicBezTo>
                  <a:cubicBezTo>
                    <a:pt x="7372" y="599"/>
                    <a:pt x="7373" y="598"/>
                    <a:pt x="7373" y="596"/>
                  </a:cubicBezTo>
                  <a:cubicBezTo>
                    <a:pt x="7396" y="596"/>
                    <a:pt x="7328" y="551"/>
                    <a:pt x="7214" y="482"/>
                  </a:cubicBezTo>
                  <a:cubicBezTo>
                    <a:pt x="7100" y="437"/>
                    <a:pt x="6940" y="323"/>
                    <a:pt x="6712" y="254"/>
                  </a:cubicBezTo>
                  <a:cubicBezTo>
                    <a:pt x="6336" y="108"/>
                    <a:pt x="5808" y="0"/>
                    <a:pt x="5249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6" name="Google Shape;3211;p42">
              <a:extLst>
                <a:ext uri="{FF2B5EF4-FFF2-40B4-BE49-F238E27FC236}">
                  <a16:creationId xmlns:a16="http://schemas.microsoft.com/office/drawing/2014/main" id="{AB420137-D389-4355-FEF4-B509D2D4CB68}"/>
                </a:ext>
              </a:extLst>
            </p:cNvPr>
            <p:cNvSpPr/>
            <p:nvPr/>
          </p:nvSpPr>
          <p:spPr>
            <a:xfrm flipH="1">
              <a:off x="7382826" y="2453991"/>
              <a:ext cx="245897" cy="212083"/>
            </a:xfrm>
            <a:custGeom>
              <a:avLst/>
              <a:gdLst/>
              <a:ahLst/>
              <a:cxnLst/>
              <a:rect l="l" t="t" r="r" b="b"/>
              <a:pathLst>
                <a:path w="10181" h="8781" extrusionOk="0">
                  <a:moveTo>
                    <a:pt x="4659" y="0"/>
                  </a:moveTo>
                  <a:cubicBezTo>
                    <a:pt x="3753" y="0"/>
                    <a:pt x="2885" y="234"/>
                    <a:pt x="2146" y="667"/>
                  </a:cubicBezTo>
                  <a:cubicBezTo>
                    <a:pt x="1278" y="1192"/>
                    <a:pt x="593" y="1991"/>
                    <a:pt x="251" y="3063"/>
                  </a:cubicBezTo>
                  <a:cubicBezTo>
                    <a:pt x="0" y="3839"/>
                    <a:pt x="68" y="4707"/>
                    <a:pt x="320" y="5460"/>
                  </a:cubicBezTo>
                  <a:cubicBezTo>
                    <a:pt x="959" y="7240"/>
                    <a:pt x="2648" y="8450"/>
                    <a:pt x="4497" y="8701"/>
                  </a:cubicBezTo>
                  <a:cubicBezTo>
                    <a:pt x="4858" y="8754"/>
                    <a:pt x="5218" y="8781"/>
                    <a:pt x="5571" y="8781"/>
                  </a:cubicBezTo>
                  <a:cubicBezTo>
                    <a:pt x="7800" y="8781"/>
                    <a:pt x="9738" y="7719"/>
                    <a:pt x="9975" y="5551"/>
                  </a:cubicBezTo>
                  <a:cubicBezTo>
                    <a:pt x="10180" y="3497"/>
                    <a:pt x="8788" y="530"/>
                    <a:pt x="5387" y="50"/>
                  </a:cubicBezTo>
                  <a:cubicBezTo>
                    <a:pt x="5143" y="17"/>
                    <a:pt x="4899" y="0"/>
                    <a:pt x="4659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7" name="Google Shape;3212;p42">
              <a:extLst>
                <a:ext uri="{FF2B5EF4-FFF2-40B4-BE49-F238E27FC236}">
                  <a16:creationId xmlns:a16="http://schemas.microsoft.com/office/drawing/2014/main" id="{F288D3F0-5C10-D661-3B9C-012DB0FB8566}"/>
                </a:ext>
              </a:extLst>
            </p:cNvPr>
            <p:cNvSpPr/>
            <p:nvPr/>
          </p:nvSpPr>
          <p:spPr>
            <a:xfrm flipH="1">
              <a:off x="7377319" y="2475583"/>
              <a:ext cx="232661" cy="195732"/>
            </a:xfrm>
            <a:custGeom>
              <a:avLst/>
              <a:gdLst/>
              <a:ahLst/>
              <a:cxnLst/>
              <a:rect l="l" t="t" r="r" b="b"/>
              <a:pathLst>
                <a:path w="9633" h="8104" extrusionOk="0">
                  <a:moveTo>
                    <a:pt x="4428" y="1"/>
                  </a:moveTo>
                  <a:cubicBezTo>
                    <a:pt x="1986" y="1"/>
                    <a:pt x="0" y="1918"/>
                    <a:pt x="0" y="4292"/>
                  </a:cubicBezTo>
                  <a:cubicBezTo>
                    <a:pt x="0" y="6666"/>
                    <a:pt x="1917" y="8104"/>
                    <a:pt x="4360" y="8104"/>
                  </a:cubicBezTo>
                  <a:cubicBezTo>
                    <a:pt x="5798" y="8104"/>
                    <a:pt x="7099" y="7899"/>
                    <a:pt x="8149" y="6849"/>
                  </a:cubicBezTo>
                  <a:cubicBezTo>
                    <a:pt x="9085" y="5936"/>
                    <a:pt x="9632" y="4612"/>
                    <a:pt x="9016" y="3356"/>
                  </a:cubicBezTo>
                  <a:cubicBezTo>
                    <a:pt x="8194" y="1644"/>
                    <a:pt x="6391" y="1"/>
                    <a:pt x="44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" name="Google Shape;3213;p42">
              <a:extLst>
                <a:ext uri="{FF2B5EF4-FFF2-40B4-BE49-F238E27FC236}">
                  <a16:creationId xmlns:a16="http://schemas.microsoft.com/office/drawing/2014/main" id="{0E47FB0B-70E2-F8D6-EB10-26B2CA22E145}"/>
                </a:ext>
              </a:extLst>
            </p:cNvPr>
            <p:cNvSpPr/>
            <p:nvPr/>
          </p:nvSpPr>
          <p:spPr>
            <a:xfrm flipH="1">
              <a:off x="7436299" y="2480051"/>
              <a:ext cx="169840" cy="165324"/>
            </a:xfrm>
            <a:custGeom>
              <a:avLst/>
              <a:gdLst/>
              <a:ahLst/>
              <a:cxnLst/>
              <a:rect l="l" t="t" r="r" b="b"/>
              <a:pathLst>
                <a:path w="7032" h="6845" extrusionOk="0">
                  <a:moveTo>
                    <a:pt x="3569" y="1"/>
                  </a:moveTo>
                  <a:cubicBezTo>
                    <a:pt x="3446" y="1"/>
                    <a:pt x="3322" y="8"/>
                    <a:pt x="3196" y="21"/>
                  </a:cubicBezTo>
                  <a:cubicBezTo>
                    <a:pt x="1348" y="227"/>
                    <a:pt x="1" y="1939"/>
                    <a:pt x="161" y="3810"/>
                  </a:cubicBezTo>
                  <a:cubicBezTo>
                    <a:pt x="331" y="5555"/>
                    <a:pt x="1771" y="6844"/>
                    <a:pt x="3463" y="6844"/>
                  </a:cubicBezTo>
                  <a:cubicBezTo>
                    <a:pt x="3586" y="6844"/>
                    <a:pt x="3710" y="6837"/>
                    <a:pt x="3835" y="6823"/>
                  </a:cubicBezTo>
                  <a:cubicBezTo>
                    <a:pt x="5684" y="6595"/>
                    <a:pt x="7031" y="4906"/>
                    <a:pt x="6871" y="3034"/>
                  </a:cubicBezTo>
                  <a:cubicBezTo>
                    <a:pt x="6701" y="1289"/>
                    <a:pt x="5261" y="1"/>
                    <a:pt x="3569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" name="Google Shape;3214;p42">
              <a:extLst>
                <a:ext uri="{FF2B5EF4-FFF2-40B4-BE49-F238E27FC236}">
                  <a16:creationId xmlns:a16="http://schemas.microsoft.com/office/drawing/2014/main" id="{52C81B05-66FC-672D-CAC4-11AA29418CED}"/>
                </a:ext>
              </a:extLst>
            </p:cNvPr>
            <p:cNvSpPr/>
            <p:nvPr/>
          </p:nvSpPr>
          <p:spPr>
            <a:xfrm flipH="1">
              <a:off x="7480402" y="2510049"/>
              <a:ext cx="95958" cy="93204"/>
            </a:xfrm>
            <a:custGeom>
              <a:avLst/>
              <a:gdLst/>
              <a:ahLst/>
              <a:cxnLst/>
              <a:rect l="l" t="t" r="r" b="b"/>
              <a:pathLst>
                <a:path w="3973" h="3859" extrusionOk="0">
                  <a:moveTo>
                    <a:pt x="2013" y="1"/>
                  </a:moveTo>
                  <a:cubicBezTo>
                    <a:pt x="1944" y="1"/>
                    <a:pt x="1874" y="4"/>
                    <a:pt x="1804" y="12"/>
                  </a:cubicBezTo>
                  <a:cubicBezTo>
                    <a:pt x="776" y="149"/>
                    <a:pt x="0" y="1085"/>
                    <a:pt x="92" y="2158"/>
                  </a:cubicBezTo>
                  <a:cubicBezTo>
                    <a:pt x="198" y="3137"/>
                    <a:pt x="1000" y="3858"/>
                    <a:pt x="1959" y="3858"/>
                  </a:cubicBezTo>
                  <a:cubicBezTo>
                    <a:pt x="2028" y="3858"/>
                    <a:pt x="2098" y="3854"/>
                    <a:pt x="2169" y="3847"/>
                  </a:cubicBezTo>
                  <a:cubicBezTo>
                    <a:pt x="3196" y="3732"/>
                    <a:pt x="3972" y="2774"/>
                    <a:pt x="3858" y="1724"/>
                  </a:cubicBezTo>
                  <a:cubicBezTo>
                    <a:pt x="3773" y="723"/>
                    <a:pt x="2973" y="1"/>
                    <a:pt x="2013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" name="Google Shape;3215;p42">
              <a:extLst>
                <a:ext uri="{FF2B5EF4-FFF2-40B4-BE49-F238E27FC236}">
                  <a16:creationId xmlns:a16="http://schemas.microsoft.com/office/drawing/2014/main" id="{2234B9BE-94C0-D918-F032-348FEDBCF1DD}"/>
                </a:ext>
              </a:extLst>
            </p:cNvPr>
            <p:cNvSpPr/>
            <p:nvPr/>
          </p:nvSpPr>
          <p:spPr>
            <a:xfrm flipH="1">
              <a:off x="7436299" y="2500412"/>
              <a:ext cx="157692" cy="144963"/>
            </a:xfrm>
            <a:custGeom>
              <a:avLst/>
              <a:gdLst/>
              <a:ahLst/>
              <a:cxnLst/>
              <a:rect l="l" t="t" r="r" b="b"/>
              <a:pathLst>
                <a:path w="6529" h="6002" extrusionOk="0">
                  <a:moveTo>
                    <a:pt x="5250" y="0"/>
                  </a:moveTo>
                  <a:lnTo>
                    <a:pt x="5250" y="0"/>
                  </a:lnTo>
                  <a:cubicBezTo>
                    <a:pt x="5432" y="365"/>
                    <a:pt x="5547" y="753"/>
                    <a:pt x="5592" y="1187"/>
                  </a:cubicBezTo>
                  <a:cubicBezTo>
                    <a:pt x="5775" y="3059"/>
                    <a:pt x="4405" y="4748"/>
                    <a:pt x="2556" y="4953"/>
                  </a:cubicBezTo>
                  <a:cubicBezTo>
                    <a:pt x="2428" y="4969"/>
                    <a:pt x="2300" y="4976"/>
                    <a:pt x="2173" y="4976"/>
                  </a:cubicBezTo>
                  <a:cubicBezTo>
                    <a:pt x="1356" y="4976"/>
                    <a:pt x="593" y="4665"/>
                    <a:pt x="0" y="4131"/>
                  </a:cubicBezTo>
                  <a:lnTo>
                    <a:pt x="0" y="4131"/>
                  </a:lnTo>
                  <a:cubicBezTo>
                    <a:pt x="542" y="5256"/>
                    <a:pt x="1673" y="6001"/>
                    <a:pt x="2959" y="6001"/>
                  </a:cubicBezTo>
                  <a:cubicBezTo>
                    <a:pt x="3082" y="6001"/>
                    <a:pt x="3207" y="5994"/>
                    <a:pt x="3332" y="5980"/>
                  </a:cubicBezTo>
                  <a:cubicBezTo>
                    <a:pt x="5181" y="5752"/>
                    <a:pt x="6528" y="4063"/>
                    <a:pt x="6368" y="2191"/>
                  </a:cubicBezTo>
                  <a:cubicBezTo>
                    <a:pt x="6277" y="1301"/>
                    <a:pt x="5866" y="548"/>
                    <a:pt x="5250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" name="Google Shape;3216;p42">
              <a:extLst>
                <a:ext uri="{FF2B5EF4-FFF2-40B4-BE49-F238E27FC236}">
                  <a16:creationId xmlns:a16="http://schemas.microsoft.com/office/drawing/2014/main" id="{8DF92B80-5FF0-3820-CC1E-1D471689C5CE}"/>
                </a:ext>
              </a:extLst>
            </p:cNvPr>
            <p:cNvSpPr/>
            <p:nvPr/>
          </p:nvSpPr>
          <p:spPr>
            <a:xfrm flipH="1">
              <a:off x="7432978" y="2519775"/>
              <a:ext cx="48571" cy="47373"/>
            </a:xfrm>
            <a:custGeom>
              <a:avLst/>
              <a:gdLst/>
              <a:ahLst/>
              <a:cxnLst/>
              <a:rect l="l" t="t" r="r" b="b"/>
              <a:pathLst>
                <a:path w="2968" h="2893" extrusionOk="0">
                  <a:moveTo>
                    <a:pt x="1473" y="1"/>
                  </a:moveTo>
                  <a:cubicBezTo>
                    <a:pt x="1431" y="1"/>
                    <a:pt x="1389" y="3"/>
                    <a:pt x="1347" y="6"/>
                  </a:cubicBezTo>
                  <a:cubicBezTo>
                    <a:pt x="571" y="98"/>
                    <a:pt x="0" y="828"/>
                    <a:pt x="69" y="1604"/>
                  </a:cubicBezTo>
                  <a:cubicBezTo>
                    <a:pt x="132" y="2347"/>
                    <a:pt x="728" y="2892"/>
                    <a:pt x="1453" y="2892"/>
                  </a:cubicBezTo>
                  <a:cubicBezTo>
                    <a:pt x="1508" y="2892"/>
                    <a:pt x="1564" y="2889"/>
                    <a:pt x="1621" y="2882"/>
                  </a:cubicBezTo>
                  <a:cubicBezTo>
                    <a:pt x="2397" y="2791"/>
                    <a:pt x="2967" y="2084"/>
                    <a:pt x="2899" y="1285"/>
                  </a:cubicBezTo>
                  <a:cubicBezTo>
                    <a:pt x="2834" y="551"/>
                    <a:pt x="2198" y="1"/>
                    <a:pt x="14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" name="Google Shape;3217;p42">
              <a:extLst>
                <a:ext uri="{FF2B5EF4-FFF2-40B4-BE49-F238E27FC236}">
                  <a16:creationId xmlns:a16="http://schemas.microsoft.com/office/drawing/2014/main" id="{FDC26FD6-C413-CB4B-E0B9-781CA48AD43D}"/>
                </a:ext>
              </a:extLst>
            </p:cNvPr>
            <p:cNvSpPr/>
            <p:nvPr/>
          </p:nvSpPr>
          <p:spPr>
            <a:xfrm flipH="1">
              <a:off x="7149078" y="2674575"/>
              <a:ext cx="210078" cy="94340"/>
            </a:xfrm>
            <a:custGeom>
              <a:avLst/>
              <a:gdLst/>
              <a:ahLst/>
              <a:cxnLst/>
              <a:rect l="l" t="t" r="r" b="b"/>
              <a:pathLst>
                <a:path w="8698" h="3906" extrusionOk="0">
                  <a:moveTo>
                    <a:pt x="7273" y="0"/>
                  </a:moveTo>
                  <a:cubicBezTo>
                    <a:pt x="7269" y="0"/>
                    <a:pt x="7264" y="1"/>
                    <a:pt x="7259" y="2"/>
                  </a:cubicBezTo>
                  <a:cubicBezTo>
                    <a:pt x="7168" y="25"/>
                    <a:pt x="7145" y="276"/>
                    <a:pt x="7213" y="573"/>
                  </a:cubicBezTo>
                  <a:cubicBezTo>
                    <a:pt x="7259" y="709"/>
                    <a:pt x="7328" y="846"/>
                    <a:pt x="7419" y="938"/>
                  </a:cubicBezTo>
                  <a:cubicBezTo>
                    <a:pt x="7510" y="1029"/>
                    <a:pt x="7579" y="1098"/>
                    <a:pt x="7579" y="1098"/>
                  </a:cubicBezTo>
                  <a:lnTo>
                    <a:pt x="7624" y="1098"/>
                  </a:lnTo>
                  <a:cubicBezTo>
                    <a:pt x="7579" y="1189"/>
                    <a:pt x="7533" y="1303"/>
                    <a:pt x="7464" y="1417"/>
                  </a:cubicBezTo>
                  <a:cubicBezTo>
                    <a:pt x="7282" y="1805"/>
                    <a:pt x="6962" y="2262"/>
                    <a:pt x="6529" y="2604"/>
                  </a:cubicBezTo>
                  <a:cubicBezTo>
                    <a:pt x="6095" y="2946"/>
                    <a:pt x="5616" y="3152"/>
                    <a:pt x="5205" y="3220"/>
                  </a:cubicBezTo>
                  <a:cubicBezTo>
                    <a:pt x="4999" y="3266"/>
                    <a:pt x="4840" y="3266"/>
                    <a:pt x="4725" y="3266"/>
                  </a:cubicBezTo>
                  <a:lnTo>
                    <a:pt x="4383" y="3266"/>
                  </a:lnTo>
                  <a:cubicBezTo>
                    <a:pt x="4315" y="3266"/>
                    <a:pt x="4246" y="3243"/>
                    <a:pt x="4178" y="3243"/>
                  </a:cubicBezTo>
                  <a:cubicBezTo>
                    <a:pt x="4109" y="3220"/>
                    <a:pt x="4018" y="3220"/>
                    <a:pt x="3904" y="3197"/>
                  </a:cubicBezTo>
                  <a:cubicBezTo>
                    <a:pt x="3539" y="3106"/>
                    <a:pt x="3036" y="2855"/>
                    <a:pt x="2580" y="2536"/>
                  </a:cubicBezTo>
                  <a:cubicBezTo>
                    <a:pt x="1941" y="2056"/>
                    <a:pt x="1416" y="1417"/>
                    <a:pt x="1142" y="1120"/>
                  </a:cubicBezTo>
                  <a:cubicBezTo>
                    <a:pt x="1165" y="1075"/>
                    <a:pt x="1188" y="1052"/>
                    <a:pt x="1210" y="1006"/>
                  </a:cubicBezTo>
                  <a:cubicBezTo>
                    <a:pt x="1324" y="778"/>
                    <a:pt x="1256" y="550"/>
                    <a:pt x="1188" y="550"/>
                  </a:cubicBezTo>
                  <a:cubicBezTo>
                    <a:pt x="1181" y="548"/>
                    <a:pt x="1173" y="547"/>
                    <a:pt x="1166" y="547"/>
                  </a:cubicBezTo>
                  <a:cubicBezTo>
                    <a:pt x="1079" y="547"/>
                    <a:pt x="973" y="667"/>
                    <a:pt x="868" y="709"/>
                  </a:cubicBezTo>
                  <a:cubicBezTo>
                    <a:pt x="799" y="732"/>
                    <a:pt x="754" y="755"/>
                    <a:pt x="708" y="755"/>
                  </a:cubicBezTo>
                  <a:lnTo>
                    <a:pt x="640" y="755"/>
                  </a:lnTo>
                  <a:cubicBezTo>
                    <a:pt x="640" y="755"/>
                    <a:pt x="617" y="778"/>
                    <a:pt x="571" y="801"/>
                  </a:cubicBezTo>
                  <a:cubicBezTo>
                    <a:pt x="548" y="846"/>
                    <a:pt x="480" y="846"/>
                    <a:pt x="411" y="869"/>
                  </a:cubicBezTo>
                  <a:cubicBezTo>
                    <a:pt x="274" y="915"/>
                    <a:pt x="92" y="915"/>
                    <a:pt x="46" y="1006"/>
                  </a:cubicBezTo>
                  <a:cubicBezTo>
                    <a:pt x="1" y="1075"/>
                    <a:pt x="138" y="1257"/>
                    <a:pt x="366" y="1326"/>
                  </a:cubicBezTo>
                  <a:cubicBezTo>
                    <a:pt x="480" y="1371"/>
                    <a:pt x="600" y="1383"/>
                    <a:pt x="691" y="1383"/>
                  </a:cubicBezTo>
                  <a:cubicBezTo>
                    <a:pt x="782" y="1383"/>
                    <a:pt x="845" y="1371"/>
                    <a:pt x="845" y="1371"/>
                  </a:cubicBezTo>
                  <a:cubicBezTo>
                    <a:pt x="845" y="1371"/>
                    <a:pt x="936" y="1326"/>
                    <a:pt x="1051" y="1234"/>
                  </a:cubicBezTo>
                  <a:cubicBezTo>
                    <a:pt x="1233" y="1622"/>
                    <a:pt x="1667" y="2330"/>
                    <a:pt x="2283" y="2878"/>
                  </a:cubicBezTo>
                  <a:cubicBezTo>
                    <a:pt x="2740" y="3289"/>
                    <a:pt x="3287" y="3631"/>
                    <a:pt x="3744" y="3768"/>
                  </a:cubicBezTo>
                  <a:cubicBezTo>
                    <a:pt x="3858" y="3791"/>
                    <a:pt x="3972" y="3837"/>
                    <a:pt x="4063" y="3859"/>
                  </a:cubicBezTo>
                  <a:cubicBezTo>
                    <a:pt x="4155" y="3859"/>
                    <a:pt x="4246" y="3882"/>
                    <a:pt x="4315" y="3905"/>
                  </a:cubicBezTo>
                  <a:lnTo>
                    <a:pt x="4771" y="3905"/>
                  </a:lnTo>
                  <a:cubicBezTo>
                    <a:pt x="4908" y="3882"/>
                    <a:pt x="5113" y="3882"/>
                    <a:pt x="5342" y="3791"/>
                  </a:cubicBezTo>
                  <a:cubicBezTo>
                    <a:pt x="5798" y="3700"/>
                    <a:pt x="6392" y="3380"/>
                    <a:pt x="6825" y="2946"/>
                  </a:cubicBezTo>
                  <a:cubicBezTo>
                    <a:pt x="7282" y="2513"/>
                    <a:pt x="7579" y="1942"/>
                    <a:pt x="7693" y="1508"/>
                  </a:cubicBezTo>
                  <a:cubicBezTo>
                    <a:pt x="7738" y="1371"/>
                    <a:pt x="7761" y="1257"/>
                    <a:pt x="7784" y="1143"/>
                  </a:cubicBezTo>
                  <a:lnTo>
                    <a:pt x="7807" y="1143"/>
                  </a:lnTo>
                  <a:cubicBezTo>
                    <a:pt x="7841" y="1149"/>
                    <a:pt x="7878" y="1152"/>
                    <a:pt x="7917" y="1152"/>
                  </a:cubicBezTo>
                  <a:cubicBezTo>
                    <a:pt x="8032" y="1152"/>
                    <a:pt x="8161" y="1126"/>
                    <a:pt x="8263" y="1075"/>
                  </a:cubicBezTo>
                  <a:cubicBezTo>
                    <a:pt x="8537" y="961"/>
                    <a:pt x="8697" y="732"/>
                    <a:pt x="8651" y="664"/>
                  </a:cubicBezTo>
                  <a:cubicBezTo>
                    <a:pt x="8632" y="634"/>
                    <a:pt x="8575" y="626"/>
                    <a:pt x="8501" y="626"/>
                  </a:cubicBezTo>
                  <a:cubicBezTo>
                    <a:pt x="8403" y="626"/>
                    <a:pt x="8276" y="641"/>
                    <a:pt x="8172" y="641"/>
                  </a:cubicBezTo>
                  <a:cubicBezTo>
                    <a:pt x="7967" y="618"/>
                    <a:pt x="7898" y="527"/>
                    <a:pt x="7898" y="527"/>
                  </a:cubicBezTo>
                  <a:cubicBezTo>
                    <a:pt x="7898" y="527"/>
                    <a:pt x="7875" y="527"/>
                    <a:pt x="7830" y="504"/>
                  </a:cubicBezTo>
                  <a:cubicBezTo>
                    <a:pt x="7761" y="481"/>
                    <a:pt x="7693" y="413"/>
                    <a:pt x="7624" y="344"/>
                  </a:cubicBezTo>
                  <a:cubicBezTo>
                    <a:pt x="7473" y="193"/>
                    <a:pt x="7362" y="0"/>
                    <a:pt x="7273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" name="Google Shape;3218;p42">
              <a:extLst>
                <a:ext uri="{FF2B5EF4-FFF2-40B4-BE49-F238E27FC236}">
                  <a16:creationId xmlns:a16="http://schemas.microsoft.com/office/drawing/2014/main" id="{C562CF25-6310-E09A-644E-7E6CC36083B8}"/>
                </a:ext>
              </a:extLst>
            </p:cNvPr>
            <p:cNvSpPr/>
            <p:nvPr/>
          </p:nvSpPr>
          <p:spPr>
            <a:xfrm flipH="1">
              <a:off x="7194291" y="2763336"/>
              <a:ext cx="56251" cy="30384"/>
            </a:xfrm>
            <a:custGeom>
              <a:avLst/>
              <a:gdLst/>
              <a:ahLst/>
              <a:cxnLst/>
              <a:rect l="l" t="t" r="r" b="b"/>
              <a:pathLst>
                <a:path w="2329" h="1258" extrusionOk="0">
                  <a:moveTo>
                    <a:pt x="2254" y="1"/>
                  </a:moveTo>
                  <a:cubicBezTo>
                    <a:pt x="2201" y="1"/>
                    <a:pt x="2022" y="282"/>
                    <a:pt x="1781" y="458"/>
                  </a:cubicBezTo>
                  <a:cubicBezTo>
                    <a:pt x="1644" y="550"/>
                    <a:pt x="1529" y="641"/>
                    <a:pt x="1415" y="664"/>
                  </a:cubicBezTo>
                  <a:cubicBezTo>
                    <a:pt x="1324" y="709"/>
                    <a:pt x="1256" y="755"/>
                    <a:pt x="1256" y="755"/>
                  </a:cubicBezTo>
                  <a:cubicBezTo>
                    <a:pt x="1256" y="755"/>
                    <a:pt x="1187" y="778"/>
                    <a:pt x="1073" y="823"/>
                  </a:cubicBezTo>
                  <a:cubicBezTo>
                    <a:pt x="982" y="892"/>
                    <a:pt x="822" y="915"/>
                    <a:pt x="685" y="960"/>
                  </a:cubicBezTo>
                  <a:cubicBezTo>
                    <a:pt x="365" y="1029"/>
                    <a:pt x="46" y="983"/>
                    <a:pt x="23" y="1052"/>
                  </a:cubicBezTo>
                  <a:cubicBezTo>
                    <a:pt x="0" y="1097"/>
                    <a:pt x="320" y="1257"/>
                    <a:pt x="708" y="1257"/>
                  </a:cubicBezTo>
                  <a:cubicBezTo>
                    <a:pt x="890" y="1257"/>
                    <a:pt x="1073" y="1257"/>
                    <a:pt x="1210" y="1212"/>
                  </a:cubicBezTo>
                  <a:cubicBezTo>
                    <a:pt x="1347" y="1166"/>
                    <a:pt x="1438" y="1143"/>
                    <a:pt x="1438" y="1143"/>
                  </a:cubicBezTo>
                  <a:cubicBezTo>
                    <a:pt x="1438" y="1143"/>
                    <a:pt x="1507" y="1097"/>
                    <a:pt x="1621" y="1006"/>
                  </a:cubicBezTo>
                  <a:cubicBezTo>
                    <a:pt x="1758" y="938"/>
                    <a:pt x="1872" y="801"/>
                    <a:pt x="2009" y="664"/>
                  </a:cubicBezTo>
                  <a:cubicBezTo>
                    <a:pt x="2237" y="390"/>
                    <a:pt x="2328" y="25"/>
                    <a:pt x="2260" y="2"/>
                  </a:cubicBezTo>
                  <a:cubicBezTo>
                    <a:pt x="2258" y="1"/>
                    <a:pt x="2256" y="1"/>
                    <a:pt x="2254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" name="Google Shape;3219;p42">
              <a:extLst>
                <a:ext uri="{FF2B5EF4-FFF2-40B4-BE49-F238E27FC236}">
                  <a16:creationId xmlns:a16="http://schemas.microsoft.com/office/drawing/2014/main" id="{64BA205F-1EC2-CE54-6D00-3D015D32419A}"/>
                </a:ext>
              </a:extLst>
            </p:cNvPr>
            <p:cNvSpPr/>
            <p:nvPr/>
          </p:nvSpPr>
          <p:spPr>
            <a:xfrm flipH="1">
              <a:off x="7064182" y="1962004"/>
              <a:ext cx="949362" cy="690061"/>
            </a:xfrm>
            <a:custGeom>
              <a:avLst/>
              <a:gdLst/>
              <a:ahLst/>
              <a:cxnLst/>
              <a:rect l="l" t="t" r="r" b="b"/>
              <a:pathLst>
                <a:path w="39307" h="28571" extrusionOk="0">
                  <a:moveTo>
                    <a:pt x="23105" y="0"/>
                  </a:moveTo>
                  <a:cubicBezTo>
                    <a:pt x="16101" y="0"/>
                    <a:pt x="11961" y="3073"/>
                    <a:pt x="11961" y="3073"/>
                  </a:cubicBezTo>
                  <a:cubicBezTo>
                    <a:pt x="1" y="11062"/>
                    <a:pt x="6894" y="23730"/>
                    <a:pt x="6894" y="23730"/>
                  </a:cubicBezTo>
                  <a:cubicBezTo>
                    <a:pt x="6894" y="23730"/>
                    <a:pt x="6095" y="23000"/>
                    <a:pt x="4886" y="22657"/>
                  </a:cubicBezTo>
                  <a:lnTo>
                    <a:pt x="4886" y="22657"/>
                  </a:lnTo>
                  <a:cubicBezTo>
                    <a:pt x="5091" y="22771"/>
                    <a:pt x="5274" y="22908"/>
                    <a:pt x="5456" y="23023"/>
                  </a:cubicBezTo>
                  <a:cubicBezTo>
                    <a:pt x="5707" y="23182"/>
                    <a:pt x="6575" y="23479"/>
                    <a:pt x="6712" y="23730"/>
                  </a:cubicBezTo>
                  <a:cubicBezTo>
                    <a:pt x="6712" y="23730"/>
                    <a:pt x="9366" y="28571"/>
                    <a:pt x="10993" y="28571"/>
                  </a:cubicBezTo>
                  <a:cubicBezTo>
                    <a:pt x="11011" y="28571"/>
                    <a:pt x="11030" y="28570"/>
                    <a:pt x="11048" y="28569"/>
                  </a:cubicBezTo>
                  <a:cubicBezTo>
                    <a:pt x="12669" y="28432"/>
                    <a:pt x="12783" y="27063"/>
                    <a:pt x="12783" y="27063"/>
                  </a:cubicBezTo>
                  <a:lnTo>
                    <a:pt x="10250" y="21448"/>
                  </a:lnTo>
                  <a:cubicBezTo>
                    <a:pt x="10250" y="21448"/>
                    <a:pt x="14837" y="20808"/>
                    <a:pt x="16321" y="10628"/>
                  </a:cubicBezTo>
                  <a:cubicBezTo>
                    <a:pt x="16321" y="10628"/>
                    <a:pt x="17412" y="11533"/>
                    <a:pt x="19187" y="11533"/>
                  </a:cubicBezTo>
                  <a:cubicBezTo>
                    <a:pt x="20525" y="11533"/>
                    <a:pt x="22253" y="11019"/>
                    <a:pt x="24196" y="9213"/>
                  </a:cubicBezTo>
                  <a:cubicBezTo>
                    <a:pt x="24196" y="9213"/>
                    <a:pt x="27255" y="10991"/>
                    <a:pt x="31603" y="10991"/>
                  </a:cubicBezTo>
                  <a:cubicBezTo>
                    <a:pt x="32445" y="10991"/>
                    <a:pt x="33336" y="10925"/>
                    <a:pt x="34262" y="10765"/>
                  </a:cubicBezTo>
                  <a:cubicBezTo>
                    <a:pt x="38119" y="10081"/>
                    <a:pt x="39078" y="8643"/>
                    <a:pt x="39306" y="7798"/>
                  </a:cubicBezTo>
                  <a:cubicBezTo>
                    <a:pt x="37891" y="5082"/>
                    <a:pt x="35540" y="2754"/>
                    <a:pt x="31431" y="1384"/>
                  </a:cubicBezTo>
                  <a:cubicBezTo>
                    <a:pt x="28343" y="374"/>
                    <a:pt x="25550" y="0"/>
                    <a:pt x="23105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" name="Google Shape;3220;p42">
              <a:extLst>
                <a:ext uri="{FF2B5EF4-FFF2-40B4-BE49-F238E27FC236}">
                  <a16:creationId xmlns:a16="http://schemas.microsoft.com/office/drawing/2014/main" id="{186FBFAE-DDDF-BA1E-97DD-B464E98948F4}"/>
                </a:ext>
              </a:extLst>
            </p:cNvPr>
            <p:cNvSpPr/>
            <p:nvPr/>
          </p:nvSpPr>
          <p:spPr>
            <a:xfrm flipH="1">
              <a:off x="6868474" y="1734657"/>
              <a:ext cx="1190815" cy="899222"/>
            </a:xfrm>
            <a:custGeom>
              <a:avLst/>
              <a:gdLst/>
              <a:ahLst/>
              <a:cxnLst/>
              <a:rect l="l" t="t" r="r" b="b"/>
              <a:pathLst>
                <a:path w="49304" h="37231" extrusionOk="0">
                  <a:moveTo>
                    <a:pt x="32298" y="1"/>
                  </a:moveTo>
                  <a:lnTo>
                    <a:pt x="32298" y="2854"/>
                  </a:lnTo>
                  <a:lnTo>
                    <a:pt x="30198" y="754"/>
                  </a:lnTo>
                  <a:cubicBezTo>
                    <a:pt x="30198" y="754"/>
                    <a:pt x="30198" y="754"/>
                    <a:pt x="30198" y="754"/>
                  </a:cubicBezTo>
                  <a:cubicBezTo>
                    <a:pt x="30145" y="754"/>
                    <a:pt x="26705" y="3289"/>
                    <a:pt x="26409" y="3493"/>
                  </a:cubicBezTo>
                  <a:cubicBezTo>
                    <a:pt x="25451" y="4155"/>
                    <a:pt x="24720" y="4657"/>
                    <a:pt x="23533" y="4977"/>
                  </a:cubicBezTo>
                  <a:cubicBezTo>
                    <a:pt x="22255" y="5319"/>
                    <a:pt x="20954" y="5502"/>
                    <a:pt x="19653" y="5707"/>
                  </a:cubicBezTo>
                  <a:cubicBezTo>
                    <a:pt x="18877" y="5844"/>
                    <a:pt x="18078" y="6004"/>
                    <a:pt x="17279" y="6141"/>
                  </a:cubicBezTo>
                  <a:cubicBezTo>
                    <a:pt x="14403" y="6666"/>
                    <a:pt x="11504" y="7944"/>
                    <a:pt x="9108" y="9633"/>
                  </a:cubicBezTo>
                  <a:cubicBezTo>
                    <a:pt x="7464" y="10820"/>
                    <a:pt x="6300" y="12281"/>
                    <a:pt x="5364" y="14038"/>
                  </a:cubicBezTo>
                  <a:cubicBezTo>
                    <a:pt x="5182" y="14381"/>
                    <a:pt x="3995" y="16846"/>
                    <a:pt x="4383" y="17051"/>
                  </a:cubicBezTo>
                  <a:cubicBezTo>
                    <a:pt x="3767" y="16732"/>
                    <a:pt x="3698" y="15887"/>
                    <a:pt x="3401" y="15362"/>
                  </a:cubicBezTo>
                  <a:cubicBezTo>
                    <a:pt x="2739" y="16389"/>
                    <a:pt x="2603" y="17485"/>
                    <a:pt x="3150" y="18603"/>
                  </a:cubicBezTo>
                  <a:cubicBezTo>
                    <a:pt x="2757" y="18522"/>
                    <a:pt x="2458" y="18346"/>
                    <a:pt x="2101" y="18346"/>
                  </a:cubicBezTo>
                  <a:cubicBezTo>
                    <a:pt x="1961" y="18346"/>
                    <a:pt x="1811" y="18373"/>
                    <a:pt x="1644" y="18444"/>
                  </a:cubicBezTo>
                  <a:cubicBezTo>
                    <a:pt x="1279" y="18603"/>
                    <a:pt x="685" y="19060"/>
                    <a:pt x="662" y="19494"/>
                  </a:cubicBezTo>
                  <a:cubicBezTo>
                    <a:pt x="1251" y="19153"/>
                    <a:pt x="1650" y="19054"/>
                    <a:pt x="2145" y="19054"/>
                  </a:cubicBezTo>
                  <a:cubicBezTo>
                    <a:pt x="2380" y="19054"/>
                    <a:pt x="2637" y="19076"/>
                    <a:pt x="2945" y="19106"/>
                  </a:cubicBezTo>
                  <a:cubicBezTo>
                    <a:pt x="2351" y="19631"/>
                    <a:pt x="1621" y="20064"/>
                    <a:pt x="1279" y="20795"/>
                  </a:cubicBezTo>
                  <a:cubicBezTo>
                    <a:pt x="0" y="23602"/>
                    <a:pt x="1918" y="27482"/>
                    <a:pt x="3858" y="29491"/>
                  </a:cubicBezTo>
                  <a:cubicBezTo>
                    <a:pt x="4680" y="30336"/>
                    <a:pt x="5615" y="31066"/>
                    <a:pt x="6620" y="31705"/>
                  </a:cubicBezTo>
                  <a:cubicBezTo>
                    <a:pt x="6848" y="31842"/>
                    <a:pt x="7715" y="32139"/>
                    <a:pt x="7852" y="32390"/>
                  </a:cubicBezTo>
                  <a:cubicBezTo>
                    <a:pt x="7852" y="32390"/>
                    <a:pt x="10529" y="37231"/>
                    <a:pt x="12134" y="37231"/>
                  </a:cubicBezTo>
                  <a:cubicBezTo>
                    <a:pt x="12153" y="37231"/>
                    <a:pt x="12171" y="37230"/>
                    <a:pt x="12189" y="37229"/>
                  </a:cubicBezTo>
                  <a:cubicBezTo>
                    <a:pt x="13810" y="37115"/>
                    <a:pt x="13947" y="35745"/>
                    <a:pt x="13947" y="35745"/>
                  </a:cubicBezTo>
                  <a:lnTo>
                    <a:pt x="11390" y="30130"/>
                  </a:lnTo>
                  <a:cubicBezTo>
                    <a:pt x="11390" y="30130"/>
                    <a:pt x="15978" y="29468"/>
                    <a:pt x="17462" y="19311"/>
                  </a:cubicBezTo>
                  <a:cubicBezTo>
                    <a:pt x="17462" y="19311"/>
                    <a:pt x="18540" y="20226"/>
                    <a:pt x="20306" y="20226"/>
                  </a:cubicBezTo>
                  <a:cubicBezTo>
                    <a:pt x="21634" y="20226"/>
                    <a:pt x="23351" y="19708"/>
                    <a:pt x="25291" y="17896"/>
                  </a:cubicBezTo>
                  <a:cubicBezTo>
                    <a:pt x="25291" y="17896"/>
                    <a:pt x="28346" y="19668"/>
                    <a:pt x="32662" y="19668"/>
                  </a:cubicBezTo>
                  <a:cubicBezTo>
                    <a:pt x="33530" y="19668"/>
                    <a:pt x="34448" y="19597"/>
                    <a:pt x="35402" y="19425"/>
                  </a:cubicBezTo>
                  <a:cubicBezTo>
                    <a:pt x="40241" y="18558"/>
                    <a:pt x="40675" y="16298"/>
                    <a:pt x="40675" y="16298"/>
                  </a:cubicBezTo>
                  <a:cubicBezTo>
                    <a:pt x="40675" y="16298"/>
                    <a:pt x="42592" y="21479"/>
                    <a:pt x="42958" y="23328"/>
                  </a:cubicBezTo>
                  <a:cubicBezTo>
                    <a:pt x="43346" y="25200"/>
                    <a:pt x="43460" y="28167"/>
                    <a:pt x="43460" y="28167"/>
                  </a:cubicBezTo>
                  <a:lnTo>
                    <a:pt x="44852" y="32253"/>
                  </a:lnTo>
                  <a:lnTo>
                    <a:pt x="44943" y="27049"/>
                  </a:lnTo>
                  <a:cubicBezTo>
                    <a:pt x="44943" y="27049"/>
                    <a:pt x="49303" y="18238"/>
                    <a:pt x="42592" y="13399"/>
                  </a:cubicBezTo>
                  <a:cubicBezTo>
                    <a:pt x="42592" y="13399"/>
                    <a:pt x="45195" y="6346"/>
                    <a:pt x="38370" y="3858"/>
                  </a:cubicBezTo>
                  <a:cubicBezTo>
                    <a:pt x="38370" y="3858"/>
                    <a:pt x="37890" y="640"/>
                    <a:pt x="32298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" name="Google Shape;3221;p42">
              <a:extLst>
                <a:ext uri="{FF2B5EF4-FFF2-40B4-BE49-F238E27FC236}">
                  <a16:creationId xmlns:a16="http://schemas.microsoft.com/office/drawing/2014/main" id="{B88A5253-514E-0D4B-40E1-C74445416179}"/>
                </a:ext>
              </a:extLst>
            </p:cNvPr>
            <p:cNvSpPr/>
            <p:nvPr/>
          </p:nvSpPr>
          <p:spPr>
            <a:xfrm flipH="1">
              <a:off x="6941801" y="1734657"/>
              <a:ext cx="1101499" cy="899222"/>
            </a:xfrm>
            <a:custGeom>
              <a:avLst/>
              <a:gdLst/>
              <a:ahLst/>
              <a:cxnLst/>
              <a:rect l="l" t="t" r="r" b="b"/>
              <a:pathLst>
                <a:path w="45606" h="37231" extrusionOk="0">
                  <a:moveTo>
                    <a:pt x="31636" y="1"/>
                  </a:moveTo>
                  <a:lnTo>
                    <a:pt x="31636" y="2854"/>
                  </a:lnTo>
                  <a:lnTo>
                    <a:pt x="29536" y="754"/>
                  </a:lnTo>
                  <a:cubicBezTo>
                    <a:pt x="29514" y="754"/>
                    <a:pt x="29331" y="891"/>
                    <a:pt x="29034" y="1096"/>
                  </a:cubicBezTo>
                  <a:cubicBezTo>
                    <a:pt x="29308" y="2786"/>
                    <a:pt x="29399" y="4885"/>
                    <a:pt x="28783" y="6826"/>
                  </a:cubicBezTo>
                  <a:cubicBezTo>
                    <a:pt x="27630" y="10468"/>
                    <a:pt x="20860" y="15654"/>
                    <a:pt x="17097" y="15654"/>
                  </a:cubicBezTo>
                  <a:cubicBezTo>
                    <a:pt x="16616" y="15654"/>
                    <a:pt x="16183" y="15569"/>
                    <a:pt x="15818" y="15385"/>
                  </a:cubicBezTo>
                  <a:cubicBezTo>
                    <a:pt x="12600" y="13787"/>
                    <a:pt x="14175" y="10296"/>
                    <a:pt x="14175" y="10295"/>
                  </a:cubicBezTo>
                  <a:lnTo>
                    <a:pt x="14175" y="10295"/>
                  </a:lnTo>
                  <a:cubicBezTo>
                    <a:pt x="14174" y="10296"/>
                    <a:pt x="11634" y="14770"/>
                    <a:pt x="10503" y="14770"/>
                  </a:cubicBezTo>
                  <a:cubicBezTo>
                    <a:pt x="10494" y="14770"/>
                    <a:pt x="10486" y="14769"/>
                    <a:pt x="10477" y="14769"/>
                  </a:cubicBezTo>
                  <a:cubicBezTo>
                    <a:pt x="9359" y="14700"/>
                    <a:pt x="9929" y="11482"/>
                    <a:pt x="9929" y="11482"/>
                  </a:cubicBezTo>
                  <a:lnTo>
                    <a:pt x="9929" y="11482"/>
                  </a:lnTo>
                  <a:cubicBezTo>
                    <a:pt x="9929" y="11482"/>
                    <a:pt x="7302" y="14971"/>
                    <a:pt x="5658" y="14971"/>
                  </a:cubicBezTo>
                  <a:cubicBezTo>
                    <a:pt x="5589" y="14971"/>
                    <a:pt x="5521" y="14964"/>
                    <a:pt x="5456" y="14951"/>
                  </a:cubicBezTo>
                  <a:cubicBezTo>
                    <a:pt x="5045" y="14883"/>
                    <a:pt x="4862" y="14426"/>
                    <a:pt x="4817" y="13810"/>
                  </a:cubicBezTo>
                  <a:cubicBezTo>
                    <a:pt x="4794" y="13901"/>
                    <a:pt x="4748" y="13970"/>
                    <a:pt x="4702" y="14038"/>
                  </a:cubicBezTo>
                  <a:cubicBezTo>
                    <a:pt x="4520" y="14380"/>
                    <a:pt x="3336" y="16840"/>
                    <a:pt x="3719" y="17051"/>
                  </a:cubicBezTo>
                  <a:lnTo>
                    <a:pt x="3719" y="17051"/>
                  </a:lnTo>
                  <a:cubicBezTo>
                    <a:pt x="3127" y="16730"/>
                    <a:pt x="3036" y="15887"/>
                    <a:pt x="2739" y="15362"/>
                  </a:cubicBezTo>
                  <a:cubicBezTo>
                    <a:pt x="2077" y="16389"/>
                    <a:pt x="1941" y="17485"/>
                    <a:pt x="2488" y="18603"/>
                  </a:cubicBezTo>
                  <a:cubicBezTo>
                    <a:pt x="2095" y="18522"/>
                    <a:pt x="1796" y="18346"/>
                    <a:pt x="1439" y="18346"/>
                  </a:cubicBezTo>
                  <a:cubicBezTo>
                    <a:pt x="1299" y="18346"/>
                    <a:pt x="1149" y="18373"/>
                    <a:pt x="982" y="18444"/>
                  </a:cubicBezTo>
                  <a:cubicBezTo>
                    <a:pt x="617" y="18603"/>
                    <a:pt x="23" y="19060"/>
                    <a:pt x="0" y="19494"/>
                  </a:cubicBezTo>
                  <a:cubicBezTo>
                    <a:pt x="589" y="19153"/>
                    <a:pt x="988" y="19054"/>
                    <a:pt x="1483" y="19054"/>
                  </a:cubicBezTo>
                  <a:cubicBezTo>
                    <a:pt x="1718" y="19054"/>
                    <a:pt x="1975" y="19076"/>
                    <a:pt x="2283" y="19106"/>
                  </a:cubicBezTo>
                  <a:cubicBezTo>
                    <a:pt x="1963" y="19379"/>
                    <a:pt x="1644" y="19608"/>
                    <a:pt x="1347" y="19882"/>
                  </a:cubicBezTo>
                  <a:cubicBezTo>
                    <a:pt x="2210" y="19483"/>
                    <a:pt x="3844" y="18807"/>
                    <a:pt x="4983" y="18807"/>
                  </a:cubicBezTo>
                  <a:cubicBezTo>
                    <a:pt x="5019" y="18807"/>
                    <a:pt x="5055" y="18807"/>
                    <a:pt x="5090" y="18809"/>
                  </a:cubicBezTo>
                  <a:cubicBezTo>
                    <a:pt x="6711" y="18877"/>
                    <a:pt x="6506" y="21091"/>
                    <a:pt x="6506" y="21091"/>
                  </a:cubicBezTo>
                  <a:cubicBezTo>
                    <a:pt x="6506" y="21091"/>
                    <a:pt x="10632" y="19480"/>
                    <a:pt x="12938" y="19480"/>
                  </a:cubicBezTo>
                  <a:cubicBezTo>
                    <a:pt x="13377" y="19480"/>
                    <a:pt x="13749" y="19538"/>
                    <a:pt x="14015" y="19676"/>
                  </a:cubicBezTo>
                  <a:cubicBezTo>
                    <a:pt x="15704" y="20544"/>
                    <a:pt x="14403" y="26752"/>
                    <a:pt x="9747" y="28350"/>
                  </a:cubicBezTo>
                  <a:cubicBezTo>
                    <a:pt x="9310" y="28502"/>
                    <a:pt x="8919" y="28571"/>
                    <a:pt x="8568" y="28571"/>
                  </a:cubicBezTo>
                  <a:cubicBezTo>
                    <a:pt x="5176" y="28571"/>
                    <a:pt x="5570" y="22142"/>
                    <a:pt x="5570" y="22141"/>
                  </a:cubicBezTo>
                  <a:lnTo>
                    <a:pt x="5570" y="22141"/>
                  </a:lnTo>
                  <a:cubicBezTo>
                    <a:pt x="5570" y="22142"/>
                    <a:pt x="4761" y="25225"/>
                    <a:pt x="2680" y="25225"/>
                  </a:cubicBezTo>
                  <a:cubicBezTo>
                    <a:pt x="2339" y="25225"/>
                    <a:pt x="1964" y="25142"/>
                    <a:pt x="1553" y="24949"/>
                  </a:cubicBezTo>
                  <a:cubicBezTo>
                    <a:pt x="1005" y="24675"/>
                    <a:pt x="594" y="24333"/>
                    <a:pt x="320" y="23967"/>
                  </a:cubicBezTo>
                  <a:lnTo>
                    <a:pt x="320" y="23967"/>
                  </a:lnTo>
                  <a:cubicBezTo>
                    <a:pt x="662" y="26044"/>
                    <a:pt x="1941" y="28167"/>
                    <a:pt x="3196" y="29491"/>
                  </a:cubicBezTo>
                  <a:cubicBezTo>
                    <a:pt x="4018" y="30336"/>
                    <a:pt x="4953" y="31066"/>
                    <a:pt x="5958" y="31705"/>
                  </a:cubicBezTo>
                  <a:cubicBezTo>
                    <a:pt x="6186" y="31842"/>
                    <a:pt x="7053" y="32139"/>
                    <a:pt x="7190" y="32390"/>
                  </a:cubicBezTo>
                  <a:cubicBezTo>
                    <a:pt x="7190" y="32390"/>
                    <a:pt x="9867" y="37231"/>
                    <a:pt x="11472" y="37231"/>
                  </a:cubicBezTo>
                  <a:cubicBezTo>
                    <a:pt x="11491" y="37231"/>
                    <a:pt x="11509" y="37230"/>
                    <a:pt x="11527" y="37229"/>
                  </a:cubicBezTo>
                  <a:cubicBezTo>
                    <a:pt x="13148" y="37115"/>
                    <a:pt x="13285" y="35745"/>
                    <a:pt x="13285" y="35745"/>
                  </a:cubicBezTo>
                  <a:lnTo>
                    <a:pt x="10728" y="30130"/>
                  </a:lnTo>
                  <a:cubicBezTo>
                    <a:pt x="10728" y="30130"/>
                    <a:pt x="15316" y="29468"/>
                    <a:pt x="16800" y="19311"/>
                  </a:cubicBezTo>
                  <a:cubicBezTo>
                    <a:pt x="16800" y="19311"/>
                    <a:pt x="17878" y="20226"/>
                    <a:pt x="19644" y="20226"/>
                  </a:cubicBezTo>
                  <a:cubicBezTo>
                    <a:pt x="20972" y="20226"/>
                    <a:pt x="22689" y="19708"/>
                    <a:pt x="24629" y="17896"/>
                  </a:cubicBezTo>
                  <a:cubicBezTo>
                    <a:pt x="24629" y="17896"/>
                    <a:pt x="27684" y="19668"/>
                    <a:pt x="32000" y="19668"/>
                  </a:cubicBezTo>
                  <a:cubicBezTo>
                    <a:pt x="32868" y="19668"/>
                    <a:pt x="33786" y="19597"/>
                    <a:pt x="34740" y="19425"/>
                  </a:cubicBezTo>
                  <a:cubicBezTo>
                    <a:pt x="39579" y="18558"/>
                    <a:pt x="40013" y="16298"/>
                    <a:pt x="40013" y="16298"/>
                  </a:cubicBezTo>
                  <a:cubicBezTo>
                    <a:pt x="40013" y="16298"/>
                    <a:pt x="41930" y="21479"/>
                    <a:pt x="42296" y="23328"/>
                  </a:cubicBezTo>
                  <a:cubicBezTo>
                    <a:pt x="42684" y="25200"/>
                    <a:pt x="42798" y="28167"/>
                    <a:pt x="42798" y="28167"/>
                  </a:cubicBezTo>
                  <a:lnTo>
                    <a:pt x="44190" y="32253"/>
                  </a:lnTo>
                  <a:lnTo>
                    <a:pt x="44281" y="27049"/>
                  </a:lnTo>
                  <a:cubicBezTo>
                    <a:pt x="44281" y="27049"/>
                    <a:pt x="45354" y="24903"/>
                    <a:pt x="45605" y="22141"/>
                  </a:cubicBezTo>
                  <a:lnTo>
                    <a:pt x="45605" y="22141"/>
                  </a:lnTo>
                  <a:cubicBezTo>
                    <a:pt x="45113" y="22951"/>
                    <a:pt x="44679" y="23300"/>
                    <a:pt x="44309" y="23300"/>
                  </a:cubicBezTo>
                  <a:cubicBezTo>
                    <a:pt x="43614" y="23300"/>
                    <a:pt x="43143" y="22073"/>
                    <a:pt x="42935" y="20361"/>
                  </a:cubicBezTo>
                  <a:cubicBezTo>
                    <a:pt x="42775" y="19106"/>
                    <a:pt x="43232" y="17257"/>
                    <a:pt x="43848" y="15248"/>
                  </a:cubicBezTo>
                  <a:cubicBezTo>
                    <a:pt x="43346" y="14586"/>
                    <a:pt x="42707" y="13970"/>
                    <a:pt x="41930" y="13399"/>
                  </a:cubicBezTo>
                  <a:cubicBezTo>
                    <a:pt x="41930" y="13399"/>
                    <a:pt x="42707" y="11322"/>
                    <a:pt x="42319" y="9017"/>
                  </a:cubicBezTo>
                  <a:lnTo>
                    <a:pt x="42319" y="9017"/>
                  </a:lnTo>
                  <a:cubicBezTo>
                    <a:pt x="42136" y="11277"/>
                    <a:pt x="41063" y="14038"/>
                    <a:pt x="39648" y="14906"/>
                  </a:cubicBezTo>
                  <a:cubicBezTo>
                    <a:pt x="39124" y="15220"/>
                    <a:pt x="38733" y="15389"/>
                    <a:pt x="38467" y="15389"/>
                  </a:cubicBezTo>
                  <a:cubicBezTo>
                    <a:pt x="37690" y="15389"/>
                    <a:pt x="37972" y="13951"/>
                    <a:pt x="39077" y="10500"/>
                  </a:cubicBezTo>
                  <a:cubicBezTo>
                    <a:pt x="39671" y="8652"/>
                    <a:pt x="39534" y="6483"/>
                    <a:pt x="39146" y="4520"/>
                  </a:cubicBezTo>
                  <a:cubicBezTo>
                    <a:pt x="38712" y="4269"/>
                    <a:pt x="38256" y="4041"/>
                    <a:pt x="37708" y="3858"/>
                  </a:cubicBezTo>
                  <a:cubicBezTo>
                    <a:pt x="37708" y="3858"/>
                    <a:pt x="37685" y="3584"/>
                    <a:pt x="37480" y="3196"/>
                  </a:cubicBezTo>
                  <a:lnTo>
                    <a:pt x="37480" y="3196"/>
                  </a:lnTo>
                  <a:cubicBezTo>
                    <a:pt x="37822" y="4429"/>
                    <a:pt x="37982" y="6232"/>
                    <a:pt x="37594" y="8697"/>
                  </a:cubicBezTo>
                  <a:cubicBezTo>
                    <a:pt x="36810" y="13569"/>
                    <a:pt x="32381" y="15978"/>
                    <a:pt x="30556" y="15978"/>
                  </a:cubicBezTo>
                  <a:cubicBezTo>
                    <a:pt x="30201" y="15978"/>
                    <a:pt x="29945" y="15887"/>
                    <a:pt x="29833" y="15705"/>
                  </a:cubicBezTo>
                  <a:cubicBezTo>
                    <a:pt x="29148" y="14586"/>
                    <a:pt x="34124" y="10249"/>
                    <a:pt x="33622" y="4840"/>
                  </a:cubicBezTo>
                  <a:cubicBezTo>
                    <a:pt x="33439" y="2831"/>
                    <a:pt x="32937" y="1279"/>
                    <a:pt x="32367" y="115"/>
                  </a:cubicBezTo>
                  <a:cubicBezTo>
                    <a:pt x="32116" y="69"/>
                    <a:pt x="31887" y="46"/>
                    <a:pt x="31636" y="1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" name="Google Shape;3222;p42">
              <a:extLst>
                <a:ext uri="{FF2B5EF4-FFF2-40B4-BE49-F238E27FC236}">
                  <a16:creationId xmlns:a16="http://schemas.microsoft.com/office/drawing/2014/main" id="{188759CC-4396-03F4-66F7-655C30781222}"/>
                </a:ext>
              </a:extLst>
            </p:cNvPr>
            <p:cNvSpPr/>
            <p:nvPr/>
          </p:nvSpPr>
          <p:spPr>
            <a:xfrm flipH="1">
              <a:off x="7772043" y="2455730"/>
              <a:ext cx="24829" cy="119144"/>
            </a:xfrm>
            <a:custGeom>
              <a:avLst/>
              <a:gdLst/>
              <a:ahLst/>
              <a:cxnLst/>
              <a:rect l="l" t="t" r="r" b="b"/>
              <a:pathLst>
                <a:path w="1028" h="4933" extrusionOk="0">
                  <a:moveTo>
                    <a:pt x="712" y="1"/>
                  </a:moveTo>
                  <a:cubicBezTo>
                    <a:pt x="710" y="1"/>
                    <a:pt x="709" y="1"/>
                    <a:pt x="708" y="1"/>
                  </a:cubicBezTo>
                  <a:cubicBezTo>
                    <a:pt x="639" y="1"/>
                    <a:pt x="662" y="640"/>
                    <a:pt x="617" y="1234"/>
                  </a:cubicBezTo>
                  <a:cubicBezTo>
                    <a:pt x="594" y="1553"/>
                    <a:pt x="571" y="1850"/>
                    <a:pt x="502" y="2078"/>
                  </a:cubicBezTo>
                  <a:cubicBezTo>
                    <a:pt x="480" y="2307"/>
                    <a:pt x="434" y="2444"/>
                    <a:pt x="434" y="2444"/>
                  </a:cubicBezTo>
                  <a:cubicBezTo>
                    <a:pt x="434" y="2444"/>
                    <a:pt x="365" y="3060"/>
                    <a:pt x="251" y="3676"/>
                  </a:cubicBezTo>
                  <a:cubicBezTo>
                    <a:pt x="137" y="4292"/>
                    <a:pt x="0" y="4909"/>
                    <a:pt x="69" y="4932"/>
                  </a:cubicBezTo>
                  <a:cubicBezTo>
                    <a:pt x="70" y="4932"/>
                    <a:pt x="71" y="4932"/>
                    <a:pt x="73" y="4932"/>
                  </a:cubicBezTo>
                  <a:cubicBezTo>
                    <a:pt x="147" y="4932"/>
                    <a:pt x="393" y="4350"/>
                    <a:pt x="617" y="3767"/>
                  </a:cubicBezTo>
                  <a:cubicBezTo>
                    <a:pt x="822" y="3174"/>
                    <a:pt x="959" y="2535"/>
                    <a:pt x="959" y="2535"/>
                  </a:cubicBezTo>
                  <a:cubicBezTo>
                    <a:pt x="959" y="2535"/>
                    <a:pt x="982" y="2375"/>
                    <a:pt x="982" y="2124"/>
                  </a:cubicBezTo>
                  <a:cubicBezTo>
                    <a:pt x="1027" y="1896"/>
                    <a:pt x="1005" y="1553"/>
                    <a:pt x="1005" y="1234"/>
                  </a:cubicBezTo>
                  <a:cubicBezTo>
                    <a:pt x="960" y="606"/>
                    <a:pt x="783" y="1"/>
                    <a:pt x="712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" name="Google Shape;3223;p42">
              <a:extLst>
                <a:ext uri="{FF2B5EF4-FFF2-40B4-BE49-F238E27FC236}">
                  <a16:creationId xmlns:a16="http://schemas.microsoft.com/office/drawing/2014/main" id="{D6C55A88-78A9-C199-6799-9BEFDC9A3719}"/>
                </a:ext>
              </a:extLst>
            </p:cNvPr>
            <p:cNvSpPr/>
            <p:nvPr/>
          </p:nvSpPr>
          <p:spPr>
            <a:xfrm flipH="1">
              <a:off x="7424175" y="2111750"/>
              <a:ext cx="222203" cy="111995"/>
            </a:xfrm>
            <a:custGeom>
              <a:avLst/>
              <a:gdLst/>
              <a:ahLst/>
              <a:cxnLst/>
              <a:rect l="l" t="t" r="r" b="b"/>
              <a:pathLst>
                <a:path w="9200" h="4637" extrusionOk="0">
                  <a:moveTo>
                    <a:pt x="9176" y="0"/>
                  </a:moveTo>
                  <a:cubicBezTo>
                    <a:pt x="9176" y="0"/>
                    <a:pt x="9131" y="92"/>
                    <a:pt x="9085" y="229"/>
                  </a:cubicBezTo>
                  <a:cubicBezTo>
                    <a:pt x="9062" y="297"/>
                    <a:pt x="9039" y="388"/>
                    <a:pt x="8994" y="502"/>
                  </a:cubicBezTo>
                  <a:cubicBezTo>
                    <a:pt x="8971" y="594"/>
                    <a:pt x="8902" y="708"/>
                    <a:pt x="8857" y="822"/>
                  </a:cubicBezTo>
                  <a:cubicBezTo>
                    <a:pt x="8651" y="1301"/>
                    <a:pt x="8263" y="1895"/>
                    <a:pt x="7738" y="2374"/>
                  </a:cubicBezTo>
                  <a:cubicBezTo>
                    <a:pt x="7236" y="2831"/>
                    <a:pt x="6666" y="3241"/>
                    <a:pt x="6186" y="3470"/>
                  </a:cubicBezTo>
                  <a:cubicBezTo>
                    <a:pt x="5958" y="3584"/>
                    <a:pt x="5753" y="3652"/>
                    <a:pt x="5616" y="3721"/>
                  </a:cubicBezTo>
                  <a:cubicBezTo>
                    <a:pt x="5479" y="3766"/>
                    <a:pt x="5387" y="3789"/>
                    <a:pt x="5387" y="3789"/>
                  </a:cubicBezTo>
                  <a:cubicBezTo>
                    <a:pt x="5387" y="3789"/>
                    <a:pt x="5365" y="3812"/>
                    <a:pt x="5342" y="3835"/>
                  </a:cubicBezTo>
                  <a:cubicBezTo>
                    <a:pt x="5296" y="3835"/>
                    <a:pt x="5250" y="3858"/>
                    <a:pt x="5159" y="3881"/>
                  </a:cubicBezTo>
                  <a:cubicBezTo>
                    <a:pt x="5022" y="3926"/>
                    <a:pt x="4817" y="3995"/>
                    <a:pt x="4566" y="4063"/>
                  </a:cubicBezTo>
                  <a:cubicBezTo>
                    <a:pt x="4199" y="4130"/>
                    <a:pt x="3736" y="4221"/>
                    <a:pt x="3246" y="4221"/>
                  </a:cubicBezTo>
                  <a:cubicBezTo>
                    <a:pt x="3064" y="4221"/>
                    <a:pt x="2879" y="4208"/>
                    <a:pt x="2694" y="4177"/>
                  </a:cubicBezTo>
                  <a:lnTo>
                    <a:pt x="2420" y="4177"/>
                  </a:lnTo>
                  <a:cubicBezTo>
                    <a:pt x="2352" y="4155"/>
                    <a:pt x="2260" y="4132"/>
                    <a:pt x="2169" y="4109"/>
                  </a:cubicBezTo>
                  <a:cubicBezTo>
                    <a:pt x="2009" y="4086"/>
                    <a:pt x="1849" y="4040"/>
                    <a:pt x="1690" y="4018"/>
                  </a:cubicBezTo>
                  <a:cubicBezTo>
                    <a:pt x="1370" y="3903"/>
                    <a:pt x="1096" y="3789"/>
                    <a:pt x="845" y="3721"/>
                  </a:cubicBezTo>
                  <a:cubicBezTo>
                    <a:pt x="421" y="3499"/>
                    <a:pt x="122" y="3348"/>
                    <a:pt x="43" y="3348"/>
                  </a:cubicBezTo>
                  <a:cubicBezTo>
                    <a:pt x="33" y="3348"/>
                    <a:pt x="26" y="3350"/>
                    <a:pt x="23" y="3356"/>
                  </a:cubicBezTo>
                  <a:cubicBezTo>
                    <a:pt x="1" y="3378"/>
                    <a:pt x="297" y="3584"/>
                    <a:pt x="754" y="3903"/>
                  </a:cubicBezTo>
                  <a:cubicBezTo>
                    <a:pt x="982" y="4018"/>
                    <a:pt x="1279" y="4155"/>
                    <a:pt x="1598" y="4291"/>
                  </a:cubicBezTo>
                  <a:cubicBezTo>
                    <a:pt x="1758" y="4337"/>
                    <a:pt x="1941" y="4383"/>
                    <a:pt x="2101" y="4451"/>
                  </a:cubicBezTo>
                  <a:cubicBezTo>
                    <a:pt x="2192" y="4474"/>
                    <a:pt x="2283" y="4497"/>
                    <a:pt x="2374" y="4520"/>
                  </a:cubicBezTo>
                  <a:lnTo>
                    <a:pt x="2648" y="4565"/>
                  </a:lnTo>
                  <a:cubicBezTo>
                    <a:pt x="2925" y="4617"/>
                    <a:pt x="3205" y="4636"/>
                    <a:pt x="3476" y="4636"/>
                  </a:cubicBezTo>
                  <a:cubicBezTo>
                    <a:pt x="3920" y="4636"/>
                    <a:pt x="4340" y="4585"/>
                    <a:pt x="4680" y="4543"/>
                  </a:cubicBezTo>
                  <a:cubicBezTo>
                    <a:pt x="4954" y="4474"/>
                    <a:pt x="5182" y="4406"/>
                    <a:pt x="5319" y="4383"/>
                  </a:cubicBezTo>
                  <a:cubicBezTo>
                    <a:pt x="5410" y="4360"/>
                    <a:pt x="5479" y="4337"/>
                    <a:pt x="5501" y="4314"/>
                  </a:cubicBezTo>
                  <a:cubicBezTo>
                    <a:pt x="5547" y="4291"/>
                    <a:pt x="5570" y="4291"/>
                    <a:pt x="5570" y="4291"/>
                  </a:cubicBezTo>
                  <a:cubicBezTo>
                    <a:pt x="5570" y="4291"/>
                    <a:pt x="5661" y="4246"/>
                    <a:pt x="5798" y="4200"/>
                  </a:cubicBezTo>
                  <a:cubicBezTo>
                    <a:pt x="5958" y="4132"/>
                    <a:pt x="6163" y="4040"/>
                    <a:pt x="6415" y="3881"/>
                  </a:cubicBezTo>
                  <a:cubicBezTo>
                    <a:pt x="6917" y="3630"/>
                    <a:pt x="7487" y="3173"/>
                    <a:pt x="8012" y="2625"/>
                  </a:cubicBezTo>
                  <a:cubicBezTo>
                    <a:pt x="8514" y="2077"/>
                    <a:pt x="8880" y="1415"/>
                    <a:pt x="9039" y="890"/>
                  </a:cubicBezTo>
                  <a:cubicBezTo>
                    <a:pt x="9085" y="776"/>
                    <a:pt x="9131" y="639"/>
                    <a:pt x="9154" y="548"/>
                  </a:cubicBezTo>
                  <a:cubicBezTo>
                    <a:pt x="9176" y="434"/>
                    <a:pt x="9176" y="320"/>
                    <a:pt x="9199" y="251"/>
                  </a:cubicBezTo>
                  <a:cubicBezTo>
                    <a:pt x="9199" y="92"/>
                    <a:pt x="9199" y="0"/>
                    <a:pt x="9176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" name="Google Shape;3224;p42">
              <a:extLst>
                <a:ext uri="{FF2B5EF4-FFF2-40B4-BE49-F238E27FC236}">
                  <a16:creationId xmlns:a16="http://schemas.microsoft.com/office/drawing/2014/main" id="{38261971-8FA2-D008-BE3A-87E65D202658}"/>
                </a:ext>
              </a:extLst>
            </p:cNvPr>
            <p:cNvSpPr/>
            <p:nvPr/>
          </p:nvSpPr>
          <p:spPr>
            <a:xfrm flipH="1">
              <a:off x="7126495" y="1960145"/>
              <a:ext cx="323064" cy="235463"/>
            </a:xfrm>
            <a:custGeom>
              <a:avLst/>
              <a:gdLst/>
              <a:ahLst/>
              <a:cxnLst/>
              <a:rect l="l" t="t" r="r" b="b"/>
              <a:pathLst>
                <a:path w="13376" h="9749" extrusionOk="0">
                  <a:moveTo>
                    <a:pt x="13330" y="0"/>
                  </a:moveTo>
                  <a:cubicBezTo>
                    <a:pt x="13307" y="0"/>
                    <a:pt x="13285" y="137"/>
                    <a:pt x="13262" y="388"/>
                  </a:cubicBezTo>
                  <a:cubicBezTo>
                    <a:pt x="13239" y="525"/>
                    <a:pt x="13239" y="685"/>
                    <a:pt x="13216" y="868"/>
                  </a:cubicBezTo>
                  <a:cubicBezTo>
                    <a:pt x="13193" y="1027"/>
                    <a:pt x="13148" y="1233"/>
                    <a:pt x="13125" y="1461"/>
                  </a:cubicBezTo>
                  <a:cubicBezTo>
                    <a:pt x="12965" y="2306"/>
                    <a:pt x="12577" y="3424"/>
                    <a:pt x="11961" y="4406"/>
                  </a:cubicBezTo>
                  <a:cubicBezTo>
                    <a:pt x="11367" y="5410"/>
                    <a:pt x="10568" y="6254"/>
                    <a:pt x="9906" y="6825"/>
                  </a:cubicBezTo>
                  <a:cubicBezTo>
                    <a:pt x="9747" y="6962"/>
                    <a:pt x="9587" y="7076"/>
                    <a:pt x="9427" y="7190"/>
                  </a:cubicBezTo>
                  <a:cubicBezTo>
                    <a:pt x="9290" y="7282"/>
                    <a:pt x="9176" y="7396"/>
                    <a:pt x="9062" y="7464"/>
                  </a:cubicBezTo>
                  <a:cubicBezTo>
                    <a:pt x="8856" y="7601"/>
                    <a:pt x="8742" y="7670"/>
                    <a:pt x="8742" y="7670"/>
                  </a:cubicBezTo>
                  <a:cubicBezTo>
                    <a:pt x="8742" y="7670"/>
                    <a:pt x="8263" y="8012"/>
                    <a:pt x="7487" y="8400"/>
                  </a:cubicBezTo>
                  <a:cubicBezTo>
                    <a:pt x="7304" y="8491"/>
                    <a:pt x="7099" y="8583"/>
                    <a:pt x="6871" y="8674"/>
                  </a:cubicBezTo>
                  <a:cubicBezTo>
                    <a:pt x="6642" y="8788"/>
                    <a:pt x="6391" y="8857"/>
                    <a:pt x="6140" y="8948"/>
                  </a:cubicBezTo>
                  <a:cubicBezTo>
                    <a:pt x="5615" y="9085"/>
                    <a:pt x="5045" y="9222"/>
                    <a:pt x="4474" y="9313"/>
                  </a:cubicBezTo>
                  <a:cubicBezTo>
                    <a:pt x="4024" y="9394"/>
                    <a:pt x="3567" y="9433"/>
                    <a:pt x="3127" y="9433"/>
                  </a:cubicBezTo>
                  <a:cubicBezTo>
                    <a:pt x="2453" y="9433"/>
                    <a:pt x="1822" y="9342"/>
                    <a:pt x="1324" y="9176"/>
                  </a:cubicBezTo>
                  <a:cubicBezTo>
                    <a:pt x="523" y="8938"/>
                    <a:pt x="92" y="8556"/>
                    <a:pt x="30" y="8556"/>
                  </a:cubicBezTo>
                  <a:cubicBezTo>
                    <a:pt x="27" y="8556"/>
                    <a:pt x="24" y="8557"/>
                    <a:pt x="23" y="8560"/>
                  </a:cubicBezTo>
                  <a:cubicBezTo>
                    <a:pt x="0" y="8560"/>
                    <a:pt x="114" y="8674"/>
                    <a:pt x="297" y="8834"/>
                  </a:cubicBezTo>
                  <a:cubicBezTo>
                    <a:pt x="411" y="8925"/>
                    <a:pt x="548" y="9016"/>
                    <a:pt x="708" y="9108"/>
                  </a:cubicBezTo>
                  <a:cubicBezTo>
                    <a:pt x="868" y="9176"/>
                    <a:pt x="1050" y="9290"/>
                    <a:pt x="1256" y="9359"/>
                  </a:cubicBezTo>
                  <a:cubicBezTo>
                    <a:pt x="1851" y="9616"/>
                    <a:pt x="2639" y="9749"/>
                    <a:pt x="3467" y="9749"/>
                  </a:cubicBezTo>
                  <a:cubicBezTo>
                    <a:pt x="3815" y="9749"/>
                    <a:pt x="4169" y="9725"/>
                    <a:pt x="4520" y="9678"/>
                  </a:cubicBezTo>
                  <a:cubicBezTo>
                    <a:pt x="5113" y="9633"/>
                    <a:pt x="5707" y="9496"/>
                    <a:pt x="6254" y="9359"/>
                  </a:cubicBezTo>
                  <a:cubicBezTo>
                    <a:pt x="6528" y="9290"/>
                    <a:pt x="6779" y="9199"/>
                    <a:pt x="7030" y="9108"/>
                  </a:cubicBezTo>
                  <a:cubicBezTo>
                    <a:pt x="7282" y="9016"/>
                    <a:pt x="7510" y="8925"/>
                    <a:pt x="7692" y="8834"/>
                  </a:cubicBezTo>
                  <a:cubicBezTo>
                    <a:pt x="8537" y="8469"/>
                    <a:pt x="9016" y="8103"/>
                    <a:pt x="9016" y="8103"/>
                  </a:cubicBezTo>
                  <a:cubicBezTo>
                    <a:pt x="9016" y="8103"/>
                    <a:pt x="9153" y="8035"/>
                    <a:pt x="9381" y="7875"/>
                  </a:cubicBezTo>
                  <a:cubicBezTo>
                    <a:pt x="9473" y="7807"/>
                    <a:pt x="9610" y="7692"/>
                    <a:pt x="9747" y="7578"/>
                  </a:cubicBezTo>
                  <a:cubicBezTo>
                    <a:pt x="9884" y="7464"/>
                    <a:pt x="10043" y="7327"/>
                    <a:pt x="10226" y="7190"/>
                  </a:cubicBezTo>
                  <a:cubicBezTo>
                    <a:pt x="10888" y="6574"/>
                    <a:pt x="11710" y="5661"/>
                    <a:pt x="12280" y="4611"/>
                  </a:cubicBezTo>
                  <a:cubicBezTo>
                    <a:pt x="12897" y="3561"/>
                    <a:pt x="13216" y="2374"/>
                    <a:pt x="13330" y="1484"/>
                  </a:cubicBezTo>
                  <a:cubicBezTo>
                    <a:pt x="13330" y="1256"/>
                    <a:pt x="13353" y="1050"/>
                    <a:pt x="13376" y="868"/>
                  </a:cubicBezTo>
                  <a:cubicBezTo>
                    <a:pt x="13376" y="685"/>
                    <a:pt x="13353" y="525"/>
                    <a:pt x="13353" y="411"/>
                  </a:cubicBezTo>
                  <a:cubicBezTo>
                    <a:pt x="13353" y="137"/>
                    <a:pt x="13330" y="0"/>
                    <a:pt x="13330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" name="Google Shape;3225;p42">
              <a:extLst>
                <a:ext uri="{FF2B5EF4-FFF2-40B4-BE49-F238E27FC236}">
                  <a16:creationId xmlns:a16="http://schemas.microsoft.com/office/drawing/2014/main" id="{B5E3967E-4E82-2514-B905-CD152B846F02}"/>
                </a:ext>
              </a:extLst>
            </p:cNvPr>
            <p:cNvSpPr/>
            <p:nvPr/>
          </p:nvSpPr>
          <p:spPr>
            <a:xfrm flipH="1">
              <a:off x="7012930" y="1860902"/>
              <a:ext cx="357795" cy="351202"/>
            </a:xfrm>
            <a:custGeom>
              <a:avLst/>
              <a:gdLst/>
              <a:ahLst/>
              <a:cxnLst/>
              <a:rect l="l" t="t" r="r" b="b"/>
              <a:pathLst>
                <a:path w="14814" h="14541" extrusionOk="0">
                  <a:moveTo>
                    <a:pt x="12326" y="1"/>
                  </a:moveTo>
                  <a:cubicBezTo>
                    <a:pt x="12326" y="1"/>
                    <a:pt x="12326" y="46"/>
                    <a:pt x="12372" y="138"/>
                  </a:cubicBezTo>
                  <a:cubicBezTo>
                    <a:pt x="12394" y="183"/>
                    <a:pt x="12440" y="229"/>
                    <a:pt x="12463" y="275"/>
                  </a:cubicBezTo>
                  <a:cubicBezTo>
                    <a:pt x="12509" y="343"/>
                    <a:pt x="12554" y="389"/>
                    <a:pt x="12623" y="457"/>
                  </a:cubicBezTo>
                  <a:cubicBezTo>
                    <a:pt x="12737" y="594"/>
                    <a:pt x="12897" y="754"/>
                    <a:pt x="13056" y="937"/>
                  </a:cubicBezTo>
                  <a:cubicBezTo>
                    <a:pt x="13193" y="1119"/>
                    <a:pt x="13376" y="1325"/>
                    <a:pt x="13513" y="1576"/>
                  </a:cubicBezTo>
                  <a:cubicBezTo>
                    <a:pt x="13832" y="2078"/>
                    <a:pt x="14061" y="2740"/>
                    <a:pt x="14243" y="3447"/>
                  </a:cubicBezTo>
                  <a:cubicBezTo>
                    <a:pt x="14403" y="4178"/>
                    <a:pt x="14472" y="4954"/>
                    <a:pt x="14426" y="5753"/>
                  </a:cubicBezTo>
                  <a:cubicBezTo>
                    <a:pt x="14403" y="7328"/>
                    <a:pt x="13718" y="8789"/>
                    <a:pt x="13056" y="9747"/>
                  </a:cubicBezTo>
                  <a:cubicBezTo>
                    <a:pt x="12897" y="9998"/>
                    <a:pt x="12714" y="10204"/>
                    <a:pt x="12577" y="10386"/>
                  </a:cubicBezTo>
                  <a:cubicBezTo>
                    <a:pt x="12440" y="10569"/>
                    <a:pt x="12280" y="10706"/>
                    <a:pt x="12166" y="10843"/>
                  </a:cubicBezTo>
                  <a:cubicBezTo>
                    <a:pt x="12075" y="10980"/>
                    <a:pt x="11961" y="11048"/>
                    <a:pt x="11892" y="11117"/>
                  </a:cubicBezTo>
                  <a:cubicBezTo>
                    <a:pt x="11824" y="11185"/>
                    <a:pt x="11778" y="11208"/>
                    <a:pt x="11778" y="11208"/>
                  </a:cubicBezTo>
                  <a:cubicBezTo>
                    <a:pt x="11778" y="11208"/>
                    <a:pt x="11641" y="11345"/>
                    <a:pt x="11413" y="11596"/>
                  </a:cubicBezTo>
                  <a:cubicBezTo>
                    <a:pt x="11276" y="11710"/>
                    <a:pt x="11116" y="11824"/>
                    <a:pt x="10934" y="11984"/>
                  </a:cubicBezTo>
                  <a:cubicBezTo>
                    <a:pt x="10751" y="12144"/>
                    <a:pt x="10523" y="12304"/>
                    <a:pt x="10294" y="12463"/>
                  </a:cubicBezTo>
                  <a:cubicBezTo>
                    <a:pt x="9359" y="13171"/>
                    <a:pt x="7852" y="13719"/>
                    <a:pt x="6323" y="13993"/>
                  </a:cubicBezTo>
                  <a:cubicBezTo>
                    <a:pt x="5524" y="14152"/>
                    <a:pt x="4748" y="14221"/>
                    <a:pt x="3995" y="14244"/>
                  </a:cubicBezTo>
                  <a:cubicBezTo>
                    <a:pt x="3736" y="14260"/>
                    <a:pt x="3483" y="14268"/>
                    <a:pt x="3238" y="14268"/>
                  </a:cubicBezTo>
                  <a:cubicBezTo>
                    <a:pt x="2791" y="14268"/>
                    <a:pt x="2369" y="14242"/>
                    <a:pt x="1986" y="14198"/>
                  </a:cubicBezTo>
                  <a:cubicBezTo>
                    <a:pt x="884" y="14115"/>
                    <a:pt x="161" y="13918"/>
                    <a:pt x="24" y="13918"/>
                  </a:cubicBezTo>
                  <a:cubicBezTo>
                    <a:pt x="10" y="13918"/>
                    <a:pt x="2" y="13920"/>
                    <a:pt x="0" y="13924"/>
                  </a:cubicBezTo>
                  <a:cubicBezTo>
                    <a:pt x="0" y="13947"/>
                    <a:pt x="183" y="14016"/>
                    <a:pt x="525" y="14130"/>
                  </a:cubicBezTo>
                  <a:cubicBezTo>
                    <a:pt x="868" y="14221"/>
                    <a:pt x="1347" y="14335"/>
                    <a:pt x="1963" y="14404"/>
                  </a:cubicBezTo>
                  <a:cubicBezTo>
                    <a:pt x="2557" y="14495"/>
                    <a:pt x="3264" y="14541"/>
                    <a:pt x="4018" y="14541"/>
                  </a:cubicBezTo>
                  <a:cubicBezTo>
                    <a:pt x="4771" y="14541"/>
                    <a:pt x="5570" y="14495"/>
                    <a:pt x="6369" y="14381"/>
                  </a:cubicBezTo>
                  <a:cubicBezTo>
                    <a:pt x="7966" y="14130"/>
                    <a:pt x="9541" y="13582"/>
                    <a:pt x="10568" y="12874"/>
                  </a:cubicBezTo>
                  <a:cubicBezTo>
                    <a:pt x="10819" y="12692"/>
                    <a:pt x="11048" y="12532"/>
                    <a:pt x="11230" y="12372"/>
                  </a:cubicBezTo>
                  <a:cubicBezTo>
                    <a:pt x="11436" y="12212"/>
                    <a:pt x="11618" y="12098"/>
                    <a:pt x="11755" y="11984"/>
                  </a:cubicBezTo>
                  <a:cubicBezTo>
                    <a:pt x="12006" y="11733"/>
                    <a:pt x="12166" y="11596"/>
                    <a:pt x="12166" y="11596"/>
                  </a:cubicBezTo>
                  <a:cubicBezTo>
                    <a:pt x="12166" y="11596"/>
                    <a:pt x="12189" y="11550"/>
                    <a:pt x="12257" y="11482"/>
                  </a:cubicBezTo>
                  <a:cubicBezTo>
                    <a:pt x="12326" y="11413"/>
                    <a:pt x="12440" y="11322"/>
                    <a:pt x="12554" y="11185"/>
                  </a:cubicBezTo>
                  <a:cubicBezTo>
                    <a:pt x="12668" y="11048"/>
                    <a:pt x="12805" y="10888"/>
                    <a:pt x="12965" y="10706"/>
                  </a:cubicBezTo>
                  <a:cubicBezTo>
                    <a:pt x="13125" y="10500"/>
                    <a:pt x="13307" y="10272"/>
                    <a:pt x="13467" y="10021"/>
                  </a:cubicBezTo>
                  <a:cubicBezTo>
                    <a:pt x="13810" y="9496"/>
                    <a:pt x="14129" y="8857"/>
                    <a:pt x="14380" y="8127"/>
                  </a:cubicBezTo>
                  <a:cubicBezTo>
                    <a:pt x="14654" y="7396"/>
                    <a:pt x="14791" y="6574"/>
                    <a:pt x="14791" y="5753"/>
                  </a:cubicBezTo>
                  <a:cubicBezTo>
                    <a:pt x="14814" y="4931"/>
                    <a:pt x="14700" y="4132"/>
                    <a:pt x="14517" y="3379"/>
                  </a:cubicBezTo>
                  <a:cubicBezTo>
                    <a:pt x="14312" y="2649"/>
                    <a:pt x="14038" y="1987"/>
                    <a:pt x="13695" y="1462"/>
                  </a:cubicBezTo>
                  <a:cubicBezTo>
                    <a:pt x="13513" y="1211"/>
                    <a:pt x="13330" y="1005"/>
                    <a:pt x="13170" y="823"/>
                  </a:cubicBezTo>
                  <a:cubicBezTo>
                    <a:pt x="12988" y="663"/>
                    <a:pt x="12828" y="503"/>
                    <a:pt x="12691" y="389"/>
                  </a:cubicBezTo>
                  <a:cubicBezTo>
                    <a:pt x="12645" y="343"/>
                    <a:pt x="12577" y="275"/>
                    <a:pt x="12531" y="229"/>
                  </a:cubicBezTo>
                  <a:cubicBezTo>
                    <a:pt x="12486" y="183"/>
                    <a:pt x="12463" y="138"/>
                    <a:pt x="12417" y="92"/>
                  </a:cubicBezTo>
                  <a:cubicBezTo>
                    <a:pt x="12372" y="24"/>
                    <a:pt x="12326" y="1"/>
                    <a:pt x="12326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" name="Google Shape;3226;p42">
              <a:extLst>
                <a:ext uri="{FF2B5EF4-FFF2-40B4-BE49-F238E27FC236}">
                  <a16:creationId xmlns:a16="http://schemas.microsoft.com/office/drawing/2014/main" id="{CE593330-D764-43F8-CCB7-CF8831754A03}"/>
                </a:ext>
              </a:extLst>
            </p:cNvPr>
            <p:cNvSpPr/>
            <p:nvPr/>
          </p:nvSpPr>
          <p:spPr>
            <a:xfrm flipH="1">
              <a:off x="7264865" y="1744028"/>
              <a:ext cx="114145" cy="284516"/>
            </a:xfrm>
            <a:custGeom>
              <a:avLst/>
              <a:gdLst/>
              <a:ahLst/>
              <a:cxnLst/>
              <a:rect l="l" t="t" r="r" b="b"/>
              <a:pathLst>
                <a:path w="4726" h="11780" extrusionOk="0">
                  <a:moveTo>
                    <a:pt x="4018" y="1"/>
                  </a:moveTo>
                  <a:cubicBezTo>
                    <a:pt x="3995" y="24"/>
                    <a:pt x="4064" y="412"/>
                    <a:pt x="4155" y="1028"/>
                  </a:cubicBezTo>
                  <a:cubicBezTo>
                    <a:pt x="4246" y="1621"/>
                    <a:pt x="4361" y="2443"/>
                    <a:pt x="4338" y="3219"/>
                  </a:cubicBezTo>
                  <a:cubicBezTo>
                    <a:pt x="4315" y="4018"/>
                    <a:pt x="4087" y="4794"/>
                    <a:pt x="3881" y="5342"/>
                  </a:cubicBezTo>
                  <a:cubicBezTo>
                    <a:pt x="3676" y="5913"/>
                    <a:pt x="3493" y="6255"/>
                    <a:pt x="3493" y="6255"/>
                  </a:cubicBezTo>
                  <a:cubicBezTo>
                    <a:pt x="3493" y="6255"/>
                    <a:pt x="3447" y="6346"/>
                    <a:pt x="3379" y="6506"/>
                  </a:cubicBezTo>
                  <a:cubicBezTo>
                    <a:pt x="3311" y="6666"/>
                    <a:pt x="3196" y="6894"/>
                    <a:pt x="3059" y="7168"/>
                  </a:cubicBezTo>
                  <a:cubicBezTo>
                    <a:pt x="2786" y="7716"/>
                    <a:pt x="2375" y="8401"/>
                    <a:pt x="1918" y="9085"/>
                  </a:cubicBezTo>
                  <a:cubicBezTo>
                    <a:pt x="1028" y="10455"/>
                    <a:pt x="1" y="11733"/>
                    <a:pt x="69" y="11779"/>
                  </a:cubicBezTo>
                  <a:cubicBezTo>
                    <a:pt x="70" y="11780"/>
                    <a:pt x="71" y="11780"/>
                    <a:pt x="73" y="11780"/>
                  </a:cubicBezTo>
                  <a:cubicBezTo>
                    <a:pt x="156" y="11780"/>
                    <a:pt x="1252" y="10590"/>
                    <a:pt x="2238" y="9291"/>
                  </a:cubicBezTo>
                  <a:cubicBezTo>
                    <a:pt x="2717" y="8629"/>
                    <a:pt x="3174" y="7944"/>
                    <a:pt x="3493" y="7396"/>
                  </a:cubicBezTo>
                  <a:cubicBezTo>
                    <a:pt x="3653" y="7122"/>
                    <a:pt x="3767" y="6894"/>
                    <a:pt x="3836" y="6734"/>
                  </a:cubicBezTo>
                  <a:cubicBezTo>
                    <a:pt x="3927" y="6575"/>
                    <a:pt x="3972" y="6483"/>
                    <a:pt x="3972" y="6483"/>
                  </a:cubicBezTo>
                  <a:cubicBezTo>
                    <a:pt x="3972" y="6483"/>
                    <a:pt x="4155" y="6095"/>
                    <a:pt x="4338" y="5502"/>
                  </a:cubicBezTo>
                  <a:cubicBezTo>
                    <a:pt x="4543" y="4908"/>
                    <a:pt x="4726" y="4087"/>
                    <a:pt x="4726" y="3219"/>
                  </a:cubicBezTo>
                  <a:cubicBezTo>
                    <a:pt x="4680" y="2398"/>
                    <a:pt x="4520" y="1576"/>
                    <a:pt x="4338" y="982"/>
                  </a:cubicBezTo>
                  <a:cubicBezTo>
                    <a:pt x="4201" y="389"/>
                    <a:pt x="4064" y="1"/>
                    <a:pt x="4018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" name="Google Shape;3227;p42">
              <a:extLst>
                <a:ext uri="{FF2B5EF4-FFF2-40B4-BE49-F238E27FC236}">
                  <a16:creationId xmlns:a16="http://schemas.microsoft.com/office/drawing/2014/main" id="{7059B851-B6BE-7F50-7BB2-76402B0717DE}"/>
                </a:ext>
              </a:extLst>
            </p:cNvPr>
            <p:cNvSpPr/>
            <p:nvPr/>
          </p:nvSpPr>
          <p:spPr>
            <a:xfrm flipH="1">
              <a:off x="7771488" y="1968912"/>
              <a:ext cx="68931" cy="166556"/>
            </a:xfrm>
            <a:custGeom>
              <a:avLst/>
              <a:gdLst/>
              <a:ahLst/>
              <a:cxnLst/>
              <a:rect l="l" t="t" r="r" b="b"/>
              <a:pathLst>
                <a:path w="2854" h="6896" extrusionOk="0">
                  <a:moveTo>
                    <a:pt x="2800" y="1"/>
                  </a:moveTo>
                  <a:cubicBezTo>
                    <a:pt x="2702" y="1"/>
                    <a:pt x="2107" y="710"/>
                    <a:pt x="1575" y="1463"/>
                  </a:cubicBezTo>
                  <a:cubicBezTo>
                    <a:pt x="1301" y="1874"/>
                    <a:pt x="1050" y="2285"/>
                    <a:pt x="867" y="2582"/>
                  </a:cubicBezTo>
                  <a:cubicBezTo>
                    <a:pt x="708" y="2901"/>
                    <a:pt x="594" y="3130"/>
                    <a:pt x="594" y="3130"/>
                  </a:cubicBezTo>
                  <a:cubicBezTo>
                    <a:pt x="594" y="3130"/>
                    <a:pt x="502" y="3358"/>
                    <a:pt x="388" y="3700"/>
                  </a:cubicBezTo>
                  <a:cubicBezTo>
                    <a:pt x="274" y="4043"/>
                    <a:pt x="137" y="4499"/>
                    <a:pt x="69" y="4978"/>
                  </a:cubicBezTo>
                  <a:cubicBezTo>
                    <a:pt x="23" y="5481"/>
                    <a:pt x="0" y="5960"/>
                    <a:pt x="114" y="6325"/>
                  </a:cubicBezTo>
                  <a:cubicBezTo>
                    <a:pt x="183" y="6690"/>
                    <a:pt x="297" y="6896"/>
                    <a:pt x="320" y="6896"/>
                  </a:cubicBezTo>
                  <a:cubicBezTo>
                    <a:pt x="365" y="6873"/>
                    <a:pt x="320" y="6645"/>
                    <a:pt x="297" y="6302"/>
                  </a:cubicBezTo>
                  <a:cubicBezTo>
                    <a:pt x="274" y="5960"/>
                    <a:pt x="342" y="5503"/>
                    <a:pt x="434" y="5047"/>
                  </a:cubicBezTo>
                  <a:cubicBezTo>
                    <a:pt x="525" y="4613"/>
                    <a:pt x="708" y="4180"/>
                    <a:pt x="822" y="3860"/>
                  </a:cubicBezTo>
                  <a:cubicBezTo>
                    <a:pt x="982" y="3540"/>
                    <a:pt x="1073" y="3335"/>
                    <a:pt x="1073" y="3335"/>
                  </a:cubicBezTo>
                  <a:cubicBezTo>
                    <a:pt x="1073" y="3335"/>
                    <a:pt x="1438" y="2491"/>
                    <a:pt x="1895" y="1669"/>
                  </a:cubicBezTo>
                  <a:cubicBezTo>
                    <a:pt x="2351" y="847"/>
                    <a:pt x="2853" y="48"/>
                    <a:pt x="2808" y="3"/>
                  </a:cubicBezTo>
                  <a:cubicBezTo>
                    <a:pt x="2806" y="1"/>
                    <a:pt x="2803" y="1"/>
                    <a:pt x="2800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" name="Google Shape;3228;p42">
              <a:extLst>
                <a:ext uri="{FF2B5EF4-FFF2-40B4-BE49-F238E27FC236}">
                  <a16:creationId xmlns:a16="http://schemas.microsoft.com/office/drawing/2014/main" id="{E7ADA6DA-9CF1-1FB6-9607-23DC5D68C556}"/>
                </a:ext>
              </a:extLst>
            </p:cNvPr>
            <p:cNvSpPr/>
            <p:nvPr/>
          </p:nvSpPr>
          <p:spPr>
            <a:xfrm flipH="1">
              <a:off x="7408741" y="1854212"/>
              <a:ext cx="348448" cy="285676"/>
            </a:xfrm>
            <a:custGeom>
              <a:avLst/>
              <a:gdLst/>
              <a:ahLst/>
              <a:cxnLst/>
              <a:rect l="l" t="t" r="r" b="b"/>
              <a:pathLst>
                <a:path w="14427" h="11828" extrusionOk="0">
                  <a:moveTo>
                    <a:pt x="14416" y="0"/>
                  </a:moveTo>
                  <a:cubicBezTo>
                    <a:pt x="14374" y="0"/>
                    <a:pt x="14243" y="87"/>
                    <a:pt x="14038" y="209"/>
                  </a:cubicBezTo>
                  <a:cubicBezTo>
                    <a:pt x="13810" y="369"/>
                    <a:pt x="13445" y="529"/>
                    <a:pt x="13011" y="711"/>
                  </a:cubicBezTo>
                  <a:cubicBezTo>
                    <a:pt x="12144" y="1054"/>
                    <a:pt x="10888" y="1236"/>
                    <a:pt x="9610" y="1465"/>
                  </a:cubicBezTo>
                  <a:cubicBezTo>
                    <a:pt x="8355" y="1693"/>
                    <a:pt x="7122" y="2035"/>
                    <a:pt x="6209" y="2423"/>
                  </a:cubicBezTo>
                  <a:cubicBezTo>
                    <a:pt x="5981" y="2515"/>
                    <a:pt x="5776" y="2583"/>
                    <a:pt x="5593" y="2652"/>
                  </a:cubicBezTo>
                  <a:cubicBezTo>
                    <a:pt x="5410" y="2743"/>
                    <a:pt x="5251" y="2834"/>
                    <a:pt x="5136" y="2903"/>
                  </a:cubicBezTo>
                  <a:cubicBezTo>
                    <a:pt x="4885" y="3040"/>
                    <a:pt x="4726" y="3108"/>
                    <a:pt x="4726" y="3108"/>
                  </a:cubicBezTo>
                  <a:cubicBezTo>
                    <a:pt x="4726" y="3108"/>
                    <a:pt x="4589" y="3177"/>
                    <a:pt x="4360" y="3359"/>
                  </a:cubicBezTo>
                  <a:cubicBezTo>
                    <a:pt x="4109" y="3519"/>
                    <a:pt x="3790" y="3770"/>
                    <a:pt x="3447" y="4112"/>
                  </a:cubicBezTo>
                  <a:cubicBezTo>
                    <a:pt x="3082" y="4432"/>
                    <a:pt x="2694" y="4866"/>
                    <a:pt x="2329" y="5345"/>
                  </a:cubicBezTo>
                  <a:cubicBezTo>
                    <a:pt x="1964" y="5824"/>
                    <a:pt x="1576" y="6349"/>
                    <a:pt x="1256" y="6920"/>
                  </a:cubicBezTo>
                  <a:cubicBezTo>
                    <a:pt x="617" y="8016"/>
                    <a:pt x="160" y="9248"/>
                    <a:pt x="46" y="10230"/>
                  </a:cubicBezTo>
                  <a:cubicBezTo>
                    <a:pt x="1" y="10709"/>
                    <a:pt x="1" y="11120"/>
                    <a:pt x="46" y="11394"/>
                  </a:cubicBezTo>
                  <a:cubicBezTo>
                    <a:pt x="92" y="11668"/>
                    <a:pt x="115" y="11827"/>
                    <a:pt x="138" y="11827"/>
                  </a:cubicBezTo>
                  <a:cubicBezTo>
                    <a:pt x="183" y="11827"/>
                    <a:pt x="69" y="11188"/>
                    <a:pt x="252" y="10252"/>
                  </a:cubicBezTo>
                  <a:cubicBezTo>
                    <a:pt x="412" y="9339"/>
                    <a:pt x="914" y="8153"/>
                    <a:pt x="1576" y="7103"/>
                  </a:cubicBezTo>
                  <a:cubicBezTo>
                    <a:pt x="1918" y="6578"/>
                    <a:pt x="2283" y="6075"/>
                    <a:pt x="2648" y="5619"/>
                  </a:cubicBezTo>
                  <a:cubicBezTo>
                    <a:pt x="3036" y="5162"/>
                    <a:pt x="3425" y="4774"/>
                    <a:pt x="3767" y="4478"/>
                  </a:cubicBezTo>
                  <a:cubicBezTo>
                    <a:pt x="4109" y="4158"/>
                    <a:pt x="4429" y="3930"/>
                    <a:pt x="4634" y="3770"/>
                  </a:cubicBezTo>
                  <a:cubicBezTo>
                    <a:pt x="4863" y="3610"/>
                    <a:pt x="4999" y="3565"/>
                    <a:pt x="4999" y="3565"/>
                  </a:cubicBezTo>
                  <a:cubicBezTo>
                    <a:pt x="4999" y="3565"/>
                    <a:pt x="5136" y="3473"/>
                    <a:pt x="5365" y="3359"/>
                  </a:cubicBezTo>
                  <a:cubicBezTo>
                    <a:pt x="5502" y="3291"/>
                    <a:pt x="5639" y="3199"/>
                    <a:pt x="5798" y="3108"/>
                  </a:cubicBezTo>
                  <a:cubicBezTo>
                    <a:pt x="5981" y="3040"/>
                    <a:pt x="6164" y="2948"/>
                    <a:pt x="6392" y="2857"/>
                  </a:cubicBezTo>
                  <a:cubicBezTo>
                    <a:pt x="7236" y="2492"/>
                    <a:pt x="8469" y="2104"/>
                    <a:pt x="9701" y="1830"/>
                  </a:cubicBezTo>
                  <a:cubicBezTo>
                    <a:pt x="10934" y="1556"/>
                    <a:pt x="12212" y="1328"/>
                    <a:pt x="13080" y="894"/>
                  </a:cubicBezTo>
                  <a:cubicBezTo>
                    <a:pt x="13536" y="689"/>
                    <a:pt x="13879" y="483"/>
                    <a:pt x="14084" y="301"/>
                  </a:cubicBezTo>
                  <a:cubicBezTo>
                    <a:pt x="14312" y="118"/>
                    <a:pt x="14426" y="27"/>
                    <a:pt x="14426" y="4"/>
                  </a:cubicBezTo>
                  <a:cubicBezTo>
                    <a:pt x="14424" y="2"/>
                    <a:pt x="14420" y="0"/>
                    <a:pt x="14416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" name="Google Shape;3229;p42">
              <a:extLst>
                <a:ext uri="{FF2B5EF4-FFF2-40B4-BE49-F238E27FC236}">
                  <a16:creationId xmlns:a16="http://schemas.microsoft.com/office/drawing/2014/main" id="{2B2B383E-51BD-CA10-ACF5-CF35D7ED2EC1}"/>
                </a:ext>
              </a:extLst>
            </p:cNvPr>
            <p:cNvSpPr/>
            <p:nvPr/>
          </p:nvSpPr>
          <p:spPr>
            <a:xfrm flipH="1">
              <a:off x="7313363" y="1765475"/>
              <a:ext cx="43040" cy="150639"/>
            </a:xfrm>
            <a:custGeom>
              <a:avLst/>
              <a:gdLst/>
              <a:ahLst/>
              <a:cxnLst/>
              <a:rect l="l" t="t" r="r" b="b"/>
              <a:pathLst>
                <a:path w="1782" h="6237" extrusionOk="0">
                  <a:moveTo>
                    <a:pt x="901" y="1"/>
                  </a:moveTo>
                  <a:cubicBezTo>
                    <a:pt x="897" y="1"/>
                    <a:pt x="894" y="2"/>
                    <a:pt x="891" y="3"/>
                  </a:cubicBezTo>
                  <a:cubicBezTo>
                    <a:pt x="868" y="26"/>
                    <a:pt x="937" y="231"/>
                    <a:pt x="1051" y="505"/>
                  </a:cubicBezTo>
                  <a:cubicBezTo>
                    <a:pt x="1142" y="802"/>
                    <a:pt x="1256" y="1190"/>
                    <a:pt x="1302" y="1601"/>
                  </a:cubicBezTo>
                  <a:cubicBezTo>
                    <a:pt x="1325" y="1989"/>
                    <a:pt x="1325" y="2400"/>
                    <a:pt x="1279" y="2696"/>
                  </a:cubicBezTo>
                  <a:cubicBezTo>
                    <a:pt x="1279" y="2833"/>
                    <a:pt x="1233" y="2948"/>
                    <a:pt x="1233" y="3039"/>
                  </a:cubicBezTo>
                  <a:cubicBezTo>
                    <a:pt x="1210" y="3130"/>
                    <a:pt x="1210" y="3176"/>
                    <a:pt x="1210" y="3176"/>
                  </a:cubicBezTo>
                  <a:cubicBezTo>
                    <a:pt x="1210" y="3176"/>
                    <a:pt x="1188" y="3221"/>
                    <a:pt x="1188" y="3313"/>
                  </a:cubicBezTo>
                  <a:cubicBezTo>
                    <a:pt x="1165" y="3404"/>
                    <a:pt x="1142" y="3518"/>
                    <a:pt x="1096" y="3678"/>
                  </a:cubicBezTo>
                  <a:cubicBezTo>
                    <a:pt x="1051" y="3952"/>
                    <a:pt x="914" y="4340"/>
                    <a:pt x="777" y="4728"/>
                  </a:cubicBezTo>
                  <a:cubicBezTo>
                    <a:pt x="457" y="5481"/>
                    <a:pt x="1" y="6189"/>
                    <a:pt x="69" y="6234"/>
                  </a:cubicBezTo>
                  <a:cubicBezTo>
                    <a:pt x="71" y="6236"/>
                    <a:pt x="73" y="6237"/>
                    <a:pt x="76" y="6237"/>
                  </a:cubicBezTo>
                  <a:cubicBezTo>
                    <a:pt x="153" y="6237"/>
                    <a:pt x="699" y="5615"/>
                    <a:pt x="1096" y="4888"/>
                  </a:cubicBezTo>
                  <a:cubicBezTo>
                    <a:pt x="1302" y="4500"/>
                    <a:pt x="1484" y="4112"/>
                    <a:pt x="1576" y="3792"/>
                  </a:cubicBezTo>
                  <a:cubicBezTo>
                    <a:pt x="1621" y="3655"/>
                    <a:pt x="1644" y="3518"/>
                    <a:pt x="1690" y="3427"/>
                  </a:cubicBezTo>
                  <a:cubicBezTo>
                    <a:pt x="1713" y="3336"/>
                    <a:pt x="1713" y="3267"/>
                    <a:pt x="1713" y="3267"/>
                  </a:cubicBezTo>
                  <a:cubicBezTo>
                    <a:pt x="1713" y="3267"/>
                    <a:pt x="1735" y="3221"/>
                    <a:pt x="1735" y="3130"/>
                  </a:cubicBezTo>
                  <a:cubicBezTo>
                    <a:pt x="1735" y="3016"/>
                    <a:pt x="1758" y="2902"/>
                    <a:pt x="1758" y="2719"/>
                  </a:cubicBezTo>
                  <a:cubicBezTo>
                    <a:pt x="1781" y="2400"/>
                    <a:pt x="1758" y="1966"/>
                    <a:pt x="1667" y="1532"/>
                  </a:cubicBezTo>
                  <a:cubicBezTo>
                    <a:pt x="1576" y="1099"/>
                    <a:pt x="1393" y="711"/>
                    <a:pt x="1233" y="414"/>
                  </a:cubicBezTo>
                  <a:cubicBezTo>
                    <a:pt x="1084" y="157"/>
                    <a:pt x="954" y="1"/>
                    <a:pt x="901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5" name="Google Shape;3230;p42">
              <a:extLst>
                <a:ext uri="{FF2B5EF4-FFF2-40B4-BE49-F238E27FC236}">
                  <a16:creationId xmlns:a16="http://schemas.microsoft.com/office/drawing/2014/main" id="{B3F85DBD-5EC0-9B08-C139-D78B8BDEBD78}"/>
                </a:ext>
              </a:extLst>
            </p:cNvPr>
            <p:cNvSpPr/>
            <p:nvPr/>
          </p:nvSpPr>
          <p:spPr>
            <a:xfrm flipH="1">
              <a:off x="7853630" y="2171841"/>
              <a:ext cx="82722" cy="82722"/>
            </a:xfrm>
            <a:custGeom>
              <a:avLst/>
              <a:gdLst/>
              <a:ahLst/>
              <a:cxnLst/>
              <a:rect l="l" t="t" r="r" b="b"/>
              <a:pathLst>
                <a:path w="3425" h="3425" extrusionOk="0">
                  <a:moveTo>
                    <a:pt x="3304" y="0"/>
                  </a:moveTo>
                  <a:cubicBezTo>
                    <a:pt x="3230" y="0"/>
                    <a:pt x="3128" y="12"/>
                    <a:pt x="3013" y="46"/>
                  </a:cubicBezTo>
                  <a:cubicBezTo>
                    <a:pt x="2785" y="92"/>
                    <a:pt x="2488" y="229"/>
                    <a:pt x="2215" y="388"/>
                  </a:cubicBezTo>
                  <a:cubicBezTo>
                    <a:pt x="1918" y="548"/>
                    <a:pt x="1690" y="753"/>
                    <a:pt x="1507" y="913"/>
                  </a:cubicBezTo>
                  <a:cubicBezTo>
                    <a:pt x="1324" y="1073"/>
                    <a:pt x="1210" y="1187"/>
                    <a:pt x="1210" y="1187"/>
                  </a:cubicBezTo>
                  <a:cubicBezTo>
                    <a:pt x="1210" y="1187"/>
                    <a:pt x="799" y="1689"/>
                    <a:pt x="503" y="2237"/>
                  </a:cubicBezTo>
                  <a:cubicBezTo>
                    <a:pt x="183" y="2785"/>
                    <a:pt x="0" y="3401"/>
                    <a:pt x="69" y="3424"/>
                  </a:cubicBezTo>
                  <a:cubicBezTo>
                    <a:pt x="70" y="3425"/>
                    <a:pt x="72" y="3425"/>
                    <a:pt x="74" y="3425"/>
                  </a:cubicBezTo>
                  <a:cubicBezTo>
                    <a:pt x="150" y="3425"/>
                    <a:pt x="442" y="2912"/>
                    <a:pt x="822" y="2443"/>
                  </a:cubicBezTo>
                  <a:cubicBezTo>
                    <a:pt x="1187" y="1963"/>
                    <a:pt x="1598" y="1530"/>
                    <a:pt x="1598" y="1530"/>
                  </a:cubicBezTo>
                  <a:cubicBezTo>
                    <a:pt x="1598" y="1530"/>
                    <a:pt x="1690" y="1415"/>
                    <a:pt x="1849" y="1256"/>
                  </a:cubicBezTo>
                  <a:cubicBezTo>
                    <a:pt x="1986" y="1096"/>
                    <a:pt x="2192" y="868"/>
                    <a:pt x="2420" y="685"/>
                  </a:cubicBezTo>
                  <a:cubicBezTo>
                    <a:pt x="2648" y="502"/>
                    <a:pt x="2899" y="320"/>
                    <a:pt x="3082" y="229"/>
                  </a:cubicBezTo>
                  <a:cubicBezTo>
                    <a:pt x="3287" y="114"/>
                    <a:pt x="3424" y="69"/>
                    <a:pt x="3424" y="23"/>
                  </a:cubicBezTo>
                  <a:cubicBezTo>
                    <a:pt x="3424" y="12"/>
                    <a:pt x="3379" y="0"/>
                    <a:pt x="3304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" name="Google Shape;3231;p42">
              <a:extLst>
                <a:ext uri="{FF2B5EF4-FFF2-40B4-BE49-F238E27FC236}">
                  <a16:creationId xmlns:a16="http://schemas.microsoft.com/office/drawing/2014/main" id="{4FDD15AD-0E29-FF0E-0B54-152328ECB3B6}"/>
                </a:ext>
              </a:extLst>
            </p:cNvPr>
            <p:cNvSpPr/>
            <p:nvPr/>
          </p:nvSpPr>
          <p:spPr>
            <a:xfrm flipH="1">
              <a:off x="7818899" y="2197056"/>
              <a:ext cx="103663" cy="230608"/>
            </a:xfrm>
            <a:custGeom>
              <a:avLst/>
              <a:gdLst/>
              <a:ahLst/>
              <a:cxnLst/>
              <a:rect l="l" t="t" r="r" b="b"/>
              <a:pathLst>
                <a:path w="4292" h="9548" extrusionOk="0">
                  <a:moveTo>
                    <a:pt x="4265" y="1"/>
                  </a:moveTo>
                  <a:cubicBezTo>
                    <a:pt x="4172" y="1"/>
                    <a:pt x="3843" y="54"/>
                    <a:pt x="3401" y="189"/>
                  </a:cubicBezTo>
                  <a:cubicBezTo>
                    <a:pt x="2876" y="394"/>
                    <a:pt x="2237" y="782"/>
                    <a:pt x="1712" y="1307"/>
                  </a:cubicBezTo>
                  <a:cubicBezTo>
                    <a:pt x="1187" y="1855"/>
                    <a:pt x="776" y="2494"/>
                    <a:pt x="571" y="2996"/>
                  </a:cubicBezTo>
                  <a:cubicBezTo>
                    <a:pt x="434" y="3247"/>
                    <a:pt x="388" y="3476"/>
                    <a:pt x="320" y="3635"/>
                  </a:cubicBezTo>
                  <a:cubicBezTo>
                    <a:pt x="274" y="3772"/>
                    <a:pt x="228" y="3864"/>
                    <a:pt x="228" y="3864"/>
                  </a:cubicBezTo>
                  <a:cubicBezTo>
                    <a:pt x="228" y="3864"/>
                    <a:pt x="228" y="3955"/>
                    <a:pt x="183" y="4115"/>
                  </a:cubicBezTo>
                  <a:cubicBezTo>
                    <a:pt x="160" y="4275"/>
                    <a:pt x="91" y="4503"/>
                    <a:pt x="69" y="4800"/>
                  </a:cubicBezTo>
                  <a:cubicBezTo>
                    <a:pt x="0" y="5347"/>
                    <a:pt x="0" y="6078"/>
                    <a:pt x="91" y="6831"/>
                  </a:cubicBezTo>
                  <a:cubicBezTo>
                    <a:pt x="206" y="7561"/>
                    <a:pt x="411" y="8269"/>
                    <a:pt x="662" y="8748"/>
                  </a:cubicBezTo>
                  <a:cubicBezTo>
                    <a:pt x="890" y="9250"/>
                    <a:pt x="1096" y="9547"/>
                    <a:pt x="1119" y="9547"/>
                  </a:cubicBezTo>
                  <a:cubicBezTo>
                    <a:pt x="1164" y="9524"/>
                    <a:pt x="1004" y="9182"/>
                    <a:pt x="845" y="8680"/>
                  </a:cubicBezTo>
                  <a:cubicBezTo>
                    <a:pt x="662" y="8178"/>
                    <a:pt x="525" y="7493"/>
                    <a:pt x="457" y="6785"/>
                  </a:cubicBezTo>
                  <a:cubicBezTo>
                    <a:pt x="411" y="6078"/>
                    <a:pt x="457" y="5370"/>
                    <a:pt x="548" y="4868"/>
                  </a:cubicBezTo>
                  <a:cubicBezTo>
                    <a:pt x="594" y="4594"/>
                    <a:pt x="662" y="4389"/>
                    <a:pt x="685" y="4252"/>
                  </a:cubicBezTo>
                  <a:cubicBezTo>
                    <a:pt x="731" y="4092"/>
                    <a:pt x="753" y="4001"/>
                    <a:pt x="753" y="4001"/>
                  </a:cubicBezTo>
                  <a:cubicBezTo>
                    <a:pt x="753" y="4001"/>
                    <a:pt x="776" y="3932"/>
                    <a:pt x="822" y="3772"/>
                  </a:cubicBezTo>
                  <a:cubicBezTo>
                    <a:pt x="867" y="3635"/>
                    <a:pt x="913" y="3430"/>
                    <a:pt x="1004" y="3179"/>
                  </a:cubicBezTo>
                  <a:cubicBezTo>
                    <a:pt x="1187" y="2700"/>
                    <a:pt x="1529" y="2083"/>
                    <a:pt x="1963" y="1558"/>
                  </a:cubicBezTo>
                  <a:cubicBezTo>
                    <a:pt x="2442" y="1033"/>
                    <a:pt x="3013" y="623"/>
                    <a:pt x="3492" y="394"/>
                  </a:cubicBezTo>
                  <a:cubicBezTo>
                    <a:pt x="3949" y="166"/>
                    <a:pt x="4291" y="52"/>
                    <a:pt x="4291" y="6"/>
                  </a:cubicBezTo>
                  <a:cubicBezTo>
                    <a:pt x="4291" y="3"/>
                    <a:pt x="4282" y="1"/>
                    <a:pt x="4265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" name="Google Shape;3232;p42">
              <a:extLst>
                <a:ext uri="{FF2B5EF4-FFF2-40B4-BE49-F238E27FC236}">
                  <a16:creationId xmlns:a16="http://schemas.microsoft.com/office/drawing/2014/main" id="{250593EA-E9E7-8374-4093-B40EDB5BED02}"/>
                </a:ext>
              </a:extLst>
            </p:cNvPr>
            <p:cNvSpPr/>
            <p:nvPr/>
          </p:nvSpPr>
          <p:spPr>
            <a:xfrm flipH="1">
              <a:off x="7021190" y="2075907"/>
              <a:ext cx="19878" cy="161604"/>
            </a:xfrm>
            <a:custGeom>
              <a:avLst/>
              <a:gdLst/>
              <a:ahLst/>
              <a:cxnLst/>
              <a:rect l="l" t="t" r="r" b="b"/>
              <a:pathLst>
                <a:path w="823" h="6691" extrusionOk="0">
                  <a:moveTo>
                    <a:pt x="229" y="1"/>
                  </a:moveTo>
                  <a:cubicBezTo>
                    <a:pt x="138" y="1"/>
                    <a:pt x="138" y="845"/>
                    <a:pt x="183" y="1713"/>
                  </a:cubicBezTo>
                  <a:cubicBezTo>
                    <a:pt x="229" y="2123"/>
                    <a:pt x="252" y="2534"/>
                    <a:pt x="275" y="2854"/>
                  </a:cubicBezTo>
                  <a:cubicBezTo>
                    <a:pt x="275" y="3173"/>
                    <a:pt x="298" y="3379"/>
                    <a:pt x="298" y="3379"/>
                  </a:cubicBezTo>
                  <a:cubicBezTo>
                    <a:pt x="298" y="3379"/>
                    <a:pt x="298" y="3584"/>
                    <a:pt x="320" y="3904"/>
                  </a:cubicBezTo>
                  <a:cubicBezTo>
                    <a:pt x="343" y="4223"/>
                    <a:pt x="343" y="4634"/>
                    <a:pt x="320" y="5045"/>
                  </a:cubicBezTo>
                  <a:cubicBezTo>
                    <a:pt x="298" y="5456"/>
                    <a:pt x="206" y="5867"/>
                    <a:pt x="138" y="6163"/>
                  </a:cubicBezTo>
                  <a:cubicBezTo>
                    <a:pt x="46" y="6460"/>
                    <a:pt x="1" y="6666"/>
                    <a:pt x="46" y="6688"/>
                  </a:cubicBezTo>
                  <a:cubicBezTo>
                    <a:pt x="48" y="6690"/>
                    <a:pt x="49" y="6690"/>
                    <a:pt x="51" y="6690"/>
                  </a:cubicBezTo>
                  <a:cubicBezTo>
                    <a:pt x="82" y="6690"/>
                    <a:pt x="191" y="6512"/>
                    <a:pt x="320" y="6232"/>
                  </a:cubicBezTo>
                  <a:cubicBezTo>
                    <a:pt x="457" y="5935"/>
                    <a:pt x="594" y="5524"/>
                    <a:pt x="686" y="5091"/>
                  </a:cubicBezTo>
                  <a:cubicBezTo>
                    <a:pt x="754" y="4657"/>
                    <a:pt x="800" y="4223"/>
                    <a:pt x="800" y="3904"/>
                  </a:cubicBezTo>
                  <a:cubicBezTo>
                    <a:pt x="823" y="3561"/>
                    <a:pt x="800" y="3356"/>
                    <a:pt x="800" y="3356"/>
                  </a:cubicBezTo>
                  <a:cubicBezTo>
                    <a:pt x="800" y="3356"/>
                    <a:pt x="777" y="3128"/>
                    <a:pt x="754" y="2808"/>
                  </a:cubicBezTo>
                  <a:cubicBezTo>
                    <a:pt x="708" y="2489"/>
                    <a:pt x="640" y="2078"/>
                    <a:pt x="571" y="1667"/>
                  </a:cubicBezTo>
                  <a:cubicBezTo>
                    <a:pt x="412" y="822"/>
                    <a:pt x="298" y="1"/>
                    <a:pt x="229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" name="Google Shape;3233;p42">
              <a:extLst>
                <a:ext uri="{FF2B5EF4-FFF2-40B4-BE49-F238E27FC236}">
                  <a16:creationId xmlns:a16="http://schemas.microsoft.com/office/drawing/2014/main" id="{C4EB286C-5454-9917-49C2-785DDC821C44}"/>
                </a:ext>
              </a:extLst>
            </p:cNvPr>
            <p:cNvSpPr/>
            <p:nvPr/>
          </p:nvSpPr>
          <p:spPr>
            <a:xfrm flipH="1">
              <a:off x="7533900" y="1924737"/>
              <a:ext cx="92625" cy="56565"/>
            </a:xfrm>
            <a:custGeom>
              <a:avLst/>
              <a:gdLst/>
              <a:ahLst/>
              <a:cxnLst/>
              <a:rect l="l" t="t" r="r" b="b"/>
              <a:pathLst>
                <a:path w="3835" h="2342" extrusionOk="0">
                  <a:moveTo>
                    <a:pt x="3452" y="1"/>
                  </a:moveTo>
                  <a:cubicBezTo>
                    <a:pt x="3330" y="1"/>
                    <a:pt x="3185" y="32"/>
                    <a:pt x="3036" y="97"/>
                  </a:cubicBezTo>
                  <a:cubicBezTo>
                    <a:pt x="2671" y="279"/>
                    <a:pt x="2420" y="576"/>
                    <a:pt x="2488" y="782"/>
                  </a:cubicBezTo>
                  <a:cubicBezTo>
                    <a:pt x="2514" y="899"/>
                    <a:pt x="2638" y="964"/>
                    <a:pt x="2803" y="964"/>
                  </a:cubicBezTo>
                  <a:cubicBezTo>
                    <a:pt x="2926" y="964"/>
                    <a:pt x="3072" y="928"/>
                    <a:pt x="3219" y="850"/>
                  </a:cubicBezTo>
                  <a:cubicBezTo>
                    <a:pt x="3584" y="690"/>
                    <a:pt x="3835" y="394"/>
                    <a:pt x="3789" y="188"/>
                  </a:cubicBezTo>
                  <a:cubicBezTo>
                    <a:pt x="3762" y="66"/>
                    <a:pt x="3631" y="1"/>
                    <a:pt x="3452" y="1"/>
                  </a:cubicBezTo>
                  <a:close/>
                  <a:moveTo>
                    <a:pt x="1452" y="980"/>
                  </a:moveTo>
                  <a:cubicBezTo>
                    <a:pt x="1278" y="980"/>
                    <a:pt x="1068" y="1027"/>
                    <a:pt x="845" y="1124"/>
                  </a:cubicBezTo>
                  <a:cubicBezTo>
                    <a:pt x="343" y="1375"/>
                    <a:pt x="0" y="1809"/>
                    <a:pt x="69" y="2083"/>
                  </a:cubicBezTo>
                  <a:cubicBezTo>
                    <a:pt x="108" y="2254"/>
                    <a:pt x="284" y="2341"/>
                    <a:pt x="522" y="2341"/>
                  </a:cubicBezTo>
                  <a:cubicBezTo>
                    <a:pt x="697" y="2341"/>
                    <a:pt x="906" y="2294"/>
                    <a:pt x="1119" y="2197"/>
                  </a:cubicBezTo>
                  <a:cubicBezTo>
                    <a:pt x="1621" y="1946"/>
                    <a:pt x="1963" y="1512"/>
                    <a:pt x="1895" y="1238"/>
                  </a:cubicBezTo>
                  <a:cubicBezTo>
                    <a:pt x="1855" y="1067"/>
                    <a:pt x="1687" y="980"/>
                    <a:pt x="1452" y="980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" name="Google Shape;3234;p42">
              <a:extLst>
                <a:ext uri="{FF2B5EF4-FFF2-40B4-BE49-F238E27FC236}">
                  <a16:creationId xmlns:a16="http://schemas.microsoft.com/office/drawing/2014/main" id="{1B47FA9C-C443-085E-1D70-DC3AF1A50D06}"/>
                </a:ext>
              </a:extLst>
            </p:cNvPr>
            <p:cNvSpPr/>
            <p:nvPr/>
          </p:nvSpPr>
          <p:spPr>
            <a:xfrm flipH="1">
              <a:off x="7709198" y="2280141"/>
              <a:ext cx="68376" cy="85307"/>
            </a:xfrm>
            <a:custGeom>
              <a:avLst/>
              <a:gdLst/>
              <a:ahLst/>
              <a:cxnLst/>
              <a:rect l="l" t="t" r="r" b="b"/>
              <a:pathLst>
                <a:path w="2831" h="3532" extrusionOk="0">
                  <a:moveTo>
                    <a:pt x="2402" y="0"/>
                  </a:moveTo>
                  <a:cubicBezTo>
                    <a:pt x="2182" y="0"/>
                    <a:pt x="1896" y="169"/>
                    <a:pt x="1644" y="469"/>
                  </a:cubicBezTo>
                  <a:cubicBezTo>
                    <a:pt x="1301" y="903"/>
                    <a:pt x="1164" y="1451"/>
                    <a:pt x="1370" y="1679"/>
                  </a:cubicBezTo>
                  <a:cubicBezTo>
                    <a:pt x="1426" y="1749"/>
                    <a:pt x="1508" y="1783"/>
                    <a:pt x="1605" y="1783"/>
                  </a:cubicBezTo>
                  <a:cubicBezTo>
                    <a:pt x="1823" y="1783"/>
                    <a:pt x="2114" y="1614"/>
                    <a:pt x="2351" y="1314"/>
                  </a:cubicBezTo>
                  <a:cubicBezTo>
                    <a:pt x="2694" y="880"/>
                    <a:pt x="2831" y="332"/>
                    <a:pt x="2648" y="104"/>
                  </a:cubicBezTo>
                  <a:cubicBezTo>
                    <a:pt x="2585" y="34"/>
                    <a:pt x="2500" y="0"/>
                    <a:pt x="2402" y="0"/>
                  </a:cubicBezTo>
                  <a:close/>
                  <a:moveTo>
                    <a:pt x="872" y="2246"/>
                  </a:moveTo>
                  <a:cubicBezTo>
                    <a:pt x="715" y="2246"/>
                    <a:pt x="518" y="2369"/>
                    <a:pt x="343" y="2592"/>
                  </a:cubicBezTo>
                  <a:cubicBezTo>
                    <a:pt x="91" y="2889"/>
                    <a:pt x="0" y="3277"/>
                    <a:pt x="114" y="3459"/>
                  </a:cubicBezTo>
                  <a:cubicBezTo>
                    <a:pt x="163" y="3508"/>
                    <a:pt x="224" y="3531"/>
                    <a:pt x="293" y="3531"/>
                  </a:cubicBezTo>
                  <a:cubicBezTo>
                    <a:pt x="452" y="3531"/>
                    <a:pt x="654" y="3408"/>
                    <a:pt x="845" y="3186"/>
                  </a:cubicBezTo>
                  <a:cubicBezTo>
                    <a:pt x="1073" y="2866"/>
                    <a:pt x="1187" y="2501"/>
                    <a:pt x="1050" y="2318"/>
                  </a:cubicBezTo>
                  <a:cubicBezTo>
                    <a:pt x="1002" y="2270"/>
                    <a:pt x="941" y="2246"/>
                    <a:pt x="872" y="2246"/>
                  </a:cubicBezTo>
                  <a:close/>
                </a:path>
              </a:pathLst>
            </a:custGeom>
            <a:solidFill>
              <a:srgbClr val="FFFFFF">
                <a:alpha val="11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" name="Google Shape;3235;p42">
              <a:extLst>
                <a:ext uri="{FF2B5EF4-FFF2-40B4-BE49-F238E27FC236}">
                  <a16:creationId xmlns:a16="http://schemas.microsoft.com/office/drawing/2014/main" id="{EE825CD1-357B-D897-90C4-C6A6D76B7DAD}"/>
                </a:ext>
              </a:extLst>
            </p:cNvPr>
            <p:cNvSpPr/>
            <p:nvPr/>
          </p:nvSpPr>
          <p:spPr>
            <a:xfrm flipH="1">
              <a:off x="7292423" y="3580922"/>
              <a:ext cx="272150" cy="203533"/>
            </a:xfrm>
            <a:custGeom>
              <a:avLst/>
              <a:gdLst/>
              <a:ahLst/>
              <a:cxnLst/>
              <a:rect l="l" t="t" r="r" b="b"/>
              <a:pathLst>
                <a:path w="11268" h="8427" extrusionOk="0">
                  <a:moveTo>
                    <a:pt x="6996" y="1"/>
                  </a:moveTo>
                  <a:cubicBezTo>
                    <a:pt x="5236" y="1"/>
                    <a:pt x="1932" y="2215"/>
                    <a:pt x="1932" y="2215"/>
                  </a:cubicBezTo>
                  <a:cubicBezTo>
                    <a:pt x="0" y="4326"/>
                    <a:pt x="1561" y="8426"/>
                    <a:pt x="5526" y="8426"/>
                  </a:cubicBezTo>
                  <a:cubicBezTo>
                    <a:pt x="5590" y="8426"/>
                    <a:pt x="5655" y="8425"/>
                    <a:pt x="5721" y="8423"/>
                  </a:cubicBezTo>
                  <a:cubicBezTo>
                    <a:pt x="6063" y="8400"/>
                    <a:pt x="6406" y="8355"/>
                    <a:pt x="6748" y="8286"/>
                  </a:cubicBezTo>
                  <a:cubicBezTo>
                    <a:pt x="9008" y="7830"/>
                    <a:pt x="10788" y="5844"/>
                    <a:pt x="11062" y="3584"/>
                  </a:cubicBezTo>
                  <a:cubicBezTo>
                    <a:pt x="11108" y="3265"/>
                    <a:pt x="11130" y="2945"/>
                    <a:pt x="11153" y="2626"/>
                  </a:cubicBezTo>
                  <a:cubicBezTo>
                    <a:pt x="11199" y="2101"/>
                    <a:pt x="11267" y="1210"/>
                    <a:pt x="10811" y="845"/>
                  </a:cubicBezTo>
                  <a:cubicBezTo>
                    <a:pt x="10263" y="1393"/>
                    <a:pt x="10012" y="2146"/>
                    <a:pt x="9168" y="2534"/>
                  </a:cubicBezTo>
                  <a:cubicBezTo>
                    <a:pt x="8791" y="2697"/>
                    <a:pt x="8214" y="2861"/>
                    <a:pt x="7677" y="2861"/>
                  </a:cubicBezTo>
                  <a:cubicBezTo>
                    <a:pt x="7236" y="2861"/>
                    <a:pt x="6822" y="2751"/>
                    <a:pt x="6565" y="2443"/>
                  </a:cubicBezTo>
                  <a:cubicBezTo>
                    <a:pt x="6771" y="2192"/>
                    <a:pt x="7068" y="2192"/>
                    <a:pt x="7296" y="2055"/>
                  </a:cubicBezTo>
                  <a:cubicBezTo>
                    <a:pt x="7524" y="1941"/>
                    <a:pt x="7730" y="1690"/>
                    <a:pt x="7866" y="1507"/>
                  </a:cubicBezTo>
                  <a:cubicBezTo>
                    <a:pt x="8186" y="1051"/>
                    <a:pt x="8186" y="594"/>
                    <a:pt x="7752" y="229"/>
                  </a:cubicBezTo>
                  <a:cubicBezTo>
                    <a:pt x="7565" y="69"/>
                    <a:pt x="7304" y="1"/>
                    <a:pt x="6996" y="1"/>
                  </a:cubicBezTo>
                  <a:close/>
                </a:path>
              </a:pathLst>
            </a:custGeom>
            <a:solidFill>
              <a:srgbClr val="FFCB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" name="Google Shape;3236;p42">
              <a:extLst>
                <a:ext uri="{FF2B5EF4-FFF2-40B4-BE49-F238E27FC236}">
                  <a16:creationId xmlns:a16="http://schemas.microsoft.com/office/drawing/2014/main" id="{F44F1FFC-DB9E-4841-E658-7505BDCC8795}"/>
                </a:ext>
              </a:extLst>
            </p:cNvPr>
            <p:cNvSpPr/>
            <p:nvPr/>
          </p:nvSpPr>
          <p:spPr>
            <a:xfrm flipH="1">
              <a:off x="7297930" y="3614011"/>
              <a:ext cx="266644" cy="170444"/>
            </a:xfrm>
            <a:custGeom>
              <a:avLst/>
              <a:gdLst/>
              <a:ahLst/>
              <a:cxnLst/>
              <a:rect l="l" t="t" r="r" b="b"/>
              <a:pathLst>
                <a:path w="11040" h="7057" extrusionOk="0">
                  <a:moveTo>
                    <a:pt x="3324" y="0"/>
                  </a:moveTo>
                  <a:lnTo>
                    <a:pt x="3324" y="0"/>
                  </a:lnTo>
                  <a:cubicBezTo>
                    <a:pt x="2525" y="457"/>
                    <a:pt x="1932" y="845"/>
                    <a:pt x="1932" y="845"/>
                  </a:cubicBezTo>
                  <a:cubicBezTo>
                    <a:pt x="0" y="2956"/>
                    <a:pt x="1561" y="7056"/>
                    <a:pt x="5526" y="7056"/>
                  </a:cubicBezTo>
                  <a:cubicBezTo>
                    <a:pt x="5590" y="7056"/>
                    <a:pt x="5655" y="7055"/>
                    <a:pt x="5721" y="7053"/>
                  </a:cubicBezTo>
                  <a:cubicBezTo>
                    <a:pt x="6063" y="7030"/>
                    <a:pt x="6406" y="6985"/>
                    <a:pt x="6748" y="6916"/>
                  </a:cubicBezTo>
                  <a:cubicBezTo>
                    <a:pt x="8962" y="6483"/>
                    <a:pt x="10720" y="4542"/>
                    <a:pt x="11039" y="2351"/>
                  </a:cubicBezTo>
                  <a:lnTo>
                    <a:pt x="11039" y="2351"/>
                  </a:lnTo>
                  <a:cubicBezTo>
                    <a:pt x="10354" y="3463"/>
                    <a:pt x="9139" y="4179"/>
                    <a:pt x="7525" y="4179"/>
                  </a:cubicBezTo>
                  <a:cubicBezTo>
                    <a:pt x="6721" y="4179"/>
                    <a:pt x="5817" y="4001"/>
                    <a:pt x="4831" y="3607"/>
                  </a:cubicBezTo>
                  <a:cubicBezTo>
                    <a:pt x="2754" y="2762"/>
                    <a:pt x="2822" y="1233"/>
                    <a:pt x="3324" y="0"/>
                  </a:cubicBezTo>
                  <a:close/>
                </a:path>
              </a:pathLst>
            </a:custGeom>
            <a:solidFill>
              <a:srgbClr val="802751">
                <a:alpha val="144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" name="Google Shape;3237;p42">
              <a:extLst>
                <a:ext uri="{FF2B5EF4-FFF2-40B4-BE49-F238E27FC236}">
                  <a16:creationId xmlns:a16="http://schemas.microsoft.com/office/drawing/2014/main" id="{F5A14197-AC0E-F5D0-DCC4-C53BB15B3F9E}"/>
                </a:ext>
              </a:extLst>
            </p:cNvPr>
            <p:cNvSpPr/>
            <p:nvPr/>
          </p:nvSpPr>
          <p:spPr>
            <a:xfrm flipH="1">
              <a:off x="7290225" y="3601331"/>
              <a:ext cx="59005" cy="86804"/>
            </a:xfrm>
            <a:custGeom>
              <a:avLst/>
              <a:gdLst/>
              <a:ahLst/>
              <a:cxnLst/>
              <a:rect l="l" t="t" r="r" b="b"/>
              <a:pathLst>
                <a:path w="2443" h="3594" extrusionOk="0">
                  <a:moveTo>
                    <a:pt x="1918" y="0"/>
                  </a:moveTo>
                  <a:cubicBezTo>
                    <a:pt x="1872" y="23"/>
                    <a:pt x="2078" y="594"/>
                    <a:pt x="2123" y="1164"/>
                  </a:cubicBezTo>
                  <a:cubicBezTo>
                    <a:pt x="2123" y="1438"/>
                    <a:pt x="2055" y="1712"/>
                    <a:pt x="1963" y="1872"/>
                  </a:cubicBezTo>
                  <a:cubicBezTo>
                    <a:pt x="1918" y="1963"/>
                    <a:pt x="1872" y="2054"/>
                    <a:pt x="1826" y="2100"/>
                  </a:cubicBezTo>
                  <a:cubicBezTo>
                    <a:pt x="1804" y="2146"/>
                    <a:pt x="1781" y="2169"/>
                    <a:pt x="1781" y="2169"/>
                  </a:cubicBezTo>
                  <a:cubicBezTo>
                    <a:pt x="1781" y="2169"/>
                    <a:pt x="1712" y="2306"/>
                    <a:pt x="1575" y="2465"/>
                  </a:cubicBezTo>
                  <a:cubicBezTo>
                    <a:pt x="1530" y="2557"/>
                    <a:pt x="1438" y="2648"/>
                    <a:pt x="1347" y="2739"/>
                  </a:cubicBezTo>
                  <a:cubicBezTo>
                    <a:pt x="1256" y="2853"/>
                    <a:pt x="1142" y="2945"/>
                    <a:pt x="1028" y="3036"/>
                  </a:cubicBezTo>
                  <a:cubicBezTo>
                    <a:pt x="822" y="3219"/>
                    <a:pt x="548" y="3355"/>
                    <a:pt x="366" y="3447"/>
                  </a:cubicBezTo>
                  <a:cubicBezTo>
                    <a:pt x="160" y="3492"/>
                    <a:pt x="0" y="3538"/>
                    <a:pt x="0" y="3561"/>
                  </a:cubicBezTo>
                  <a:cubicBezTo>
                    <a:pt x="0" y="3577"/>
                    <a:pt x="80" y="3593"/>
                    <a:pt x="208" y="3593"/>
                  </a:cubicBezTo>
                  <a:cubicBezTo>
                    <a:pt x="261" y="3593"/>
                    <a:pt x="322" y="3590"/>
                    <a:pt x="388" y="3584"/>
                  </a:cubicBezTo>
                  <a:cubicBezTo>
                    <a:pt x="640" y="3538"/>
                    <a:pt x="936" y="3424"/>
                    <a:pt x="1187" y="3241"/>
                  </a:cubicBezTo>
                  <a:cubicBezTo>
                    <a:pt x="1324" y="3173"/>
                    <a:pt x="1461" y="3082"/>
                    <a:pt x="1575" y="2967"/>
                  </a:cubicBezTo>
                  <a:cubicBezTo>
                    <a:pt x="1690" y="2876"/>
                    <a:pt x="1781" y="2785"/>
                    <a:pt x="1849" y="2694"/>
                  </a:cubicBezTo>
                  <a:cubicBezTo>
                    <a:pt x="2032" y="2511"/>
                    <a:pt x="2100" y="2374"/>
                    <a:pt x="2100" y="2374"/>
                  </a:cubicBezTo>
                  <a:cubicBezTo>
                    <a:pt x="2100" y="2374"/>
                    <a:pt x="2123" y="2351"/>
                    <a:pt x="2169" y="2283"/>
                  </a:cubicBezTo>
                  <a:cubicBezTo>
                    <a:pt x="2192" y="2237"/>
                    <a:pt x="2237" y="2123"/>
                    <a:pt x="2283" y="2009"/>
                  </a:cubicBezTo>
                  <a:cubicBezTo>
                    <a:pt x="2397" y="1803"/>
                    <a:pt x="2443" y="1461"/>
                    <a:pt x="2374" y="1141"/>
                  </a:cubicBezTo>
                  <a:cubicBezTo>
                    <a:pt x="2329" y="822"/>
                    <a:pt x="2214" y="525"/>
                    <a:pt x="2123" y="320"/>
                  </a:cubicBezTo>
                  <a:cubicBezTo>
                    <a:pt x="2032" y="114"/>
                    <a:pt x="1963" y="0"/>
                    <a:pt x="1918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" name="Google Shape;3238;p42">
              <a:extLst>
                <a:ext uri="{FF2B5EF4-FFF2-40B4-BE49-F238E27FC236}">
                  <a16:creationId xmlns:a16="http://schemas.microsoft.com/office/drawing/2014/main" id="{991F096C-9F68-B5F8-0FAC-074CFB6A6921}"/>
                </a:ext>
              </a:extLst>
            </p:cNvPr>
            <p:cNvSpPr/>
            <p:nvPr/>
          </p:nvSpPr>
          <p:spPr>
            <a:xfrm flipH="1">
              <a:off x="7295273" y="3652027"/>
              <a:ext cx="83181" cy="89219"/>
            </a:xfrm>
            <a:custGeom>
              <a:avLst/>
              <a:gdLst/>
              <a:ahLst/>
              <a:cxnLst/>
              <a:rect l="l" t="t" r="r" b="b"/>
              <a:pathLst>
                <a:path w="3444" h="3694" extrusionOk="0">
                  <a:moveTo>
                    <a:pt x="3244" y="1"/>
                  </a:moveTo>
                  <a:cubicBezTo>
                    <a:pt x="3243" y="1"/>
                    <a:pt x="3243" y="1"/>
                    <a:pt x="3242" y="1"/>
                  </a:cubicBezTo>
                  <a:cubicBezTo>
                    <a:pt x="3173" y="1"/>
                    <a:pt x="3242" y="686"/>
                    <a:pt x="2991" y="1279"/>
                  </a:cubicBezTo>
                  <a:cubicBezTo>
                    <a:pt x="2877" y="1576"/>
                    <a:pt x="2717" y="1850"/>
                    <a:pt x="2557" y="2033"/>
                  </a:cubicBezTo>
                  <a:cubicBezTo>
                    <a:pt x="2397" y="2215"/>
                    <a:pt x="2283" y="2329"/>
                    <a:pt x="2283" y="2329"/>
                  </a:cubicBezTo>
                  <a:cubicBezTo>
                    <a:pt x="2283" y="2329"/>
                    <a:pt x="2260" y="2352"/>
                    <a:pt x="2192" y="2398"/>
                  </a:cubicBezTo>
                  <a:cubicBezTo>
                    <a:pt x="2146" y="2443"/>
                    <a:pt x="2078" y="2512"/>
                    <a:pt x="1987" y="2603"/>
                  </a:cubicBezTo>
                  <a:cubicBezTo>
                    <a:pt x="1804" y="2763"/>
                    <a:pt x="1530" y="2923"/>
                    <a:pt x="1233" y="3105"/>
                  </a:cubicBezTo>
                  <a:cubicBezTo>
                    <a:pt x="663" y="3425"/>
                    <a:pt x="1" y="3630"/>
                    <a:pt x="24" y="3676"/>
                  </a:cubicBezTo>
                  <a:cubicBezTo>
                    <a:pt x="27" y="3688"/>
                    <a:pt x="50" y="3693"/>
                    <a:pt x="88" y="3693"/>
                  </a:cubicBezTo>
                  <a:cubicBezTo>
                    <a:pt x="273" y="3693"/>
                    <a:pt x="822" y="3560"/>
                    <a:pt x="1370" y="3334"/>
                  </a:cubicBezTo>
                  <a:cubicBezTo>
                    <a:pt x="1690" y="3197"/>
                    <a:pt x="1987" y="3037"/>
                    <a:pt x="2215" y="2877"/>
                  </a:cubicBezTo>
                  <a:cubicBezTo>
                    <a:pt x="2306" y="2786"/>
                    <a:pt x="2397" y="2717"/>
                    <a:pt x="2466" y="2672"/>
                  </a:cubicBezTo>
                  <a:cubicBezTo>
                    <a:pt x="2511" y="2626"/>
                    <a:pt x="2557" y="2580"/>
                    <a:pt x="2557" y="2580"/>
                  </a:cubicBezTo>
                  <a:cubicBezTo>
                    <a:pt x="2557" y="2580"/>
                    <a:pt x="2671" y="2466"/>
                    <a:pt x="2831" y="2238"/>
                  </a:cubicBezTo>
                  <a:cubicBezTo>
                    <a:pt x="2991" y="2033"/>
                    <a:pt x="3151" y="1690"/>
                    <a:pt x="3242" y="1371"/>
                  </a:cubicBezTo>
                  <a:cubicBezTo>
                    <a:pt x="3444" y="675"/>
                    <a:pt x="3293" y="1"/>
                    <a:pt x="3244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" name="Google Shape;3239;p42">
              <a:extLst>
                <a:ext uri="{FF2B5EF4-FFF2-40B4-BE49-F238E27FC236}">
                  <a16:creationId xmlns:a16="http://schemas.microsoft.com/office/drawing/2014/main" id="{3FC29262-F579-C031-EB16-74E270CC7CC3}"/>
                </a:ext>
              </a:extLst>
            </p:cNvPr>
            <p:cNvSpPr/>
            <p:nvPr/>
          </p:nvSpPr>
          <p:spPr>
            <a:xfrm flipH="1">
              <a:off x="7305658" y="3690575"/>
              <a:ext cx="101465" cy="91200"/>
            </a:xfrm>
            <a:custGeom>
              <a:avLst/>
              <a:gdLst/>
              <a:ahLst/>
              <a:cxnLst/>
              <a:rect l="l" t="t" r="r" b="b"/>
              <a:pathLst>
                <a:path w="4201" h="3776" extrusionOk="0">
                  <a:moveTo>
                    <a:pt x="4174" y="1"/>
                  </a:moveTo>
                  <a:cubicBezTo>
                    <a:pt x="4150" y="1"/>
                    <a:pt x="4104" y="178"/>
                    <a:pt x="4018" y="437"/>
                  </a:cubicBezTo>
                  <a:cubicBezTo>
                    <a:pt x="3927" y="688"/>
                    <a:pt x="3767" y="1007"/>
                    <a:pt x="3584" y="1327"/>
                  </a:cubicBezTo>
                  <a:cubicBezTo>
                    <a:pt x="3379" y="1623"/>
                    <a:pt x="3128" y="1875"/>
                    <a:pt x="2922" y="2057"/>
                  </a:cubicBezTo>
                  <a:cubicBezTo>
                    <a:pt x="2831" y="2126"/>
                    <a:pt x="2740" y="2194"/>
                    <a:pt x="2671" y="2263"/>
                  </a:cubicBezTo>
                  <a:cubicBezTo>
                    <a:pt x="2626" y="2308"/>
                    <a:pt x="2580" y="2331"/>
                    <a:pt x="2580" y="2331"/>
                  </a:cubicBezTo>
                  <a:cubicBezTo>
                    <a:pt x="2580" y="2331"/>
                    <a:pt x="2534" y="2354"/>
                    <a:pt x="2489" y="2400"/>
                  </a:cubicBezTo>
                  <a:cubicBezTo>
                    <a:pt x="2420" y="2445"/>
                    <a:pt x="2329" y="2514"/>
                    <a:pt x="2215" y="2582"/>
                  </a:cubicBezTo>
                  <a:cubicBezTo>
                    <a:pt x="1987" y="2742"/>
                    <a:pt x="1690" y="2924"/>
                    <a:pt x="1347" y="3107"/>
                  </a:cubicBezTo>
                  <a:cubicBezTo>
                    <a:pt x="686" y="3449"/>
                    <a:pt x="1" y="3723"/>
                    <a:pt x="24" y="3769"/>
                  </a:cubicBezTo>
                  <a:cubicBezTo>
                    <a:pt x="24" y="3774"/>
                    <a:pt x="31" y="3776"/>
                    <a:pt x="46" y="3776"/>
                  </a:cubicBezTo>
                  <a:cubicBezTo>
                    <a:pt x="173" y="3776"/>
                    <a:pt x="827" y="3602"/>
                    <a:pt x="1462" y="3335"/>
                  </a:cubicBezTo>
                  <a:cubicBezTo>
                    <a:pt x="1827" y="3198"/>
                    <a:pt x="2169" y="3039"/>
                    <a:pt x="2420" y="2879"/>
                  </a:cubicBezTo>
                  <a:cubicBezTo>
                    <a:pt x="2534" y="2810"/>
                    <a:pt x="2649" y="2742"/>
                    <a:pt x="2717" y="2696"/>
                  </a:cubicBezTo>
                  <a:cubicBezTo>
                    <a:pt x="2785" y="2651"/>
                    <a:pt x="2808" y="2628"/>
                    <a:pt x="2808" y="2628"/>
                  </a:cubicBezTo>
                  <a:cubicBezTo>
                    <a:pt x="2808" y="2628"/>
                    <a:pt x="2854" y="2582"/>
                    <a:pt x="2922" y="2536"/>
                  </a:cubicBezTo>
                  <a:cubicBezTo>
                    <a:pt x="2991" y="2491"/>
                    <a:pt x="3082" y="2400"/>
                    <a:pt x="3174" y="2308"/>
                  </a:cubicBezTo>
                  <a:cubicBezTo>
                    <a:pt x="3379" y="2103"/>
                    <a:pt x="3630" y="1783"/>
                    <a:pt x="3813" y="1464"/>
                  </a:cubicBezTo>
                  <a:cubicBezTo>
                    <a:pt x="3995" y="1121"/>
                    <a:pt x="4109" y="756"/>
                    <a:pt x="4155" y="459"/>
                  </a:cubicBezTo>
                  <a:cubicBezTo>
                    <a:pt x="4201" y="185"/>
                    <a:pt x="4201" y="3"/>
                    <a:pt x="4178" y="3"/>
                  </a:cubicBezTo>
                  <a:cubicBezTo>
                    <a:pt x="4177" y="2"/>
                    <a:pt x="4175" y="1"/>
                    <a:pt x="4174" y="1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" name="Google Shape;3240;p42">
              <a:extLst>
                <a:ext uri="{FF2B5EF4-FFF2-40B4-BE49-F238E27FC236}">
                  <a16:creationId xmlns:a16="http://schemas.microsoft.com/office/drawing/2014/main" id="{A909DF60-94FB-C63C-DF3D-4DCDD5E912EC}"/>
                </a:ext>
              </a:extLst>
            </p:cNvPr>
            <p:cNvSpPr/>
            <p:nvPr/>
          </p:nvSpPr>
          <p:spPr>
            <a:xfrm flipH="1">
              <a:off x="7364083" y="3576526"/>
              <a:ext cx="160469" cy="68376"/>
            </a:xfrm>
            <a:custGeom>
              <a:avLst/>
              <a:gdLst/>
              <a:ahLst/>
              <a:cxnLst/>
              <a:rect l="l" t="t" r="r" b="b"/>
              <a:pathLst>
                <a:path w="6644" h="2831" extrusionOk="0">
                  <a:moveTo>
                    <a:pt x="5228" y="0"/>
                  </a:moveTo>
                  <a:cubicBezTo>
                    <a:pt x="4977" y="0"/>
                    <a:pt x="4749" y="23"/>
                    <a:pt x="4612" y="68"/>
                  </a:cubicBezTo>
                  <a:cubicBezTo>
                    <a:pt x="4452" y="91"/>
                    <a:pt x="4383" y="114"/>
                    <a:pt x="4383" y="114"/>
                  </a:cubicBezTo>
                  <a:cubicBezTo>
                    <a:pt x="4383" y="114"/>
                    <a:pt x="4041" y="205"/>
                    <a:pt x="3585" y="411"/>
                  </a:cubicBezTo>
                  <a:cubicBezTo>
                    <a:pt x="3128" y="593"/>
                    <a:pt x="2557" y="959"/>
                    <a:pt x="2010" y="1255"/>
                  </a:cubicBezTo>
                  <a:cubicBezTo>
                    <a:pt x="1439" y="1552"/>
                    <a:pt x="846" y="1826"/>
                    <a:pt x="457" y="2146"/>
                  </a:cubicBezTo>
                  <a:cubicBezTo>
                    <a:pt x="275" y="2305"/>
                    <a:pt x="138" y="2488"/>
                    <a:pt x="69" y="2625"/>
                  </a:cubicBezTo>
                  <a:cubicBezTo>
                    <a:pt x="1" y="2739"/>
                    <a:pt x="1" y="2830"/>
                    <a:pt x="24" y="2830"/>
                  </a:cubicBezTo>
                  <a:cubicBezTo>
                    <a:pt x="24" y="2830"/>
                    <a:pt x="47" y="2762"/>
                    <a:pt x="138" y="2648"/>
                  </a:cubicBezTo>
                  <a:cubicBezTo>
                    <a:pt x="206" y="2534"/>
                    <a:pt x="343" y="2397"/>
                    <a:pt x="549" y="2283"/>
                  </a:cubicBezTo>
                  <a:cubicBezTo>
                    <a:pt x="937" y="2009"/>
                    <a:pt x="1530" y="1758"/>
                    <a:pt x="2147" y="1506"/>
                  </a:cubicBezTo>
                  <a:cubicBezTo>
                    <a:pt x="2740" y="1210"/>
                    <a:pt x="3288" y="890"/>
                    <a:pt x="3722" y="730"/>
                  </a:cubicBezTo>
                  <a:cubicBezTo>
                    <a:pt x="4178" y="548"/>
                    <a:pt x="4475" y="479"/>
                    <a:pt x="4475" y="479"/>
                  </a:cubicBezTo>
                  <a:cubicBezTo>
                    <a:pt x="4475" y="479"/>
                    <a:pt x="4543" y="457"/>
                    <a:pt x="4680" y="434"/>
                  </a:cubicBezTo>
                  <a:cubicBezTo>
                    <a:pt x="4817" y="388"/>
                    <a:pt x="5000" y="365"/>
                    <a:pt x="5228" y="342"/>
                  </a:cubicBezTo>
                  <a:cubicBezTo>
                    <a:pt x="5456" y="342"/>
                    <a:pt x="5730" y="342"/>
                    <a:pt x="5981" y="457"/>
                  </a:cubicBezTo>
                  <a:cubicBezTo>
                    <a:pt x="6209" y="548"/>
                    <a:pt x="6369" y="753"/>
                    <a:pt x="6369" y="1050"/>
                  </a:cubicBezTo>
                  <a:cubicBezTo>
                    <a:pt x="6369" y="1347"/>
                    <a:pt x="6232" y="1598"/>
                    <a:pt x="6004" y="1780"/>
                  </a:cubicBezTo>
                  <a:cubicBezTo>
                    <a:pt x="5799" y="1986"/>
                    <a:pt x="5548" y="2100"/>
                    <a:pt x="5342" y="2214"/>
                  </a:cubicBezTo>
                  <a:cubicBezTo>
                    <a:pt x="4908" y="2465"/>
                    <a:pt x="4635" y="2625"/>
                    <a:pt x="4635" y="2648"/>
                  </a:cubicBezTo>
                  <a:cubicBezTo>
                    <a:pt x="4636" y="2650"/>
                    <a:pt x="4640" y="2651"/>
                    <a:pt x="4646" y="2651"/>
                  </a:cubicBezTo>
                  <a:cubicBezTo>
                    <a:pt x="4709" y="2651"/>
                    <a:pt x="4993" y="2539"/>
                    <a:pt x="5411" y="2351"/>
                  </a:cubicBezTo>
                  <a:cubicBezTo>
                    <a:pt x="5616" y="2260"/>
                    <a:pt x="5890" y="2146"/>
                    <a:pt x="6141" y="1940"/>
                  </a:cubicBezTo>
                  <a:cubicBezTo>
                    <a:pt x="6415" y="1758"/>
                    <a:pt x="6620" y="1438"/>
                    <a:pt x="6643" y="1050"/>
                  </a:cubicBezTo>
                  <a:cubicBezTo>
                    <a:pt x="6643" y="959"/>
                    <a:pt x="6643" y="890"/>
                    <a:pt x="6620" y="799"/>
                  </a:cubicBezTo>
                  <a:cubicBezTo>
                    <a:pt x="6598" y="708"/>
                    <a:pt x="6575" y="593"/>
                    <a:pt x="6529" y="525"/>
                  </a:cubicBezTo>
                  <a:cubicBezTo>
                    <a:pt x="6461" y="434"/>
                    <a:pt x="6415" y="365"/>
                    <a:pt x="6346" y="320"/>
                  </a:cubicBezTo>
                  <a:lnTo>
                    <a:pt x="6232" y="228"/>
                  </a:lnTo>
                  <a:lnTo>
                    <a:pt x="6118" y="160"/>
                  </a:lnTo>
                  <a:cubicBezTo>
                    <a:pt x="5799" y="23"/>
                    <a:pt x="5479" y="0"/>
                    <a:pt x="5228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" name="Google Shape;3241;p42">
              <a:extLst>
                <a:ext uri="{FF2B5EF4-FFF2-40B4-BE49-F238E27FC236}">
                  <a16:creationId xmlns:a16="http://schemas.microsoft.com/office/drawing/2014/main" id="{04502203-D8DA-39FC-9FFD-4771AAABEFFC}"/>
                </a:ext>
              </a:extLst>
            </p:cNvPr>
            <p:cNvSpPr/>
            <p:nvPr/>
          </p:nvSpPr>
          <p:spPr>
            <a:xfrm flipH="1">
              <a:off x="7314474" y="3616209"/>
              <a:ext cx="108638" cy="35866"/>
            </a:xfrm>
            <a:custGeom>
              <a:avLst/>
              <a:gdLst/>
              <a:ahLst/>
              <a:cxnLst/>
              <a:rect l="l" t="t" r="r" b="b"/>
              <a:pathLst>
                <a:path w="4498" h="1485" extrusionOk="0">
                  <a:moveTo>
                    <a:pt x="4475" y="0"/>
                  </a:moveTo>
                  <a:cubicBezTo>
                    <a:pt x="4452" y="0"/>
                    <a:pt x="4383" y="137"/>
                    <a:pt x="4246" y="320"/>
                  </a:cubicBezTo>
                  <a:cubicBezTo>
                    <a:pt x="4087" y="480"/>
                    <a:pt x="3836" y="640"/>
                    <a:pt x="3539" y="777"/>
                  </a:cubicBezTo>
                  <a:cubicBezTo>
                    <a:pt x="2968" y="1028"/>
                    <a:pt x="2352" y="1073"/>
                    <a:pt x="2352" y="1073"/>
                  </a:cubicBezTo>
                  <a:cubicBezTo>
                    <a:pt x="2352" y="1073"/>
                    <a:pt x="2192" y="1119"/>
                    <a:pt x="1964" y="1142"/>
                  </a:cubicBezTo>
                  <a:cubicBezTo>
                    <a:pt x="1888" y="1142"/>
                    <a:pt x="1802" y="1152"/>
                    <a:pt x="1712" y="1152"/>
                  </a:cubicBezTo>
                  <a:cubicBezTo>
                    <a:pt x="1667" y="1152"/>
                    <a:pt x="1621" y="1149"/>
                    <a:pt x="1576" y="1142"/>
                  </a:cubicBezTo>
                  <a:cubicBezTo>
                    <a:pt x="1439" y="1119"/>
                    <a:pt x="1279" y="1142"/>
                    <a:pt x="1142" y="1073"/>
                  </a:cubicBezTo>
                  <a:cubicBezTo>
                    <a:pt x="845" y="1005"/>
                    <a:pt x="571" y="868"/>
                    <a:pt x="366" y="731"/>
                  </a:cubicBezTo>
                  <a:cubicBezTo>
                    <a:pt x="202" y="608"/>
                    <a:pt x="75" y="522"/>
                    <a:pt x="34" y="522"/>
                  </a:cubicBezTo>
                  <a:cubicBezTo>
                    <a:pt x="30" y="522"/>
                    <a:pt x="26" y="523"/>
                    <a:pt x="24" y="525"/>
                  </a:cubicBezTo>
                  <a:cubicBezTo>
                    <a:pt x="1" y="548"/>
                    <a:pt x="115" y="662"/>
                    <a:pt x="275" y="845"/>
                  </a:cubicBezTo>
                  <a:cubicBezTo>
                    <a:pt x="457" y="1028"/>
                    <a:pt x="731" y="1233"/>
                    <a:pt x="1051" y="1324"/>
                  </a:cubicBezTo>
                  <a:cubicBezTo>
                    <a:pt x="1211" y="1416"/>
                    <a:pt x="1393" y="1416"/>
                    <a:pt x="1553" y="1461"/>
                  </a:cubicBezTo>
                  <a:cubicBezTo>
                    <a:pt x="1713" y="1484"/>
                    <a:pt x="1850" y="1484"/>
                    <a:pt x="1987" y="1484"/>
                  </a:cubicBezTo>
                  <a:cubicBezTo>
                    <a:pt x="2238" y="1484"/>
                    <a:pt x="2398" y="1461"/>
                    <a:pt x="2398" y="1461"/>
                  </a:cubicBezTo>
                  <a:cubicBezTo>
                    <a:pt x="2398" y="1461"/>
                    <a:pt x="3082" y="1347"/>
                    <a:pt x="3676" y="1005"/>
                  </a:cubicBezTo>
                  <a:cubicBezTo>
                    <a:pt x="3950" y="845"/>
                    <a:pt x="4224" y="617"/>
                    <a:pt x="4360" y="388"/>
                  </a:cubicBezTo>
                  <a:cubicBezTo>
                    <a:pt x="4497" y="183"/>
                    <a:pt x="4497" y="0"/>
                    <a:pt x="4475" y="0"/>
                  </a:cubicBezTo>
                  <a:close/>
                </a:path>
              </a:pathLst>
            </a:custGeom>
            <a:solidFill>
              <a:srgbClr val="8027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150">
                <a:buClr>
                  <a:srgbClr val="000000"/>
                </a:buClr>
                <a:defRPr/>
              </a:pPr>
              <a:endParaRPr sz="15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38778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8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9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9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9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0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0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0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CED74AF-DF1C-494E-A5C8-5ADBF2E27E1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2400" y="142883"/>
            <a:ext cx="11963400" cy="6854653"/>
          </a:xfrm>
          <a:prstGeom prst="rect">
            <a:avLst/>
          </a:prstGeom>
        </p:spPr>
      </p:pic>
      <p:sp>
        <p:nvSpPr>
          <p:cNvPr id="91" name="矩形 90">
            <a:extLst>
              <a:ext uri="{FF2B5EF4-FFF2-40B4-BE49-F238E27FC236}">
                <a16:creationId xmlns:a16="http://schemas.microsoft.com/office/drawing/2014/main" id="{166F0418-FB99-4198-A400-3E03431C7FE9}"/>
              </a:ext>
            </a:extLst>
          </p:cNvPr>
          <p:cNvSpPr/>
          <p:nvPr/>
        </p:nvSpPr>
        <p:spPr>
          <a:xfrm>
            <a:off x="4419600" y="1676464"/>
            <a:ext cx="5791200" cy="2554541"/>
          </a:xfrm>
          <a:prstGeom prst="rect">
            <a:avLst/>
          </a:prstGeom>
        </p:spPr>
        <p:txBody>
          <a:bodyPr wrap="square" lIns="91418" tIns="45718" rIns="91418" bIns="45718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algn="just" defTabSz="914150"/>
            <a:r>
              <a:rPr lang="en-US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1.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Đẽo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cày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giữa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đường</a:t>
            </a:r>
            <a:endParaRPr lang="en-US" sz="3200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 defTabSz="914150"/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2.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Ếch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ngồi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đáy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giếng</a:t>
            </a:r>
            <a:endParaRPr lang="en-US" sz="3200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 defTabSz="914150"/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3. Con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mối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con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kiến</a:t>
            </a:r>
            <a:endParaRPr lang="en-US" sz="3200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 defTabSz="914150"/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4.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Một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số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câu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tục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ngữ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Việt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Nam</a:t>
            </a:r>
            <a:endParaRPr lang="en-US" sz="3200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 defTabSz="914150"/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5. Con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hổ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có</a:t>
            </a:r>
            <a:r>
              <a:rPr lang="fr-FR" sz="32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32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nghĩa</a:t>
            </a:r>
            <a:endParaRPr lang="en-US" sz="3200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93" name="图片 92">
            <a:extLst>
              <a:ext uri="{FF2B5EF4-FFF2-40B4-BE49-F238E27FC236}">
                <a16:creationId xmlns:a16="http://schemas.microsoft.com/office/drawing/2014/main" id="{8C8E613A-6424-49B7-BBAD-7BBE46C0523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0157" y="399891"/>
            <a:ext cx="3980636" cy="5307515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D96B3F2A-A3ED-45AB-962E-484072F5038C}"/>
              </a:ext>
            </a:extLst>
          </p:cNvPr>
          <p:cNvSpPr/>
          <p:nvPr/>
        </p:nvSpPr>
        <p:spPr>
          <a:xfrm>
            <a:off x="4572000" y="845471"/>
            <a:ext cx="5029200" cy="830993"/>
          </a:xfrm>
          <a:prstGeom prst="rect">
            <a:avLst/>
          </a:prstGeom>
        </p:spPr>
        <p:txBody>
          <a:bodyPr wrap="square" lIns="91418" tIns="45718" rIns="91418" bIns="45718">
            <a:spAutoFit/>
          </a:bodyPr>
          <a:lstStyle/>
          <a:p>
            <a:pPr algn="just" defTabSz="914150">
              <a:lnSpc>
                <a:spcPct val="150000"/>
              </a:lnSpc>
              <a:defRPr/>
            </a:pP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văn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đề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en-US" sz="3200" b="1" dirty="0">
              <a:solidFill>
                <a:srgbClr val="002060"/>
              </a:solidFill>
              <a:latin typeface=".VnTime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854731" y="4231005"/>
            <a:ext cx="5529755" cy="1200329"/>
          </a:xfrm>
          <a:prstGeom prst="rect">
            <a:avLst/>
          </a:prstGeom>
        </p:spPr>
        <p:txBody>
          <a:bodyPr wrap="square" lIns="91418" tIns="45718" rIns="91418" bIns="45718">
            <a:spAutoFit/>
          </a:bodyPr>
          <a:lstStyle/>
          <a:p>
            <a:pPr defTabSz="914150">
              <a:buClr>
                <a:srgbClr val="000000"/>
              </a:buClr>
            </a:pPr>
            <a:r>
              <a:rPr lang="nl-NL" sz="3600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Thể loại chính: Truyện ngụ ngôn và tục ngữ </a:t>
            </a:r>
            <a:endParaRPr lang="en-US" sz="3600" b="1" kern="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24282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/>
      <p:bldP spid="4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838201" y="415261"/>
            <a:ext cx="10134598" cy="1384990"/>
          </a:xfrm>
          <a:prstGeom prst="rect">
            <a:avLst/>
          </a:prstGeom>
        </p:spPr>
        <p:txBody>
          <a:bodyPr wrap="square" lIns="91418" tIns="45718" rIns="91418" bIns="45718">
            <a:spAutoFit/>
          </a:bodyPr>
          <a:lstStyle/>
          <a:p>
            <a:pPr algn="ctr" defTabSz="685622">
              <a:defRPr/>
            </a:pP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      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PHIẾU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HỌC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TẬP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SỐ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 1(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HĐ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cá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nhân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)</a:t>
            </a:r>
          </a:p>
          <a:p>
            <a:pPr defTabSz="685622">
              <a:defRPr/>
            </a:pP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	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Tìm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hiểu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phần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Tri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thức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ngữ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văn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sgk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/5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hoàn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thiện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nội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dung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về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truyện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ngụ</a:t>
            </a:r>
            <a:r>
              <a:rPr lang="en-US" altLang="zh-CN" sz="2800" b="1" kern="0" dirty="0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F7EABC">
                    <a:lumMod val="10000"/>
                  </a:srgbClr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ngôn</a:t>
            </a:r>
            <a:r>
              <a:rPr lang="en-US" altLang="zh-CN" sz="2800" b="1" kern="0" dirty="0">
                <a:solidFill>
                  <a:srgbClr val="522E17"/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( </a:t>
            </a:r>
            <a:r>
              <a:rPr lang="en-US" altLang="zh-CN" sz="2800" b="1" kern="0" dirty="0" err="1">
                <a:solidFill>
                  <a:srgbClr val="522E17"/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theo</a:t>
            </a:r>
            <a:r>
              <a:rPr lang="en-US" altLang="zh-CN" sz="2800" b="1" kern="0" dirty="0">
                <a:solidFill>
                  <a:srgbClr val="522E17"/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zh-CN" sz="2800" b="1" kern="0" dirty="0" err="1">
                <a:solidFill>
                  <a:srgbClr val="522E17"/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mẫu</a:t>
            </a:r>
            <a:r>
              <a:rPr lang="en-US" altLang="zh-CN" sz="2800" b="1" kern="0" dirty="0">
                <a:solidFill>
                  <a:srgbClr val="522E17"/>
                </a:solidFill>
                <a:latin typeface="Times New Roman" panose="02020603050405020304" pitchFamily="18" charset="0"/>
                <a:ea typeface="华文新魏" panose="02010800040101010101" pitchFamily="2" charset="-122"/>
                <a:cs typeface="Times New Roman" panose="02020603050405020304" pitchFamily="18" charset="0"/>
                <a:sym typeface="Arial"/>
              </a:rPr>
              <a:t> ):</a:t>
            </a:r>
            <a:endParaRPr lang="zh-CN" altLang="en-US" sz="2800" b="1" kern="0" dirty="0">
              <a:solidFill>
                <a:srgbClr val="522E17"/>
              </a:solidFill>
              <a:latin typeface="Times New Roman" panose="02020603050405020304" pitchFamily="18" charset="0"/>
              <a:ea typeface="华文新魏" panose="02010800040101010101" pitchFamily="2" charset="-122"/>
              <a:cs typeface="Times New Roman" panose="02020603050405020304" pitchFamily="18" charset="0"/>
              <a:sym typeface="Arial"/>
            </a:endParaRPr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9233164"/>
              </p:ext>
            </p:extLst>
          </p:nvPr>
        </p:nvGraphicFramePr>
        <p:xfrm>
          <a:off x="838200" y="2049584"/>
          <a:ext cx="10134599" cy="46728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401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101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843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99989">
                <a:tc gridSpan="2">
                  <a:txBody>
                    <a:bodyPr/>
                    <a:lstStyle/>
                    <a:p>
                      <a:pPr algn="ctr"/>
                      <a:r>
                        <a:rPr lang="en-US" sz="320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Khái</a:t>
                      </a:r>
                      <a:r>
                        <a:rPr lang="en-US" sz="3200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3200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niệm</a:t>
                      </a:r>
                      <a:endParaRPr lang="en-US" sz="3200" dirty="0">
                        <a:solidFill>
                          <a:srgbClr val="FF00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8580" marR="6858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900" dirty="0"/>
                    </a:p>
                  </a:txBody>
                  <a:tcPr marL="68580" marR="6858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60492">
                <a:tc rowSpan="3">
                  <a:txBody>
                    <a:bodyPr/>
                    <a:lstStyle/>
                    <a:p>
                      <a:pPr algn="ctr"/>
                      <a:r>
                        <a:rPr lang="en-US" sz="3200" b="1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Đặc</a:t>
                      </a:r>
                      <a:r>
                        <a:rPr lang="en-US" sz="3200" b="1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3200" b="1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điểm</a:t>
                      </a:r>
                      <a:r>
                        <a:rPr lang="en-US" sz="3200" b="1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3200" b="1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của</a:t>
                      </a:r>
                      <a:r>
                        <a:rPr lang="en-US" sz="3200" b="1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3200" b="1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truyện</a:t>
                      </a:r>
                      <a:r>
                        <a:rPr lang="en-US" sz="3200" b="1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3200" b="1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ngụ</a:t>
                      </a:r>
                      <a:r>
                        <a:rPr lang="en-US" sz="3200" b="1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3200" b="1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ngôn</a:t>
                      </a:r>
                      <a:endParaRPr lang="en-US" sz="3200" b="1" dirty="0">
                        <a:solidFill>
                          <a:srgbClr val="FF00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8580" marR="6858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320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Hình</a:t>
                      </a:r>
                      <a:r>
                        <a:rPr kumimoji="0" lang="en-US" sz="3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320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thức</a:t>
                      </a:r>
                      <a:endParaRPr kumimoji="0" lang="en-US" sz="3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68580" marR="6858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900" dirty="0"/>
                    </a:p>
                  </a:txBody>
                  <a:tcPr marL="68580" marR="6858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98027">
                <a:tc vMerge="1">
                  <a:txBody>
                    <a:bodyPr/>
                    <a:lstStyle/>
                    <a:p>
                      <a:pPr algn="ctr"/>
                      <a:endParaRPr lang="en-US" sz="3200" b="1" dirty="0">
                        <a:solidFill>
                          <a:srgbClr val="FF00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320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Nhân</a:t>
                      </a:r>
                      <a:r>
                        <a:rPr kumimoji="0" lang="en-US" sz="3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320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vật</a:t>
                      </a:r>
                      <a:endParaRPr kumimoji="0" lang="en-US" sz="3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68580" marR="6858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900"/>
                    </a:p>
                  </a:txBody>
                  <a:tcPr marL="68580" marR="6858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14389">
                <a:tc vMerge="1">
                  <a:txBody>
                    <a:bodyPr/>
                    <a:lstStyle/>
                    <a:p>
                      <a:pPr algn="ctr"/>
                      <a:endParaRPr lang="en-US" sz="3200" b="1" dirty="0">
                        <a:solidFill>
                          <a:srgbClr val="FF00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3200" b="1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Nội</a:t>
                      </a:r>
                      <a:r>
                        <a:rPr kumimoji="0" lang="en-US" sz="3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dung</a:t>
                      </a:r>
                    </a:p>
                  </a:txBody>
                  <a:tcPr marL="68580" marR="6858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900" dirty="0"/>
                    </a:p>
                  </a:txBody>
                  <a:tcPr marL="68580" marR="6858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825142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3706776" y="194893"/>
            <a:ext cx="4781644" cy="658641"/>
          </a:xfrm>
          <a:prstGeom prst="rect">
            <a:avLst/>
          </a:prstGeom>
        </p:spPr>
        <p:txBody>
          <a:bodyPr wrap="square" lIns="91418" tIns="45718" rIns="91418" bIns="45718">
            <a:spAutoFit/>
          </a:bodyPr>
          <a:lstStyle/>
          <a:p>
            <a:pPr algn="ctr" defTabSz="914150">
              <a:lnSpc>
                <a:spcPct val="115000"/>
              </a:lnSpc>
              <a:tabLst>
                <a:tab pos="90148" algn="l"/>
                <a:tab pos="180294" algn="l"/>
              </a:tabLst>
            </a:pPr>
            <a:r>
              <a:rPr lang="en-US" sz="32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PHIẾU</a:t>
            </a:r>
            <a:r>
              <a:rPr lang="en-US" sz="32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32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HỌC</a:t>
            </a:r>
            <a:r>
              <a:rPr lang="en-US" sz="32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32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TẬP</a:t>
            </a:r>
            <a:r>
              <a:rPr lang="en-US" sz="32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32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SỐ</a:t>
            </a:r>
            <a:r>
              <a:rPr lang="en-US" sz="32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1</a:t>
            </a:r>
            <a:endParaRPr lang="en-US" sz="2400" dirty="0">
              <a:solidFill>
                <a:srgbClr val="000000"/>
              </a:solidFill>
              <a:ea typeface="Times New Roman"/>
              <a:cs typeface="Times New Roman"/>
            </a:endParaRPr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0473979"/>
              </p:ext>
            </p:extLst>
          </p:nvPr>
        </p:nvGraphicFramePr>
        <p:xfrm>
          <a:off x="762000" y="853535"/>
          <a:ext cx="10744200" cy="5691400"/>
        </p:xfrm>
        <a:graphic>
          <a:graphicData uri="http://schemas.openxmlformats.org/drawingml/2006/table">
            <a:tbl>
              <a:tblPr firstRow="1" firstCol="1" bandRow="1"/>
              <a:tblGrid>
                <a:gridCol w="16666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7887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986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41789">
                <a:tc gridSpan="2">
                  <a:txBody>
                    <a:bodyPr/>
                    <a:lstStyle/>
                    <a:p>
                      <a:pPr algn="ctr">
                        <a:lnSpc>
                          <a:spcPct val="200000"/>
                        </a:lnSpc>
                        <a:spcAft>
                          <a:spcPts val="0"/>
                        </a:spcAft>
                      </a:pPr>
                      <a:r>
                        <a:rPr lang="en-US" sz="2800" b="1" dirty="0" err="1" smtClean="0">
                          <a:solidFill>
                            <a:srgbClr val="FF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Truyện</a:t>
                      </a:r>
                      <a:r>
                        <a:rPr lang="en-US" sz="2800" b="1" baseline="0" dirty="0" smtClean="0">
                          <a:solidFill>
                            <a:srgbClr val="FF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 </a:t>
                      </a:r>
                      <a:r>
                        <a:rPr lang="en-US" sz="2800" b="1" baseline="0" dirty="0" err="1" smtClean="0">
                          <a:solidFill>
                            <a:srgbClr val="FF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ngụ</a:t>
                      </a:r>
                      <a:r>
                        <a:rPr lang="en-US" sz="2800" b="1" baseline="0" dirty="0" smtClean="0">
                          <a:solidFill>
                            <a:srgbClr val="FF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 </a:t>
                      </a:r>
                      <a:r>
                        <a:rPr lang="en-US" sz="2800" b="1" baseline="0" dirty="0" err="1" smtClean="0">
                          <a:solidFill>
                            <a:srgbClr val="FF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ngôn</a:t>
                      </a:r>
                      <a:endParaRPr lang="en-US" sz="2000" dirty="0">
                        <a:solidFill>
                          <a:srgbClr val="FF0000"/>
                        </a:solidFill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28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 </a:t>
                      </a:r>
                      <a:endParaRPr lang="en-US" sz="2000"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58764">
                <a:tc rowSpan="3"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2800" b="1">
                          <a:solidFill>
                            <a:srgbClr val="FF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Các </a:t>
                      </a:r>
                      <a:r>
                        <a:rPr lang="en-US" sz="2800" b="1" smtClean="0">
                          <a:solidFill>
                            <a:srgbClr val="FF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đặc</a:t>
                      </a:r>
                      <a:r>
                        <a:rPr lang="en-US" sz="2800" b="1" baseline="0" smtClean="0">
                          <a:solidFill>
                            <a:srgbClr val="FF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 điểm của truyện ngụ ngôn</a:t>
                      </a:r>
                      <a:endParaRPr lang="en-US" sz="2000">
                        <a:solidFill>
                          <a:srgbClr val="FF0000"/>
                        </a:solidFill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2800" b="1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Hình</a:t>
                      </a:r>
                      <a:r>
                        <a:rPr lang="en-US" sz="2800" b="1" baseline="0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 thức</a:t>
                      </a:r>
                      <a:endParaRPr lang="en-US" sz="2000"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28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 </a:t>
                      </a:r>
                      <a:endParaRPr lang="en-US" sz="2000"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7048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2800" b="1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Nhân</a:t>
                      </a:r>
                      <a:r>
                        <a:rPr lang="en-US" sz="2800" b="1" baseline="0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 vật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28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 </a:t>
                      </a:r>
                      <a:endParaRPr lang="en-US" sz="2000"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3799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2800" b="1" dirty="0" smtClean="0">
                        <a:effectLst/>
                        <a:latin typeface="Times New Roman" pitchFamily="18" charset="0"/>
                        <a:ea typeface="Times New Roman"/>
                        <a:cs typeface="Times New Roman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2800" b="1" dirty="0" err="1" smtClean="0"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Nội</a:t>
                      </a:r>
                      <a:r>
                        <a:rPr lang="en-US" sz="2800" b="1" baseline="0" dirty="0" smtClean="0"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dung</a:t>
                      </a:r>
                      <a:endParaRPr lang="en-US" sz="2800" b="1" dirty="0">
                        <a:effectLst/>
                        <a:latin typeface="Times New Roman" pitchFamily="18" charset="0"/>
                        <a:ea typeface="Times New Roman"/>
                        <a:cs typeface="Times New Roman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2000" dirty="0">
                        <a:effectLst/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" name="Rectangle 6"/>
          <p:cNvSpPr/>
          <p:nvPr/>
        </p:nvSpPr>
        <p:spPr>
          <a:xfrm>
            <a:off x="4038600" y="901580"/>
            <a:ext cx="7391400" cy="138499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txBody>
          <a:bodyPr wrap="square" lIns="91418" tIns="45718" rIns="91418" bIns="45718">
            <a:spAutoFit/>
          </a:bodyPr>
          <a:lstStyle/>
          <a:p>
            <a:pPr algn="just" defTabSz="914150"/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Là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hình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thức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tự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sự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cỡ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nhỏ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trình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bày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những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bài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học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đạo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lí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kinh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nghiệm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sống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thường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sử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dụng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lối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diễn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đạt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ám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chỉ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ngụ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ý,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bóng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gió</a:t>
            </a:r>
            <a:r>
              <a:rPr lang="en-US" sz="2800" b="1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. </a:t>
            </a:r>
          </a:p>
        </p:txBody>
      </p:sp>
      <p:sp>
        <p:nvSpPr>
          <p:cNvPr id="8" name="Rectangle 7"/>
          <p:cNvSpPr/>
          <p:nvPr/>
        </p:nvSpPr>
        <p:spPr>
          <a:xfrm>
            <a:off x="4318326" y="2740052"/>
            <a:ext cx="7035473" cy="523216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</p:spPr>
        <p:txBody>
          <a:bodyPr wrap="square" lIns="91418" tIns="45718" rIns="91418" bIns="45718">
            <a:spAutoFit/>
          </a:bodyPr>
          <a:lstStyle/>
          <a:p>
            <a:pPr algn="just" defTabSz="914150"/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Ngắn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gọn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được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viết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bằng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văn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xuôi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hoặc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thơ</a:t>
            </a:r>
            <a:endParaRPr lang="en-US" sz="2800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372723" y="3998930"/>
            <a:ext cx="5669774" cy="95410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wrap="square" lIns="91418" tIns="45718" rIns="91418" bIns="45718">
            <a:spAutoFit/>
          </a:bodyPr>
          <a:lstStyle/>
          <a:p>
            <a:pPr algn="just" defTabSz="914150"/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Con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hoặc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con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vật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đồ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vật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được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nhân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hóa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10" name="Rectangle 9"/>
          <p:cNvSpPr/>
          <p:nvPr/>
        </p:nvSpPr>
        <p:spPr>
          <a:xfrm>
            <a:off x="4318327" y="4953032"/>
            <a:ext cx="5811716" cy="138499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txBody>
          <a:bodyPr wrap="square" lIns="91418" tIns="45718" rIns="91418" bIns="45718">
            <a:spAutoFit/>
          </a:bodyPr>
          <a:lstStyle/>
          <a:p>
            <a:pPr algn="just" defTabSz="914150"/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Thường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nêu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lên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những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tư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tưởng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đạo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lí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hay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bài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học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cuộc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sống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bằng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ngôn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ngữ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giàu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hình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ảnh</a:t>
            </a:r>
            <a:endParaRPr lang="en-US" sz="2800" b="1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84383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2819400" y="194897"/>
            <a:ext cx="6477000" cy="517061"/>
          </a:xfrm>
          <a:prstGeom prst="rect">
            <a:avLst/>
          </a:prstGeom>
        </p:spPr>
        <p:txBody>
          <a:bodyPr wrap="square" lIns="91418" tIns="45718" rIns="91418" bIns="45718">
            <a:spAutoFit/>
          </a:bodyPr>
          <a:lstStyle/>
          <a:p>
            <a:pPr algn="ctr" defTabSz="914150">
              <a:lnSpc>
                <a:spcPct val="115000"/>
              </a:lnSpc>
              <a:tabLst>
                <a:tab pos="90148" algn="l"/>
                <a:tab pos="180294" algn="l"/>
              </a:tabLst>
            </a:pP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TIÊU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CHÍ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ĐÁNH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GIÁ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PHIẾU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HỌC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TẬP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SỐ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1</a:t>
            </a:r>
            <a:endParaRPr lang="en-US" sz="2400" dirty="0">
              <a:solidFill>
                <a:srgbClr val="000000"/>
              </a:solidFill>
              <a:ea typeface="Times New Roman"/>
              <a:cs typeface="Times New Roman"/>
            </a:endParaRPr>
          </a:p>
        </p:txBody>
      </p:sp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3943505"/>
              </p:ext>
            </p:extLst>
          </p:nvPr>
        </p:nvGraphicFramePr>
        <p:xfrm>
          <a:off x="304800" y="677523"/>
          <a:ext cx="11582400" cy="616017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992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843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49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494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117568"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NỘI</a:t>
                      </a:r>
                      <a:r>
                        <a:rPr lang="en-US" sz="2400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DUNG </a:t>
                      </a:r>
                      <a:r>
                        <a:rPr lang="en-US" sz="2400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ĐÁNH</a:t>
                      </a:r>
                      <a:r>
                        <a:rPr lang="en-US" sz="2400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GIÁ</a:t>
                      </a:r>
                      <a:endParaRPr lang="en-US" sz="2400" dirty="0">
                        <a:solidFill>
                          <a:srgbClr val="FF00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400" dirty="0" smtClean="0">
                        <a:solidFill>
                          <a:srgbClr val="FF00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/>
                      <a:r>
                        <a:rPr lang="en-US" sz="240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YÊU</a:t>
                      </a:r>
                      <a:r>
                        <a:rPr lang="en-US" sz="2400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CẦU</a:t>
                      </a:r>
                      <a:r>
                        <a:rPr lang="en-US" sz="2400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CẦN</a:t>
                      </a:r>
                      <a:r>
                        <a:rPr lang="en-US" sz="2400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ĐẠT</a:t>
                      </a:r>
                      <a:endParaRPr lang="en-US" sz="2400" dirty="0">
                        <a:solidFill>
                          <a:srgbClr val="FF00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ĐIỂM</a:t>
                      </a:r>
                      <a:r>
                        <a:rPr lang="en-US" sz="2400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TỐI</a:t>
                      </a:r>
                      <a:r>
                        <a:rPr lang="en-US" sz="2400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ĐA</a:t>
                      </a:r>
                      <a:endParaRPr lang="en-US" sz="2400" dirty="0">
                        <a:solidFill>
                          <a:srgbClr val="FF00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ĐIỂM</a:t>
                      </a:r>
                      <a:r>
                        <a:rPr lang="en-US" sz="2400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CHẤM</a:t>
                      </a:r>
                      <a:endParaRPr lang="en-US" sz="2400" dirty="0">
                        <a:solidFill>
                          <a:srgbClr val="FF00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48092">
                <a:tc>
                  <a:txBody>
                    <a:bodyPr/>
                    <a:lstStyle/>
                    <a:p>
                      <a:r>
                        <a:rPr lang="en-US" sz="2800" b="1" dirty="0" err="1" smtClean="0">
                          <a:latin typeface="Times New Roman" pitchFamily="18" charset="0"/>
                          <a:cs typeface="Times New Roman" pitchFamily="18" charset="0"/>
                        </a:rPr>
                        <a:t>Khái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niệm</a:t>
                      </a:r>
                      <a:endParaRPr lang="en-US" sz="28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280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Truyện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ngụ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ngôn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l</a:t>
                      </a:r>
                      <a:r>
                        <a:rPr lang="en-US" sz="280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à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hình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thức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tự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sự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cỡ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nhỏ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,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trình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bày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những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bài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học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đạo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lí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và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kinh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nghiệm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sống</a:t>
                      </a:r>
                      <a:endParaRPr lang="en-US" sz="2800" baseline="0" dirty="0" smtClean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smtClean="0"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en-US" sz="28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28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28685">
                <a:tc rowSpan="3">
                  <a:txBody>
                    <a:bodyPr/>
                    <a:lstStyle/>
                    <a:p>
                      <a:r>
                        <a:rPr lang="en-US" sz="2800" b="1" dirty="0" err="1" smtClean="0">
                          <a:latin typeface="Times New Roman" pitchFamily="18" charset="0"/>
                          <a:cs typeface="Times New Roman" pitchFamily="18" charset="0"/>
                        </a:rPr>
                        <a:t>Đặc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điểm</a:t>
                      </a:r>
                      <a:endParaRPr lang="en-US" sz="28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15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Hình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thức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: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Ngắn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gọn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được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viết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bằng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thơ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hoặc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văn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xuôi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smtClean="0"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en-US" sz="28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28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28685">
                <a:tc vMerge="1">
                  <a:txBody>
                    <a:bodyPr/>
                    <a:lstStyle/>
                    <a:p>
                      <a:endParaRPr lang="en-US" sz="24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15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Nhân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vật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: Con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người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hoặc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con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vật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đồ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vật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được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nhân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hóa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.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smtClean="0"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en-US" sz="28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28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1246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just" defTabSz="91415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Nội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dung: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Thường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nêu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lên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những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tư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tưởng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,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đạo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lí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hay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bài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học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cuộc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sống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bằng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ngôn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ngữ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giàu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hình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ảnh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…</a:t>
                      </a:r>
                      <a:endPara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smtClean="0"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en-US" sz="28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endParaRPr lang="en-US" sz="28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044338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8" name="Google Shape;1248;p44"/>
          <p:cNvSpPr/>
          <p:nvPr/>
        </p:nvSpPr>
        <p:spPr>
          <a:xfrm rot="-1002481" flipH="1">
            <a:off x="6251397" y="5727190"/>
            <a:ext cx="852091" cy="1392759"/>
          </a:xfrm>
          <a:custGeom>
            <a:avLst/>
            <a:gdLst/>
            <a:ahLst/>
            <a:cxnLst/>
            <a:rect l="l" t="t" r="r" b="b"/>
            <a:pathLst>
              <a:path w="34083" h="41782" extrusionOk="0">
                <a:moveTo>
                  <a:pt x="12343" y="2456"/>
                </a:moveTo>
                <a:cubicBezTo>
                  <a:pt x="12331" y="2490"/>
                  <a:pt x="12320" y="2527"/>
                  <a:pt x="12310" y="2564"/>
                </a:cubicBezTo>
                <a:lnTo>
                  <a:pt x="12310" y="2564"/>
                </a:lnTo>
                <a:cubicBezTo>
                  <a:pt x="12331" y="2492"/>
                  <a:pt x="12343" y="2456"/>
                  <a:pt x="12343" y="2456"/>
                </a:cubicBezTo>
                <a:close/>
                <a:moveTo>
                  <a:pt x="34082" y="1"/>
                </a:moveTo>
                <a:lnTo>
                  <a:pt x="34082" y="1"/>
                </a:lnTo>
                <a:cubicBezTo>
                  <a:pt x="34081" y="1"/>
                  <a:pt x="23592" y="7054"/>
                  <a:pt x="20959" y="20623"/>
                </a:cubicBezTo>
                <a:lnTo>
                  <a:pt x="20959" y="20623"/>
                </a:lnTo>
                <a:cubicBezTo>
                  <a:pt x="20959" y="20623"/>
                  <a:pt x="21159" y="12499"/>
                  <a:pt x="18414" y="7745"/>
                </a:cubicBezTo>
                <a:cubicBezTo>
                  <a:pt x="18414" y="7745"/>
                  <a:pt x="16405" y="13637"/>
                  <a:pt x="17075" y="15445"/>
                </a:cubicBezTo>
                <a:cubicBezTo>
                  <a:pt x="17075" y="15445"/>
                  <a:pt x="11579" y="5322"/>
                  <a:pt x="12310" y="2564"/>
                </a:cubicBezTo>
                <a:lnTo>
                  <a:pt x="12310" y="2564"/>
                </a:lnTo>
                <a:cubicBezTo>
                  <a:pt x="12098" y="3281"/>
                  <a:pt x="10964" y="7558"/>
                  <a:pt x="11451" y="15445"/>
                </a:cubicBezTo>
                <a:lnTo>
                  <a:pt x="11964" y="24172"/>
                </a:lnTo>
                <a:cubicBezTo>
                  <a:pt x="11964" y="24172"/>
                  <a:pt x="6116" y="18481"/>
                  <a:pt x="3059" y="11629"/>
                </a:cubicBezTo>
                <a:lnTo>
                  <a:pt x="1" y="4799"/>
                </a:lnTo>
                <a:lnTo>
                  <a:pt x="1" y="4799"/>
                </a:lnTo>
                <a:cubicBezTo>
                  <a:pt x="1" y="4800"/>
                  <a:pt x="1184" y="22320"/>
                  <a:pt x="2523" y="25935"/>
                </a:cubicBezTo>
                <a:cubicBezTo>
                  <a:pt x="3862" y="29529"/>
                  <a:pt x="6630" y="41782"/>
                  <a:pt x="6630" y="41782"/>
                </a:cubicBezTo>
                <a:lnTo>
                  <a:pt x="24887" y="38858"/>
                </a:lnTo>
                <a:lnTo>
                  <a:pt x="24396" y="38255"/>
                </a:lnTo>
                <a:cubicBezTo>
                  <a:pt x="24396" y="38255"/>
                  <a:pt x="23436" y="9799"/>
                  <a:pt x="340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51" name="Google Shape;1251;p44"/>
          <p:cNvGrpSpPr/>
          <p:nvPr/>
        </p:nvGrpSpPr>
        <p:grpSpPr>
          <a:xfrm flipH="1">
            <a:off x="1441329" y="-6515"/>
            <a:ext cx="3724141" cy="6446728"/>
            <a:chOff x="5624775" y="308450"/>
            <a:chExt cx="3724141" cy="4835046"/>
          </a:xfrm>
        </p:grpSpPr>
        <p:sp>
          <p:nvSpPr>
            <p:cNvPr id="1252" name="Google Shape;1252;p44"/>
            <p:cNvSpPr/>
            <p:nvPr/>
          </p:nvSpPr>
          <p:spPr>
            <a:xfrm flipH="1">
              <a:off x="7181983" y="308450"/>
              <a:ext cx="2166933" cy="4835046"/>
            </a:xfrm>
            <a:custGeom>
              <a:avLst/>
              <a:gdLst/>
              <a:ahLst/>
              <a:cxnLst/>
              <a:rect l="l" t="t" r="r" b="b"/>
              <a:pathLst>
                <a:path w="71310" h="159113" extrusionOk="0">
                  <a:moveTo>
                    <a:pt x="60351" y="1"/>
                  </a:moveTo>
                  <a:lnTo>
                    <a:pt x="52896" y="7411"/>
                  </a:lnTo>
                  <a:cubicBezTo>
                    <a:pt x="52896" y="7411"/>
                    <a:pt x="56846" y="24328"/>
                    <a:pt x="55641" y="29551"/>
                  </a:cubicBezTo>
                  <a:cubicBezTo>
                    <a:pt x="54458" y="34774"/>
                    <a:pt x="51111" y="33702"/>
                    <a:pt x="44950" y="39416"/>
                  </a:cubicBezTo>
                  <a:cubicBezTo>
                    <a:pt x="41067" y="42965"/>
                    <a:pt x="36983" y="46268"/>
                    <a:pt x="32697" y="49303"/>
                  </a:cubicBezTo>
                  <a:cubicBezTo>
                    <a:pt x="32697" y="49303"/>
                    <a:pt x="27318" y="41625"/>
                    <a:pt x="22765" y="33680"/>
                  </a:cubicBezTo>
                  <a:cubicBezTo>
                    <a:pt x="18212" y="25757"/>
                    <a:pt x="5223" y="1139"/>
                    <a:pt x="5223" y="1139"/>
                  </a:cubicBezTo>
                  <a:cubicBezTo>
                    <a:pt x="5223" y="1139"/>
                    <a:pt x="0" y="18793"/>
                    <a:pt x="4776" y="25556"/>
                  </a:cubicBezTo>
                  <a:cubicBezTo>
                    <a:pt x="14240" y="39036"/>
                    <a:pt x="20645" y="43456"/>
                    <a:pt x="24551" y="51781"/>
                  </a:cubicBezTo>
                  <a:cubicBezTo>
                    <a:pt x="28479" y="60128"/>
                    <a:pt x="14128" y="159112"/>
                    <a:pt x="14128" y="159112"/>
                  </a:cubicBezTo>
                  <a:lnTo>
                    <a:pt x="42317" y="159112"/>
                  </a:lnTo>
                  <a:cubicBezTo>
                    <a:pt x="42317" y="159112"/>
                    <a:pt x="35420" y="63520"/>
                    <a:pt x="42317" y="51714"/>
                  </a:cubicBezTo>
                  <a:cubicBezTo>
                    <a:pt x="69925" y="35555"/>
                    <a:pt x="71309" y="14329"/>
                    <a:pt x="71309" y="14329"/>
                  </a:cubicBezTo>
                  <a:lnTo>
                    <a:pt x="69167" y="2880"/>
                  </a:lnTo>
                  <a:cubicBezTo>
                    <a:pt x="69167" y="2880"/>
                    <a:pt x="67649" y="11205"/>
                    <a:pt x="64993" y="18302"/>
                  </a:cubicBezTo>
                  <a:cubicBezTo>
                    <a:pt x="63211" y="23064"/>
                    <a:pt x="61731" y="23847"/>
                    <a:pt x="60949" y="23847"/>
                  </a:cubicBezTo>
                  <a:cubicBezTo>
                    <a:pt x="60566" y="23847"/>
                    <a:pt x="60351" y="23659"/>
                    <a:pt x="60351" y="23659"/>
                  </a:cubicBezTo>
                  <a:lnTo>
                    <a:pt x="62627" y="3996"/>
                  </a:lnTo>
                  <a:lnTo>
                    <a:pt x="603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" name="Google Shape;1253;p44"/>
            <p:cNvSpPr/>
            <p:nvPr/>
          </p:nvSpPr>
          <p:spPr>
            <a:xfrm flipH="1">
              <a:off x="5624775" y="564519"/>
              <a:ext cx="2571816" cy="2603723"/>
            </a:xfrm>
            <a:custGeom>
              <a:avLst/>
              <a:gdLst/>
              <a:ahLst/>
              <a:cxnLst/>
              <a:rect l="l" t="t" r="r" b="b"/>
              <a:pathLst>
                <a:path w="84634" h="85684" extrusionOk="0">
                  <a:moveTo>
                    <a:pt x="79590" y="1"/>
                  </a:moveTo>
                  <a:cubicBezTo>
                    <a:pt x="79724" y="135"/>
                    <a:pt x="79947" y="1295"/>
                    <a:pt x="75059" y="12499"/>
                  </a:cubicBezTo>
                  <a:cubicBezTo>
                    <a:pt x="69568" y="25154"/>
                    <a:pt x="65261" y="31895"/>
                    <a:pt x="56378" y="34305"/>
                  </a:cubicBezTo>
                  <a:cubicBezTo>
                    <a:pt x="47495" y="36738"/>
                    <a:pt x="37295" y="39416"/>
                    <a:pt x="31358" y="44259"/>
                  </a:cubicBezTo>
                  <a:cubicBezTo>
                    <a:pt x="25444" y="49080"/>
                    <a:pt x="19261" y="67382"/>
                    <a:pt x="10646" y="69814"/>
                  </a:cubicBezTo>
                  <a:cubicBezTo>
                    <a:pt x="7973" y="70562"/>
                    <a:pt x="5933" y="70820"/>
                    <a:pt x="4392" y="70820"/>
                  </a:cubicBezTo>
                  <a:cubicBezTo>
                    <a:pt x="966" y="70820"/>
                    <a:pt x="0" y="69547"/>
                    <a:pt x="0" y="69547"/>
                  </a:cubicBezTo>
                  <a:lnTo>
                    <a:pt x="0" y="69547"/>
                  </a:lnTo>
                  <a:lnTo>
                    <a:pt x="156" y="85683"/>
                  </a:lnTo>
                  <a:cubicBezTo>
                    <a:pt x="156" y="85683"/>
                    <a:pt x="24640" y="75193"/>
                    <a:pt x="29751" y="64436"/>
                  </a:cubicBezTo>
                  <a:cubicBezTo>
                    <a:pt x="34862" y="53678"/>
                    <a:pt x="27341" y="54481"/>
                    <a:pt x="40509" y="46960"/>
                  </a:cubicBezTo>
                  <a:cubicBezTo>
                    <a:pt x="53700" y="39416"/>
                    <a:pt x="71711" y="42117"/>
                    <a:pt x="78183" y="27855"/>
                  </a:cubicBezTo>
                  <a:cubicBezTo>
                    <a:pt x="84634" y="13593"/>
                    <a:pt x="83719" y="2054"/>
                    <a:pt x="83719" y="2054"/>
                  </a:cubicBezTo>
                  <a:lnTo>
                    <a:pt x="795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254" name="Google Shape;1254;p44"/>
          <p:cNvSpPr/>
          <p:nvPr/>
        </p:nvSpPr>
        <p:spPr>
          <a:xfrm flipH="1">
            <a:off x="4412193" y="33452"/>
            <a:ext cx="4611381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5" name="Google Shape;1255;p44"/>
          <p:cNvSpPr/>
          <p:nvPr/>
        </p:nvSpPr>
        <p:spPr>
          <a:xfrm flipH="1">
            <a:off x="2193063" y="-290904"/>
            <a:ext cx="4611381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6" name="Google Shape;1256;p44"/>
          <p:cNvSpPr/>
          <p:nvPr/>
        </p:nvSpPr>
        <p:spPr>
          <a:xfrm flipH="1">
            <a:off x="3863078" y="-454299"/>
            <a:ext cx="4153158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7" name="Google Shape;1257;p44"/>
          <p:cNvSpPr/>
          <p:nvPr/>
        </p:nvSpPr>
        <p:spPr>
          <a:xfrm flipH="1">
            <a:off x="1396884" y="-249570"/>
            <a:ext cx="4150550" cy="139167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8" name="Google Shape;1258;p44"/>
          <p:cNvSpPr/>
          <p:nvPr/>
        </p:nvSpPr>
        <p:spPr>
          <a:xfrm rot="-920261" flipH="1">
            <a:off x="7458510" y="-949323"/>
            <a:ext cx="3816228" cy="2203717"/>
          </a:xfrm>
          <a:custGeom>
            <a:avLst/>
            <a:gdLst/>
            <a:ahLst/>
            <a:cxnLst/>
            <a:rect l="l" t="t" r="r" b="b"/>
            <a:pathLst>
              <a:path w="89567" h="38791" extrusionOk="0">
                <a:moveTo>
                  <a:pt x="89566" y="0"/>
                </a:moveTo>
                <a:lnTo>
                  <a:pt x="7879" y="23904"/>
                </a:lnTo>
                <a:lnTo>
                  <a:pt x="7879" y="23904"/>
                </a:lnTo>
                <a:cubicBezTo>
                  <a:pt x="7879" y="23904"/>
                  <a:pt x="402" y="28300"/>
                  <a:pt x="0" y="34929"/>
                </a:cubicBezTo>
                <a:cubicBezTo>
                  <a:pt x="0" y="34929"/>
                  <a:pt x="883" y="35268"/>
                  <a:pt x="2443" y="35268"/>
                </a:cubicBezTo>
                <a:cubicBezTo>
                  <a:pt x="3797" y="35268"/>
                  <a:pt x="5661" y="35013"/>
                  <a:pt x="7901" y="34059"/>
                </a:cubicBezTo>
                <a:lnTo>
                  <a:pt x="12722" y="31983"/>
                </a:lnTo>
                <a:lnTo>
                  <a:pt x="12722" y="31983"/>
                </a:lnTo>
                <a:cubicBezTo>
                  <a:pt x="12231" y="34282"/>
                  <a:pt x="12521" y="36670"/>
                  <a:pt x="13548" y="38790"/>
                </a:cubicBezTo>
                <a:cubicBezTo>
                  <a:pt x="13548" y="38790"/>
                  <a:pt x="16717" y="36224"/>
                  <a:pt x="17588" y="34036"/>
                </a:cubicBezTo>
                <a:lnTo>
                  <a:pt x="18458" y="31871"/>
                </a:lnTo>
                <a:cubicBezTo>
                  <a:pt x="18458" y="31871"/>
                  <a:pt x="21002" y="35509"/>
                  <a:pt x="22877" y="37987"/>
                </a:cubicBezTo>
                <a:cubicBezTo>
                  <a:pt x="22877" y="37987"/>
                  <a:pt x="26604" y="32586"/>
                  <a:pt x="27966" y="29506"/>
                </a:cubicBezTo>
                <a:lnTo>
                  <a:pt x="29327" y="26403"/>
                </a:lnTo>
                <a:cubicBezTo>
                  <a:pt x="29327" y="26403"/>
                  <a:pt x="29327" y="33902"/>
                  <a:pt x="32407" y="37786"/>
                </a:cubicBezTo>
                <a:cubicBezTo>
                  <a:pt x="32407" y="37786"/>
                  <a:pt x="35800" y="33612"/>
                  <a:pt x="36559" y="31090"/>
                </a:cubicBezTo>
                <a:lnTo>
                  <a:pt x="37094" y="29378"/>
                </a:lnTo>
                <a:lnTo>
                  <a:pt x="37094" y="29378"/>
                </a:lnTo>
                <a:cubicBezTo>
                  <a:pt x="37223" y="29900"/>
                  <a:pt x="37869" y="30669"/>
                  <a:pt x="39951" y="31648"/>
                </a:cubicBezTo>
                <a:cubicBezTo>
                  <a:pt x="41768" y="32512"/>
                  <a:pt x="42556" y="32754"/>
                  <a:pt x="42870" y="32754"/>
                </a:cubicBezTo>
                <a:cubicBezTo>
                  <a:pt x="43268" y="32754"/>
                  <a:pt x="42897" y="32362"/>
                  <a:pt x="42897" y="32362"/>
                </a:cubicBezTo>
                <a:cubicBezTo>
                  <a:pt x="42897" y="32362"/>
                  <a:pt x="45397" y="29707"/>
                  <a:pt x="44839" y="27742"/>
                </a:cubicBezTo>
                <a:cubicBezTo>
                  <a:pt x="44281" y="25801"/>
                  <a:pt x="43455" y="21672"/>
                  <a:pt x="43455" y="21672"/>
                </a:cubicBezTo>
                <a:lnTo>
                  <a:pt x="43455" y="21672"/>
                </a:lnTo>
                <a:cubicBezTo>
                  <a:pt x="43455" y="21672"/>
                  <a:pt x="45442" y="24663"/>
                  <a:pt x="49526" y="28122"/>
                </a:cubicBezTo>
                <a:cubicBezTo>
                  <a:pt x="53610" y="31604"/>
                  <a:pt x="54146" y="31715"/>
                  <a:pt x="54146" y="31715"/>
                </a:cubicBezTo>
                <a:cubicBezTo>
                  <a:pt x="54146" y="31715"/>
                  <a:pt x="58766" y="24283"/>
                  <a:pt x="58163" y="20846"/>
                </a:cubicBezTo>
                <a:lnTo>
                  <a:pt x="57672" y="17967"/>
                </a:lnTo>
                <a:lnTo>
                  <a:pt x="57583" y="17409"/>
                </a:lnTo>
                <a:lnTo>
                  <a:pt x="57583" y="17409"/>
                </a:lnTo>
                <a:cubicBezTo>
                  <a:pt x="57583" y="17409"/>
                  <a:pt x="63275" y="23591"/>
                  <a:pt x="66533" y="24171"/>
                </a:cubicBezTo>
                <a:lnTo>
                  <a:pt x="69792" y="24729"/>
                </a:lnTo>
                <a:cubicBezTo>
                  <a:pt x="69792" y="24729"/>
                  <a:pt x="70461" y="21225"/>
                  <a:pt x="71488" y="19306"/>
                </a:cubicBezTo>
                <a:lnTo>
                  <a:pt x="72515" y="17386"/>
                </a:lnTo>
                <a:cubicBezTo>
                  <a:pt x="72515" y="17386"/>
                  <a:pt x="72916" y="24886"/>
                  <a:pt x="75081" y="27899"/>
                </a:cubicBezTo>
                <a:cubicBezTo>
                  <a:pt x="75081" y="27899"/>
                  <a:pt x="79612" y="25310"/>
                  <a:pt x="82000" y="22163"/>
                </a:cubicBezTo>
                <a:cubicBezTo>
                  <a:pt x="84411" y="19038"/>
                  <a:pt x="87044" y="16204"/>
                  <a:pt x="88294" y="8102"/>
                </a:cubicBezTo>
                <a:lnTo>
                  <a:pt x="8956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9" name="Google Shape;1259;p44"/>
          <p:cNvSpPr/>
          <p:nvPr/>
        </p:nvSpPr>
        <p:spPr>
          <a:xfrm rot="818378">
            <a:off x="9924399" y="1499513"/>
            <a:ext cx="1094937" cy="3056531"/>
          </a:xfrm>
          <a:custGeom>
            <a:avLst/>
            <a:gdLst/>
            <a:ahLst/>
            <a:cxnLst/>
            <a:rect l="l" t="t" r="r" b="b"/>
            <a:pathLst>
              <a:path w="29551" h="61869" extrusionOk="0">
                <a:moveTo>
                  <a:pt x="14664" y="0"/>
                </a:moveTo>
                <a:cubicBezTo>
                  <a:pt x="14664" y="2"/>
                  <a:pt x="14486" y="18904"/>
                  <a:pt x="16092" y="23881"/>
                </a:cubicBezTo>
                <a:lnTo>
                  <a:pt x="17699" y="28881"/>
                </a:lnTo>
                <a:cubicBezTo>
                  <a:pt x="17699" y="28881"/>
                  <a:pt x="9263" y="15958"/>
                  <a:pt x="9620" y="10602"/>
                </a:cubicBezTo>
                <a:lnTo>
                  <a:pt x="9977" y="5223"/>
                </a:lnTo>
                <a:lnTo>
                  <a:pt x="9977" y="5223"/>
                </a:lnTo>
                <a:cubicBezTo>
                  <a:pt x="9977" y="5224"/>
                  <a:pt x="6384" y="20221"/>
                  <a:pt x="11963" y="26961"/>
                </a:cubicBezTo>
                <a:cubicBezTo>
                  <a:pt x="15393" y="31118"/>
                  <a:pt x="15829" y="31919"/>
                  <a:pt x="15656" y="31919"/>
                </a:cubicBezTo>
                <a:cubicBezTo>
                  <a:pt x="15548" y="31919"/>
                  <a:pt x="15200" y="31604"/>
                  <a:pt x="15200" y="31604"/>
                </a:cubicBezTo>
                <a:lnTo>
                  <a:pt x="0" y="26359"/>
                </a:lnTo>
                <a:lnTo>
                  <a:pt x="0" y="26359"/>
                </a:lnTo>
                <a:lnTo>
                  <a:pt x="12321" y="41067"/>
                </a:lnTo>
                <a:lnTo>
                  <a:pt x="7410" y="39415"/>
                </a:lnTo>
                <a:lnTo>
                  <a:pt x="7410" y="39415"/>
                </a:lnTo>
                <a:cubicBezTo>
                  <a:pt x="7410" y="39416"/>
                  <a:pt x="8192" y="43366"/>
                  <a:pt x="13749" y="48588"/>
                </a:cubicBezTo>
                <a:cubicBezTo>
                  <a:pt x="19329" y="53811"/>
                  <a:pt x="29551" y="61868"/>
                  <a:pt x="29551" y="61868"/>
                </a:cubicBezTo>
                <a:cubicBezTo>
                  <a:pt x="29551" y="61868"/>
                  <a:pt x="17164" y="17029"/>
                  <a:pt x="15914" y="8504"/>
                </a:cubicBezTo>
                <a:lnTo>
                  <a:pt x="1466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60" name="Google Shape;1260;p44"/>
          <p:cNvGrpSpPr/>
          <p:nvPr/>
        </p:nvGrpSpPr>
        <p:grpSpPr>
          <a:xfrm>
            <a:off x="6730400" y="5593260"/>
            <a:ext cx="1619903" cy="1477213"/>
            <a:chOff x="-824250" y="4460825"/>
            <a:chExt cx="1285025" cy="878875"/>
          </a:xfrm>
        </p:grpSpPr>
        <p:sp>
          <p:nvSpPr>
            <p:cNvPr id="1261" name="Google Shape;1261;p44"/>
            <p:cNvSpPr/>
            <p:nvPr/>
          </p:nvSpPr>
          <p:spPr>
            <a:xfrm>
              <a:off x="-824250" y="4460825"/>
              <a:ext cx="1285025" cy="878875"/>
            </a:xfrm>
            <a:custGeom>
              <a:avLst/>
              <a:gdLst/>
              <a:ahLst/>
              <a:cxnLst/>
              <a:rect l="l" t="t" r="r" b="b"/>
              <a:pathLst>
                <a:path w="51401" h="35155" extrusionOk="0">
                  <a:moveTo>
                    <a:pt x="28041" y="34381"/>
                  </a:moveTo>
                  <a:lnTo>
                    <a:pt x="28041" y="34381"/>
                  </a:lnTo>
                  <a:cubicBezTo>
                    <a:pt x="28028" y="34400"/>
                    <a:pt x="28055" y="34408"/>
                    <a:pt x="28055" y="34408"/>
                  </a:cubicBezTo>
                  <a:lnTo>
                    <a:pt x="28041" y="34381"/>
                  </a:lnTo>
                  <a:close/>
                  <a:moveTo>
                    <a:pt x="24596" y="0"/>
                  </a:moveTo>
                  <a:cubicBezTo>
                    <a:pt x="22612" y="0"/>
                    <a:pt x="21270" y="148"/>
                    <a:pt x="21270" y="148"/>
                  </a:cubicBezTo>
                  <a:lnTo>
                    <a:pt x="20333" y="15526"/>
                  </a:lnTo>
                  <a:lnTo>
                    <a:pt x="15400" y="952"/>
                  </a:lnTo>
                  <a:cubicBezTo>
                    <a:pt x="6830" y="1822"/>
                    <a:pt x="3036" y="7871"/>
                    <a:pt x="3036" y="7871"/>
                  </a:cubicBezTo>
                  <a:lnTo>
                    <a:pt x="12030" y="16352"/>
                  </a:lnTo>
                  <a:lnTo>
                    <a:pt x="1161" y="13250"/>
                  </a:lnTo>
                  <a:lnTo>
                    <a:pt x="580" y="15816"/>
                  </a:lnTo>
                  <a:cubicBezTo>
                    <a:pt x="0" y="18383"/>
                    <a:pt x="580" y="22713"/>
                    <a:pt x="580" y="22713"/>
                  </a:cubicBezTo>
                  <a:lnTo>
                    <a:pt x="10736" y="25570"/>
                  </a:lnTo>
                  <a:lnTo>
                    <a:pt x="1853" y="27556"/>
                  </a:lnTo>
                  <a:cubicBezTo>
                    <a:pt x="8555" y="33832"/>
                    <a:pt x="15496" y="35154"/>
                    <a:pt x="20156" y="35154"/>
                  </a:cubicBezTo>
                  <a:cubicBezTo>
                    <a:pt x="23550" y="35154"/>
                    <a:pt x="25734" y="34453"/>
                    <a:pt x="25734" y="34453"/>
                  </a:cubicBezTo>
                  <a:lnTo>
                    <a:pt x="26649" y="31819"/>
                  </a:lnTo>
                  <a:lnTo>
                    <a:pt x="28041" y="34381"/>
                  </a:lnTo>
                  <a:lnTo>
                    <a:pt x="28041" y="34381"/>
                  </a:lnTo>
                  <a:cubicBezTo>
                    <a:pt x="28082" y="34319"/>
                    <a:pt x="28544" y="34132"/>
                    <a:pt x="31715" y="33671"/>
                  </a:cubicBezTo>
                  <a:cubicBezTo>
                    <a:pt x="34260" y="33292"/>
                    <a:pt x="36715" y="32622"/>
                    <a:pt x="39103" y="31663"/>
                  </a:cubicBezTo>
                  <a:lnTo>
                    <a:pt x="37117" y="25882"/>
                  </a:lnTo>
                  <a:lnTo>
                    <a:pt x="43433" y="29230"/>
                  </a:lnTo>
                  <a:cubicBezTo>
                    <a:pt x="46736" y="27199"/>
                    <a:pt x="51088" y="21664"/>
                    <a:pt x="51088" y="21664"/>
                  </a:cubicBezTo>
                  <a:lnTo>
                    <a:pt x="44348" y="19164"/>
                  </a:lnTo>
                  <a:lnTo>
                    <a:pt x="51401" y="14656"/>
                  </a:lnTo>
                  <a:cubicBezTo>
                    <a:pt x="48745" y="6465"/>
                    <a:pt x="39371" y="3519"/>
                    <a:pt x="39371" y="3519"/>
                  </a:cubicBezTo>
                  <a:lnTo>
                    <a:pt x="30733" y="14656"/>
                  </a:lnTo>
                  <a:lnTo>
                    <a:pt x="34952" y="1755"/>
                  </a:lnTo>
                  <a:cubicBezTo>
                    <a:pt x="31544" y="300"/>
                    <a:pt x="27420" y="0"/>
                    <a:pt x="245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" name="Google Shape;1262;p44"/>
            <p:cNvSpPr/>
            <p:nvPr/>
          </p:nvSpPr>
          <p:spPr>
            <a:xfrm>
              <a:off x="-811425" y="4533700"/>
              <a:ext cx="567475" cy="633325"/>
            </a:xfrm>
            <a:custGeom>
              <a:avLst/>
              <a:gdLst/>
              <a:ahLst/>
              <a:cxnLst/>
              <a:rect l="l" t="t" r="r" b="b"/>
              <a:pathLst>
                <a:path w="22699" h="25333" extrusionOk="0">
                  <a:moveTo>
                    <a:pt x="8281" y="1"/>
                  </a:moveTo>
                  <a:lnTo>
                    <a:pt x="8035" y="135"/>
                  </a:lnTo>
                  <a:lnTo>
                    <a:pt x="22007" y="24708"/>
                  </a:lnTo>
                  <a:lnTo>
                    <a:pt x="134" y="14352"/>
                  </a:lnTo>
                  <a:lnTo>
                    <a:pt x="1" y="14620"/>
                  </a:lnTo>
                  <a:lnTo>
                    <a:pt x="22699" y="25333"/>
                  </a:lnTo>
                  <a:lnTo>
                    <a:pt x="22699" y="25333"/>
                  </a:lnTo>
                  <a:lnTo>
                    <a:pt x="82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" name="Google Shape;1263;p44"/>
            <p:cNvSpPr/>
            <p:nvPr/>
          </p:nvSpPr>
          <p:spPr>
            <a:xfrm>
              <a:off x="-257350" y="4462300"/>
              <a:ext cx="598175" cy="705300"/>
            </a:xfrm>
            <a:custGeom>
              <a:avLst/>
              <a:gdLst/>
              <a:ahLst/>
              <a:cxnLst/>
              <a:rect l="l" t="t" r="r" b="b"/>
              <a:pathLst>
                <a:path w="23927" h="28212" extrusionOk="0">
                  <a:moveTo>
                    <a:pt x="3393" y="0"/>
                  </a:moveTo>
                  <a:lnTo>
                    <a:pt x="0" y="28211"/>
                  </a:lnTo>
                  <a:lnTo>
                    <a:pt x="23926" y="8504"/>
                  </a:lnTo>
                  <a:lnTo>
                    <a:pt x="23748" y="8303"/>
                  </a:lnTo>
                  <a:lnTo>
                    <a:pt x="357" y="27542"/>
                  </a:lnTo>
                  <a:lnTo>
                    <a:pt x="3661" y="22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" name="Google Shape;1264;p44"/>
            <p:cNvSpPr/>
            <p:nvPr/>
          </p:nvSpPr>
          <p:spPr>
            <a:xfrm>
              <a:off x="-686450" y="4576675"/>
              <a:ext cx="923475" cy="653975"/>
            </a:xfrm>
            <a:custGeom>
              <a:avLst/>
              <a:gdLst/>
              <a:ahLst/>
              <a:cxnLst/>
              <a:rect l="l" t="t" r="r" b="b"/>
              <a:pathLst>
                <a:path w="36939" h="26159" extrusionOk="0">
                  <a:moveTo>
                    <a:pt x="36716" y="0"/>
                  </a:moveTo>
                  <a:lnTo>
                    <a:pt x="17276" y="23168"/>
                  </a:lnTo>
                  <a:lnTo>
                    <a:pt x="1" y="25868"/>
                  </a:lnTo>
                  <a:lnTo>
                    <a:pt x="46" y="26158"/>
                  </a:lnTo>
                  <a:lnTo>
                    <a:pt x="17365" y="23435"/>
                  </a:lnTo>
                  <a:lnTo>
                    <a:pt x="17432" y="23435"/>
                  </a:lnTo>
                  <a:lnTo>
                    <a:pt x="36939" y="179"/>
                  </a:lnTo>
                  <a:lnTo>
                    <a:pt x="367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" name="Google Shape;1265;p44"/>
            <p:cNvSpPr/>
            <p:nvPr/>
          </p:nvSpPr>
          <p:spPr>
            <a:xfrm>
              <a:off x="-255675" y="5158650"/>
              <a:ext cx="19000" cy="170200"/>
            </a:xfrm>
            <a:custGeom>
              <a:avLst/>
              <a:gdLst/>
              <a:ahLst/>
              <a:cxnLst/>
              <a:rect l="l" t="t" r="r" b="b"/>
              <a:pathLst>
                <a:path w="760" h="6808" extrusionOk="0">
                  <a:moveTo>
                    <a:pt x="268" y="0"/>
                  </a:moveTo>
                  <a:lnTo>
                    <a:pt x="0" y="22"/>
                  </a:lnTo>
                  <a:lnTo>
                    <a:pt x="469" y="6807"/>
                  </a:lnTo>
                  <a:lnTo>
                    <a:pt x="759" y="678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" name="Google Shape;319;p27">
            <a:extLst>
              <a:ext uri="{FF2B5EF4-FFF2-40B4-BE49-F238E27FC236}">
                <a16:creationId xmlns:a16="http://schemas.microsoft.com/office/drawing/2014/main" id="{6B745A74-B1D5-D054-A271-A8298F06B973}"/>
              </a:ext>
            </a:extLst>
          </p:cNvPr>
          <p:cNvGrpSpPr/>
          <p:nvPr/>
        </p:nvGrpSpPr>
        <p:grpSpPr>
          <a:xfrm>
            <a:off x="7744917" y="2752709"/>
            <a:ext cx="2609634" cy="3383955"/>
            <a:chOff x="968889" y="3152475"/>
            <a:chExt cx="1185691" cy="1114799"/>
          </a:xfrm>
          <a:blipFill>
            <a:blip r:embed="rId3"/>
            <a:stretch>
              <a:fillRect/>
            </a:stretch>
          </a:blipFill>
        </p:grpSpPr>
        <p:sp>
          <p:nvSpPr>
            <p:cNvPr id="7" name="Google Shape;320;p27">
              <a:extLst>
                <a:ext uri="{FF2B5EF4-FFF2-40B4-BE49-F238E27FC236}">
                  <a16:creationId xmlns:a16="http://schemas.microsoft.com/office/drawing/2014/main" id="{A89FD5F9-631A-6881-298B-4709131D8F56}"/>
                </a:ext>
              </a:extLst>
            </p:cNvPr>
            <p:cNvSpPr/>
            <p:nvPr/>
          </p:nvSpPr>
          <p:spPr>
            <a:xfrm>
              <a:off x="968889" y="3152475"/>
              <a:ext cx="1185691" cy="1114799"/>
            </a:xfrm>
            <a:custGeom>
              <a:avLst/>
              <a:gdLst/>
              <a:ahLst/>
              <a:cxnLst/>
              <a:rect l="l" t="t" r="r" b="b"/>
              <a:pathLst>
                <a:path w="214217" h="208082" extrusionOk="0">
                  <a:moveTo>
                    <a:pt x="110756" y="1"/>
                  </a:moveTo>
                  <a:cubicBezTo>
                    <a:pt x="68070" y="1"/>
                    <a:pt x="26023" y="26884"/>
                    <a:pt x="11633" y="68622"/>
                  </a:cubicBezTo>
                  <a:cubicBezTo>
                    <a:pt x="1" y="93202"/>
                    <a:pt x="7427" y="175155"/>
                    <a:pt x="5291" y="202364"/>
                  </a:cubicBezTo>
                  <a:cubicBezTo>
                    <a:pt x="5291" y="205518"/>
                    <a:pt x="7822" y="208081"/>
                    <a:pt x="10976" y="208081"/>
                  </a:cubicBezTo>
                  <a:lnTo>
                    <a:pt x="208499" y="208048"/>
                  </a:lnTo>
                  <a:cubicBezTo>
                    <a:pt x="211654" y="208048"/>
                    <a:pt x="214217" y="205518"/>
                    <a:pt x="214217" y="202364"/>
                  </a:cubicBezTo>
                  <a:lnTo>
                    <a:pt x="214217" y="104604"/>
                  </a:lnTo>
                  <a:cubicBezTo>
                    <a:pt x="214217" y="62313"/>
                    <a:pt x="188717" y="24162"/>
                    <a:pt x="149647" y="8028"/>
                  </a:cubicBezTo>
                  <a:cubicBezTo>
                    <a:pt x="137151" y="2559"/>
                    <a:pt x="123923" y="1"/>
                    <a:pt x="110756" y="1"/>
                  </a:cubicBezTo>
                  <a:close/>
                </a:path>
              </a:pathLst>
            </a:custGeom>
            <a:grpFill/>
            <a:ln w="1143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85725" dist="47625" dir="2400000" algn="bl" rotWithShape="0">
                <a:schemeClr val="dk1">
                  <a:alpha val="40000"/>
                </a:scheme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8" name="Google Shape;321;p27">
              <a:extLst>
                <a:ext uri="{FF2B5EF4-FFF2-40B4-BE49-F238E27FC236}">
                  <a16:creationId xmlns:a16="http://schemas.microsoft.com/office/drawing/2014/main" id="{798D866C-198C-BE62-D1B4-3014F4AFE6B2}"/>
                </a:ext>
              </a:extLst>
            </p:cNvPr>
            <p:cNvGrpSpPr/>
            <p:nvPr/>
          </p:nvGrpSpPr>
          <p:grpSpPr>
            <a:xfrm>
              <a:off x="1010275" y="3160852"/>
              <a:ext cx="1132975" cy="1085625"/>
              <a:chOff x="1010275" y="3127675"/>
              <a:chExt cx="1132975" cy="1085625"/>
            </a:xfrm>
            <a:grpFill/>
          </p:grpSpPr>
          <p:sp>
            <p:nvSpPr>
              <p:cNvPr id="9" name="Google Shape;322;p27">
                <a:extLst>
                  <a:ext uri="{FF2B5EF4-FFF2-40B4-BE49-F238E27FC236}">
                    <a16:creationId xmlns:a16="http://schemas.microsoft.com/office/drawing/2014/main" id="{A6C36727-FC3F-B58D-F482-921A5C34FD4B}"/>
                  </a:ext>
                </a:extLst>
              </p:cNvPr>
              <p:cNvSpPr/>
              <p:nvPr/>
            </p:nvSpPr>
            <p:spPr>
              <a:xfrm>
                <a:off x="1125475" y="3127675"/>
                <a:ext cx="1017775" cy="1085625"/>
              </a:xfrm>
              <a:custGeom>
                <a:avLst/>
                <a:gdLst/>
                <a:ahLst/>
                <a:cxnLst/>
                <a:rect l="l" t="t" r="r" b="b"/>
                <a:pathLst>
                  <a:path w="40711" h="43425" extrusionOk="0">
                    <a:moveTo>
                      <a:pt x="18044" y="0"/>
                    </a:moveTo>
                    <a:cubicBezTo>
                      <a:pt x="17488" y="0"/>
                      <a:pt x="16931" y="15"/>
                      <a:pt x="16382" y="60"/>
                    </a:cubicBezTo>
                    <a:cubicBezTo>
                      <a:pt x="13022" y="301"/>
                      <a:pt x="9767" y="1293"/>
                      <a:pt x="6842" y="2962"/>
                    </a:cubicBezTo>
                    <a:cubicBezTo>
                      <a:pt x="1" y="6857"/>
                      <a:pt x="5286" y="15893"/>
                      <a:pt x="5286" y="24329"/>
                    </a:cubicBezTo>
                    <a:lnTo>
                      <a:pt x="1046" y="41455"/>
                    </a:lnTo>
                    <a:lnTo>
                      <a:pt x="16074" y="43424"/>
                    </a:lnTo>
                    <a:lnTo>
                      <a:pt x="17886" y="43424"/>
                    </a:lnTo>
                    <a:lnTo>
                      <a:pt x="35358" y="41169"/>
                    </a:lnTo>
                    <a:lnTo>
                      <a:pt x="40703" y="28862"/>
                    </a:lnTo>
                    <a:lnTo>
                      <a:pt x="40703" y="22660"/>
                    </a:lnTo>
                    <a:cubicBezTo>
                      <a:pt x="40711" y="17156"/>
                      <a:pt x="38711" y="11849"/>
                      <a:pt x="35080" y="7721"/>
                    </a:cubicBezTo>
                    <a:cubicBezTo>
                      <a:pt x="34987" y="7613"/>
                      <a:pt x="34615" y="7575"/>
                      <a:pt x="34132" y="7575"/>
                    </a:cubicBezTo>
                    <a:cubicBezTo>
                      <a:pt x="32998" y="7575"/>
                      <a:pt x="31250" y="7783"/>
                      <a:pt x="31040" y="7783"/>
                    </a:cubicBezTo>
                    <a:cubicBezTo>
                      <a:pt x="31028" y="7783"/>
                      <a:pt x="31021" y="7783"/>
                      <a:pt x="31020" y="7781"/>
                    </a:cubicBezTo>
                    <a:cubicBezTo>
                      <a:pt x="30208" y="6999"/>
                      <a:pt x="29960" y="3383"/>
                      <a:pt x="29907" y="3353"/>
                    </a:cubicBezTo>
                    <a:cubicBezTo>
                      <a:pt x="29795" y="3286"/>
                      <a:pt x="29689" y="3218"/>
                      <a:pt x="29577" y="3150"/>
                    </a:cubicBezTo>
                    <a:cubicBezTo>
                      <a:pt x="29531" y="3120"/>
                      <a:pt x="29486" y="3098"/>
                      <a:pt x="29449" y="3075"/>
                    </a:cubicBezTo>
                    <a:cubicBezTo>
                      <a:pt x="28652" y="2609"/>
                      <a:pt x="27825" y="2195"/>
                      <a:pt x="26975" y="1827"/>
                    </a:cubicBezTo>
                    <a:cubicBezTo>
                      <a:pt x="26577" y="1654"/>
                      <a:pt x="26163" y="1496"/>
                      <a:pt x="25757" y="1346"/>
                    </a:cubicBezTo>
                    <a:cubicBezTo>
                      <a:pt x="25645" y="1308"/>
                      <a:pt x="25532" y="1271"/>
                      <a:pt x="25419" y="1226"/>
                    </a:cubicBezTo>
                    <a:cubicBezTo>
                      <a:pt x="23254" y="481"/>
                      <a:pt x="20991" y="68"/>
                      <a:pt x="18705" y="8"/>
                    </a:cubicBezTo>
                    <a:cubicBezTo>
                      <a:pt x="18480" y="0"/>
                      <a:pt x="18262" y="0"/>
                      <a:pt x="1804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0" name="Google Shape;323;p27">
                <a:extLst>
                  <a:ext uri="{FF2B5EF4-FFF2-40B4-BE49-F238E27FC236}">
                    <a16:creationId xmlns:a16="http://schemas.microsoft.com/office/drawing/2014/main" id="{550F0A4A-7FD3-4C41-57BA-D5EF12A51FB6}"/>
                  </a:ext>
                </a:extLst>
              </p:cNvPr>
              <p:cNvSpPr/>
              <p:nvPr/>
            </p:nvSpPr>
            <p:spPr>
              <a:xfrm>
                <a:off x="1535025" y="3127675"/>
                <a:ext cx="415025" cy="1085625"/>
              </a:xfrm>
              <a:custGeom>
                <a:avLst/>
                <a:gdLst/>
                <a:ahLst/>
                <a:cxnLst/>
                <a:rect l="l" t="t" r="r" b="b"/>
                <a:pathLst>
                  <a:path w="16601" h="43425" extrusionOk="0">
                    <a:moveTo>
                      <a:pt x="1662" y="0"/>
                    </a:moveTo>
                    <a:cubicBezTo>
                      <a:pt x="1106" y="0"/>
                      <a:pt x="549" y="15"/>
                      <a:pt x="0" y="60"/>
                    </a:cubicBezTo>
                    <a:lnTo>
                      <a:pt x="8127" y="43424"/>
                    </a:lnTo>
                    <a:lnTo>
                      <a:pt x="11766" y="40169"/>
                    </a:lnTo>
                    <a:lnTo>
                      <a:pt x="16600" y="43424"/>
                    </a:lnTo>
                    <a:lnTo>
                      <a:pt x="2323" y="8"/>
                    </a:lnTo>
                    <a:cubicBezTo>
                      <a:pt x="2098" y="0"/>
                      <a:pt x="1880" y="0"/>
                      <a:pt x="166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" name="Google Shape;324;p27">
                <a:extLst>
                  <a:ext uri="{FF2B5EF4-FFF2-40B4-BE49-F238E27FC236}">
                    <a16:creationId xmlns:a16="http://schemas.microsoft.com/office/drawing/2014/main" id="{3773BF17-5CBA-9313-01A8-C95A68CE852A}"/>
                  </a:ext>
                </a:extLst>
              </p:cNvPr>
              <p:cNvSpPr/>
              <p:nvPr/>
            </p:nvSpPr>
            <p:spPr>
              <a:xfrm>
                <a:off x="1799850" y="3173350"/>
                <a:ext cx="343225" cy="1039950"/>
              </a:xfrm>
              <a:custGeom>
                <a:avLst/>
                <a:gdLst/>
                <a:ahLst/>
                <a:cxnLst/>
                <a:rect l="l" t="t" r="r" b="b"/>
                <a:pathLst>
                  <a:path w="13729" h="41598" extrusionOk="0">
                    <a:moveTo>
                      <a:pt x="0" y="0"/>
                    </a:moveTo>
                    <a:lnTo>
                      <a:pt x="7548" y="41597"/>
                    </a:lnTo>
                    <a:lnTo>
                      <a:pt x="10736" y="36808"/>
                    </a:lnTo>
                    <a:lnTo>
                      <a:pt x="13728" y="34583"/>
                    </a:lnTo>
                    <a:lnTo>
                      <a:pt x="3090" y="162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" name="Google Shape;325;p27">
                <a:extLst>
                  <a:ext uri="{FF2B5EF4-FFF2-40B4-BE49-F238E27FC236}">
                    <a16:creationId xmlns:a16="http://schemas.microsoft.com/office/drawing/2014/main" id="{8AB9F05D-2024-1D9C-175D-FC31864FE64E}"/>
                  </a:ext>
                </a:extLst>
              </p:cNvPr>
              <p:cNvSpPr/>
              <p:nvPr/>
            </p:nvSpPr>
            <p:spPr>
              <a:xfrm>
                <a:off x="1571850" y="3847325"/>
                <a:ext cx="571225" cy="365975"/>
              </a:xfrm>
              <a:custGeom>
                <a:avLst/>
                <a:gdLst/>
                <a:ahLst/>
                <a:cxnLst/>
                <a:rect l="l" t="t" r="r" b="b"/>
                <a:pathLst>
                  <a:path w="22849" h="14639" extrusionOk="0">
                    <a:moveTo>
                      <a:pt x="22848" y="1"/>
                    </a:moveTo>
                    <a:cubicBezTo>
                      <a:pt x="22773" y="8"/>
                      <a:pt x="22690" y="23"/>
                      <a:pt x="22615" y="38"/>
                    </a:cubicBezTo>
                    <a:cubicBezTo>
                      <a:pt x="20713" y="369"/>
                      <a:pt x="18796" y="1038"/>
                      <a:pt x="17330" y="2339"/>
                    </a:cubicBezTo>
                    <a:cubicBezTo>
                      <a:pt x="15856" y="3639"/>
                      <a:pt x="14872" y="5639"/>
                      <a:pt x="15105" y="7624"/>
                    </a:cubicBezTo>
                    <a:cubicBezTo>
                      <a:pt x="14030" y="6504"/>
                      <a:pt x="12797" y="5429"/>
                      <a:pt x="11293" y="5128"/>
                    </a:cubicBezTo>
                    <a:cubicBezTo>
                      <a:pt x="11051" y="5080"/>
                      <a:pt x="10806" y="5057"/>
                      <a:pt x="10561" y="5057"/>
                    </a:cubicBezTo>
                    <a:cubicBezTo>
                      <a:pt x="8590" y="5057"/>
                      <a:pt x="6636" y="6557"/>
                      <a:pt x="6181" y="8564"/>
                    </a:cubicBezTo>
                    <a:cubicBezTo>
                      <a:pt x="5955" y="9556"/>
                      <a:pt x="6060" y="10586"/>
                      <a:pt x="6173" y="11601"/>
                    </a:cubicBezTo>
                    <a:cubicBezTo>
                      <a:pt x="5623" y="10871"/>
                      <a:pt x="4737" y="10516"/>
                      <a:pt x="3834" y="10516"/>
                    </a:cubicBezTo>
                    <a:cubicBezTo>
                      <a:pt x="3157" y="10516"/>
                      <a:pt x="2471" y="10715"/>
                      <a:pt x="1911" y="11105"/>
                    </a:cubicBezTo>
                    <a:cubicBezTo>
                      <a:pt x="790" y="11879"/>
                      <a:pt x="144" y="13240"/>
                      <a:pt x="1" y="14638"/>
                    </a:cubicBezTo>
                    <a:lnTo>
                      <a:pt x="22848" y="14638"/>
                    </a:lnTo>
                    <a:lnTo>
                      <a:pt x="22848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" name="Google Shape;326;p27">
                <a:extLst>
                  <a:ext uri="{FF2B5EF4-FFF2-40B4-BE49-F238E27FC236}">
                    <a16:creationId xmlns:a16="http://schemas.microsoft.com/office/drawing/2014/main" id="{A33C768F-504F-BD79-7734-27C6608A00C6}"/>
                  </a:ext>
                </a:extLst>
              </p:cNvPr>
              <p:cNvSpPr/>
              <p:nvPr/>
            </p:nvSpPr>
            <p:spPr>
              <a:xfrm>
                <a:off x="1169650" y="3405175"/>
                <a:ext cx="947475" cy="808125"/>
              </a:xfrm>
              <a:custGeom>
                <a:avLst/>
                <a:gdLst/>
                <a:ahLst/>
                <a:cxnLst/>
                <a:rect l="l" t="t" r="r" b="b"/>
                <a:pathLst>
                  <a:path w="37899" h="32325" extrusionOk="0">
                    <a:moveTo>
                      <a:pt x="10992" y="0"/>
                    </a:moveTo>
                    <a:cubicBezTo>
                      <a:pt x="10181" y="0"/>
                      <a:pt x="9226" y="164"/>
                      <a:pt x="8248" y="410"/>
                    </a:cubicBezTo>
                    <a:cubicBezTo>
                      <a:pt x="7556" y="583"/>
                      <a:pt x="6849" y="801"/>
                      <a:pt x="6173" y="1034"/>
                    </a:cubicBezTo>
                    <a:cubicBezTo>
                      <a:pt x="4692" y="1538"/>
                      <a:pt x="3241" y="2132"/>
                      <a:pt x="1820" y="2793"/>
                    </a:cubicBezTo>
                    <a:lnTo>
                      <a:pt x="0" y="21333"/>
                    </a:lnTo>
                    <a:lnTo>
                      <a:pt x="2872" y="29580"/>
                    </a:lnTo>
                    <a:lnTo>
                      <a:pt x="10059" y="32324"/>
                    </a:lnTo>
                    <a:cubicBezTo>
                      <a:pt x="10563" y="29941"/>
                      <a:pt x="11285" y="27611"/>
                      <a:pt x="12225" y="25370"/>
                    </a:cubicBezTo>
                    <a:cubicBezTo>
                      <a:pt x="12458" y="24814"/>
                      <a:pt x="12706" y="24265"/>
                      <a:pt x="12976" y="23724"/>
                    </a:cubicBezTo>
                    <a:cubicBezTo>
                      <a:pt x="13488" y="22686"/>
                      <a:pt x="14082" y="21686"/>
                      <a:pt x="14751" y="20747"/>
                    </a:cubicBezTo>
                    <a:cubicBezTo>
                      <a:pt x="14931" y="20491"/>
                      <a:pt x="15127" y="20243"/>
                      <a:pt x="15315" y="20010"/>
                    </a:cubicBezTo>
                    <a:cubicBezTo>
                      <a:pt x="15412" y="19889"/>
                      <a:pt x="15510" y="19769"/>
                      <a:pt x="15615" y="19664"/>
                    </a:cubicBezTo>
                    <a:cubicBezTo>
                      <a:pt x="16540" y="18626"/>
                      <a:pt x="17698" y="17815"/>
                      <a:pt x="18983" y="17296"/>
                    </a:cubicBezTo>
                    <a:cubicBezTo>
                      <a:pt x="19231" y="17191"/>
                      <a:pt x="19472" y="17108"/>
                      <a:pt x="19720" y="17033"/>
                    </a:cubicBezTo>
                    <a:cubicBezTo>
                      <a:pt x="20808" y="16693"/>
                      <a:pt x="21940" y="16522"/>
                      <a:pt x="23075" y="16522"/>
                    </a:cubicBezTo>
                    <a:cubicBezTo>
                      <a:pt x="23549" y="16522"/>
                      <a:pt x="24023" y="16552"/>
                      <a:pt x="24494" y="16612"/>
                    </a:cubicBezTo>
                    <a:cubicBezTo>
                      <a:pt x="24705" y="16642"/>
                      <a:pt x="24810" y="16664"/>
                      <a:pt x="24810" y="16664"/>
                    </a:cubicBezTo>
                    <a:cubicBezTo>
                      <a:pt x="25118" y="17138"/>
                      <a:pt x="25532" y="17536"/>
                      <a:pt x="26005" y="17837"/>
                    </a:cubicBezTo>
                    <a:lnTo>
                      <a:pt x="27343" y="16612"/>
                    </a:lnTo>
                    <a:lnTo>
                      <a:pt x="26201" y="17957"/>
                    </a:lnTo>
                    <a:cubicBezTo>
                      <a:pt x="26562" y="18168"/>
                      <a:pt x="26952" y="18333"/>
                      <a:pt x="27366" y="18454"/>
                    </a:cubicBezTo>
                    <a:lnTo>
                      <a:pt x="28013" y="16747"/>
                    </a:lnTo>
                    <a:lnTo>
                      <a:pt x="28013" y="16747"/>
                    </a:lnTo>
                    <a:lnTo>
                      <a:pt x="27584" y="18514"/>
                    </a:lnTo>
                    <a:cubicBezTo>
                      <a:pt x="28208" y="18679"/>
                      <a:pt x="28855" y="18762"/>
                      <a:pt x="29501" y="18769"/>
                    </a:cubicBezTo>
                    <a:lnTo>
                      <a:pt x="29328" y="17491"/>
                    </a:lnTo>
                    <a:lnTo>
                      <a:pt x="29666" y="18769"/>
                    </a:lnTo>
                    <a:cubicBezTo>
                      <a:pt x="29990" y="18769"/>
                      <a:pt x="30321" y="18747"/>
                      <a:pt x="30644" y="18709"/>
                    </a:cubicBezTo>
                    <a:cubicBezTo>
                      <a:pt x="32575" y="20790"/>
                      <a:pt x="34394" y="20930"/>
                      <a:pt x="34850" y="20930"/>
                    </a:cubicBezTo>
                    <a:cubicBezTo>
                      <a:pt x="34921" y="20930"/>
                      <a:pt x="34959" y="20927"/>
                      <a:pt x="34959" y="20927"/>
                    </a:cubicBezTo>
                    <a:lnTo>
                      <a:pt x="36012" y="19777"/>
                    </a:lnTo>
                    <a:lnTo>
                      <a:pt x="36155" y="19619"/>
                    </a:lnTo>
                    <a:lnTo>
                      <a:pt x="36974" y="18732"/>
                    </a:lnTo>
                    <a:lnTo>
                      <a:pt x="37500" y="18153"/>
                    </a:lnTo>
                    <a:lnTo>
                      <a:pt x="37613" y="18033"/>
                    </a:lnTo>
                    <a:lnTo>
                      <a:pt x="37673" y="17972"/>
                    </a:lnTo>
                    <a:cubicBezTo>
                      <a:pt x="37884" y="17747"/>
                      <a:pt x="37899" y="17394"/>
                      <a:pt x="37703" y="17145"/>
                    </a:cubicBezTo>
                    <a:lnTo>
                      <a:pt x="35658" y="14492"/>
                    </a:lnTo>
                    <a:cubicBezTo>
                      <a:pt x="35658" y="14492"/>
                      <a:pt x="36034" y="12657"/>
                      <a:pt x="35606" y="11529"/>
                    </a:cubicBezTo>
                    <a:cubicBezTo>
                      <a:pt x="35177" y="10394"/>
                      <a:pt x="32689" y="8184"/>
                      <a:pt x="32689" y="8184"/>
                    </a:cubicBezTo>
                    <a:lnTo>
                      <a:pt x="32689" y="8139"/>
                    </a:lnTo>
                    <a:lnTo>
                      <a:pt x="33771" y="5620"/>
                    </a:lnTo>
                    <a:cubicBezTo>
                      <a:pt x="33572" y="5528"/>
                      <a:pt x="33355" y="5488"/>
                      <a:pt x="33128" y="5488"/>
                    </a:cubicBezTo>
                    <a:cubicBezTo>
                      <a:pt x="31933" y="5488"/>
                      <a:pt x="30479" y="6592"/>
                      <a:pt x="30087" y="6921"/>
                    </a:cubicBezTo>
                    <a:cubicBezTo>
                      <a:pt x="30057" y="6943"/>
                      <a:pt x="30035" y="6958"/>
                      <a:pt x="30020" y="6974"/>
                    </a:cubicBezTo>
                    <a:cubicBezTo>
                      <a:pt x="30012" y="6981"/>
                      <a:pt x="30005" y="6989"/>
                      <a:pt x="29990" y="6996"/>
                    </a:cubicBezTo>
                    <a:lnTo>
                      <a:pt x="29779" y="5342"/>
                    </a:lnTo>
                    <a:lnTo>
                      <a:pt x="29779" y="5327"/>
                    </a:lnTo>
                    <a:lnTo>
                      <a:pt x="29697" y="5327"/>
                    </a:lnTo>
                    <a:cubicBezTo>
                      <a:pt x="29694" y="5327"/>
                      <a:pt x="29691" y="5327"/>
                      <a:pt x="29689" y="5327"/>
                    </a:cubicBezTo>
                    <a:cubicBezTo>
                      <a:pt x="29604" y="5327"/>
                      <a:pt x="29446" y="5440"/>
                      <a:pt x="29373" y="5447"/>
                    </a:cubicBezTo>
                    <a:cubicBezTo>
                      <a:pt x="27689" y="5545"/>
                      <a:pt x="26479" y="6891"/>
                      <a:pt x="26479" y="6891"/>
                    </a:cubicBezTo>
                    <a:cubicBezTo>
                      <a:pt x="26479" y="6891"/>
                      <a:pt x="26419" y="6883"/>
                      <a:pt x="26306" y="6861"/>
                    </a:cubicBezTo>
                    <a:cubicBezTo>
                      <a:pt x="25547" y="6703"/>
                      <a:pt x="24810" y="6477"/>
                      <a:pt x="24088" y="6184"/>
                    </a:cubicBezTo>
                    <a:cubicBezTo>
                      <a:pt x="23953" y="6131"/>
                      <a:pt x="23802" y="6071"/>
                      <a:pt x="23660" y="6004"/>
                    </a:cubicBezTo>
                    <a:cubicBezTo>
                      <a:pt x="23126" y="5771"/>
                      <a:pt x="22607" y="5485"/>
                      <a:pt x="22111" y="5169"/>
                    </a:cubicBezTo>
                    <a:cubicBezTo>
                      <a:pt x="21449" y="4733"/>
                      <a:pt x="20457" y="4087"/>
                      <a:pt x="19307" y="3402"/>
                    </a:cubicBezTo>
                    <a:cubicBezTo>
                      <a:pt x="19201" y="3335"/>
                      <a:pt x="19096" y="3275"/>
                      <a:pt x="18983" y="3214"/>
                    </a:cubicBezTo>
                    <a:cubicBezTo>
                      <a:pt x="17457" y="2305"/>
                      <a:pt x="15675" y="1350"/>
                      <a:pt x="14059" y="726"/>
                    </a:cubicBezTo>
                    <a:cubicBezTo>
                      <a:pt x="13638" y="553"/>
                      <a:pt x="13217" y="410"/>
                      <a:pt x="12826" y="298"/>
                    </a:cubicBezTo>
                    <a:cubicBezTo>
                      <a:pt x="12435" y="185"/>
                      <a:pt x="12044" y="95"/>
                      <a:pt x="11646" y="42"/>
                    </a:cubicBezTo>
                    <a:cubicBezTo>
                      <a:pt x="11441" y="14"/>
                      <a:pt x="11223" y="0"/>
                      <a:pt x="1099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4" name="Google Shape;327;p27">
                <a:extLst>
                  <a:ext uri="{FF2B5EF4-FFF2-40B4-BE49-F238E27FC236}">
                    <a16:creationId xmlns:a16="http://schemas.microsoft.com/office/drawing/2014/main" id="{ACEBD521-F62C-F502-BA2E-F3D6F3E0FAE9}"/>
                  </a:ext>
                </a:extLst>
              </p:cNvPr>
              <p:cNvSpPr/>
              <p:nvPr/>
            </p:nvSpPr>
            <p:spPr>
              <a:xfrm>
                <a:off x="1583900" y="3555450"/>
                <a:ext cx="187975" cy="194550"/>
              </a:xfrm>
              <a:custGeom>
                <a:avLst/>
                <a:gdLst/>
                <a:ahLst/>
                <a:cxnLst/>
                <a:rect l="l" t="t" r="r" b="b"/>
                <a:pathLst>
                  <a:path w="7519" h="7782" extrusionOk="0">
                    <a:moveTo>
                      <a:pt x="7090" y="0"/>
                    </a:moveTo>
                    <a:cubicBezTo>
                      <a:pt x="6857" y="181"/>
                      <a:pt x="6608" y="331"/>
                      <a:pt x="6345" y="466"/>
                    </a:cubicBezTo>
                    <a:cubicBezTo>
                      <a:pt x="5827" y="722"/>
                      <a:pt x="5270" y="872"/>
                      <a:pt x="4729" y="1083"/>
                    </a:cubicBezTo>
                    <a:cubicBezTo>
                      <a:pt x="2045" y="2150"/>
                      <a:pt x="113" y="4887"/>
                      <a:pt x="0" y="7781"/>
                    </a:cubicBezTo>
                    <a:lnTo>
                      <a:pt x="0" y="7781"/>
                    </a:lnTo>
                    <a:cubicBezTo>
                      <a:pt x="812" y="6090"/>
                      <a:pt x="1729" y="4316"/>
                      <a:pt x="3255" y="3233"/>
                    </a:cubicBezTo>
                    <a:cubicBezTo>
                      <a:pt x="4097" y="2632"/>
                      <a:pt x="5090" y="2278"/>
                      <a:pt x="5977" y="1752"/>
                    </a:cubicBezTo>
                    <a:cubicBezTo>
                      <a:pt x="6623" y="1368"/>
                      <a:pt x="7150" y="827"/>
                      <a:pt x="7518" y="181"/>
                    </a:cubicBezTo>
                    <a:cubicBezTo>
                      <a:pt x="7383" y="120"/>
                      <a:pt x="7240" y="60"/>
                      <a:pt x="709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" name="Google Shape;328;p27">
                <a:extLst>
                  <a:ext uri="{FF2B5EF4-FFF2-40B4-BE49-F238E27FC236}">
                    <a16:creationId xmlns:a16="http://schemas.microsoft.com/office/drawing/2014/main" id="{6F7255E8-E6D0-EF3D-9C3C-4A1E721CB7E4}"/>
                  </a:ext>
                </a:extLst>
              </p:cNvPr>
              <p:cNvSpPr/>
              <p:nvPr/>
            </p:nvSpPr>
            <p:spPr>
              <a:xfrm>
                <a:off x="1498375" y="3649800"/>
                <a:ext cx="61475" cy="274050"/>
              </a:xfrm>
              <a:custGeom>
                <a:avLst/>
                <a:gdLst/>
                <a:ahLst/>
                <a:cxnLst/>
                <a:rect l="l" t="t" r="r" b="b"/>
                <a:pathLst>
                  <a:path w="2459" h="10962" extrusionOk="0">
                    <a:moveTo>
                      <a:pt x="1609" y="0"/>
                    </a:moveTo>
                    <a:lnTo>
                      <a:pt x="1609" y="0"/>
                    </a:lnTo>
                    <a:cubicBezTo>
                      <a:pt x="1106" y="1241"/>
                      <a:pt x="609" y="2496"/>
                      <a:pt x="391" y="3819"/>
                    </a:cubicBezTo>
                    <a:cubicBezTo>
                      <a:pt x="0" y="6240"/>
                      <a:pt x="602" y="8706"/>
                      <a:pt x="1602" y="10962"/>
                    </a:cubicBezTo>
                    <a:cubicBezTo>
                      <a:pt x="1782" y="10706"/>
                      <a:pt x="1978" y="10458"/>
                      <a:pt x="2166" y="10225"/>
                    </a:cubicBezTo>
                    <a:cubicBezTo>
                      <a:pt x="2263" y="10104"/>
                      <a:pt x="2361" y="9992"/>
                      <a:pt x="2459" y="9879"/>
                    </a:cubicBezTo>
                    <a:cubicBezTo>
                      <a:pt x="1369" y="7631"/>
                      <a:pt x="767" y="5045"/>
                      <a:pt x="1181" y="2624"/>
                    </a:cubicBezTo>
                    <a:cubicBezTo>
                      <a:pt x="1339" y="1707"/>
                      <a:pt x="1617" y="932"/>
                      <a:pt x="16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6" name="Google Shape;329;p27">
                <a:extLst>
                  <a:ext uri="{FF2B5EF4-FFF2-40B4-BE49-F238E27FC236}">
                    <a16:creationId xmlns:a16="http://schemas.microsoft.com/office/drawing/2014/main" id="{3DC2A797-D177-A562-B2E6-EEACF7FAA708}"/>
                  </a:ext>
                </a:extLst>
              </p:cNvPr>
              <p:cNvSpPr/>
              <p:nvPr/>
            </p:nvSpPr>
            <p:spPr>
              <a:xfrm>
                <a:off x="1441425" y="3485525"/>
                <a:ext cx="210725" cy="154700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6188" extrusionOk="0">
                    <a:moveTo>
                      <a:pt x="8120" y="0"/>
                    </a:moveTo>
                    <a:cubicBezTo>
                      <a:pt x="7488" y="557"/>
                      <a:pt x="6691" y="948"/>
                      <a:pt x="5895" y="1256"/>
                    </a:cubicBezTo>
                    <a:cubicBezTo>
                      <a:pt x="4699" y="1715"/>
                      <a:pt x="3436" y="2053"/>
                      <a:pt x="2369" y="2767"/>
                    </a:cubicBezTo>
                    <a:cubicBezTo>
                      <a:pt x="1188" y="3579"/>
                      <a:pt x="339" y="4797"/>
                      <a:pt x="0" y="6188"/>
                    </a:cubicBezTo>
                    <a:cubicBezTo>
                      <a:pt x="1091" y="5398"/>
                      <a:pt x="1820" y="4196"/>
                      <a:pt x="2917" y="3414"/>
                    </a:cubicBezTo>
                    <a:cubicBezTo>
                      <a:pt x="3977" y="2654"/>
                      <a:pt x="5286" y="2339"/>
                      <a:pt x="6488" y="1835"/>
                    </a:cubicBezTo>
                    <a:cubicBezTo>
                      <a:pt x="7285" y="1497"/>
                      <a:pt x="7962" y="918"/>
                      <a:pt x="8428" y="188"/>
                    </a:cubicBezTo>
                    <a:cubicBezTo>
                      <a:pt x="8330" y="128"/>
                      <a:pt x="8225" y="61"/>
                      <a:pt x="812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7" name="Google Shape;330;p27">
                <a:extLst>
                  <a:ext uri="{FF2B5EF4-FFF2-40B4-BE49-F238E27FC236}">
                    <a16:creationId xmlns:a16="http://schemas.microsoft.com/office/drawing/2014/main" id="{3B412A4A-2964-36D0-9C37-7EEB1BFD6CD1}"/>
                  </a:ext>
                </a:extLst>
              </p:cNvPr>
              <p:cNvSpPr/>
              <p:nvPr/>
            </p:nvSpPr>
            <p:spPr>
              <a:xfrm>
                <a:off x="1310800" y="3412800"/>
                <a:ext cx="210350" cy="429850"/>
              </a:xfrm>
              <a:custGeom>
                <a:avLst/>
                <a:gdLst/>
                <a:ahLst/>
                <a:cxnLst/>
                <a:rect l="l" t="t" r="r" b="b"/>
                <a:pathLst>
                  <a:path w="8414" h="17194" extrusionOk="0">
                    <a:moveTo>
                      <a:pt x="7180" y="0"/>
                    </a:moveTo>
                    <a:cubicBezTo>
                      <a:pt x="6917" y="180"/>
                      <a:pt x="6646" y="361"/>
                      <a:pt x="6391" y="549"/>
                    </a:cubicBezTo>
                    <a:cubicBezTo>
                      <a:pt x="5293" y="1346"/>
                      <a:pt x="4233" y="2203"/>
                      <a:pt x="3293" y="3165"/>
                    </a:cubicBezTo>
                    <a:cubicBezTo>
                      <a:pt x="2083" y="4406"/>
                      <a:pt x="1083" y="5849"/>
                      <a:pt x="557" y="7443"/>
                    </a:cubicBezTo>
                    <a:cubicBezTo>
                      <a:pt x="0" y="9142"/>
                      <a:pt x="8" y="10954"/>
                      <a:pt x="76" y="12728"/>
                    </a:cubicBezTo>
                    <a:cubicBezTo>
                      <a:pt x="128" y="14217"/>
                      <a:pt x="218" y="15705"/>
                      <a:pt x="339" y="17194"/>
                    </a:cubicBezTo>
                    <a:cubicBezTo>
                      <a:pt x="331" y="14006"/>
                      <a:pt x="745" y="10781"/>
                      <a:pt x="1978" y="7811"/>
                    </a:cubicBezTo>
                    <a:cubicBezTo>
                      <a:pt x="2376" y="6849"/>
                      <a:pt x="2865" y="5909"/>
                      <a:pt x="3526" y="5082"/>
                    </a:cubicBezTo>
                    <a:cubicBezTo>
                      <a:pt x="4834" y="3421"/>
                      <a:pt x="6729" y="2278"/>
                      <a:pt x="8150" y="714"/>
                    </a:cubicBezTo>
                    <a:cubicBezTo>
                      <a:pt x="8203" y="654"/>
                      <a:pt x="8300" y="549"/>
                      <a:pt x="8413" y="421"/>
                    </a:cubicBezTo>
                    <a:cubicBezTo>
                      <a:pt x="7992" y="256"/>
                      <a:pt x="7571" y="113"/>
                      <a:pt x="718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8" name="Google Shape;331;p27">
                <a:extLst>
                  <a:ext uri="{FF2B5EF4-FFF2-40B4-BE49-F238E27FC236}">
                    <a16:creationId xmlns:a16="http://schemas.microsoft.com/office/drawing/2014/main" id="{678BE380-DFC1-B3C2-7986-6FDDE50B62C9}"/>
                  </a:ext>
                </a:extLst>
              </p:cNvPr>
              <p:cNvSpPr/>
              <p:nvPr/>
            </p:nvSpPr>
            <p:spPr>
              <a:xfrm>
                <a:off x="1644225" y="3695275"/>
                <a:ext cx="47575" cy="142300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5692" extrusionOk="0">
                    <a:moveTo>
                      <a:pt x="1902" y="1"/>
                    </a:moveTo>
                    <a:lnTo>
                      <a:pt x="1902" y="1"/>
                    </a:lnTo>
                    <a:cubicBezTo>
                      <a:pt x="700" y="1662"/>
                      <a:pt x="38" y="3647"/>
                      <a:pt x="0" y="5692"/>
                    </a:cubicBezTo>
                    <a:cubicBezTo>
                      <a:pt x="248" y="5594"/>
                      <a:pt x="489" y="5504"/>
                      <a:pt x="730" y="5429"/>
                    </a:cubicBezTo>
                    <a:cubicBezTo>
                      <a:pt x="602" y="3542"/>
                      <a:pt x="940" y="1640"/>
                      <a:pt x="190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9" name="Google Shape;332;p27">
                <a:extLst>
                  <a:ext uri="{FF2B5EF4-FFF2-40B4-BE49-F238E27FC236}">
                    <a16:creationId xmlns:a16="http://schemas.microsoft.com/office/drawing/2014/main" id="{1D9DF959-294D-FA7B-B63F-46CCA745105C}"/>
                  </a:ext>
                </a:extLst>
              </p:cNvPr>
              <p:cNvSpPr/>
              <p:nvPr/>
            </p:nvSpPr>
            <p:spPr>
              <a:xfrm>
                <a:off x="1239575" y="3415425"/>
                <a:ext cx="136275" cy="354675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4187" extrusionOk="0">
                    <a:moveTo>
                      <a:pt x="5451" y="0"/>
                    </a:moveTo>
                    <a:lnTo>
                      <a:pt x="5451" y="0"/>
                    </a:lnTo>
                    <a:cubicBezTo>
                      <a:pt x="4759" y="181"/>
                      <a:pt x="4052" y="391"/>
                      <a:pt x="3376" y="624"/>
                    </a:cubicBezTo>
                    <a:cubicBezTo>
                      <a:pt x="3128" y="1384"/>
                      <a:pt x="2842" y="2128"/>
                      <a:pt x="2534" y="2865"/>
                    </a:cubicBezTo>
                    <a:cubicBezTo>
                      <a:pt x="1857" y="4436"/>
                      <a:pt x="1023" y="5955"/>
                      <a:pt x="579" y="7609"/>
                    </a:cubicBezTo>
                    <a:cubicBezTo>
                      <a:pt x="0" y="9789"/>
                      <a:pt x="128" y="12089"/>
                      <a:pt x="932" y="14187"/>
                    </a:cubicBezTo>
                    <a:cubicBezTo>
                      <a:pt x="827" y="12352"/>
                      <a:pt x="925" y="10593"/>
                      <a:pt x="1474" y="8834"/>
                    </a:cubicBezTo>
                    <a:cubicBezTo>
                      <a:pt x="2000" y="7142"/>
                      <a:pt x="2985" y="5639"/>
                      <a:pt x="3849" y="4090"/>
                    </a:cubicBezTo>
                    <a:cubicBezTo>
                      <a:pt x="4579" y="2812"/>
                      <a:pt x="5233" y="1444"/>
                      <a:pt x="545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0" name="Google Shape;333;p27">
                <a:extLst>
                  <a:ext uri="{FF2B5EF4-FFF2-40B4-BE49-F238E27FC236}">
                    <a16:creationId xmlns:a16="http://schemas.microsoft.com/office/drawing/2014/main" id="{A9FE3EFD-5639-36B8-0EFD-EF631F83415F}"/>
                  </a:ext>
                </a:extLst>
              </p:cNvPr>
              <p:cNvSpPr/>
              <p:nvPr/>
            </p:nvSpPr>
            <p:spPr>
              <a:xfrm>
                <a:off x="1451200" y="3894875"/>
                <a:ext cx="42875" cy="144575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578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0" y="903"/>
                      <a:pt x="30" y="1076"/>
                      <a:pt x="53" y="1444"/>
                    </a:cubicBezTo>
                    <a:cubicBezTo>
                      <a:pt x="98" y="1925"/>
                      <a:pt x="151" y="2407"/>
                      <a:pt x="233" y="2880"/>
                    </a:cubicBezTo>
                    <a:cubicBezTo>
                      <a:pt x="391" y="3865"/>
                      <a:pt x="639" y="4835"/>
                      <a:pt x="963" y="5782"/>
                    </a:cubicBezTo>
                    <a:cubicBezTo>
                      <a:pt x="1196" y="5226"/>
                      <a:pt x="1444" y="4677"/>
                      <a:pt x="1714" y="4136"/>
                    </a:cubicBezTo>
                    <a:cubicBezTo>
                      <a:pt x="1218" y="2730"/>
                      <a:pt x="647" y="1346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1" name="Google Shape;334;p27">
                <a:extLst>
                  <a:ext uri="{FF2B5EF4-FFF2-40B4-BE49-F238E27FC236}">
                    <a16:creationId xmlns:a16="http://schemas.microsoft.com/office/drawing/2014/main" id="{3ECF1A60-C4D1-9323-92A9-42439CD2DAF1}"/>
                  </a:ext>
                </a:extLst>
              </p:cNvPr>
              <p:cNvSpPr/>
              <p:nvPr/>
            </p:nvSpPr>
            <p:spPr>
              <a:xfrm>
                <a:off x="1765825" y="3684750"/>
                <a:ext cx="345100" cy="248300"/>
              </a:xfrm>
              <a:custGeom>
                <a:avLst/>
                <a:gdLst/>
                <a:ahLst/>
                <a:cxnLst/>
                <a:rect l="l" t="t" r="r" b="b"/>
                <a:pathLst>
                  <a:path w="13804" h="9932" extrusionOk="0">
                    <a:moveTo>
                      <a:pt x="2309" y="1"/>
                    </a:moveTo>
                    <a:cubicBezTo>
                      <a:pt x="2308" y="1"/>
                      <a:pt x="151" y="978"/>
                      <a:pt x="46" y="2888"/>
                    </a:cubicBezTo>
                    <a:cubicBezTo>
                      <a:pt x="1" y="3775"/>
                      <a:pt x="211" y="4654"/>
                      <a:pt x="647" y="5429"/>
                    </a:cubicBezTo>
                    <a:cubicBezTo>
                      <a:pt x="963" y="6000"/>
                      <a:pt x="1406" y="6481"/>
                      <a:pt x="1940" y="6850"/>
                    </a:cubicBezTo>
                    <a:lnTo>
                      <a:pt x="2151" y="6654"/>
                    </a:lnTo>
                    <a:lnTo>
                      <a:pt x="3489" y="5429"/>
                    </a:lnTo>
                    <a:lnTo>
                      <a:pt x="2346" y="6774"/>
                    </a:lnTo>
                    <a:lnTo>
                      <a:pt x="2166" y="6992"/>
                    </a:lnTo>
                    <a:cubicBezTo>
                      <a:pt x="2354" y="7098"/>
                      <a:pt x="2549" y="7188"/>
                      <a:pt x="2760" y="7256"/>
                    </a:cubicBezTo>
                    <a:cubicBezTo>
                      <a:pt x="2985" y="7331"/>
                      <a:pt x="3211" y="7398"/>
                      <a:pt x="3444" y="7443"/>
                    </a:cubicBezTo>
                    <a:lnTo>
                      <a:pt x="3511" y="7271"/>
                    </a:lnTo>
                    <a:lnTo>
                      <a:pt x="4166" y="5571"/>
                    </a:lnTo>
                    <a:lnTo>
                      <a:pt x="4166" y="5571"/>
                    </a:lnTo>
                    <a:lnTo>
                      <a:pt x="3729" y="7338"/>
                    </a:lnTo>
                    <a:lnTo>
                      <a:pt x="3692" y="7496"/>
                    </a:lnTo>
                    <a:cubicBezTo>
                      <a:pt x="4346" y="7609"/>
                      <a:pt x="5008" y="7661"/>
                      <a:pt x="5669" y="7661"/>
                    </a:cubicBezTo>
                    <a:lnTo>
                      <a:pt x="5654" y="7586"/>
                    </a:lnTo>
                    <a:lnTo>
                      <a:pt x="5481" y="6308"/>
                    </a:lnTo>
                    <a:lnTo>
                      <a:pt x="5819" y="7586"/>
                    </a:lnTo>
                    <a:lnTo>
                      <a:pt x="5842" y="7669"/>
                    </a:lnTo>
                    <a:cubicBezTo>
                      <a:pt x="6391" y="7669"/>
                      <a:pt x="6767" y="7639"/>
                      <a:pt x="6767" y="7639"/>
                    </a:cubicBezTo>
                    <a:cubicBezTo>
                      <a:pt x="6767" y="7639"/>
                      <a:pt x="8977" y="9902"/>
                      <a:pt x="10977" y="9932"/>
                    </a:cubicBezTo>
                    <a:lnTo>
                      <a:pt x="12225" y="8601"/>
                    </a:lnTo>
                    <a:lnTo>
                      <a:pt x="12375" y="8443"/>
                    </a:lnTo>
                    <a:lnTo>
                      <a:pt x="13157" y="7609"/>
                    </a:lnTo>
                    <a:lnTo>
                      <a:pt x="13691" y="7030"/>
                    </a:lnTo>
                    <a:lnTo>
                      <a:pt x="13804" y="6910"/>
                    </a:lnTo>
                    <a:cubicBezTo>
                      <a:pt x="13804" y="6910"/>
                      <a:pt x="13796" y="6887"/>
                      <a:pt x="13766" y="6850"/>
                    </a:cubicBezTo>
                    <a:cubicBezTo>
                      <a:pt x="13593" y="6632"/>
                      <a:pt x="13383" y="6444"/>
                      <a:pt x="13135" y="6316"/>
                    </a:cubicBezTo>
                    <a:cubicBezTo>
                      <a:pt x="12924" y="6195"/>
                      <a:pt x="12691" y="6120"/>
                      <a:pt x="12450" y="6075"/>
                    </a:cubicBezTo>
                    <a:cubicBezTo>
                      <a:pt x="12366" y="6058"/>
                      <a:pt x="12277" y="6050"/>
                      <a:pt x="12184" y="6050"/>
                    </a:cubicBezTo>
                    <a:cubicBezTo>
                      <a:pt x="12153" y="6050"/>
                      <a:pt x="12121" y="6051"/>
                      <a:pt x="12090" y="6053"/>
                    </a:cubicBezTo>
                    <a:cubicBezTo>
                      <a:pt x="11477" y="6073"/>
                      <a:pt x="10772" y="6380"/>
                      <a:pt x="9809" y="6380"/>
                    </a:cubicBezTo>
                    <a:cubicBezTo>
                      <a:pt x="9366" y="6380"/>
                      <a:pt x="8869" y="6315"/>
                      <a:pt x="8300" y="6128"/>
                    </a:cubicBezTo>
                    <a:cubicBezTo>
                      <a:pt x="6248" y="5451"/>
                      <a:pt x="1880" y="2617"/>
                      <a:pt x="230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2" name="Google Shape;335;p27">
                <a:extLst>
                  <a:ext uri="{FF2B5EF4-FFF2-40B4-BE49-F238E27FC236}">
                    <a16:creationId xmlns:a16="http://schemas.microsoft.com/office/drawing/2014/main" id="{9392FD5A-65AA-F1EF-558E-05AAAEF89369}"/>
                  </a:ext>
                </a:extLst>
              </p:cNvPr>
              <p:cNvSpPr/>
              <p:nvPr/>
            </p:nvSpPr>
            <p:spPr>
              <a:xfrm>
                <a:off x="2067850" y="3829775"/>
                <a:ext cx="402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1808" extrusionOk="0">
                    <a:moveTo>
                      <a:pt x="300" y="0"/>
                    </a:moveTo>
                    <a:cubicBezTo>
                      <a:pt x="273" y="0"/>
                      <a:pt x="246" y="4"/>
                      <a:pt x="219" y="11"/>
                    </a:cubicBezTo>
                    <a:cubicBezTo>
                      <a:pt x="121" y="41"/>
                      <a:pt x="39" y="124"/>
                      <a:pt x="16" y="229"/>
                    </a:cubicBezTo>
                    <a:cubicBezTo>
                      <a:pt x="16" y="237"/>
                      <a:pt x="16" y="244"/>
                      <a:pt x="16" y="252"/>
                    </a:cubicBezTo>
                    <a:cubicBezTo>
                      <a:pt x="1" y="342"/>
                      <a:pt x="16" y="432"/>
                      <a:pt x="46" y="515"/>
                    </a:cubicBezTo>
                    <a:cubicBezTo>
                      <a:pt x="159" y="823"/>
                      <a:pt x="437" y="1064"/>
                      <a:pt x="678" y="1304"/>
                    </a:cubicBezTo>
                    <a:cubicBezTo>
                      <a:pt x="820" y="1432"/>
                      <a:pt x="941" y="1590"/>
                      <a:pt x="1046" y="1755"/>
                    </a:cubicBezTo>
                    <a:cubicBezTo>
                      <a:pt x="1054" y="1770"/>
                      <a:pt x="1061" y="1793"/>
                      <a:pt x="1076" y="1808"/>
                    </a:cubicBezTo>
                    <a:lnTo>
                      <a:pt x="1610" y="1229"/>
                    </a:lnTo>
                    <a:cubicBezTo>
                      <a:pt x="1595" y="1214"/>
                      <a:pt x="1587" y="1191"/>
                      <a:pt x="1572" y="1176"/>
                    </a:cubicBezTo>
                    <a:cubicBezTo>
                      <a:pt x="1422" y="936"/>
                      <a:pt x="1249" y="718"/>
                      <a:pt x="1054" y="515"/>
                    </a:cubicBezTo>
                    <a:cubicBezTo>
                      <a:pt x="933" y="394"/>
                      <a:pt x="813" y="282"/>
                      <a:pt x="678" y="176"/>
                    </a:cubicBezTo>
                    <a:cubicBezTo>
                      <a:pt x="571" y="88"/>
                      <a:pt x="437" y="0"/>
                      <a:pt x="30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3" name="Google Shape;336;p27">
                <a:extLst>
                  <a:ext uri="{FF2B5EF4-FFF2-40B4-BE49-F238E27FC236}">
                    <a16:creationId xmlns:a16="http://schemas.microsoft.com/office/drawing/2014/main" id="{E0757023-F01F-C0C6-C8CB-599D2B16E7E2}"/>
                  </a:ext>
                </a:extLst>
              </p:cNvPr>
              <p:cNvSpPr/>
              <p:nvPr/>
            </p:nvSpPr>
            <p:spPr>
              <a:xfrm>
                <a:off x="2025575" y="3843775"/>
                <a:ext cx="49650" cy="55825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2233" extrusionOk="0">
                    <a:moveTo>
                      <a:pt x="219" y="1"/>
                    </a:moveTo>
                    <a:cubicBezTo>
                      <a:pt x="189" y="1"/>
                      <a:pt x="158" y="16"/>
                      <a:pt x="143" y="52"/>
                    </a:cubicBezTo>
                    <a:cubicBezTo>
                      <a:pt x="53" y="443"/>
                      <a:pt x="0" y="842"/>
                      <a:pt x="0" y="1248"/>
                    </a:cubicBezTo>
                    <a:cubicBezTo>
                      <a:pt x="0" y="1451"/>
                      <a:pt x="15" y="1684"/>
                      <a:pt x="158" y="1864"/>
                    </a:cubicBezTo>
                    <a:cubicBezTo>
                      <a:pt x="309" y="2045"/>
                      <a:pt x="534" y="2097"/>
                      <a:pt x="767" y="2142"/>
                    </a:cubicBezTo>
                    <a:cubicBezTo>
                      <a:pt x="1098" y="2195"/>
                      <a:pt x="1436" y="2225"/>
                      <a:pt x="1775" y="2233"/>
                    </a:cubicBezTo>
                    <a:lnTo>
                      <a:pt x="1835" y="2233"/>
                    </a:lnTo>
                    <a:lnTo>
                      <a:pt x="1985" y="2075"/>
                    </a:lnTo>
                    <a:lnTo>
                      <a:pt x="1918" y="2075"/>
                    </a:lnTo>
                    <a:cubicBezTo>
                      <a:pt x="1542" y="2075"/>
                      <a:pt x="1166" y="2045"/>
                      <a:pt x="790" y="1985"/>
                    </a:cubicBezTo>
                    <a:cubicBezTo>
                      <a:pt x="594" y="1955"/>
                      <a:pt x="391" y="1902"/>
                      <a:pt x="286" y="1767"/>
                    </a:cubicBezTo>
                    <a:cubicBezTo>
                      <a:pt x="173" y="1631"/>
                      <a:pt x="158" y="1436"/>
                      <a:pt x="158" y="1248"/>
                    </a:cubicBezTo>
                    <a:cubicBezTo>
                      <a:pt x="158" y="857"/>
                      <a:pt x="211" y="473"/>
                      <a:pt x="301" y="90"/>
                    </a:cubicBezTo>
                    <a:cubicBezTo>
                      <a:pt x="310" y="36"/>
                      <a:pt x="265" y="1"/>
                      <a:pt x="21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4" name="Google Shape;337;p27">
                <a:extLst>
                  <a:ext uri="{FF2B5EF4-FFF2-40B4-BE49-F238E27FC236}">
                    <a16:creationId xmlns:a16="http://schemas.microsoft.com/office/drawing/2014/main" id="{215C8FA6-7C5A-7AE3-7A51-DBECBB2F1061}"/>
                  </a:ext>
                </a:extLst>
              </p:cNvPr>
              <p:cNvSpPr/>
              <p:nvPr/>
            </p:nvSpPr>
            <p:spPr>
              <a:xfrm>
                <a:off x="1947750" y="3679075"/>
                <a:ext cx="74100" cy="80275"/>
              </a:xfrm>
              <a:custGeom>
                <a:avLst/>
                <a:gdLst/>
                <a:ahLst/>
                <a:cxnLst/>
                <a:rect l="l" t="t" r="r" b="b"/>
                <a:pathLst>
                  <a:path w="2964" h="3211" extrusionOk="0">
                    <a:moveTo>
                      <a:pt x="1218" y="1"/>
                    </a:moveTo>
                    <a:cubicBezTo>
                      <a:pt x="896" y="1"/>
                      <a:pt x="572" y="117"/>
                      <a:pt x="347" y="348"/>
                    </a:cubicBezTo>
                    <a:cubicBezTo>
                      <a:pt x="61" y="641"/>
                      <a:pt x="1" y="1160"/>
                      <a:pt x="257" y="1491"/>
                    </a:cubicBezTo>
                    <a:cubicBezTo>
                      <a:pt x="414" y="1694"/>
                      <a:pt x="685" y="1829"/>
                      <a:pt x="753" y="2085"/>
                    </a:cubicBezTo>
                    <a:cubicBezTo>
                      <a:pt x="775" y="2197"/>
                      <a:pt x="783" y="2310"/>
                      <a:pt x="783" y="2423"/>
                    </a:cubicBezTo>
                    <a:cubicBezTo>
                      <a:pt x="823" y="2834"/>
                      <a:pt x="1267" y="3210"/>
                      <a:pt x="1691" y="3210"/>
                    </a:cubicBezTo>
                    <a:cubicBezTo>
                      <a:pt x="1747" y="3210"/>
                      <a:pt x="1803" y="3204"/>
                      <a:pt x="1858" y="3190"/>
                    </a:cubicBezTo>
                    <a:cubicBezTo>
                      <a:pt x="2332" y="3069"/>
                      <a:pt x="2798" y="2543"/>
                      <a:pt x="2880" y="2077"/>
                    </a:cubicBezTo>
                    <a:cubicBezTo>
                      <a:pt x="2963" y="1603"/>
                      <a:pt x="2790" y="1115"/>
                      <a:pt x="2504" y="739"/>
                    </a:cubicBezTo>
                    <a:cubicBezTo>
                      <a:pt x="2264" y="393"/>
                      <a:pt x="1903" y="145"/>
                      <a:pt x="1505" y="32"/>
                    </a:cubicBezTo>
                    <a:cubicBezTo>
                      <a:pt x="1411" y="11"/>
                      <a:pt x="1314" y="1"/>
                      <a:pt x="121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5" name="Google Shape;338;p27">
                <a:extLst>
                  <a:ext uri="{FF2B5EF4-FFF2-40B4-BE49-F238E27FC236}">
                    <a16:creationId xmlns:a16="http://schemas.microsoft.com/office/drawing/2014/main" id="{40383723-766A-320A-6E46-2C146FBA4B9C}"/>
                  </a:ext>
                </a:extLst>
              </p:cNvPr>
              <p:cNvSpPr/>
              <p:nvPr/>
            </p:nvSpPr>
            <p:spPr>
              <a:xfrm>
                <a:off x="1976150" y="3727125"/>
                <a:ext cx="39100" cy="355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422" extrusionOk="0">
                    <a:moveTo>
                      <a:pt x="777" y="0"/>
                    </a:moveTo>
                    <a:cubicBezTo>
                      <a:pt x="459" y="0"/>
                      <a:pt x="168" y="218"/>
                      <a:pt x="90" y="546"/>
                    </a:cubicBezTo>
                    <a:cubicBezTo>
                      <a:pt x="0" y="929"/>
                      <a:pt x="233" y="1313"/>
                      <a:pt x="617" y="1403"/>
                    </a:cubicBezTo>
                    <a:cubicBezTo>
                      <a:pt x="671" y="1416"/>
                      <a:pt x="725" y="1422"/>
                      <a:pt x="779" y="1422"/>
                    </a:cubicBezTo>
                    <a:cubicBezTo>
                      <a:pt x="1101" y="1422"/>
                      <a:pt x="1390" y="1198"/>
                      <a:pt x="1474" y="869"/>
                    </a:cubicBezTo>
                    <a:cubicBezTo>
                      <a:pt x="1564" y="493"/>
                      <a:pt x="1323" y="110"/>
                      <a:pt x="940" y="20"/>
                    </a:cubicBezTo>
                    <a:cubicBezTo>
                      <a:pt x="885" y="7"/>
                      <a:pt x="831" y="0"/>
                      <a:pt x="77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" name="Google Shape;339;p27">
                <a:extLst>
                  <a:ext uri="{FF2B5EF4-FFF2-40B4-BE49-F238E27FC236}">
                    <a16:creationId xmlns:a16="http://schemas.microsoft.com/office/drawing/2014/main" id="{FA04AE60-2F0B-158C-A9C7-DEFBA4DA71CA}"/>
                  </a:ext>
                </a:extLst>
              </p:cNvPr>
              <p:cNvSpPr/>
              <p:nvPr/>
            </p:nvSpPr>
            <p:spPr>
              <a:xfrm>
                <a:off x="1951525" y="3763425"/>
                <a:ext cx="19950" cy="4822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929" extrusionOk="0">
                    <a:moveTo>
                      <a:pt x="353" y="1"/>
                    </a:moveTo>
                    <a:cubicBezTo>
                      <a:pt x="332" y="1"/>
                      <a:pt x="309" y="4"/>
                      <a:pt x="286" y="11"/>
                    </a:cubicBezTo>
                    <a:cubicBezTo>
                      <a:pt x="98" y="64"/>
                      <a:pt x="60" y="522"/>
                      <a:pt x="38" y="680"/>
                    </a:cubicBezTo>
                    <a:cubicBezTo>
                      <a:pt x="0" y="958"/>
                      <a:pt x="8" y="1237"/>
                      <a:pt x="68" y="1515"/>
                    </a:cubicBezTo>
                    <a:cubicBezTo>
                      <a:pt x="83" y="1605"/>
                      <a:pt x="121" y="1703"/>
                      <a:pt x="166" y="1785"/>
                    </a:cubicBezTo>
                    <a:cubicBezTo>
                      <a:pt x="218" y="1868"/>
                      <a:pt x="309" y="1921"/>
                      <a:pt x="414" y="1928"/>
                    </a:cubicBezTo>
                    <a:cubicBezTo>
                      <a:pt x="579" y="1928"/>
                      <a:pt x="692" y="1763"/>
                      <a:pt x="745" y="1597"/>
                    </a:cubicBezTo>
                    <a:cubicBezTo>
                      <a:pt x="782" y="1455"/>
                      <a:pt x="797" y="1312"/>
                      <a:pt x="797" y="1169"/>
                    </a:cubicBezTo>
                    <a:cubicBezTo>
                      <a:pt x="797" y="956"/>
                      <a:pt x="710" y="1"/>
                      <a:pt x="35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7" name="Google Shape;340;p27">
                <a:extLst>
                  <a:ext uri="{FF2B5EF4-FFF2-40B4-BE49-F238E27FC236}">
                    <a16:creationId xmlns:a16="http://schemas.microsoft.com/office/drawing/2014/main" id="{FB882EAE-ACEF-3C0D-54DE-414526B96C61}"/>
                  </a:ext>
                </a:extLst>
              </p:cNvPr>
              <p:cNvSpPr/>
              <p:nvPr/>
            </p:nvSpPr>
            <p:spPr>
              <a:xfrm>
                <a:off x="1906600" y="3716775"/>
                <a:ext cx="25975" cy="62725"/>
              </a:xfrm>
              <a:custGeom>
                <a:avLst/>
                <a:gdLst/>
                <a:ahLst/>
                <a:cxnLst/>
                <a:rect l="l" t="t" r="r" b="b"/>
                <a:pathLst>
                  <a:path w="1039" h="2509" extrusionOk="0">
                    <a:moveTo>
                      <a:pt x="804" y="1"/>
                    </a:moveTo>
                    <a:cubicBezTo>
                      <a:pt x="663" y="1"/>
                      <a:pt x="542" y="196"/>
                      <a:pt x="497" y="298"/>
                    </a:cubicBezTo>
                    <a:cubicBezTo>
                      <a:pt x="264" y="787"/>
                      <a:pt x="113" y="1306"/>
                      <a:pt x="46" y="1847"/>
                    </a:cubicBezTo>
                    <a:cubicBezTo>
                      <a:pt x="16" y="2058"/>
                      <a:pt x="1" y="2306"/>
                      <a:pt x="158" y="2456"/>
                    </a:cubicBezTo>
                    <a:cubicBezTo>
                      <a:pt x="181" y="2479"/>
                      <a:pt x="211" y="2501"/>
                      <a:pt x="249" y="2509"/>
                    </a:cubicBezTo>
                    <a:cubicBezTo>
                      <a:pt x="309" y="2509"/>
                      <a:pt x="369" y="2486"/>
                      <a:pt x="407" y="2434"/>
                    </a:cubicBezTo>
                    <a:cubicBezTo>
                      <a:pt x="542" y="2298"/>
                      <a:pt x="602" y="2103"/>
                      <a:pt x="647" y="1907"/>
                    </a:cubicBezTo>
                    <a:cubicBezTo>
                      <a:pt x="760" y="1464"/>
                      <a:pt x="858" y="1013"/>
                      <a:pt x="933" y="562"/>
                    </a:cubicBezTo>
                    <a:cubicBezTo>
                      <a:pt x="955" y="426"/>
                      <a:pt x="1038" y="103"/>
                      <a:pt x="880" y="20"/>
                    </a:cubicBezTo>
                    <a:cubicBezTo>
                      <a:pt x="854" y="7"/>
                      <a:pt x="829" y="1"/>
                      <a:pt x="80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8" name="Google Shape;341;p27">
                <a:extLst>
                  <a:ext uri="{FF2B5EF4-FFF2-40B4-BE49-F238E27FC236}">
                    <a16:creationId xmlns:a16="http://schemas.microsoft.com/office/drawing/2014/main" id="{27074474-D0F3-D583-CFF7-C0A6634CBFF0}"/>
                  </a:ext>
                </a:extLst>
              </p:cNvPr>
              <p:cNvSpPr/>
              <p:nvPr/>
            </p:nvSpPr>
            <p:spPr>
              <a:xfrm>
                <a:off x="1855675" y="3671750"/>
                <a:ext cx="53400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3483" extrusionOk="0">
                    <a:moveTo>
                      <a:pt x="2007" y="1"/>
                    </a:moveTo>
                    <a:cubicBezTo>
                      <a:pt x="1927" y="1"/>
                      <a:pt x="1743" y="305"/>
                      <a:pt x="1692" y="370"/>
                    </a:cubicBezTo>
                    <a:cubicBezTo>
                      <a:pt x="1308" y="844"/>
                      <a:pt x="835" y="1242"/>
                      <a:pt x="504" y="1754"/>
                    </a:cubicBezTo>
                    <a:cubicBezTo>
                      <a:pt x="173" y="2265"/>
                      <a:pt x="0" y="2941"/>
                      <a:pt x="286" y="3483"/>
                    </a:cubicBezTo>
                    <a:cubicBezTo>
                      <a:pt x="369" y="2836"/>
                      <a:pt x="677" y="2242"/>
                      <a:pt x="1158" y="1806"/>
                    </a:cubicBezTo>
                    <a:cubicBezTo>
                      <a:pt x="1293" y="1686"/>
                      <a:pt x="1444" y="1573"/>
                      <a:pt x="1564" y="1438"/>
                    </a:cubicBezTo>
                    <a:cubicBezTo>
                      <a:pt x="1812" y="1167"/>
                      <a:pt x="1940" y="806"/>
                      <a:pt x="2015" y="453"/>
                    </a:cubicBezTo>
                    <a:cubicBezTo>
                      <a:pt x="2030" y="378"/>
                      <a:pt x="2135" y="39"/>
                      <a:pt x="2015" y="2"/>
                    </a:cubicBezTo>
                    <a:cubicBezTo>
                      <a:pt x="2012" y="1"/>
                      <a:pt x="2010" y="1"/>
                      <a:pt x="200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9" name="Google Shape;342;p27">
                <a:extLst>
                  <a:ext uri="{FF2B5EF4-FFF2-40B4-BE49-F238E27FC236}">
                    <a16:creationId xmlns:a16="http://schemas.microsoft.com/office/drawing/2014/main" id="{2C2CDD5B-720C-F41E-DD6C-887507088A66}"/>
                  </a:ext>
                </a:extLst>
              </p:cNvPr>
              <p:cNvSpPr/>
              <p:nvPr/>
            </p:nvSpPr>
            <p:spPr>
              <a:xfrm>
                <a:off x="1936850" y="3642825"/>
                <a:ext cx="21450" cy="27100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084" extrusionOk="0">
                    <a:moveTo>
                      <a:pt x="354" y="1"/>
                    </a:moveTo>
                    <a:cubicBezTo>
                      <a:pt x="352" y="1"/>
                      <a:pt x="349" y="1"/>
                      <a:pt x="347" y="1"/>
                    </a:cubicBezTo>
                    <a:cubicBezTo>
                      <a:pt x="8" y="1"/>
                      <a:pt x="1" y="490"/>
                      <a:pt x="121" y="700"/>
                    </a:cubicBezTo>
                    <a:cubicBezTo>
                      <a:pt x="226" y="858"/>
                      <a:pt x="377" y="986"/>
                      <a:pt x="550" y="1054"/>
                    </a:cubicBezTo>
                    <a:cubicBezTo>
                      <a:pt x="580" y="1069"/>
                      <a:pt x="617" y="1084"/>
                      <a:pt x="655" y="1084"/>
                    </a:cubicBezTo>
                    <a:cubicBezTo>
                      <a:pt x="745" y="1076"/>
                      <a:pt x="820" y="1009"/>
                      <a:pt x="843" y="918"/>
                    </a:cubicBezTo>
                    <a:cubicBezTo>
                      <a:pt x="858" y="836"/>
                      <a:pt x="850" y="745"/>
                      <a:pt x="828" y="655"/>
                    </a:cubicBezTo>
                    <a:cubicBezTo>
                      <a:pt x="776" y="446"/>
                      <a:pt x="642" y="1"/>
                      <a:pt x="35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0" name="Google Shape;343;p27">
                <a:extLst>
                  <a:ext uri="{FF2B5EF4-FFF2-40B4-BE49-F238E27FC236}">
                    <a16:creationId xmlns:a16="http://schemas.microsoft.com/office/drawing/2014/main" id="{FFB697B1-4078-9FF0-629C-B940D9A6DFF1}"/>
                  </a:ext>
                </a:extLst>
              </p:cNvPr>
              <p:cNvSpPr/>
              <p:nvPr/>
            </p:nvSpPr>
            <p:spPr>
              <a:xfrm>
                <a:off x="1985200" y="3654225"/>
                <a:ext cx="25550" cy="26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1072" extrusionOk="0">
                    <a:moveTo>
                      <a:pt x="379" y="0"/>
                    </a:moveTo>
                    <a:cubicBezTo>
                      <a:pt x="163" y="0"/>
                      <a:pt x="1" y="150"/>
                      <a:pt x="127" y="492"/>
                    </a:cubicBezTo>
                    <a:cubicBezTo>
                      <a:pt x="202" y="703"/>
                      <a:pt x="337" y="876"/>
                      <a:pt x="525" y="996"/>
                    </a:cubicBezTo>
                    <a:cubicBezTo>
                      <a:pt x="591" y="1040"/>
                      <a:pt x="678" y="1071"/>
                      <a:pt x="757" y="1071"/>
                    </a:cubicBezTo>
                    <a:cubicBezTo>
                      <a:pt x="813" y="1071"/>
                      <a:pt x="864" y="1056"/>
                      <a:pt x="901" y="1019"/>
                    </a:cubicBezTo>
                    <a:cubicBezTo>
                      <a:pt x="939" y="974"/>
                      <a:pt x="969" y="913"/>
                      <a:pt x="976" y="853"/>
                    </a:cubicBezTo>
                    <a:cubicBezTo>
                      <a:pt x="1022" y="665"/>
                      <a:pt x="991" y="470"/>
                      <a:pt x="894" y="297"/>
                    </a:cubicBezTo>
                    <a:cubicBezTo>
                      <a:pt x="780" y="107"/>
                      <a:pt x="561" y="0"/>
                      <a:pt x="37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" name="Google Shape;344;p27">
                <a:extLst>
                  <a:ext uri="{FF2B5EF4-FFF2-40B4-BE49-F238E27FC236}">
                    <a16:creationId xmlns:a16="http://schemas.microsoft.com/office/drawing/2014/main" id="{7F2670BF-5A01-A3A9-B656-1CC14133D906}"/>
                  </a:ext>
                </a:extLst>
              </p:cNvPr>
              <p:cNvSpPr/>
              <p:nvPr/>
            </p:nvSpPr>
            <p:spPr>
              <a:xfrm>
                <a:off x="1921825" y="3539025"/>
                <a:ext cx="97375" cy="70750"/>
              </a:xfrm>
              <a:custGeom>
                <a:avLst/>
                <a:gdLst/>
                <a:ahLst/>
                <a:cxnLst/>
                <a:rect l="l" t="t" r="r" b="b"/>
                <a:pathLst>
                  <a:path w="3895" h="2830" extrusionOk="0">
                    <a:moveTo>
                      <a:pt x="3264" y="1"/>
                    </a:moveTo>
                    <a:cubicBezTo>
                      <a:pt x="2023" y="1"/>
                      <a:pt x="401" y="1250"/>
                      <a:pt x="0" y="1574"/>
                    </a:cubicBezTo>
                    <a:cubicBezTo>
                      <a:pt x="106" y="1702"/>
                      <a:pt x="301" y="1740"/>
                      <a:pt x="489" y="1792"/>
                    </a:cubicBezTo>
                    <a:cubicBezTo>
                      <a:pt x="873" y="1898"/>
                      <a:pt x="1241" y="2041"/>
                      <a:pt x="1594" y="2221"/>
                    </a:cubicBezTo>
                    <a:cubicBezTo>
                      <a:pt x="1948" y="2394"/>
                      <a:pt x="2286" y="2597"/>
                      <a:pt x="2602" y="2830"/>
                    </a:cubicBezTo>
                    <a:lnTo>
                      <a:pt x="3895" y="138"/>
                    </a:lnTo>
                    <a:cubicBezTo>
                      <a:pt x="3704" y="42"/>
                      <a:pt x="3490" y="1"/>
                      <a:pt x="326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" name="Google Shape;345;p27">
                <a:extLst>
                  <a:ext uri="{FF2B5EF4-FFF2-40B4-BE49-F238E27FC236}">
                    <a16:creationId xmlns:a16="http://schemas.microsoft.com/office/drawing/2014/main" id="{0F61C210-6FCF-626E-986F-103FBBF9CC80}"/>
                  </a:ext>
                </a:extLst>
              </p:cNvPr>
              <p:cNvSpPr/>
              <p:nvPr/>
            </p:nvSpPr>
            <p:spPr>
              <a:xfrm>
                <a:off x="1786300" y="3538275"/>
                <a:ext cx="128400" cy="132225"/>
              </a:xfrm>
              <a:custGeom>
                <a:avLst/>
                <a:gdLst/>
                <a:ahLst/>
                <a:cxnLst/>
                <a:rect l="l" t="t" r="r" b="b"/>
                <a:pathLst>
                  <a:path w="5136" h="5289" extrusionOk="0">
                    <a:moveTo>
                      <a:pt x="4903" y="0"/>
                    </a:moveTo>
                    <a:cubicBezTo>
                      <a:pt x="4148" y="0"/>
                      <a:pt x="3436" y="320"/>
                      <a:pt x="2768" y="702"/>
                    </a:cubicBezTo>
                    <a:cubicBezTo>
                      <a:pt x="2407" y="913"/>
                      <a:pt x="2076" y="1146"/>
                      <a:pt x="1760" y="1416"/>
                    </a:cubicBezTo>
                    <a:cubicBezTo>
                      <a:pt x="715" y="2349"/>
                      <a:pt x="347" y="3679"/>
                      <a:pt x="16" y="5040"/>
                    </a:cubicBezTo>
                    <a:cubicBezTo>
                      <a:pt x="1" y="5145"/>
                      <a:pt x="61" y="5236"/>
                      <a:pt x="159" y="5266"/>
                    </a:cubicBezTo>
                    <a:cubicBezTo>
                      <a:pt x="208" y="5281"/>
                      <a:pt x="257" y="5288"/>
                      <a:pt x="305" y="5288"/>
                    </a:cubicBezTo>
                    <a:cubicBezTo>
                      <a:pt x="354" y="5288"/>
                      <a:pt x="403" y="5281"/>
                      <a:pt x="452" y="5266"/>
                    </a:cubicBezTo>
                    <a:cubicBezTo>
                      <a:pt x="700" y="5213"/>
                      <a:pt x="941" y="5130"/>
                      <a:pt x="1166" y="5018"/>
                    </a:cubicBezTo>
                    <a:cubicBezTo>
                      <a:pt x="1394" y="4913"/>
                      <a:pt x="1632" y="4778"/>
                      <a:pt x="1868" y="4778"/>
                    </a:cubicBezTo>
                    <a:cubicBezTo>
                      <a:pt x="1920" y="4778"/>
                      <a:pt x="1972" y="4785"/>
                      <a:pt x="2023" y="4800"/>
                    </a:cubicBezTo>
                    <a:cubicBezTo>
                      <a:pt x="2144" y="4830"/>
                      <a:pt x="2249" y="4905"/>
                      <a:pt x="2369" y="4920"/>
                    </a:cubicBezTo>
                    <a:cubicBezTo>
                      <a:pt x="2542" y="4920"/>
                      <a:pt x="2700" y="4830"/>
                      <a:pt x="2783" y="4679"/>
                    </a:cubicBezTo>
                    <a:cubicBezTo>
                      <a:pt x="2865" y="4529"/>
                      <a:pt x="2910" y="4364"/>
                      <a:pt x="2933" y="4198"/>
                    </a:cubicBezTo>
                    <a:cubicBezTo>
                      <a:pt x="3083" y="3394"/>
                      <a:pt x="3241" y="2589"/>
                      <a:pt x="3572" y="1837"/>
                    </a:cubicBezTo>
                    <a:cubicBezTo>
                      <a:pt x="3903" y="1093"/>
                      <a:pt x="4422" y="409"/>
                      <a:pt x="5136" y="11"/>
                    </a:cubicBezTo>
                    <a:cubicBezTo>
                      <a:pt x="5058" y="4"/>
                      <a:pt x="4980" y="0"/>
                      <a:pt x="490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" name="Google Shape;346;p27">
                <a:extLst>
                  <a:ext uri="{FF2B5EF4-FFF2-40B4-BE49-F238E27FC236}">
                    <a16:creationId xmlns:a16="http://schemas.microsoft.com/office/drawing/2014/main" id="{63D67072-CB49-D6B5-2602-9F613CB1F0C6}"/>
                  </a:ext>
                </a:extLst>
              </p:cNvPr>
              <p:cNvSpPr/>
              <p:nvPr/>
            </p:nvSpPr>
            <p:spPr>
              <a:xfrm>
                <a:off x="1912400" y="3538050"/>
                <a:ext cx="11700" cy="75675"/>
              </a:xfrm>
              <a:custGeom>
                <a:avLst/>
                <a:gdLst/>
                <a:ahLst/>
                <a:cxnLst/>
                <a:rect l="l" t="t" r="r" b="b"/>
                <a:pathLst>
                  <a:path w="468" h="3027" extrusionOk="0">
                    <a:moveTo>
                      <a:pt x="61" y="0"/>
                    </a:moveTo>
                    <a:cubicBezTo>
                      <a:pt x="31" y="0"/>
                      <a:pt x="1" y="23"/>
                      <a:pt x="9" y="65"/>
                    </a:cubicBezTo>
                    <a:cubicBezTo>
                      <a:pt x="24" y="170"/>
                      <a:pt x="317" y="2794"/>
                      <a:pt x="362" y="2982"/>
                    </a:cubicBezTo>
                    <a:cubicBezTo>
                      <a:pt x="362" y="3004"/>
                      <a:pt x="385" y="3019"/>
                      <a:pt x="415" y="3019"/>
                    </a:cubicBezTo>
                    <a:lnTo>
                      <a:pt x="423" y="3027"/>
                    </a:lnTo>
                    <a:cubicBezTo>
                      <a:pt x="453" y="3019"/>
                      <a:pt x="468" y="2989"/>
                      <a:pt x="468" y="2967"/>
                    </a:cubicBezTo>
                    <a:cubicBezTo>
                      <a:pt x="423" y="2779"/>
                      <a:pt x="114" y="80"/>
                      <a:pt x="114" y="50"/>
                    </a:cubicBezTo>
                    <a:cubicBezTo>
                      <a:pt x="111" y="16"/>
                      <a:pt x="86" y="0"/>
                      <a:pt x="6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4" name="Google Shape;347;p27">
                <a:extLst>
                  <a:ext uri="{FF2B5EF4-FFF2-40B4-BE49-F238E27FC236}">
                    <a16:creationId xmlns:a16="http://schemas.microsoft.com/office/drawing/2014/main" id="{381D1324-F90C-CFEB-1875-1AD5DC5E43A5}"/>
                  </a:ext>
                </a:extLst>
              </p:cNvPr>
              <p:cNvSpPr/>
              <p:nvPr/>
            </p:nvSpPr>
            <p:spPr>
              <a:xfrm>
                <a:off x="1369050" y="3839500"/>
                <a:ext cx="64500" cy="373800"/>
              </a:xfrm>
              <a:custGeom>
                <a:avLst/>
                <a:gdLst/>
                <a:ahLst/>
                <a:cxnLst/>
                <a:rect l="l" t="t" r="r" b="b"/>
                <a:pathLst>
                  <a:path w="2580" h="14952" extrusionOk="0">
                    <a:moveTo>
                      <a:pt x="2461" y="1"/>
                    </a:moveTo>
                    <a:cubicBezTo>
                      <a:pt x="2414" y="1"/>
                      <a:pt x="2372" y="25"/>
                      <a:pt x="2354" y="73"/>
                    </a:cubicBezTo>
                    <a:cubicBezTo>
                      <a:pt x="648" y="4832"/>
                      <a:pt x="1" y="9914"/>
                      <a:pt x="467" y="14951"/>
                    </a:cubicBezTo>
                    <a:lnTo>
                      <a:pt x="685" y="14951"/>
                    </a:lnTo>
                    <a:cubicBezTo>
                      <a:pt x="219" y="9937"/>
                      <a:pt x="858" y="4885"/>
                      <a:pt x="2557" y="148"/>
                    </a:cubicBezTo>
                    <a:cubicBezTo>
                      <a:pt x="2580" y="88"/>
                      <a:pt x="2550" y="28"/>
                      <a:pt x="2497" y="5"/>
                    </a:cubicBezTo>
                    <a:cubicBezTo>
                      <a:pt x="2485" y="2"/>
                      <a:pt x="2473" y="1"/>
                      <a:pt x="246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5" name="Google Shape;348;p27">
                <a:extLst>
                  <a:ext uri="{FF2B5EF4-FFF2-40B4-BE49-F238E27FC236}">
                    <a16:creationId xmlns:a16="http://schemas.microsoft.com/office/drawing/2014/main" id="{0C6F1715-FCA9-5E74-4E68-2C1BEACEB1E0}"/>
                  </a:ext>
                </a:extLst>
              </p:cNvPr>
              <p:cNvSpPr/>
              <p:nvPr/>
            </p:nvSpPr>
            <p:spPr>
              <a:xfrm>
                <a:off x="1010450" y="3200025"/>
                <a:ext cx="380450" cy="1011775"/>
              </a:xfrm>
              <a:custGeom>
                <a:avLst/>
                <a:gdLst/>
                <a:ahLst/>
                <a:cxnLst/>
                <a:rect l="l" t="t" r="r" b="b"/>
                <a:pathLst>
                  <a:path w="15218" h="40471" extrusionOk="0">
                    <a:moveTo>
                      <a:pt x="11451" y="1"/>
                    </a:moveTo>
                    <a:cubicBezTo>
                      <a:pt x="11270" y="98"/>
                      <a:pt x="11090" y="204"/>
                      <a:pt x="10917" y="316"/>
                    </a:cubicBezTo>
                    <a:cubicBezTo>
                      <a:pt x="10842" y="361"/>
                      <a:pt x="10766" y="407"/>
                      <a:pt x="10691" y="452"/>
                    </a:cubicBezTo>
                    <a:cubicBezTo>
                      <a:pt x="10285" y="700"/>
                      <a:pt x="9894" y="963"/>
                      <a:pt x="9518" y="1234"/>
                    </a:cubicBezTo>
                    <a:cubicBezTo>
                      <a:pt x="9443" y="1286"/>
                      <a:pt x="9376" y="1339"/>
                      <a:pt x="9300" y="1391"/>
                    </a:cubicBezTo>
                    <a:cubicBezTo>
                      <a:pt x="8113" y="2256"/>
                      <a:pt x="7007" y="3241"/>
                      <a:pt x="6008" y="4323"/>
                    </a:cubicBezTo>
                    <a:cubicBezTo>
                      <a:pt x="5947" y="4391"/>
                      <a:pt x="5887" y="4459"/>
                      <a:pt x="5820" y="4534"/>
                    </a:cubicBezTo>
                    <a:cubicBezTo>
                      <a:pt x="4714" y="5759"/>
                      <a:pt x="3745" y="7113"/>
                      <a:pt x="2925" y="8549"/>
                    </a:cubicBezTo>
                    <a:cubicBezTo>
                      <a:pt x="2888" y="8624"/>
                      <a:pt x="2842" y="8706"/>
                      <a:pt x="2797" y="8782"/>
                    </a:cubicBezTo>
                    <a:cubicBezTo>
                      <a:pt x="1993" y="10240"/>
                      <a:pt x="1361" y="11781"/>
                      <a:pt x="895" y="13375"/>
                    </a:cubicBezTo>
                    <a:cubicBezTo>
                      <a:pt x="865" y="13488"/>
                      <a:pt x="835" y="13601"/>
                      <a:pt x="805" y="13713"/>
                    </a:cubicBezTo>
                    <a:cubicBezTo>
                      <a:pt x="271" y="15661"/>
                      <a:pt x="1" y="17675"/>
                      <a:pt x="8" y="19690"/>
                    </a:cubicBezTo>
                    <a:lnTo>
                      <a:pt x="8" y="26847"/>
                    </a:lnTo>
                    <a:lnTo>
                      <a:pt x="4083" y="37944"/>
                    </a:lnTo>
                    <a:lnTo>
                      <a:pt x="15217" y="40470"/>
                    </a:lnTo>
                    <a:lnTo>
                      <a:pt x="14796" y="35974"/>
                    </a:lnTo>
                    <a:lnTo>
                      <a:pt x="14661" y="34456"/>
                    </a:lnTo>
                    <a:lnTo>
                      <a:pt x="13683" y="24013"/>
                    </a:lnTo>
                    <a:lnTo>
                      <a:pt x="13608" y="23216"/>
                    </a:lnTo>
                    <a:lnTo>
                      <a:pt x="1145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6" name="Google Shape;349;p27">
                <a:extLst>
                  <a:ext uri="{FF2B5EF4-FFF2-40B4-BE49-F238E27FC236}">
                    <a16:creationId xmlns:a16="http://schemas.microsoft.com/office/drawing/2014/main" id="{5A2451DE-A030-B2D5-4AA7-AC13EA4D847B}"/>
                  </a:ext>
                </a:extLst>
              </p:cNvPr>
              <p:cNvSpPr/>
              <p:nvPr/>
            </p:nvSpPr>
            <p:spPr>
              <a:xfrm>
                <a:off x="1231850" y="3230850"/>
                <a:ext cx="148700" cy="868550"/>
              </a:xfrm>
              <a:custGeom>
                <a:avLst/>
                <a:gdLst/>
                <a:ahLst/>
                <a:cxnLst/>
                <a:rect l="l" t="t" r="r" b="b"/>
                <a:pathLst>
                  <a:path w="5948" h="34742" extrusionOk="0">
                    <a:moveTo>
                      <a:pt x="662" y="1"/>
                    </a:moveTo>
                    <a:cubicBezTo>
                      <a:pt x="587" y="53"/>
                      <a:pt x="520" y="106"/>
                      <a:pt x="452" y="158"/>
                    </a:cubicBezTo>
                    <a:cubicBezTo>
                      <a:pt x="1" y="7895"/>
                      <a:pt x="783" y="15653"/>
                      <a:pt x="2760" y="23149"/>
                    </a:cubicBezTo>
                    <a:cubicBezTo>
                      <a:pt x="3151" y="24660"/>
                      <a:pt x="3609" y="26201"/>
                      <a:pt x="4046" y="27689"/>
                    </a:cubicBezTo>
                    <a:cubicBezTo>
                      <a:pt x="4730" y="30005"/>
                      <a:pt x="5429" y="32366"/>
                      <a:pt x="5948" y="34741"/>
                    </a:cubicBezTo>
                    <a:lnTo>
                      <a:pt x="5805" y="33223"/>
                    </a:lnTo>
                    <a:cubicBezTo>
                      <a:pt x="5339" y="31343"/>
                      <a:pt x="4790" y="29471"/>
                      <a:pt x="4241" y="27629"/>
                    </a:cubicBezTo>
                    <a:cubicBezTo>
                      <a:pt x="3805" y="26141"/>
                      <a:pt x="3354" y="24607"/>
                      <a:pt x="2955" y="23096"/>
                    </a:cubicBezTo>
                    <a:cubicBezTo>
                      <a:pt x="971" y="15570"/>
                      <a:pt x="196" y="7774"/>
                      <a:pt x="66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" name="Google Shape;350;p27">
                <a:extLst>
                  <a:ext uri="{FF2B5EF4-FFF2-40B4-BE49-F238E27FC236}">
                    <a16:creationId xmlns:a16="http://schemas.microsoft.com/office/drawing/2014/main" id="{E35D2116-F947-AC2F-3287-9DD66356C2CA}"/>
                  </a:ext>
                </a:extLst>
              </p:cNvPr>
              <p:cNvSpPr/>
              <p:nvPr/>
            </p:nvSpPr>
            <p:spPr>
              <a:xfrm>
                <a:off x="1253850" y="3207925"/>
                <a:ext cx="98700" cy="592450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23698" extrusionOk="0">
                    <a:moveTo>
                      <a:pt x="1188" y="0"/>
                    </a:moveTo>
                    <a:lnTo>
                      <a:pt x="1188" y="0"/>
                    </a:lnTo>
                    <a:cubicBezTo>
                      <a:pt x="1106" y="45"/>
                      <a:pt x="1030" y="91"/>
                      <a:pt x="955" y="136"/>
                    </a:cubicBezTo>
                    <a:cubicBezTo>
                      <a:pt x="0" y="7759"/>
                      <a:pt x="1038" y="15939"/>
                      <a:pt x="3947" y="23697"/>
                    </a:cubicBezTo>
                    <a:lnTo>
                      <a:pt x="3880" y="22900"/>
                    </a:lnTo>
                    <a:cubicBezTo>
                      <a:pt x="1158" y="15330"/>
                      <a:pt x="218" y="7398"/>
                      <a:pt x="11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" name="Google Shape;351;p27">
                <a:extLst>
                  <a:ext uri="{FF2B5EF4-FFF2-40B4-BE49-F238E27FC236}">
                    <a16:creationId xmlns:a16="http://schemas.microsoft.com/office/drawing/2014/main" id="{8E723175-F7E4-6F67-E30B-6E62FFB69965}"/>
                  </a:ext>
                </a:extLst>
              </p:cNvPr>
              <p:cNvSpPr/>
              <p:nvPr/>
            </p:nvSpPr>
            <p:spPr>
              <a:xfrm>
                <a:off x="1156125" y="3308100"/>
                <a:ext cx="196800" cy="903700"/>
              </a:xfrm>
              <a:custGeom>
                <a:avLst/>
                <a:gdLst/>
                <a:ahLst/>
                <a:cxnLst/>
                <a:rect l="l" t="t" r="r" b="b"/>
                <a:pathLst>
                  <a:path w="7872" h="36148" extrusionOk="0">
                    <a:moveTo>
                      <a:pt x="188" y="0"/>
                    </a:moveTo>
                    <a:cubicBezTo>
                      <a:pt x="128" y="68"/>
                      <a:pt x="60" y="136"/>
                      <a:pt x="0" y="211"/>
                    </a:cubicBezTo>
                    <a:cubicBezTo>
                      <a:pt x="632" y="9240"/>
                      <a:pt x="2338" y="18164"/>
                      <a:pt x="5082" y="26795"/>
                    </a:cubicBezTo>
                    <a:cubicBezTo>
                      <a:pt x="5240" y="27268"/>
                      <a:pt x="5390" y="27750"/>
                      <a:pt x="5548" y="28238"/>
                    </a:cubicBezTo>
                    <a:cubicBezTo>
                      <a:pt x="6390" y="30832"/>
                      <a:pt x="7247" y="33486"/>
                      <a:pt x="7661" y="36147"/>
                    </a:cubicBezTo>
                    <a:lnTo>
                      <a:pt x="7871" y="36147"/>
                    </a:lnTo>
                    <a:cubicBezTo>
                      <a:pt x="7458" y="33456"/>
                      <a:pt x="6593" y="30787"/>
                      <a:pt x="5744" y="28171"/>
                    </a:cubicBezTo>
                    <a:cubicBezTo>
                      <a:pt x="5586" y="27689"/>
                      <a:pt x="5428" y="27208"/>
                      <a:pt x="5278" y="26735"/>
                    </a:cubicBezTo>
                    <a:cubicBezTo>
                      <a:pt x="2511" y="18059"/>
                      <a:pt x="805" y="9082"/>
                      <a:pt x="1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" name="Google Shape;352;p27">
                <a:extLst>
                  <a:ext uri="{FF2B5EF4-FFF2-40B4-BE49-F238E27FC236}">
                    <a16:creationId xmlns:a16="http://schemas.microsoft.com/office/drawing/2014/main" id="{032DDF63-C175-4235-86F4-DFA1E143BCA5}"/>
                  </a:ext>
                </a:extLst>
              </p:cNvPr>
              <p:cNvSpPr/>
              <p:nvPr/>
            </p:nvSpPr>
            <p:spPr>
              <a:xfrm>
                <a:off x="1030575" y="3534400"/>
                <a:ext cx="45125" cy="677400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27096" extrusionOk="0">
                    <a:moveTo>
                      <a:pt x="98" y="0"/>
                    </a:moveTo>
                    <a:cubicBezTo>
                      <a:pt x="68" y="113"/>
                      <a:pt x="30" y="226"/>
                      <a:pt x="0" y="338"/>
                    </a:cubicBezTo>
                    <a:cubicBezTo>
                      <a:pt x="714" y="2368"/>
                      <a:pt x="1165" y="4473"/>
                      <a:pt x="1346" y="6609"/>
                    </a:cubicBezTo>
                    <a:cubicBezTo>
                      <a:pt x="1601" y="9668"/>
                      <a:pt x="1293" y="12796"/>
                      <a:pt x="1000" y="15818"/>
                    </a:cubicBezTo>
                    <a:cubicBezTo>
                      <a:pt x="872" y="17164"/>
                      <a:pt x="737" y="18562"/>
                      <a:pt x="647" y="19938"/>
                    </a:cubicBezTo>
                    <a:cubicBezTo>
                      <a:pt x="481" y="22652"/>
                      <a:pt x="571" y="25013"/>
                      <a:pt x="925" y="27095"/>
                    </a:cubicBezTo>
                    <a:lnTo>
                      <a:pt x="1135" y="27095"/>
                    </a:lnTo>
                    <a:cubicBezTo>
                      <a:pt x="774" y="25028"/>
                      <a:pt x="684" y="22667"/>
                      <a:pt x="850" y="19953"/>
                    </a:cubicBezTo>
                    <a:cubicBezTo>
                      <a:pt x="932" y="18577"/>
                      <a:pt x="1068" y="17186"/>
                      <a:pt x="1203" y="15833"/>
                    </a:cubicBezTo>
                    <a:cubicBezTo>
                      <a:pt x="1496" y="12803"/>
                      <a:pt x="1804" y="9668"/>
                      <a:pt x="1541" y="6586"/>
                    </a:cubicBezTo>
                    <a:cubicBezTo>
                      <a:pt x="1353" y="4338"/>
                      <a:pt x="865" y="2128"/>
                      <a:pt x="9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0" name="Google Shape;353;p27">
                <a:extLst>
                  <a:ext uri="{FF2B5EF4-FFF2-40B4-BE49-F238E27FC236}">
                    <a16:creationId xmlns:a16="http://schemas.microsoft.com/office/drawing/2014/main" id="{B605B572-3B8A-D2EB-616B-CD458DA6FF69}"/>
                  </a:ext>
                </a:extLst>
              </p:cNvPr>
              <p:cNvSpPr/>
              <p:nvPr/>
            </p:nvSpPr>
            <p:spPr>
              <a:xfrm>
                <a:off x="1080550" y="3413725"/>
                <a:ext cx="178025" cy="798075"/>
              </a:xfrm>
              <a:custGeom>
                <a:avLst/>
                <a:gdLst/>
                <a:ahLst/>
                <a:cxnLst/>
                <a:rect l="l" t="t" r="r" b="b"/>
                <a:pathLst>
                  <a:path w="7121" h="31923" extrusionOk="0">
                    <a:moveTo>
                      <a:pt x="129" y="1"/>
                    </a:moveTo>
                    <a:cubicBezTo>
                      <a:pt x="84" y="76"/>
                      <a:pt x="38" y="158"/>
                      <a:pt x="1" y="234"/>
                    </a:cubicBezTo>
                    <a:cubicBezTo>
                      <a:pt x="3234" y="8646"/>
                      <a:pt x="6128" y="17315"/>
                      <a:pt x="6744" y="26404"/>
                    </a:cubicBezTo>
                    <a:cubicBezTo>
                      <a:pt x="6850" y="27983"/>
                      <a:pt x="6917" y="29930"/>
                      <a:pt x="6654" y="31922"/>
                    </a:cubicBezTo>
                    <a:lnTo>
                      <a:pt x="6857" y="31922"/>
                    </a:lnTo>
                    <a:cubicBezTo>
                      <a:pt x="7120" y="29922"/>
                      <a:pt x="7053" y="27975"/>
                      <a:pt x="6947" y="26389"/>
                    </a:cubicBezTo>
                    <a:cubicBezTo>
                      <a:pt x="6331" y="17217"/>
                      <a:pt x="3391" y="8473"/>
                      <a:pt x="12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" name="Google Shape;354;p27">
                <a:extLst>
                  <a:ext uri="{FF2B5EF4-FFF2-40B4-BE49-F238E27FC236}">
                    <a16:creationId xmlns:a16="http://schemas.microsoft.com/office/drawing/2014/main" id="{948B0589-EED6-488B-62B9-EFBD938C9A51}"/>
                  </a:ext>
                </a:extLst>
              </p:cNvPr>
              <p:cNvSpPr/>
              <p:nvPr/>
            </p:nvSpPr>
            <p:spPr>
              <a:xfrm>
                <a:off x="1079050" y="3612200"/>
                <a:ext cx="119575" cy="477050"/>
              </a:xfrm>
              <a:custGeom>
                <a:avLst/>
                <a:gdLst/>
                <a:ahLst/>
                <a:cxnLst/>
                <a:rect l="l" t="t" r="r" b="b"/>
                <a:pathLst>
                  <a:path w="4783" h="19082" extrusionOk="0">
                    <a:moveTo>
                      <a:pt x="1737" y="196"/>
                    </a:moveTo>
                    <a:cubicBezTo>
                      <a:pt x="2136" y="219"/>
                      <a:pt x="2572" y="1211"/>
                      <a:pt x="2745" y="1873"/>
                    </a:cubicBezTo>
                    <a:cubicBezTo>
                      <a:pt x="3444" y="4564"/>
                      <a:pt x="4090" y="7195"/>
                      <a:pt x="4316" y="9857"/>
                    </a:cubicBezTo>
                    <a:cubicBezTo>
                      <a:pt x="4579" y="12887"/>
                      <a:pt x="4248" y="15570"/>
                      <a:pt x="3346" y="17856"/>
                    </a:cubicBezTo>
                    <a:cubicBezTo>
                      <a:pt x="3188" y="18239"/>
                      <a:pt x="2978" y="18660"/>
                      <a:pt x="2609" y="18811"/>
                    </a:cubicBezTo>
                    <a:cubicBezTo>
                      <a:pt x="2511" y="18853"/>
                      <a:pt x="2404" y="18873"/>
                      <a:pt x="2294" y="18873"/>
                    </a:cubicBezTo>
                    <a:cubicBezTo>
                      <a:pt x="2050" y="18873"/>
                      <a:pt x="1789" y="18774"/>
                      <a:pt x="1572" y="18593"/>
                    </a:cubicBezTo>
                    <a:cubicBezTo>
                      <a:pt x="1256" y="18322"/>
                      <a:pt x="1061" y="17924"/>
                      <a:pt x="933" y="17608"/>
                    </a:cubicBezTo>
                    <a:cubicBezTo>
                      <a:pt x="204" y="15811"/>
                      <a:pt x="301" y="13804"/>
                      <a:pt x="474" y="12255"/>
                    </a:cubicBezTo>
                    <a:cubicBezTo>
                      <a:pt x="534" y="11729"/>
                      <a:pt x="610" y="11187"/>
                      <a:pt x="677" y="10676"/>
                    </a:cubicBezTo>
                    <a:cubicBezTo>
                      <a:pt x="850" y="9406"/>
                      <a:pt x="1031" y="8090"/>
                      <a:pt x="1008" y="6789"/>
                    </a:cubicBezTo>
                    <a:cubicBezTo>
                      <a:pt x="993" y="6241"/>
                      <a:pt x="948" y="5669"/>
                      <a:pt x="895" y="5120"/>
                    </a:cubicBezTo>
                    <a:cubicBezTo>
                      <a:pt x="843" y="4489"/>
                      <a:pt x="790" y="3850"/>
                      <a:pt x="790" y="3218"/>
                    </a:cubicBezTo>
                    <a:cubicBezTo>
                      <a:pt x="790" y="2399"/>
                      <a:pt x="888" y="1587"/>
                      <a:pt x="1189" y="835"/>
                    </a:cubicBezTo>
                    <a:cubicBezTo>
                      <a:pt x="1309" y="542"/>
                      <a:pt x="1497" y="196"/>
                      <a:pt x="1722" y="196"/>
                    </a:cubicBezTo>
                    <a:close/>
                    <a:moveTo>
                      <a:pt x="1722" y="1"/>
                    </a:moveTo>
                    <a:cubicBezTo>
                      <a:pt x="1444" y="1"/>
                      <a:pt x="1204" y="256"/>
                      <a:pt x="1001" y="760"/>
                    </a:cubicBezTo>
                    <a:cubicBezTo>
                      <a:pt x="437" y="2143"/>
                      <a:pt x="572" y="3669"/>
                      <a:pt x="692" y="5143"/>
                    </a:cubicBezTo>
                    <a:cubicBezTo>
                      <a:pt x="745" y="5684"/>
                      <a:pt x="790" y="6248"/>
                      <a:pt x="798" y="6797"/>
                    </a:cubicBezTo>
                    <a:cubicBezTo>
                      <a:pt x="828" y="8083"/>
                      <a:pt x="647" y="9391"/>
                      <a:pt x="474" y="10654"/>
                    </a:cubicBezTo>
                    <a:cubicBezTo>
                      <a:pt x="407" y="11172"/>
                      <a:pt x="331" y="11706"/>
                      <a:pt x="271" y="12240"/>
                    </a:cubicBezTo>
                    <a:cubicBezTo>
                      <a:pt x="98" y="13811"/>
                      <a:pt x="1" y="15849"/>
                      <a:pt x="745" y="17691"/>
                    </a:cubicBezTo>
                    <a:cubicBezTo>
                      <a:pt x="880" y="18021"/>
                      <a:pt x="1083" y="18450"/>
                      <a:pt x="1437" y="18751"/>
                    </a:cubicBezTo>
                    <a:cubicBezTo>
                      <a:pt x="1677" y="18954"/>
                      <a:pt x="1978" y="19074"/>
                      <a:pt x="2294" y="19081"/>
                    </a:cubicBezTo>
                    <a:cubicBezTo>
                      <a:pt x="2429" y="19081"/>
                      <a:pt x="2564" y="19051"/>
                      <a:pt x="2692" y="19006"/>
                    </a:cubicBezTo>
                    <a:cubicBezTo>
                      <a:pt x="3128" y="18818"/>
                      <a:pt x="3361" y="18360"/>
                      <a:pt x="3534" y="17931"/>
                    </a:cubicBezTo>
                    <a:cubicBezTo>
                      <a:pt x="4451" y="15616"/>
                      <a:pt x="4782" y="12894"/>
                      <a:pt x="4519" y="9849"/>
                    </a:cubicBezTo>
                    <a:cubicBezTo>
                      <a:pt x="4293" y="7165"/>
                      <a:pt x="3639" y="4519"/>
                      <a:pt x="2940" y="1828"/>
                    </a:cubicBezTo>
                    <a:cubicBezTo>
                      <a:pt x="2812" y="1331"/>
                      <a:pt x="2354" y="38"/>
                      <a:pt x="175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" name="Google Shape;355;p27">
                <a:extLst>
                  <a:ext uri="{FF2B5EF4-FFF2-40B4-BE49-F238E27FC236}">
                    <a16:creationId xmlns:a16="http://schemas.microsoft.com/office/drawing/2014/main" id="{F35DF0CB-1C4B-B799-153D-60166F9AC2AB}"/>
                  </a:ext>
                </a:extLst>
              </p:cNvPr>
              <p:cNvSpPr/>
              <p:nvPr/>
            </p:nvSpPr>
            <p:spPr>
              <a:xfrm>
                <a:off x="1010275" y="3835450"/>
                <a:ext cx="519500" cy="377850"/>
              </a:xfrm>
              <a:custGeom>
                <a:avLst/>
                <a:gdLst/>
                <a:ahLst/>
                <a:cxnLst/>
                <a:rect l="l" t="t" r="r" b="b"/>
                <a:pathLst>
                  <a:path w="20780" h="15114" extrusionOk="0">
                    <a:moveTo>
                      <a:pt x="2451" y="1"/>
                    </a:moveTo>
                    <a:cubicBezTo>
                      <a:pt x="2304" y="1"/>
                      <a:pt x="2157" y="16"/>
                      <a:pt x="2015" y="47"/>
                    </a:cubicBezTo>
                    <a:cubicBezTo>
                      <a:pt x="1391" y="175"/>
                      <a:pt x="850" y="566"/>
                      <a:pt x="384" y="1002"/>
                    </a:cubicBezTo>
                    <a:cubicBezTo>
                      <a:pt x="248" y="1130"/>
                      <a:pt x="120" y="1265"/>
                      <a:pt x="0" y="1400"/>
                    </a:cubicBezTo>
                    <a:lnTo>
                      <a:pt x="0" y="15113"/>
                    </a:lnTo>
                    <a:lnTo>
                      <a:pt x="20780" y="15113"/>
                    </a:lnTo>
                    <a:cubicBezTo>
                      <a:pt x="20630" y="14497"/>
                      <a:pt x="20336" y="13918"/>
                      <a:pt x="19923" y="13437"/>
                    </a:cubicBezTo>
                    <a:cubicBezTo>
                      <a:pt x="19061" y="12435"/>
                      <a:pt x="17743" y="11884"/>
                      <a:pt x="16422" y="11884"/>
                    </a:cubicBezTo>
                    <a:cubicBezTo>
                      <a:pt x="16255" y="11884"/>
                      <a:pt x="16089" y="11893"/>
                      <a:pt x="15923" y="11911"/>
                    </a:cubicBezTo>
                    <a:cubicBezTo>
                      <a:pt x="14450" y="12069"/>
                      <a:pt x="13081" y="12911"/>
                      <a:pt x="12187" y="14098"/>
                    </a:cubicBezTo>
                    <a:cubicBezTo>
                      <a:pt x="12578" y="13046"/>
                      <a:pt x="12796" y="11933"/>
                      <a:pt x="12818" y="10805"/>
                    </a:cubicBezTo>
                    <a:cubicBezTo>
                      <a:pt x="12826" y="10309"/>
                      <a:pt x="12796" y="9783"/>
                      <a:pt x="12540" y="9354"/>
                    </a:cubicBezTo>
                    <a:cubicBezTo>
                      <a:pt x="12203" y="8790"/>
                      <a:pt x="11522" y="8497"/>
                      <a:pt x="10868" y="8497"/>
                    </a:cubicBezTo>
                    <a:cubicBezTo>
                      <a:pt x="10851" y="8497"/>
                      <a:pt x="10835" y="8497"/>
                      <a:pt x="10819" y="8497"/>
                    </a:cubicBezTo>
                    <a:cubicBezTo>
                      <a:pt x="10149" y="8512"/>
                      <a:pt x="9510" y="8798"/>
                      <a:pt x="8954" y="9167"/>
                    </a:cubicBezTo>
                    <a:cubicBezTo>
                      <a:pt x="8190" y="9673"/>
                      <a:pt x="7526" y="10374"/>
                      <a:pt x="7237" y="11234"/>
                    </a:cubicBezTo>
                    <a:lnTo>
                      <a:pt x="7237" y="11234"/>
                    </a:lnTo>
                    <a:cubicBezTo>
                      <a:pt x="7583" y="10181"/>
                      <a:pt x="8095" y="9184"/>
                      <a:pt x="8398" y="8114"/>
                    </a:cubicBezTo>
                    <a:cubicBezTo>
                      <a:pt x="8706" y="7024"/>
                      <a:pt x="8766" y="5791"/>
                      <a:pt x="8202" y="4814"/>
                    </a:cubicBezTo>
                    <a:cubicBezTo>
                      <a:pt x="8052" y="4535"/>
                      <a:pt x="7834" y="4302"/>
                      <a:pt x="7563" y="4137"/>
                    </a:cubicBezTo>
                    <a:cubicBezTo>
                      <a:pt x="7352" y="4018"/>
                      <a:pt x="7127" y="3967"/>
                      <a:pt x="6897" y="3967"/>
                    </a:cubicBezTo>
                    <a:cubicBezTo>
                      <a:pt x="6301" y="3967"/>
                      <a:pt x="5676" y="4310"/>
                      <a:pt x="5188" y="4701"/>
                    </a:cubicBezTo>
                    <a:cubicBezTo>
                      <a:pt x="4158" y="5520"/>
                      <a:pt x="3316" y="6558"/>
                      <a:pt x="2737" y="7738"/>
                    </a:cubicBezTo>
                    <a:cubicBezTo>
                      <a:pt x="3458" y="5994"/>
                      <a:pt x="4097" y="4205"/>
                      <a:pt x="4195" y="2325"/>
                    </a:cubicBezTo>
                    <a:cubicBezTo>
                      <a:pt x="4225" y="1709"/>
                      <a:pt x="4188" y="1040"/>
                      <a:pt x="3767" y="551"/>
                    </a:cubicBezTo>
                    <a:cubicBezTo>
                      <a:pt x="3447" y="179"/>
                      <a:pt x="2949" y="1"/>
                      <a:pt x="245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" name="Google Shape;356;p27">
                <a:extLst>
                  <a:ext uri="{FF2B5EF4-FFF2-40B4-BE49-F238E27FC236}">
                    <a16:creationId xmlns:a16="http://schemas.microsoft.com/office/drawing/2014/main" id="{B0A3A295-FD50-AFB3-4F03-ACC5C7F8D6C3}"/>
                  </a:ext>
                </a:extLst>
              </p:cNvPr>
              <p:cNvSpPr/>
              <p:nvPr/>
            </p:nvSpPr>
            <p:spPr>
              <a:xfrm>
                <a:off x="1694025" y="3197375"/>
                <a:ext cx="318225" cy="369175"/>
              </a:xfrm>
              <a:custGeom>
                <a:avLst/>
                <a:gdLst/>
                <a:ahLst/>
                <a:cxnLst/>
                <a:rect l="l" t="t" r="r" b="b"/>
                <a:pathLst>
                  <a:path w="12729" h="14767" extrusionOk="0">
                    <a:moveTo>
                      <a:pt x="3612" y="0"/>
                    </a:moveTo>
                    <a:cubicBezTo>
                      <a:pt x="3419" y="0"/>
                      <a:pt x="3229" y="11"/>
                      <a:pt x="3045" y="31"/>
                    </a:cubicBezTo>
                    <a:cubicBezTo>
                      <a:pt x="1940" y="152"/>
                      <a:pt x="1038" y="858"/>
                      <a:pt x="542" y="1828"/>
                    </a:cubicBezTo>
                    <a:cubicBezTo>
                      <a:pt x="519" y="1866"/>
                      <a:pt x="504" y="1903"/>
                      <a:pt x="482" y="1933"/>
                    </a:cubicBezTo>
                    <a:cubicBezTo>
                      <a:pt x="459" y="1994"/>
                      <a:pt x="429" y="2046"/>
                      <a:pt x="407" y="2114"/>
                    </a:cubicBezTo>
                    <a:cubicBezTo>
                      <a:pt x="384" y="2174"/>
                      <a:pt x="354" y="2249"/>
                      <a:pt x="339" y="2302"/>
                    </a:cubicBezTo>
                    <a:cubicBezTo>
                      <a:pt x="316" y="2347"/>
                      <a:pt x="301" y="2400"/>
                      <a:pt x="286" y="2452"/>
                    </a:cubicBezTo>
                    <a:cubicBezTo>
                      <a:pt x="98" y="3039"/>
                      <a:pt x="1" y="3655"/>
                      <a:pt x="8" y="4272"/>
                    </a:cubicBezTo>
                    <a:cubicBezTo>
                      <a:pt x="98" y="4264"/>
                      <a:pt x="174" y="4264"/>
                      <a:pt x="249" y="4264"/>
                    </a:cubicBezTo>
                    <a:cubicBezTo>
                      <a:pt x="273" y="4264"/>
                      <a:pt x="297" y="4263"/>
                      <a:pt x="322" y="4263"/>
                    </a:cubicBezTo>
                    <a:cubicBezTo>
                      <a:pt x="1125" y="4263"/>
                      <a:pt x="1929" y="4506"/>
                      <a:pt x="2542" y="5031"/>
                    </a:cubicBezTo>
                    <a:cubicBezTo>
                      <a:pt x="2677" y="5136"/>
                      <a:pt x="2790" y="5264"/>
                      <a:pt x="2888" y="5407"/>
                    </a:cubicBezTo>
                    <a:cubicBezTo>
                      <a:pt x="2933" y="5467"/>
                      <a:pt x="2970" y="5535"/>
                      <a:pt x="2993" y="5602"/>
                    </a:cubicBezTo>
                    <a:cubicBezTo>
                      <a:pt x="3211" y="6023"/>
                      <a:pt x="2970" y="6535"/>
                      <a:pt x="2504" y="6632"/>
                    </a:cubicBezTo>
                    <a:cubicBezTo>
                      <a:pt x="2369" y="6677"/>
                      <a:pt x="2241" y="6700"/>
                      <a:pt x="2106" y="6707"/>
                    </a:cubicBezTo>
                    <a:cubicBezTo>
                      <a:pt x="2041" y="6711"/>
                      <a:pt x="1976" y="6712"/>
                      <a:pt x="1912" y="6712"/>
                    </a:cubicBezTo>
                    <a:cubicBezTo>
                      <a:pt x="1360" y="6712"/>
                      <a:pt x="814" y="6597"/>
                      <a:pt x="316" y="6362"/>
                    </a:cubicBezTo>
                    <a:lnTo>
                      <a:pt x="316" y="6362"/>
                    </a:lnTo>
                    <a:cubicBezTo>
                      <a:pt x="407" y="6685"/>
                      <a:pt x="519" y="7001"/>
                      <a:pt x="640" y="7309"/>
                    </a:cubicBezTo>
                    <a:cubicBezTo>
                      <a:pt x="730" y="7527"/>
                      <a:pt x="828" y="7730"/>
                      <a:pt x="925" y="7933"/>
                    </a:cubicBezTo>
                    <a:cubicBezTo>
                      <a:pt x="1008" y="8106"/>
                      <a:pt x="1098" y="8279"/>
                      <a:pt x="1196" y="8452"/>
                    </a:cubicBezTo>
                    <a:cubicBezTo>
                      <a:pt x="1219" y="8519"/>
                      <a:pt x="1256" y="8579"/>
                      <a:pt x="1286" y="8632"/>
                    </a:cubicBezTo>
                    <a:cubicBezTo>
                      <a:pt x="2429" y="10737"/>
                      <a:pt x="3910" y="12624"/>
                      <a:pt x="5399" y="14496"/>
                    </a:cubicBezTo>
                    <a:cubicBezTo>
                      <a:pt x="5466" y="14586"/>
                      <a:pt x="5541" y="14669"/>
                      <a:pt x="5617" y="14767"/>
                    </a:cubicBezTo>
                    <a:cubicBezTo>
                      <a:pt x="7007" y="12805"/>
                      <a:pt x="9022" y="11406"/>
                      <a:pt x="10774" y="9760"/>
                    </a:cubicBezTo>
                    <a:cubicBezTo>
                      <a:pt x="10992" y="9549"/>
                      <a:pt x="11210" y="9331"/>
                      <a:pt x="11421" y="9113"/>
                    </a:cubicBezTo>
                    <a:cubicBezTo>
                      <a:pt x="11481" y="9046"/>
                      <a:pt x="11533" y="8993"/>
                      <a:pt x="11586" y="8925"/>
                    </a:cubicBezTo>
                    <a:cubicBezTo>
                      <a:pt x="11999" y="8489"/>
                      <a:pt x="12383" y="8016"/>
                      <a:pt x="12729" y="7519"/>
                    </a:cubicBezTo>
                    <a:lnTo>
                      <a:pt x="12729" y="7519"/>
                    </a:lnTo>
                    <a:cubicBezTo>
                      <a:pt x="12360" y="7580"/>
                      <a:pt x="11992" y="7610"/>
                      <a:pt x="11616" y="7617"/>
                    </a:cubicBezTo>
                    <a:cubicBezTo>
                      <a:pt x="11595" y="7617"/>
                      <a:pt x="11574" y="7618"/>
                      <a:pt x="11553" y="7618"/>
                    </a:cubicBezTo>
                    <a:cubicBezTo>
                      <a:pt x="10953" y="7618"/>
                      <a:pt x="10295" y="7510"/>
                      <a:pt x="9939" y="7031"/>
                    </a:cubicBezTo>
                    <a:cubicBezTo>
                      <a:pt x="9804" y="6858"/>
                      <a:pt x="9736" y="6640"/>
                      <a:pt x="9752" y="6422"/>
                    </a:cubicBezTo>
                    <a:cubicBezTo>
                      <a:pt x="9774" y="6136"/>
                      <a:pt x="9970" y="5888"/>
                      <a:pt x="10188" y="5700"/>
                    </a:cubicBezTo>
                    <a:cubicBezTo>
                      <a:pt x="10639" y="5324"/>
                      <a:pt x="11210" y="5129"/>
                      <a:pt x="11789" y="5023"/>
                    </a:cubicBezTo>
                    <a:cubicBezTo>
                      <a:pt x="11947" y="4986"/>
                      <a:pt x="12135" y="4956"/>
                      <a:pt x="12353" y="4926"/>
                    </a:cubicBezTo>
                    <a:cubicBezTo>
                      <a:pt x="12022" y="4550"/>
                      <a:pt x="11684" y="4189"/>
                      <a:pt x="11330" y="3836"/>
                    </a:cubicBezTo>
                    <a:cubicBezTo>
                      <a:pt x="11255" y="3760"/>
                      <a:pt x="11187" y="3693"/>
                      <a:pt x="11112" y="3625"/>
                    </a:cubicBezTo>
                    <a:cubicBezTo>
                      <a:pt x="11067" y="3580"/>
                      <a:pt x="11030" y="3542"/>
                      <a:pt x="10984" y="3505"/>
                    </a:cubicBezTo>
                    <a:cubicBezTo>
                      <a:pt x="10173" y="2723"/>
                      <a:pt x="9300" y="2001"/>
                      <a:pt x="8376" y="1355"/>
                    </a:cubicBezTo>
                    <a:cubicBezTo>
                      <a:pt x="8331" y="1317"/>
                      <a:pt x="8286" y="1287"/>
                      <a:pt x="8248" y="1257"/>
                    </a:cubicBezTo>
                    <a:cubicBezTo>
                      <a:pt x="7947" y="1046"/>
                      <a:pt x="7639" y="843"/>
                      <a:pt x="7331" y="655"/>
                    </a:cubicBezTo>
                    <a:lnTo>
                      <a:pt x="7173" y="558"/>
                    </a:lnTo>
                    <a:cubicBezTo>
                      <a:pt x="6970" y="655"/>
                      <a:pt x="6774" y="761"/>
                      <a:pt x="6579" y="881"/>
                    </a:cubicBezTo>
                    <a:cubicBezTo>
                      <a:pt x="6541" y="911"/>
                      <a:pt x="6496" y="941"/>
                      <a:pt x="6459" y="971"/>
                    </a:cubicBezTo>
                    <a:lnTo>
                      <a:pt x="6398" y="919"/>
                    </a:lnTo>
                    <a:cubicBezTo>
                      <a:pt x="5687" y="283"/>
                      <a:pt x="4606" y="0"/>
                      <a:pt x="361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4" name="Google Shape;357;p27">
                <a:extLst>
                  <a:ext uri="{FF2B5EF4-FFF2-40B4-BE49-F238E27FC236}">
                    <a16:creationId xmlns:a16="http://schemas.microsoft.com/office/drawing/2014/main" id="{0A1C46E8-9BFB-FD50-243F-588195B6C865}"/>
                  </a:ext>
                </a:extLst>
              </p:cNvPr>
              <p:cNvSpPr/>
              <p:nvPr/>
            </p:nvSpPr>
            <p:spPr>
              <a:xfrm>
                <a:off x="1818650" y="3420500"/>
                <a:ext cx="165225" cy="67625"/>
              </a:xfrm>
              <a:custGeom>
                <a:avLst/>
                <a:gdLst/>
                <a:ahLst/>
                <a:cxnLst/>
                <a:rect l="l" t="t" r="r" b="b"/>
                <a:pathLst>
                  <a:path w="6609" h="2705" extrusionOk="0">
                    <a:moveTo>
                      <a:pt x="6608" y="0"/>
                    </a:moveTo>
                    <a:lnTo>
                      <a:pt x="6608" y="0"/>
                    </a:lnTo>
                    <a:cubicBezTo>
                      <a:pt x="4285" y="354"/>
                      <a:pt x="2068" y="1211"/>
                      <a:pt x="120" y="2511"/>
                    </a:cubicBezTo>
                    <a:cubicBezTo>
                      <a:pt x="90" y="2526"/>
                      <a:pt x="68" y="2549"/>
                      <a:pt x="45" y="2564"/>
                    </a:cubicBezTo>
                    <a:cubicBezTo>
                      <a:pt x="8" y="2586"/>
                      <a:pt x="0" y="2632"/>
                      <a:pt x="23" y="2669"/>
                    </a:cubicBezTo>
                    <a:cubicBezTo>
                      <a:pt x="37" y="2693"/>
                      <a:pt x="63" y="2704"/>
                      <a:pt x="87" y="2704"/>
                    </a:cubicBezTo>
                    <a:cubicBezTo>
                      <a:pt x="102" y="2704"/>
                      <a:pt x="117" y="2700"/>
                      <a:pt x="128" y="2692"/>
                    </a:cubicBezTo>
                    <a:cubicBezTo>
                      <a:pt x="2022" y="1406"/>
                      <a:pt x="4180" y="549"/>
                      <a:pt x="6436" y="181"/>
                    </a:cubicBezTo>
                    <a:cubicBezTo>
                      <a:pt x="6496" y="121"/>
                      <a:pt x="6548" y="60"/>
                      <a:pt x="660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5" name="Google Shape;358;p27">
                <a:extLst>
                  <a:ext uri="{FF2B5EF4-FFF2-40B4-BE49-F238E27FC236}">
                    <a16:creationId xmlns:a16="http://schemas.microsoft.com/office/drawing/2014/main" id="{86D28788-52CF-6B94-B17B-C93935395720}"/>
                  </a:ext>
                </a:extLst>
              </p:cNvPr>
              <p:cNvSpPr/>
              <p:nvPr/>
            </p:nvSpPr>
            <p:spPr>
              <a:xfrm>
                <a:off x="1723525" y="3408650"/>
                <a:ext cx="95900" cy="53550"/>
              </a:xfrm>
              <a:custGeom>
                <a:avLst/>
                <a:gdLst/>
                <a:ahLst/>
                <a:cxnLst/>
                <a:rect l="l" t="t" r="r" b="b"/>
                <a:pathLst>
                  <a:path w="3836" h="21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1" y="61"/>
                      <a:pt x="61" y="121"/>
                      <a:pt x="99" y="181"/>
                    </a:cubicBezTo>
                    <a:cubicBezTo>
                      <a:pt x="362" y="249"/>
                      <a:pt x="625" y="316"/>
                      <a:pt x="888" y="407"/>
                    </a:cubicBezTo>
                    <a:cubicBezTo>
                      <a:pt x="2076" y="798"/>
                      <a:pt x="3016" y="1369"/>
                      <a:pt x="3685" y="2113"/>
                    </a:cubicBezTo>
                    <a:cubicBezTo>
                      <a:pt x="3692" y="2121"/>
                      <a:pt x="3700" y="2128"/>
                      <a:pt x="3715" y="2136"/>
                    </a:cubicBezTo>
                    <a:cubicBezTo>
                      <a:pt x="3722" y="2140"/>
                      <a:pt x="3732" y="2141"/>
                      <a:pt x="3741" y="2141"/>
                    </a:cubicBezTo>
                    <a:cubicBezTo>
                      <a:pt x="3751" y="2141"/>
                      <a:pt x="3760" y="2140"/>
                      <a:pt x="3768" y="2136"/>
                    </a:cubicBezTo>
                    <a:cubicBezTo>
                      <a:pt x="3783" y="2128"/>
                      <a:pt x="3790" y="2128"/>
                      <a:pt x="3790" y="2121"/>
                    </a:cubicBezTo>
                    <a:cubicBezTo>
                      <a:pt x="3828" y="2091"/>
                      <a:pt x="3835" y="2038"/>
                      <a:pt x="3805" y="2008"/>
                    </a:cubicBezTo>
                    <a:lnTo>
                      <a:pt x="3715" y="1910"/>
                    </a:lnTo>
                    <a:cubicBezTo>
                      <a:pt x="3031" y="1196"/>
                      <a:pt x="2099" y="640"/>
                      <a:pt x="941" y="256"/>
                    </a:cubicBezTo>
                    <a:cubicBezTo>
                      <a:pt x="632" y="159"/>
                      <a:pt x="317" y="68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6" name="Google Shape;359;p27">
                <a:extLst>
                  <a:ext uri="{FF2B5EF4-FFF2-40B4-BE49-F238E27FC236}">
                    <a16:creationId xmlns:a16="http://schemas.microsoft.com/office/drawing/2014/main" id="{59C76445-52D8-8F32-32A7-0EE93AAEB195}"/>
                  </a:ext>
                </a:extLst>
              </p:cNvPr>
              <p:cNvSpPr/>
              <p:nvPr/>
            </p:nvSpPr>
            <p:spPr>
              <a:xfrm>
                <a:off x="1815825" y="3204550"/>
                <a:ext cx="49075" cy="368800"/>
              </a:xfrm>
              <a:custGeom>
                <a:avLst/>
                <a:gdLst/>
                <a:ahLst/>
                <a:cxnLst/>
                <a:rect l="l" t="t" r="r" b="b"/>
                <a:pathLst>
                  <a:path w="1963" h="14752" extrusionOk="0">
                    <a:moveTo>
                      <a:pt x="1835" y="0"/>
                    </a:moveTo>
                    <a:cubicBezTo>
                      <a:pt x="1722" y="211"/>
                      <a:pt x="1617" y="429"/>
                      <a:pt x="1519" y="639"/>
                    </a:cubicBezTo>
                    <a:cubicBezTo>
                      <a:pt x="1323" y="1075"/>
                      <a:pt x="1151" y="1519"/>
                      <a:pt x="1008" y="1977"/>
                    </a:cubicBezTo>
                    <a:cubicBezTo>
                      <a:pt x="812" y="2624"/>
                      <a:pt x="654" y="3278"/>
                      <a:pt x="542" y="3939"/>
                    </a:cubicBezTo>
                    <a:cubicBezTo>
                      <a:pt x="481" y="4248"/>
                      <a:pt x="421" y="4556"/>
                      <a:pt x="376" y="4864"/>
                    </a:cubicBezTo>
                    <a:cubicBezTo>
                      <a:pt x="361" y="4924"/>
                      <a:pt x="354" y="4992"/>
                      <a:pt x="346" y="5052"/>
                    </a:cubicBezTo>
                    <a:cubicBezTo>
                      <a:pt x="203" y="5954"/>
                      <a:pt x="113" y="6849"/>
                      <a:pt x="60" y="7721"/>
                    </a:cubicBezTo>
                    <a:cubicBezTo>
                      <a:pt x="53" y="7744"/>
                      <a:pt x="53" y="7766"/>
                      <a:pt x="53" y="7789"/>
                    </a:cubicBezTo>
                    <a:cubicBezTo>
                      <a:pt x="8" y="8563"/>
                      <a:pt x="0" y="9330"/>
                      <a:pt x="23" y="10082"/>
                    </a:cubicBezTo>
                    <a:cubicBezTo>
                      <a:pt x="23" y="10149"/>
                      <a:pt x="30" y="10225"/>
                      <a:pt x="30" y="10300"/>
                    </a:cubicBezTo>
                    <a:cubicBezTo>
                      <a:pt x="76" y="11615"/>
                      <a:pt x="241" y="12916"/>
                      <a:pt x="519" y="14202"/>
                    </a:cubicBezTo>
                    <a:cubicBezTo>
                      <a:pt x="557" y="14367"/>
                      <a:pt x="594" y="14532"/>
                      <a:pt x="632" y="14690"/>
                    </a:cubicBezTo>
                    <a:cubicBezTo>
                      <a:pt x="645" y="14730"/>
                      <a:pt x="675" y="14752"/>
                      <a:pt x="713" y="14752"/>
                    </a:cubicBezTo>
                    <a:cubicBezTo>
                      <a:pt x="718" y="14752"/>
                      <a:pt x="724" y="14751"/>
                      <a:pt x="730" y="14750"/>
                    </a:cubicBezTo>
                    <a:cubicBezTo>
                      <a:pt x="730" y="14750"/>
                      <a:pt x="737" y="14743"/>
                      <a:pt x="745" y="14743"/>
                    </a:cubicBezTo>
                    <a:cubicBezTo>
                      <a:pt x="775" y="14728"/>
                      <a:pt x="790" y="14690"/>
                      <a:pt x="782" y="14653"/>
                    </a:cubicBezTo>
                    <a:cubicBezTo>
                      <a:pt x="767" y="14600"/>
                      <a:pt x="752" y="14532"/>
                      <a:pt x="745" y="14472"/>
                    </a:cubicBezTo>
                    <a:cubicBezTo>
                      <a:pt x="497" y="13435"/>
                      <a:pt x="331" y="12382"/>
                      <a:pt x="241" y="11322"/>
                    </a:cubicBezTo>
                    <a:cubicBezTo>
                      <a:pt x="241" y="11270"/>
                      <a:pt x="233" y="11209"/>
                      <a:pt x="233" y="11149"/>
                    </a:cubicBezTo>
                    <a:cubicBezTo>
                      <a:pt x="143" y="10022"/>
                      <a:pt x="136" y="8894"/>
                      <a:pt x="203" y="7766"/>
                    </a:cubicBezTo>
                    <a:cubicBezTo>
                      <a:pt x="211" y="7691"/>
                      <a:pt x="211" y="7601"/>
                      <a:pt x="218" y="7518"/>
                    </a:cubicBezTo>
                    <a:cubicBezTo>
                      <a:pt x="294" y="6428"/>
                      <a:pt x="436" y="5338"/>
                      <a:pt x="632" y="4255"/>
                    </a:cubicBezTo>
                    <a:cubicBezTo>
                      <a:pt x="647" y="4158"/>
                      <a:pt x="669" y="4052"/>
                      <a:pt x="684" y="3962"/>
                    </a:cubicBezTo>
                    <a:cubicBezTo>
                      <a:pt x="692" y="3924"/>
                      <a:pt x="700" y="3887"/>
                      <a:pt x="707" y="3849"/>
                    </a:cubicBezTo>
                    <a:cubicBezTo>
                      <a:pt x="820" y="3233"/>
                      <a:pt x="970" y="2624"/>
                      <a:pt x="1151" y="2022"/>
                    </a:cubicBezTo>
                    <a:cubicBezTo>
                      <a:pt x="1301" y="1534"/>
                      <a:pt x="1489" y="1060"/>
                      <a:pt x="1707" y="601"/>
                    </a:cubicBezTo>
                    <a:cubicBezTo>
                      <a:pt x="1790" y="421"/>
                      <a:pt x="1872" y="248"/>
                      <a:pt x="1963" y="75"/>
                    </a:cubicBezTo>
                    <a:cubicBezTo>
                      <a:pt x="1925" y="53"/>
                      <a:pt x="1880" y="23"/>
                      <a:pt x="183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7" name="Google Shape;360;p27">
                <a:extLst>
                  <a:ext uri="{FF2B5EF4-FFF2-40B4-BE49-F238E27FC236}">
                    <a16:creationId xmlns:a16="http://schemas.microsoft.com/office/drawing/2014/main" id="{1DF920A2-7BAA-0850-D316-6E0657EB95D3}"/>
                  </a:ext>
                </a:extLst>
              </p:cNvPr>
              <p:cNvSpPr/>
              <p:nvPr/>
            </p:nvSpPr>
            <p:spPr>
              <a:xfrm>
                <a:off x="1816750" y="3285350"/>
                <a:ext cx="1549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6196" h="4603" extrusionOk="0">
                    <a:moveTo>
                      <a:pt x="6068" y="1"/>
                    </a:moveTo>
                    <a:cubicBezTo>
                      <a:pt x="5609" y="181"/>
                      <a:pt x="5158" y="384"/>
                      <a:pt x="4730" y="617"/>
                    </a:cubicBezTo>
                    <a:cubicBezTo>
                      <a:pt x="3106" y="1482"/>
                      <a:pt x="1580" y="2722"/>
                      <a:pt x="174" y="4301"/>
                    </a:cubicBezTo>
                    <a:cubicBezTo>
                      <a:pt x="121" y="4361"/>
                      <a:pt x="69" y="4421"/>
                      <a:pt x="16" y="4482"/>
                    </a:cubicBezTo>
                    <a:lnTo>
                      <a:pt x="16" y="4489"/>
                    </a:lnTo>
                    <a:cubicBezTo>
                      <a:pt x="1" y="4512"/>
                      <a:pt x="1" y="4534"/>
                      <a:pt x="8" y="4557"/>
                    </a:cubicBezTo>
                    <a:cubicBezTo>
                      <a:pt x="16" y="4564"/>
                      <a:pt x="16" y="4572"/>
                      <a:pt x="31" y="4579"/>
                    </a:cubicBezTo>
                    <a:cubicBezTo>
                      <a:pt x="41" y="4594"/>
                      <a:pt x="60" y="4602"/>
                      <a:pt x="78" y="4602"/>
                    </a:cubicBezTo>
                    <a:cubicBezTo>
                      <a:pt x="88" y="4602"/>
                      <a:pt x="98" y="4600"/>
                      <a:pt x="106" y="4594"/>
                    </a:cubicBezTo>
                    <a:cubicBezTo>
                      <a:pt x="121" y="4587"/>
                      <a:pt x="129" y="4579"/>
                      <a:pt x="136" y="4572"/>
                    </a:cubicBezTo>
                    <a:cubicBezTo>
                      <a:pt x="144" y="4564"/>
                      <a:pt x="151" y="4549"/>
                      <a:pt x="166" y="4542"/>
                    </a:cubicBezTo>
                    <a:cubicBezTo>
                      <a:pt x="1587" y="2910"/>
                      <a:pt x="3151" y="1632"/>
                      <a:pt x="4805" y="753"/>
                    </a:cubicBezTo>
                    <a:cubicBezTo>
                      <a:pt x="5256" y="505"/>
                      <a:pt x="5722" y="294"/>
                      <a:pt x="6196" y="114"/>
                    </a:cubicBezTo>
                    <a:cubicBezTo>
                      <a:pt x="6158" y="68"/>
                      <a:pt x="6121" y="31"/>
                      <a:pt x="606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8" name="Google Shape;361;p27">
                <a:extLst>
                  <a:ext uri="{FF2B5EF4-FFF2-40B4-BE49-F238E27FC236}">
                    <a16:creationId xmlns:a16="http://schemas.microsoft.com/office/drawing/2014/main" id="{20518D62-214A-EFF5-2468-07772C0D1783}"/>
                  </a:ext>
                </a:extLst>
              </p:cNvPr>
              <p:cNvSpPr/>
              <p:nvPr/>
            </p:nvSpPr>
            <p:spPr>
              <a:xfrm>
                <a:off x="1828800" y="3228975"/>
                <a:ext cx="74450" cy="82100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3284" extrusionOk="0">
                    <a:moveTo>
                      <a:pt x="2849" y="0"/>
                    </a:moveTo>
                    <a:cubicBezTo>
                      <a:pt x="1669" y="865"/>
                      <a:pt x="820" y="1782"/>
                      <a:pt x="188" y="2872"/>
                    </a:cubicBezTo>
                    <a:cubicBezTo>
                      <a:pt x="128" y="2970"/>
                      <a:pt x="75" y="3075"/>
                      <a:pt x="15" y="3173"/>
                    </a:cubicBezTo>
                    <a:cubicBezTo>
                      <a:pt x="0" y="3211"/>
                      <a:pt x="15" y="3256"/>
                      <a:pt x="53" y="3278"/>
                    </a:cubicBezTo>
                    <a:cubicBezTo>
                      <a:pt x="60" y="3282"/>
                      <a:pt x="70" y="3284"/>
                      <a:pt x="80" y="3284"/>
                    </a:cubicBezTo>
                    <a:cubicBezTo>
                      <a:pt x="90" y="3284"/>
                      <a:pt x="102" y="3282"/>
                      <a:pt x="113" y="3278"/>
                    </a:cubicBezTo>
                    <a:lnTo>
                      <a:pt x="120" y="3278"/>
                    </a:lnTo>
                    <a:cubicBezTo>
                      <a:pt x="135" y="3271"/>
                      <a:pt x="143" y="3256"/>
                      <a:pt x="158" y="3248"/>
                    </a:cubicBezTo>
                    <a:cubicBezTo>
                      <a:pt x="804" y="2030"/>
                      <a:pt x="1692" y="1030"/>
                      <a:pt x="2977" y="91"/>
                    </a:cubicBezTo>
                    <a:cubicBezTo>
                      <a:pt x="2940" y="61"/>
                      <a:pt x="2895" y="30"/>
                      <a:pt x="284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9" name="Google Shape;362;p27">
                <a:extLst>
                  <a:ext uri="{FF2B5EF4-FFF2-40B4-BE49-F238E27FC236}">
                    <a16:creationId xmlns:a16="http://schemas.microsoft.com/office/drawing/2014/main" id="{1C2C5EF9-7BB8-19EF-2AC0-725A8350D8CA}"/>
                  </a:ext>
                </a:extLst>
              </p:cNvPr>
              <p:cNvSpPr/>
              <p:nvPr/>
            </p:nvSpPr>
            <p:spPr>
              <a:xfrm>
                <a:off x="1700975" y="3254900"/>
                <a:ext cx="127075" cy="76925"/>
              </a:xfrm>
              <a:custGeom>
                <a:avLst/>
                <a:gdLst/>
                <a:ahLst/>
                <a:cxnLst/>
                <a:rect l="l" t="t" r="r" b="b"/>
                <a:pathLst>
                  <a:path w="5083" h="3077" extrusionOk="0">
                    <a:moveTo>
                      <a:pt x="53" y="1"/>
                    </a:moveTo>
                    <a:cubicBezTo>
                      <a:pt x="31" y="54"/>
                      <a:pt x="16" y="99"/>
                      <a:pt x="1" y="151"/>
                    </a:cubicBezTo>
                    <a:cubicBezTo>
                      <a:pt x="647" y="256"/>
                      <a:pt x="1271" y="452"/>
                      <a:pt x="1865" y="730"/>
                    </a:cubicBezTo>
                    <a:cubicBezTo>
                      <a:pt x="2925" y="1234"/>
                      <a:pt x="3933" y="1986"/>
                      <a:pt x="4933" y="3038"/>
                    </a:cubicBezTo>
                    <a:lnTo>
                      <a:pt x="4948" y="3053"/>
                    </a:lnTo>
                    <a:cubicBezTo>
                      <a:pt x="4962" y="3068"/>
                      <a:pt x="4980" y="3076"/>
                      <a:pt x="4999" y="3076"/>
                    </a:cubicBezTo>
                    <a:cubicBezTo>
                      <a:pt x="5009" y="3076"/>
                      <a:pt x="5020" y="3074"/>
                      <a:pt x="5030" y="3068"/>
                    </a:cubicBezTo>
                    <a:cubicBezTo>
                      <a:pt x="5038" y="3068"/>
                      <a:pt x="5045" y="3061"/>
                      <a:pt x="5053" y="3053"/>
                    </a:cubicBezTo>
                    <a:cubicBezTo>
                      <a:pt x="5083" y="3023"/>
                      <a:pt x="5083" y="2978"/>
                      <a:pt x="5053" y="2948"/>
                    </a:cubicBezTo>
                    <a:cubicBezTo>
                      <a:pt x="5023" y="2910"/>
                      <a:pt x="4993" y="2880"/>
                      <a:pt x="4963" y="2850"/>
                    </a:cubicBezTo>
                    <a:cubicBezTo>
                      <a:pt x="3978" y="1828"/>
                      <a:pt x="2978" y="1091"/>
                      <a:pt x="1933" y="595"/>
                    </a:cubicBezTo>
                    <a:cubicBezTo>
                      <a:pt x="1332" y="309"/>
                      <a:pt x="700" y="114"/>
                      <a:pt x="5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0" name="Google Shape;363;p27">
                <a:extLst>
                  <a:ext uri="{FF2B5EF4-FFF2-40B4-BE49-F238E27FC236}">
                    <a16:creationId xmlns:a16="http://schemas.microsoft.com/office/drawing/2014/main" id="{E01D3E69-A529-D7B6-952A-7EC66E2C4346}"/>
                  </a:ext>
                </a:extLst>
              </p:cNvPr>
              <p:cNvSpPr/>
              <p:nvPr/>
            </p:nvSpPr>
            <p:spPr>
              <a:xfrm>
                <a:off x="1411350" y="3148875"/>
                <a:ext cx="355250" cy="359050"/>
              </a:xfrm>
              <a:custGeom>
                <a:avLst/>
                <a:gdLst/>
                <a:ahLst/>
                <a:cxnLst/>
                <a:rect l="l" t="t" r="r" b="b"/>
                <a:pathLst>
                  <a:path w="14210" h="14362" extrusionOk="0">
                    <a:moveTo>
                      <a:pt x="4559" y="0"/>
                    </a:moveTo>
                    <a:cubicBezTo>
                      <a:pt x="3795" y="0"/>
                      <a:pt x="3040" y="279"/>
                      <a:pt x="2421" y="769"/>
                    </a:cubicBezTo>
                    <a:cubicBezTo>
                      <a:pt x="2369" y="814"/>
                      <a:pt x="2309" y="859"/>
                      <a:pt x="2271" y="896"/>
                    </a:cubicBezTo>
                    <a:cubicBezTo>
                      <a:pt x="2226" y="934"/>
                      <a:pt x="2188" y="972"/>
                      <a:pt x="2151" y="1002"/>
                    </a:cubicBezTo>
                    <a:cubicBezTo>
                      <a:pt x="1700" y="1430"/>
                      <a:pt x="1316" y="1919"/>
                      <a:pt x="1023" y="2468"/>
                    </a:cubicBezTo>
                    <a:cubicBezTo>
                      <a:pt x="1098" y="2505"/>
                      <a:pt x="1166" y="2543"/>
                      <a:pt x="1234" y="2573"/>
                    </a:cubicBezTo>
                    <a:cubicBezTo>
                      <a:pt x="1963" y="2964"/>
                      <a:pt x="2579" y="3580"/>
                      <a:pt x="2865" y="4355"/>
                    </a:cubicBezTo>
                    <a:cubicBezTo>
                      <a:pt x="2963" y="4588"/>
                      <a:pt x="3000" y="4836"/>
                      <a:pt x="2985" y="5076"/>
                    </a:cubicBezTo>
                    <a:cubicBezTo>
                      <a:pt x="2963" y="5324"/>
                      <a:pt x="2820" y="5550"/>
                      <a:pt x="2609" y="5678"/>
                    </a:cubicBezTo>
                    <a:cubicBezTo>
                      <a:pt x="2503" y="5737"/>
                      <a:pt x="2386" y="5761"/>
                      <a:pt x="2266" y="5761"/>
                    </a:cubicBezTo>
                    <a:cubicBezTo>
                      <a:pt x="2064" y="5761"/>
                      <a:pt x="1853" y="5692"/>
                      <a:pt x="1670" y="5603"/>
                    </a:cubicBezTo>
                    <a:cubicBezTo>
                      <a:pt x="1113" y="5340"/>
                      <a:pt x="640" y="4934"/>
                      <a:pt x="279" y="4437"/>
                    </a:cubicBezTo>
                    <a:cubicBezTo>
                      <a:pt x="143" y="4979"/>
                      <a:pt x="68" y="5542"/>
                      <a:pt x="38" y="6099"/>
                    </a:cubicBezTo>
                    <a:cubicBezTo>
                      <a:pt x="31" y="6294"/>
                      <a:pt x="23" y="6490"/>
                      <a:pt x="23" y="6685"/>
                    </a:cubicBezTo>
                    <a:lnTo>
                      <a:pt x="23" y="6896"/>
                    </a:lnTo>
                    <a:cubicBezTo>
                      <a:pt x="1" y="9279"/>
                      <a:pt x="369" y="11655"/>
                      <a:pt x="760" y="14015"/>
                    </a:cubicBezTo>
                    <a:cubicBezTo>
                      <a:pt x="775" y="14128"/>
                      <a:pt x="797" y="14241"/>
                      <a:pt x="820" y="14361"/>
                    </a:cubicBezTo>
                    <a:cubicBezTo>
                      <a:pt x="2985" y="13324"/>
                      <a:pt x="5429" y="13083"/>
                      <a:pt x="7759" y="12489"/>
                    </a:cubicBezTo>
                    <a:cubicBezTo>
                      <a:pt x="8060" y="12414"/>
                      <a:pt x="8353" y="12331"/>
                      <a:pt x="8646" y="12241"/>
                    </a:cubicBezTo>
                    <a:cubicBezTo>
                      <a:pt x="8721" y="12219"/>
                      <a:pt x="8804" y="12196"/>
                      <a:pt x="8879" y="12166"/>
                    </a:cubicBezTo>
                    <a:cubicBezTo>
                      <a:pt x="9451" y="11978"/>
                      <a:pt x="10015" y="11752"/>
                      <a:pt x="10556" y="11489"/>
                    </a:cubicBezTo>
                    <a:cubicBezTo>
                      <a:pt x="10203" y="11361"/>
                      <a:pt x="9864" y="11211"/>
                      <a:pt x="9533" y="11038"/>
                    </a:cubicBezTo>
                    <a:cubicBezTo>
                      <a:pt x="8992" y="10745"/>
                      <a:pt x="8436" y="10316"/>
                      <a:pt x="8353" y="9707"/>
                    </a:cubicBezTo>
                    <a:cubicBezTo>
                      <a:pt x="8315" y="9489"/>
                      <a:pt x="8361" y="9264"/>
                      <a:pt x="8481" y="9083"/>
                    </a:cubicBezTo>
                    <a:cubicBezTo>
                      <a:pt x="8639" y="8843"/>
                      <a:pt x="8932" y="8723"/>
                      <a:pt x="9218" y="8670"/>
                    </a:cubicBezTo>
                    <a:cubicBezTo>
                      <a:pt x="9375" y="8639"/>
                      <a:pt x="9534" y="8625"/>
                      <a:pt x="9695" y="8625"/>
                    </a:cubicBezTo>
                    <a:cubicBezTo>
                      <a:pt x="10117" y="8625"/>
                      <a:pt x="10544" y="8722"/>
                      <a:pt x="10947" y="8858"/>
                    </a:cubicBezTo>
                    <a:cubicBezTo>
                      <a:pt x="11458" y="9031"/>
                      <a:pt x="12345" y="9354"/>
                      <a:pt x="12879" y="9843"/>
                    </a:cubicBezTo>
                    <a:cubicBezTo>
                      <a:pt x="13195" y="9512"/>
                      <a:pt x="13473" y="9151"/>
                      <a:pt x="13706" y="8753"/>
                    </a:cubicBezTo>
                    <a:cubicBezTo>
                      <a:pt x="13819" y="8557"/>
                      <a:pt x="13924" y="8347"/>
                      <a:pt x="14007" y="8129"/>
                    </a:cubicBezTo>
                    <a:cubicBezTo>
                      <a:pt x="14022" y="8084"/>
                      <a:pt x="14044" y="8031"/>
                      <a:pt x="14059" y="7986"/>
                    </a:cubicBezTo>
                    <a:cubicBezTo>
                      <a:pt x="14164" y="7685"/>
                      <a:pt x="14210" y="7369"/>
                      <a:pt x="14195" y="7054"/>
                    </a:cubicBezTo>
                    <a:cubicBezTo>
                      <a:pt x="14157" y="6227"/>
                      <a:pt x="13653" y="5497"/>
                      <a:pt x="13097" y="4896"/>
                    </a:cubicBezTo>
                    <a:cubicBezTo>
                      <a:pt x="12759" y="4528"/>
                      <a:pt x="12390" y="4189"/>
                      <a:pt x="11999" y="3881"/>
                    </a:cubicBezTo>
                    <a:cubicBezTo>
                      <a:pt x="11924" y="3828"/>
                      <a:pt x="11849" y="3776"/>
                      <a:pt x="11781" y="3723"/>
                    </a:cubicBezTo>
                    <a:cubicBezTo>
                      <a:pt x="10876" y="3085"/>
                      <a:pt x="9857" y="2697"/>
                      <a:pt x="8738" y="2697"/>
                    </a:cubicBezTo>
                    <a:cubicBezTo>
                      <a:pt x="8630" y="2697"/>
                      <a:pt x="8522" y="2701"/>
                      <a:pt x="8413" y="2708"/>
                    </a:cubicBezTo>
                    <a:cubicBezTo>
                      <a:pt x="8361" y="2708"/>
                      <a:pt x="8308" y="2708"/>
                      <a:pt x="8255" y="2716"/>
                    </a:cubicBezTo>
                    <a:cubicBezTo>
                      <a:pt x="8248" y="2693"/>
                      <a:pt x="8240" y="2671"/>
                      <a:pt x="8233" y="2648"/>
                    </a:cubicBezTo>
                    <a:cubicBezTo>
                      <a:pt x="7857" y="1565"/>
                      <a:pt x="6789" y="678"/>
                      <a:pt x="5737" y="235"/>
                    </a:cubicBezTo>
                    <a:cubicBezTo>
                      <a:pt x="5354" y="75"/>
                      <a:pt x="4955" y="0"/>
                      <a:pt x="455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1" name="Google Shape;364;p27">
                <a:extLst>
                  <a:ext uri="{FF2B5EF4-FFF2-40B4-BE49-F238E27FC236}">
                    <a16:creationId xmlns:a16="http://schemas.microsoft.com/office/drawing/2014/main" id="{C32D82B0-E493-287A-81CD-4E1E7D0BDCA0}"/>
                  </a:ext>
                </a:extLst>
              </p:cNvPr>
              <p:cNvSpPr/>
              <p:nvPr/>
            </p:nvSpPr>
            <p:spPr>
              <a:xfrm>
                <a:off x="1457025" y="3427775"/>
                <a:ext cx="176325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7053" h="1093" extrusionOk="0">
                    <a:moveTo>
                      <a:pt x="1468" y="0"/>
                    </a:moveTo>
                    <a:cubicBezTo>
                      <a:pt x="1032" y="0"/>
                      <a:pt x="595" y="19"/>
                      <a:pt x="158" y="55"/>
                    </a:cubicBezTo>
                    <a:lnTo>
                      <a:pt x="68" y="55"/>
                    </a:lnTo>
                    <a:cubicBezTo>
                      <a:pt x="30" y="63"/>
                      <a:pt x="0" y="100"/>
                      <a:pt x="0" y="145"/>
                    </a:cubicBezTo>
                    <a:cubicBezTo>
                      <a:pt x="8" y="183"/>
                      <a:pt x="46" y="213"/>
                      <a:pt x="83" y="213"/>
                    </a:cubicBezTo>
                    <a:cubicBezTo>
                      <a:pt x="544" y="172"/>
                      <a:pt x="1006" y="151"/>
                      <a:pt x="1468" y="151"/>
                    </a:cubicBezTo>
                    <a:cubicBezTo>
                      <a:pt x="3286" y="151"/>
                      <a:pt x="5097" y="469"/>
                      <a:pt x="6812" y="1093"/>
                    </a:cubicBezTo>
                    <a:cubicBezTo>
                      <a:pt x="6894" y="1070"/>
                      <a:pt x="6970" y="1040"/>
                      <a:pt x="7052" y="1017"/>
                    </a:cubicBezTo>
                    <a:cubicBezTo>
                      <a:pt x="5261" y="345"/>
                      <a:pt x="3370" y="0"/>
                      <a:pt x="146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2" name="Google Shape;365;p27">
                <a:extLst>
                  <a:ext uri="{FF2B5EF4-FFF2-40B4-BE49-F238E27FC236}">
                    <a16:creationId xmlns:a16="http://schemas.microsoft.com/office/drawing/2014/main" id="{C43A8FCD-254E-016E-E3EC-AF6995A8809E}"/>
                  </a:ext>
                </a:extLst>
              </p:cNvPr>
              <p:cNvSpPr/>
              <p:nvPr/>
            </p:nvSpPr>
            <p:spPr>
              <a:xfrm>
                <a:off x="1411725" y="3316175"/>
                <a:ext cx="58850" cy="92450"/>
              </a:xfrm>
              <a:custGeom>
                <a:avLst/>
                <a:gdLst/>
                <a:ahLst/>
                <a:cxnLst/>
                <a:rect l="l" t="t" r="r" b="b"/>
                <a:pathLst>
                  <a:path w="2354" h="3698" extrusionOk="0">
                    <a:moveTo>
                      <a:pt x="1" y="1"/>
                    </a:moveTo>
                    <a:lnTo>
                      <a:pt x="1" y="204"/>
                    </a:lnTo>
                    <a:cubicBezTo>
                      <a:pt x="204" y="392"/>
                      <a:pt x="392" y="580"/>
                      <a:pt x="579" y="783"/>
                    </a:cubicBezTo>
                    <a:cubicBezTo>
                      <a:pt x="1421" y="1700"/>
                      <a:pt x="1963" y="2662"/>
                      <a:pt x="2188" y="3632"/>
                    </a:cubicBezTo>
                    <a:cubicBezTo>
                      <a:pt x="2188" y="3647"/>
                      <a:pt x="2196" y="3662"/>
                      <a:pt x="2211" y="3670"/>
                    </a:cubicBezTo>
                    <a:cubicBezTo>
                      <a:pt x="2218" y="3685"/>
                      <a:pt x="2241" y="3692"/>
                      <a:pt x="2256" y="3692"/>
                    </a:cubicBezTo>
                    <a:cubicBezTo>
                      <a:pt x="2260" y="3696"/>
                      <a:pt x="2265" y="3698"/>
                      <a:pt x="2271" y="3698"/>
                    </a:cubicBezTo>
                    <a:cubicBezTo>
                      <a:pt x="2277" y="3698"/>
                      <a:pt x="2282" y="3696"/>
                      <a:pt x="2286" y="3692"/>
                    </a:cubicBezTo>
                    <a:cubicBezTo>
                      <a:pt x="2324" y="3685"/>
                      <a:pt x="2354" y="3639"/>
                      <a:pt x="2339" y="3602"/>
                    </a:cubicBezTo>
                    <a:cubicBezTo>
                      <a:pt x="2331" y="3557"/>
                      <a:pt x="2316" y="3519"/>
                      <a:pt x="2309" y="3474"/>
                    </a:cubicBezTo>
                    <a:cubicBezTo>
                      <a:pt x="2061" y="2519"/>
                      <a:pt x="1512" y="1580"/>
                      <a:pt x="692" y="677"/>
                    </a:cubicBezTo>
                    <a:cubicBezTo>
                      <a:pt x="467" y="444"/>
                      <a:pt x="241" y="21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3" name="Google Shape;366;p27">
                <a:extLst>
                  <a:ext uri="{FF2B5EF4-FFF2-40B4-BE49-F238E27FC236}">
                    <a16:creationId xmlns:a16="http://schemas.microsoft.com/office/drawing/2014/main" id="{46037BC4-19D1-632E-2F7D-36FDED6C60AD}"/>
                  </a:ext>
                </a:extLst>
              </p:cNvPr>
              <p:cNvSpPr/>
              <p:nvPr/>
            </p:nvSpPr>
            <p:spPr>
              <a:xfrm>
                <a:off x="1426575" y="3158500"/>
                <a:ext cx="342850" cy="355275"/>
              </a:xfrm>
              <a:custGeom>
                <a:avLst/>
                <a:gdLst/>
                <a:ahLst/>
                <a:cxnLst/>
                <a:rect l="l" t="t" r="r" b="b"/>
                <a:pathLst>
                  <a:path w="13714" h="14211" extrusionOk="0">
                    <a:moveTo>
                      <a:pt x="13375" y="0"/>
                    </a:moveTo>
                    <a:cubicBezTo>
                      <a:pt x="11293" y="248"/>
                      <a:pt x="9315" y="1030"/>
                      <a:pt x="7624" y="2263"/>
                    </a:cubicBezTo>
                    <a:cubicBezTo>
                      <a:pt x="7233" y="2549"/>
                      <a:pt x="6872" y="2857"/>
                      <a:pt x="6519" y="3180"/>
                    </a:cubicBezTo>
                    <a:cubicBezTo>
                      <a:pt x="6037" y="3646"/>
                      <a:pt x="5579" y="4143"/>
                      <a:pt x="5158" y="4669"/>
                    </a:cubicBezTo>
                    <a:cubicBezTo>
                      <a:pt x="4955" y="4909"/>
                      <a:pt x="4752" y="5157"/>
                      <a:pt x="4564" y="5398"/>
                    </a:cubicBezTo>
                    <a:lnTo>
                      <a:pt x="4444" y="5548"/>
                    </a:lnTo>
                    <a:cubicBezTo>
                      <a:pt x="3887" y="6270"/>
                      <a:pt x="3369" y="6999"/>
                      <a:pt x="2902" y="7729"/>
                    </a:cubicBezTo>
                    <a:cubicBezTo>
                      <a:pt x="2887" y="7751"/>
                      <a:pt x="2872" y="7774"/>
                      <a:pt x="2857" y="7796"/>
                    </a:cubicBezTo>
                    <a:cubicBezTo>
                      <a:pt x="2436" y="8450"/>
                      <a:pt x="2060" y="9112"/>
                      <a:pt x="1715" y="9781"/>
                    </a:cubicBezTo>
                    <a:cubicBezTo>
                      <a:pt x="1685" y="9849"/>
                      <a:pt x="1647" y="9916"/>
                      <a:pt x="1617" y="9977"/>
                    </a:cubicBezTo>
                    <a:cubicBezTo>
                      <a:pt x="1015" y="11149"/>
                      <a:pt x="527" y="12375"/>
                      <a:pt x="151" y="13638"/>
                    </a:cubicBezTo>
                    <a:cubicBezTo>
                      <a:pt x="106" y="13796"/>
                      <a:pt x="61" y="13954"/>
                      <a:pt x="16" y="14119"/>
                    </a:cubicBezTo>
                    <a:cubicBezTo>
                      <a:pt x="1" y="14157"/>
                      <a:pt x="23" y="14202"/>
                      <a:pt x="68" y="14209"/>
                    </a:cubicBezTo>
                    <a:lnTo>
                      <a:pt x="83" y="14209"/>
                    </a:lnTo>
                    <a:cubicBezTo>
                      <a:pt x="87" y="14210"/>
                      <a:pt x="91" y="14211"/>
                      <a:pt x="95" y="14211"/>
                    </a:cubicBezTo>
                    <a:cubicBezTo>
                      <a:pt x="122" y="14211"/>
                      <a:pt x="152" y="14189"/>
                      <a:pt x="158" y="14157"/>
                    </a:cubicBezTo>
                    <a:cubicBezTo>
                      <a:pt x="181" y="14096"/>
                      <a:pt x="196" y="14036"/>
                      <a:pt x="211" y="13976"/>
                    </a:cubicBezTo>
                    <a:cubicBezTo>
                      <a:pt x="504" y="12954"/>
                      <a:pt x="873" y="11954"/>
                      <a:pt x="1309" y="10984"/>
                    </a:cubicBezTo>
                    <a:cubicBezTo>
                      <a:pt x="1339" y="10931"/>
                      <a:pt x="1361" y="10871"/>
                      <a:pt x="1384" y="10819"/>
                    </a:cubicBezTo>
                    <a:cubicBezTo>
                      <a:pt x="1857" y="9796"/>
                      <a:pt x="2399" y="8804"/>
                      <a:pt x="3008" y="7856"/>
                    </a:cubicBezTo>
                    <a:cubicBezTo>
                      <a:pt x="3053" y="7789"/>
                      <a:pt x="3098" y="7714"/>
                      <a:pt x="3143" y="7646"/>
                    </a:cubicBezTo>
                    <a:cubicBezTo>
                      <a:pt x="3744" y="6721"/>
                      <a:pt x="4391" y="5842"/>
                      <a:pt x="5090" y="4992"/>
                    </a:cubicBezTo>
                    <a:cubicBezTo>
                      <a:pt x="5150" y="4917"/>
                      <a:pt x="5210" y="4842"/>
                      <a:pt x="5278" y="4759"/>
                    </a:cubicBezTo>
                    <a:cubicBezTo>
                      <a:pt x="5301" y="4729"/>
                      <a:pt x="5323" y="4706"/>
                      <a:pt x="5346" y="4676"/>
                    </a:cubicBezTo>
                    <a:cubicBezTo>
                      <a:pt x="5744" y="4195"/>
                      <a:pt x="6173" y="3729"/>
                      <a:pt x="6624" y="3293"/>
                    </a:cubicBezTo>
                    <a:cubicBezTo>
                      <a:pt x="6992" y="2947"/>
                      <a:pt x="7391" y="2624"/>
                      <a:pt x="7797" y="2323"/>
                    </a:cubicBezTo>
                    <a:cubicBezTo>
                      <a:pt x="9541" y="1075"/>
                      <a:pt x="11578" y="316"/>
                      <a:pt x="13713" y="113"/>
                    </a:cubicBezTo>
                    <a:cubicBezTo>
                      <a:pt x="13601" y="75"/>
                      <a:pt x="13488" y="30"/>
                      <a:pt x="133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4" name="Google Shape;367;p27">
                <a:extLst>
                  <a:ext uri="{FF2B5EF4-FFF2-40B4-BE49-F238E27FC236}">
                    <a16:creationId xmlns:a16="http://schemas.microsoft.com/office/drawing/2014/main" id="{C9A68027-284D-7B84-C9CA-2FF4E1656A43}"/>
                  </a:ext>
                </a:extLst>
              </p:cNvPr>
              <p:cNvSpPr/>
              <p:nvPr/>
            </p:nvSpPr>
            <p:spPr>
              <a:xfrm>
                <a:off x="1498000" y="3324750"/>
                <a:ext cx="26485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0594" h="1230" extrusionOk="0">
                    <a:moveTo>
                      <a:pt x="5769" y="1"/>
                    </a:moveTo>
                    <a:cubicBezTo>
                      <a:pt x="4017" y="1"/>
                      <a:pt x="2178" y="339"/>
                      <a:pt x="279" y="1003"/>
                    </a:cubicBezTo>
                    <a:cubicBezTo>
                      <a:pt x="203" y="1026"/>
                      <a:pt x="128" y="1056"/>
                      <a:pt x="53" y="1086"/>
                    </a:cubicBezTo>
                    <a:lnTo>
                      <a:pt x="45" y="1086"/>
                    </a:lnTo>
                    <a:cubicBezTo>
                      <a:pt x="15" y="1094"/>
                      <a:pt x="0" y="1116"/>
                      <a:pt x="0" y="1146"/>
                    </a:cubicBezTo>
                    <a:cubicBezTo>
                      <a:pt x="0" y="1154"/>
                      <a:pt x="0" y="1169"/>
                      <a:pt x="8" y="1176"/>
                    </a:cubicBezTo>
                    <a:cubicBezTo>
                      <a:pt x="15" y="1206"/>
                      <a:pt x="38" y="1222"/>
                      <a:pt x="68" y="1229"/>
                    </a:cubicBezTo>
                    <a:cubicBezTo>
                      <a:pt x="83" y="1229"/>
                      <a:pt x="91" y="1222"/>
                      <a:pt x="106" y="1222"/>
                    </a:cubicBezTo>
                    <a:lnTo>
                      <a:pt x="143" y="1206"/>
                    </a:lnTo>
                    <a:cubicBezTo>
                      <a:pt x="2090" y="505"/>
                      <a:pt x="3982" y="151"/>
                      <a:pt x="5774" y="151"/>
                    </a:cubicBezTo>
                    <a:cubicBezTo>
                      <a:pt x="5865" y="151"/>
                      <a:pt x="5955" y="152"/>
                      <a:pt x="6045" y="154"/>
                    </a:cubicBezTo>
                    <a:cubicBezTo>
                      <a:pt x="7586" y="169"/>
                      <a:pt x="9112" y="492"/>
                      <a:pt x="10541" y="1094"/>
                    </a:cubicBezTo>
                    <a:cubicBezTo>
                      <a:pt x="10556" y="1049"/>
                      <a:pt x="10578" y="996"/>
                      <a:pt x="10593" y="951"/>
                    </a:cubicBezTo>
                    <a:cubicBezTo>
                      <a:pt x="9150" y="342"/>
                      <a:pt x="7609" y="19"/>
                      <a:pt x="6045" y="4"/>
                    </a:cubicBezTo>
                    <a:cubicBezTo>
                      <a:pt x="5953" y="2"/>
                      <a:pt x="5861" y="1"/>
                      <a:pt x="576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5" name="Google Shape;368;p27">
                <a:extLst>
                  <a:ext uri="{FF2B5EF4-FFF2-40B4-BE49-F238E27FC236}">
                    <a16:creationId xmlns:a16="http://schemas.microsoft.com/office/drawing/2014/main" id="{0807A206-EA8D-C046-776C-A82217E8938D}"/>
                  </a:ext>
                </a:extLst>
              </p:cNvPr>
              <p:cNvSpPr/>
              <p:nvPr/>
            </p:nvSpPr>
            <p:spPr>
              <a:xfrm>
                <a:off x="1465100" y="3171450"/>
                <a:ext cx="76900" cy="127600"/>
              </a:xfrm>
              <a:custGeom>
                <a:avLst/>
                <a:gdLst/>
                <a:ahLst/>
                <a:cxnLst/>
                <a:rect l="l" t="t" r="r" b="b"/>
                <a:pathLst>
                  <a:path w="3076" h="5104" extrusionOk="0">
                    <a:moveTo>
                      <a:pt x="121" y="1"/>
                    </a:moveTo>
                    <a:cubicBezTo>
                      <a:pt x="76" y="31"/>
                      <a:pt x="38" y="69"/>
                      <a:pt x="1" y="106"/>
                    </a:cubicBezTo>
                    <a:cubicBezTo>
                      <a:pt x="512" y="512"/>
                      <a:pt x="963" y="986"/>
                      <a:pt x="1346" y="1520"/>
                    </a:cubicBezTo>
                    <a:cubicBezTo>
                      <a:pt x="2031" y="2474"/>
                      <a:pt x="2542" y="3625"/>
                      <a:pt x="2910" y="5030"/>
                    </a:cubicBezTo>
                    <a:lnTo>
                      <a:pt x="2910" y="5045"/>
                    </a:lnTo>
                    <a:cubicBezTo>
                      <a:pt x="2918" y="5076"/>
                      <a:pt x="2940" y="5098"/>
                      <a:pt x="2978" y="5098"/>
                    </a:cubicBezTo>
                    <a:cubicBezTo>
                      <a:pt x="2982" y="5102"/>
                      <a:pt x="2985" y="5104"/>
                      <a:pt x="2989" y="5104"/>
                    </a:cubicBezTo>
                    <a:cubicBezTo>
                      <a:pt x="2993" y="5104"/>
                      <a:pt x="2997" y="5102"/>
                      <a:pt x="3000" y="5098"/>
                    </a:cubicBezTo>
                    <a:cubicBezTo>
                      <a:pt x="3045" y="5091"/>
                      <a:pt x="3076" y="5053"/>
                      <a:pt x="3061" y="5008"/>
                    </a:cubicBezTo>
                    <a:cubicBezTo>
                      <a:pt x="3053" y="4963"/>
                      <a:pt x="3038" y="4918"/>
                      <a:pt x="3023" y="4880"/>
                    </a:cubicBezTo>
                    <a:cubicBezTo>
                      <a:pt x="2655" y="3504"/>
                      <a:pt x="2151" y="2369"/>
                      <a:pt x="1474" y="1429"/>
                    </a:cubicBezTo>
                    <a:cubicBezTo>
                      <a:pt x="1091" y="896"/>
                      <a:pt x="632" y="414"/>
                      <a:pt x="12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6" name="Google Shape;369;p27">
            <a:extLst>
              <a:ext uri="{FF2B5EF4-FFF2-40B4-BE49-F238E27FC236}">
                <a16:creationId xmlns:a16="http://schemas.microsoft.com/office/drawing/2014/main" id="{8A37B689-D803-B8DE-B4EF-D578E6D3E7F4}"/>
              </a:ext>
            </a:extLst>
          </p:cNvPr>
          <p:cNvGrpSpPr/>
          <p:nvPr/>
        </p:nvGrpSpPr>
        <p:grpSpPr>
          <a:xfrm rot="-2010154">
            <a:off x="9634377" y="5027723"/>
            <a:ext cx="851115" cy="1968692"/>
            <a:chOff x="-1610600" y="3648550"/>
            <a:chExt cx="851075" cy="1476450"/>
          </a:xfrm>
        </p:grpSpPr>
        <p:sp>
          <p:nvSpPr>
            <p:cNvPr id="57" name="Google Shape;370;p27">
              <a:extLst>
                <a:ext uri="{FF2B5EF4-FFF2-40B4-BE49-F238E27FC236}">
                  <a16:creationId xmlns:a16="http://schemas.microsoft.com/office/drawing/2014/main" id="{3F466B45-C3D0-F990-582B-D95F41089F97}"/>
                </a:ext>
              </a:extLst>
            </p:cNvPr>
            <p:cNvSpPr/>
            <p:nvPr/>
          </p:nvSpPr>
          <p:spPr>
            <a:xfrm>
              <a:off x="-1206450" y="4775125"/>
              <a:ext cx="436325" cy="253950"/>
            </a:xfrm>
            <a:custGeom>
              <a:avLst/>
              <a:gdLst/>
              <a:ahLst/>
              <a:cxnLst/>
              <a:rect l="l" t="t" r="r" b="b"/>
              <a:pathLst>
                <a:path w="17453" h="10158" extrusionOk="0">
                  <a:moveTo>
                    <a:pt x="16978" y="0"/>
                  </a:moveTo>
                  <a:cubicBezTo>
                    <a:pt x="16935" y="0"/>
                    <a:pt x="16891" y="8"/>
                    <a:pt x="16846" y="23"/>
                  </a:cubicBezTo>
                  <a:lnTo>
                    <a:pt x="8588" y="2925"/>
                  </a:lnTo>
                  <a:cubicBezTo>
                    <a:pt x="2897" y="4956"/>
                    <a:pt x="777" y="8259"/>
                    <a:pt x="152" y="9598"/>
                  </a:cubicBezTo>
                  <a:cubicBezTo>
                    <a:pt x="1" y="9857"/>
                    <a:pt x="204" y="10157"/>
                    <a:pt x="480" y="10157"/>
                  </a:cubicBezTo>
                  <a:cubicBezTo>
                    <a:pt x="489" y="10157"/>
                    <a:pt x="499" y="10157"/>
                    <a:pt x="509" y="10156"/>
                  </a:cubicBezTo>
                  <a:cubicBezTo>
                    <a:pt x="2384" y="10022"/>
                    <a:pt x="7986" y="9554"/>
                    <a:pt x="11244" y="8192"/>
                  </a:cubicBezTo>
                  <a:cubicBezTo>
                    <a:pt x="14347" y="6898"/>
                    <a:pt x="16534" y="2389"/>
                    <a:pt x="17337" y="537"/>
                  </a:cubicBezTo>
                  <a:cubicBezTo>
                    <a:pt x="17452" y="268"/>
                    <a:pt x="17238" y="0"/>
                    <a:pt x="16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" name="Google Shape;371;p27">
              <a:extLst>
                <a:ext uri="{FF2B5EF4-FFF2-40B4-BE49-F238E27FC236}">
                  <a16:creationId xmlns:a16="http://schemas.microsoft.com/office/drawing/2014/main" id="{C90C9303-472E-6212-F96C-39D52024092E}"/>
                </a:ext>
              </a:extLst>
            </p:cNvPr>
            <p:cNvSpPr/>
            <p:nvPr/>
          </p:nvSpPr>
          <p:spPr>
            <a:xfrm>
              <a:off x="-1195300" y="4543000"/>
              <a:ext cx="435775" cy="253950"/>
            </a:xfrm>
            <a:custGeom>
              <a:avLst/>
              <a:gdLst/>
              <a:ahLst/>
              <a:cxnLst/>
              <a:rect l="l" t="t" r="r" b="b"/>
              <a:pathLst>
                <a:path w="17431" h="10158" extrusionOk="0">
                  <a:moveTo>
                    <a:pt x="16977" y="1"/>
                  </a:moveTo>
                  <a:cubicBezTo>
                    <a:pt x="16935" y="1"/>
                    <a:pt x="16891" y="8"/>
                    <a:pt x="16847" y="24"/>
                  </a:cubicBezTo>
                  <a:lnTo>
                    <a:pt x="8589" y="2947"/>
                  </a:lnTo>
                  <a:cubicBezTo>
                    <a:pt x="2897" y="4956"/>
                    <a:pt x="777" y="8259"/>
                    <a:pt x="130" y="9598"/>
                  </a:cubicBezTo>
                  <a:cubicBezTo>
                    <a:pt x="1" y="9857"/>
                    <a:pt x="184" y="10158"/>
                    <a:pt x="478" y="10158"/>
                  </a:cubicBezTo>
                  <a:cubicBezTo>
                    <a:pt x="488" y="10158"/>
                    <a:pt x="499" y="10157"/>
                    <a:pt x="509" y="10156"/>
                  </a:cubicBezTo>
                  <a:cubicBezTo>
                    <a:pt x="2362" y="10045"/>
                    <a:pt x="7986" y="9554"/>
                    <a:pt x="11222" y="8215"/>
                  </a:cubicBezTo>
                  <a:cubicBezTo>
                    <a:pt x="14347" y="6920"/>
                    <a:pt x="16534" y="2389"/>
                    <a:pt x="17316" y="537"/>
                  </a:cubicBezTo>
                  <a:cubicBezTo>
                    <a:pt x="17430" y="269"/>
                    <a:pt x="17233" y="1"/>
                    <a:pt x="16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372;p27">
              <a:extLst>
                <a:ext uri="{FF2B5EF4-FFF2-40B4-BE49-F238E27FC236}">
                  <a16:creationId xmlns:a16="http://schemas.microsoft.com/office/drawing/2014/main" id="{220E1B6B-80E8-C468-C4E8-E104D4DAEB7A}"/>
                </a:ext>
              </a:extLst>
            </p:cNvPr>
            <p:cNvSpPr/>
            <p:nvPr/>
          </p:nvSpPr>
          <p:spPr>
            <a:xfrm>
              <a:off x="-1195775" y="4255900"/>
              <a:ext cx="408425" cy="295075"/>
            </a:xfrm>
            <a:custGeom>
              <a:avLst/>
              <a:gdLst/>
              <a:ahLst/>
              <a:cxnLst/>
              <a:rect l="l" t="t" r="r" b="b"/>
              <a:pathLst>
                <a:path w="16337" h="11803" extrusionOk="0">
                  <a:moveTo>
                    <a:pt x="15887" y="0"/>
                  </a:moveTo>
                  <a:cubicBezTo>
                    <a:pt x="15834" y="0"/>
                    <a:pt x="15780" y="11"/>
                    <a:pt x="15728" y="36"/>
                  </a:cubicBezTo>
                  <a:lnTo>
                    <a:pt x="7827" y="3785"/>
                  </a:lnTo>
                  <a:cubicBezTo>
                    <a:pt x="2358" y="6374"/>
                    <a:pt x="595" y="9878"/>
                    <a:pt x="104" y="11284"/>
                  </a:cubicBezTo>
                  <a:cubicBezTo>
                    <a:pt x="0" y="11534"/>
                    <a:pt x="206" y="11802"/>
                    <a:pt x="469" y="11802"/>
                  </a:cubicBezTo>
                  <a:cubicBezTo>
                    <a:pt x="488" y="11802"/>
                    <a:pt x="508" y="11801"/>
                    <a:pt x="528" y="11798"/>
                  </a:cubicBezTo>
                  <a:cubicBezTo>
                    <a:pt x="2358" y="11485"/>
                    <a:pt x="7894" y="10436"/>
                    <a:pt x="10996" y="8740"/>
                  </a:cubicBezTo>
                  <a:cubicBezTo>
                    <a:pt x="13942" y="7155"/>
                    <a:pt x="15661" y="2424"/>
                    <a:pt x="16263" y="482"/>
                  </a:cubicBezTo>
                  <a:cubicBezTo>
                    <a:pt x="16336" y="226"/>
                    <a:pt x="16125" y="0"/>
                    <a:pt x="158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373;p27">
              <a:extLst>
                <a:ext uri="{FF2B5EF4-FFF2-40B4-BE49-F238E27FC236}">
                  <a16:creationId xmlns:a16="http://schemas.microsoft.com/office/drawing/2014/main" id="{99EC5577-7689-F6F1-F4FA-DCA0EA400D38}"/>
                </a:ext>
              </a:extLst>
            </p:cNvPr>
            <p:cNvSpPr/>
            <p:nvPr/>
          </p:nvSpPr>
          <p:spPr>
            <a:xfrm>
              <a:off x="-1167525" y="3931275"/>
              <a:ext cx="289625" cy="411475"/>
            </a:xfrm>
            <a:custGeom>
              <a:avLst/>
              <a:gdLst/>
              <a:ahLst/>
              <a:cxnLst/>
              <a:rect l="l" t="t" r="r" b="b"/>
              <a:pathLst>
                <a:path w="11585" h="16459" extrusionOk="0">
                  <a:moveTo>
                    <a:pt x="11046" y="0"/>
                  </a:moveTo>
                  <a:cubicBezTo>
                    <a:pt x="10952" y="0"/>
                    <a:pt x="10856" y="38"/>
                    <a:pt x="10781" y="120"/>
                  </a:cubicBezTo>
                  <a:lnTo>
                    <a:pt x="4666" y="6370"/>
                  </a:lnTo>
                  <a:cubicBezTo>
                    <a:pt x="447" y="10677"/>
                    <a:pt x="1" y="14583"/>
                    <a:pt x="1" y="16056"/>
                  </a:cubicBezTo>
                  <a:cubicBezTo>
                    <a:pt x="1" y="16297"/>
                    <a:pt x="187" y="16458"/>
                    <a:pt x="394" y="16458"/>
                  </a:cubicBezTo>
                  <a:cubicBezTo>
                    <a:pt x="456" y="16458"/>
                    <a:pt x="520" y="16444"/>
                    <a:pt x="581" y="16413"/>
                  </a:cubicBezTo>
                  <a:cubicBezTo>
                    <a:pt x="2211" y="15476"/>
                    <a:pt x="7031" y="12574"/>
                    <a:pt x="9353" y="9941"/>
                  </a:cubicBezTo>
                  <a:cubicBezTo>
                    <a:pt x="11584" y="7396"/>
                    <a:pt x="11540" y="2375"/>
                    <a:pt x="11428" y="366"/>
                  </a:cubicBezTo>
                  <a:cubicBezTo>
                    <a:pt x="11413" y="144"/>
                    <a:pt x="11232" y="0"/>
                    <a:pt x="11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" name="Google Shape;374;p27">
              <a:extLst>
                <a:ext uri="{FF2B5EF4-FFF2-40B4-BE49-F238E27FC236}">
                  <a16:creationId xmlns:a16="http://schemas.microsoft.com/office/drawing/2014/main" id="{962A153A-B5A9-99E0-CF81-3F4B2668429D}"/>
                </a:ext>
              </a:extLst>
            </p:cNvPr>
            <p:cNvSpPr/>
            <p:nvPr/>
          </p:nvSpPr>
          <p:spPr>
            <a:xfrm>
              <a:off x="-1260150" y="3648550"/>
              <a:ext cx="162975" cy="1476450"/>
            </a:xfrm>
            <a:custGeom>
              <a:avLst/>
              <a:gdLst/>
              <a:ahLst/>
              <a:cxnLst/>
              <a:rect l="l" t="t" r="r" b="b"/>
              <a:pathLst>
                <a:path w="6519" h="59058" extrusionOk="0">
                  <a:moveTo>
                    <a:pt x="1681" y="0"/>
                  </a:moveTo>
                  <a:cubicBezTo>
                    <a:pt x="1493" y="0"/>
                    <a:pt x="1310" y="142"/>
                    <a:pt x="1295" y="359"/>
                  </a:cubicBezTo>
                  <a:cubicBezTo>
                    <a:pt x="1184" y="1520"/>
                    <a:pt x="961" y="4064"/>
                    <a:pt x="514" y="9064"/>
                  </a:cubicBezTo>
                  <a:cubicBezTo>
                    <a:pt x="1" y="15067"/>
                    <a:pt x="2121" y="18371"/>
                    <a:pt x="3059" y="19509"/>
                  </a:cubicBezTo>
                  <a:cubicBezTo>
                    <a:pt x="3148" y="19598"/>
                    <a:pt x="3260" y="19643"/>
                    <a:pt x="3371" y="19643"/>
                  </a:cubicBezTo>
                  <a:lnTo>
                    <a:pt x="2121" y="59058"/>
                  </a:lnTo>
                  <a:lnTo>
                    <a:pt x="4152" y="22165"/>
                  </a:lnTo>
                  <a:lnTo>
                    <a:pt x="3527" y="19598"/>
                  </a:lnTo>
                  <a:cubicBezTo>
                    <a:pt x="3617" y="19553"/>
                    <a:pt x="3684" y="19486"/>
                    <a:pt x="3728" y="19397"/>
                  </a:cubicBezTo>
                  <a:cubicBezTo>
                    <a:pt x="4376" y="17656"/>
                    <a:pt x="6295" y="12367"/>
                    <a:pt x="6407" y="8840"/>
                  </a:cubicBezTo>
                  <a:cubicBezTo>
                    <a:pt x="6518" y="5493"/>
                    <a:pt x="3327" y="1609"/>
                    <a:pt x="1965" y="136"/>
                  </a:cubicBezTo>
                  <a:cubicBezTo>
                    <a:pt x="1887" y="42"/>
                    <a:pt x="1783" y="0"/>
                    <a:pt x="1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375;p27">
              <a:extLst>
                <a:ext uri="{FF2B5EF4-FFF2-40B4-BE49-F238E27FC236}">
                  <a16:creationId xmlns:a16="http://schemas.microsoft.com/office/drawing/2014/main" id="{272ECED4-D230-9F52-815A-0808800FC449}"/>
                </a:ext>
              </a:extLst>
            </p:cNvPr>
            <p:cNvSpPr/>
            <p:nvPr/>
          </p:nvSpPr>
          <p:spPr>
            <a:xfrm>
              <a:off x="-1610600" y="4743975"/>
              <a:ext cx="414500" cy="285725"/>
            </a:xfrm>
            <a:custGeom>
              <a:avLst/>
              <a:gdLst/>
              <a:ahLst/>
              <a:cxnLst/>
              <a:rect l="l" t="t" r="r" b="b"/>
              <a:pathLst>
                <a:path w="16580" h="11429" extrusionOk="0">
                  <a:moveTo>
                    <a:pt x="436" y="0"/>
                  </a:moveTo>
                  <a:cubicBezTo>
                    <a:pt x="192" y="0"/>
                    <a:pt x="1" y="255"/>
                    <a:pt x="92" y="510"/>
                  </a:cubicBezTo>
                  <a:cubicBezTo>
                    <a:pt x="717" y="2408"/>
                    <a:pt x="2547" y="7095"/>
                    <a:pt x="5538" y="8635"/>
                  </a:cubicBezTo>
                  <a:cubicBezTo>
                    <a:pt x="8685" y="10242"/>
                    <a:pt x="14220" y="11157"/>
                    <a:pt x="16072" y="11424"/>
                  </a:cubicBezTo>
                  <a:cubicBezTo>
                    <a:pt x="16092" y="11428"/>
                    <a:pt x="16112" y="11429"/>
                    <a:pt x="16132" y="11429"/>
                  </a:cubicBezTo>
                  <a:cubicBezTo>
                    <a:pt x="16392" y="11429"/>
                    <a:pt x="16579" y="11160"/>
                    <a:pt x="16496" y="10911"/>
                  </a:cubicBezTo>
                  <a:cubicBezTo>
                    <a:pt x="15961" y="9527"/>
                    <a:pt x="14108" y="6068"/>
                    <a:pt x="8595" y="3590"/>
                  </a:cubicBezTo>
                  <a:lnTo>
                    <a:pt x="605" y="42"/>
                  </a:lnTo>
                  <a:cubicBezTo>
                    <a:pt x="548" y="13"/>
                    <a:pt x="491" y="0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376;p27">
              <a:extLst>
                <a:ext uri="{FF2B5EF4-FFF2-40B4-BE49-F238E27FC236}">
                  <a16:creationId xmlns:a16="http://schemas.microsoft.com/office/drawing/2014/main" id="{09AE1A1D-66F1-89C1-F511-B829B82E2250}"/>
                </a:ext>
              </a:extLst>
            </p:cNvPr>
            <p:cNvSpPr/>
            <p:nvPr/>
          </p:nvSpPr>
          <p:spPr>
            <a:xfrm>
              <a:off x="-1602350" y="4512050"/>
              <a:ext cx="414575" cy="286100"/>
            </a:xfrm>
            <a:custGeom>
              <a:avLst/>
              <a:gdLst/>
              <a:ahLst/>
              <a:cxnLst/>
              <a:rect l="l" t="t" r="r" b="b"/>
              <a:pathLst>
                <a:path w="16583" h="11444" extrusionOk="0">
                  <a:moveTo>
                    <a:pt x="451" y="1"/>
                  </a:moveTo>
                  <a:cubicBezTo>
                    <a:pt x="202" y="1"/>
                    <a:pt x="0" y="244"/>
                    <a:pt x="74" y="503"/>
                  </a:cubicBezTo>
                  <a:cubicBezTo>
                    <a:pt x="722" y="2422"/>
                    <a:pt x="2552" y="7132"/>
                    <a:pt x="5543" y="8649"/>
                  </a:cubicBezTo>
                  <a:cubicBezTo>
                    <a:pt x="8667" y="10234"/>
                    <a:pt x="14225" y="11149"/>
                    <a:pt x="16077" y="11439"/>
                  </a:cubicBezTo>
                  <a:cubicBezTo>
                    <a:pt x="16097" y="11442"/>
                    <a:pt x="16117" y="11444"/>
                    <a:pt x="16136" y="11444"/>
                  </a:cubicBezTo>
                  <a:cubicBezTo>
                    <a:pt x="16396" y="11444"/>
                    <a:pt x="16583" y="11174"/>
                    <a:pt x="16479" y="10903"/>
                  </a:cubicBezTo>
                  <a:cubicBezTo>
                    <a:pt x="15943" y="9520"/>
                    <a:pt x="14113" y="6060"/>
                    <a:pt x="8600" y="3605"/>
                  </a:cubicBezTo>
                  <a:lnTo>
                    <a:pt x="610" y="34"/>
                  </a:lnTo>
                  <a:cubicBezTo>
                    <a:pt x="556" y="11"/>
                    <a:pt x="503" y="1"/>
                    <a:pt x="4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" name="Google Shape;377;p27">
              <a:extLst>
                <a:ext uri="{FF2B5EF4-FFF2-40B4-BE49-F238E27FC236}">
                  <a16:creationId xmlns:a16="http://schemas.microsoft.com/office/drawing/2014/main" id="{05D9A2EE-48A2-5763-FF9E-DF85E3C27488}"/>
                </a:ext>
              </a:extLst>
            </p:cNvPr>
            <p:cNvSpPr/>
            <p:nvPr/>
          </p:nvSpPr>
          <p:spPr>
            <a:xfrm>
              <a:off x="-1568900" y="4229900"/>
              <a:ext cx="383925" cy="324575"/>
            </a:xfrm>
            <a:custGeom>
              <a:avLst/>
              <a:gdLst/>
              <a:ahLst/>
              <a:cxnLst/>
              <a:rect l="l" t="t" r="r" b="b"/>
              <a:pathLst>
                <a:path w="15357" h="12983" extrusionOk="0">
                  <a:moveTo>
                    <a:pt x="425" y="1"/>
                  </a:moveTo>
                  <a:cubicBezTo>
                    <a:pt x="197" y="1"/>
                    <a:pt x="0" y="209"/>
                    <a:pt x="53" y="473"/>
                  </a:cubicBezTo>
                  <a:cubicBezTo>
                    <a:pt x="477" y="2437"/>
                    <a:pt x="1816" y="7280"/>
                    <a:pt x="4629" y="9111"/>
                  </a:cubicBezTo>
                  <a:cubicBezTo>
                    <a:pt x="7575" y="11030"/>
                    <a:pt x="12998" y="12525"/>
                    <a:pt x="14828" y="12972"/>
                  </a:cubicBezTo>
                  <a:cubicBezTo>
                    <a:pt x="14859" y="12979"/>
                    <a:pt x="14889" y="12983"/>
                    <a:pt x="14918" y="12983"/>
                  </a:cubicBezTo>
                  <a:cubicBezTo>
                    <a:pt x="15152" y="12983"/>
                    <a:pt x="15357" y="12760"/>
                    <a:pt x="15297" y="12503"/>
                  </a:cubicBezTo>
                  <a:cubicBezTo>
                    <a:pt x="14895" y="11075"/>
                    <a:pt x="13422" y="7437"/>
                    <a:pt x="8200" y="4424"/>
                  </a:cubicBezTo>
                  <a:lnTo>
                    <a:pt x="611" y="49"/>
                  </a:lnTo>
                  <a:cubicBezTo>
                    <a:pt x="550" y="16"/>
                    <a:pt x="486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" name="Google Shape;378;p27">
              <a:extLst>
                <a:ext uri="{FF2B5EF4-FFF2-40B4-BE49-F238E27FC236}">
                  <a16:creationId xmlns:a16="http://schemas.microsoft.com/office/drawing/2014/main" id="{40D5F6B4-36B9-8D89-0BEB-3F63D2011D81}"/>
                </a:ext>
              </a:extLst>
            </p:cNvPr>
            <p:cNvSpPr/>
            <p:nvPr/>
          </p:nvSpPr>
          <p:spPr>
            <a:xfrm>
              <a:off x="-1493925" y="3832150"/>
              <a:ext cx="319175" cy="502650"/>
            </a:xfrm>
            <a:custGeom>
              <a:avLst/>
              <a:gdLst/>
              <a:ahLst/>
              <a:cxnLst/>
              <a:rect l="l" t="t" r="r" b="b"/>
              <a:pathLst>
                <a:path w="12767" h="20106" extrusionOk="0">
                  <a:moveTo>
                    <a:pt x="1268" y="0"/>
                  </a:moveTo>
                  <a:cubicBezTo>
                    <a:pt x="1059" y="0"/>
                    <a:pt x="854" y="142"/>
                    <a:pt x="826" y="380"/>
                  </a:cubicBezTo>
                  <a:cubicBezTo>
                    <a:pt x="491" y="2702"/>
                    <a:pt x="0" y="8549"/>
                    <a:pt x="2344" y="11696"/>
                  </a:cubicBezTo>
                  <a:cubicBezTo>
                    <a:pt x="4777" y="14977"/>
                    <a:pt x="10133" y="18794"/>
                    <a:pt x="11919" y="20021"/>
                  </a:cubicBezTo>
                  <a:cubicBezTo>
                    <a:pt x="11996" y="20079"/>
                    <a:pt x="12085" y="20106"/>
                    <a:pt x="12172" y="20106"/>
                  </a:cubicBezTo>
                  <a:cubicBezTo>
                    <a:pt x="12387" y="20106"/>
                    <a:pt x="12595" y="19947"/>
                    <a:pt x="12611" y="19709"/>
                  </a:cubicBezTo>
                  <a:cubicBezTo>
                    <a:pt x="12767" y="17968"/>
                    <a:pt x="12611" y="13415"/>
                    <a:pt x="8124" y="7991"/>
                  </a:cubicBezTo>
                  <a:cubicBezTo>
                    <a:pt x="4375" y="3505"/>
                    <a:pt x="2478" y="1206"/>
                    <a:pt x="1607" y="157"/>
                  </a:cubicBezTo>
                  <a:cubicBezTo>
                    <a:pt x="1516" y="50"/>
                    <a:pt x="1391" y="0"/>
                    <a:pt x="1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18" name="Group 1217">
            <a:extLst>
              <a:ext uri="{FF2B5EF4-FFF2-40B4-BE49-F238E27FC236}">
                <a16:creationId xmlns:a16="http://schemas.microsoft.com/office/drawing/2014/main" id="{A08DF293-06FF-42FD-D52D-53C4729EB68D}"/>
              </a:ext>
            </a:extLst>
          </p:cNvPr>
          <p:cNvGrpSpPr/>
          <p:nvPr/>
        </p:nvGrpSpPr>
        <p:grpSpPr>
          <a:xfrm>
            <a:off x="8264631" y="599084"/>
            <a:ext cx="2099410" cy="2617763"/>
            <a:chOff x="6288404" y="867326"/>
            <a:chExt cx="3362453" cy="2918363"/>
          </a:xfrm>
        </p:grpSpPr>
        <p:sp>
          <p:nvSpPr>
            <p:cNvPr id="1219" name="Google Shape;380;p27">
              <a:extLst>
                <a:ext uri="{FF2B5EF4-FFF2-40B4-BE49-F238E27FC236}">
                  <a16:creationId xmlns:a16="http://schemas.microsoft.com/office/drawing/2014/main" id="{F74FE3A1-8EBC-507B-A923-E697132A44A8}"/>
                </a:ext>
              </a:extLst>
            </p:cNvPr>
            <p:cNvSpPr/>
            <p:nvPr/>
          </p:nvSpPr>
          <p:spPr>
            <a:xfrm>
              <a:off x="6288404" y="867326"/>
              <a:ext cx="3362453" cy="2918363"/>
            </a:xfrm>
            <a:custGeom>
              <a:avLst/>
              <a:gdLst/>
              <a:ahLst/>
              <a:cxnLst/>
              <a:rect l="l" t="t" r="r" b="b"/>
              <a:pathLst>
                <a:path w="214217" h="208082" extrusionOk="0">
                  <a:moveTo>
                    <a:pt x="110756" y="1"/>
                  </a:moveTo>
                  <a:cubicBezTo>
                    <a:pt x="68070" y="1"/>
                    <a:pt x="26023" y="26884"/>
                    <a:pt x="11633" y="68622"/>
                  </a:cubicBezTo>
                  <a:cubicBezTo>
                    <a:pt x="1" y="93202"/>
                    <a:pt x="7427" y="175155"/>
                    <a:pt x="5291" y="202364"/>
                  </a:cubicBezTo>
                  <a:cubicBezTo>
                    <a:pt x="5291" y="205518"/>
                    <a:pt x="7822" y="208081"/>
                    <a:pt x="10976" y="208081"/>
                  </a:cubicBezTo>
                  <a:lnTo>
                    <a:pt x="208499" y="208048"/>
                  </a:lnTo>
                  <a:cubicBezTo>
                    <a:pt x="211654" y="208048"/>
                    <a:pt x="214217" y="205518"/>
                    <a:pt x="214217" y="202364"/>
                  </a:cubicBezTo>
                  <a:lnTo>
                    <a:pt x="214217" y="104604"/>
                  </a:lnTo>
                  <a:cubicBezTo>
                    <a:pt x="214217" y="62313"/>
                    <a:pt x="188717" y="24162"/>
                    <a:pt x="149647" y="8028"/>
                  </a:cubicBezTo>
                  <a:cubicBezTo>
                    <a:pt x="137151" y="2559"/>
                    <a:pt x="123923" y="1"/>
                    <a:pt x="110756" y="1"/>
                  </a:cubicBezTo>
                  <a:close/>
                </a:path>
              </a:pathLst>
            </a:custGeom>
            <a:solidFill>
              <a:srgbClr val="FFFFFF"/>
            </a:solidFill>
            <a:ln w="1143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85725" dist="47625" dir="2400000" algn="bl" rotWithShape="0">
                <a:schemeClr val="dk1">
                  <a:alpha val="40000"/>
                </a:scheme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1220" name="Google Shape;381;p27">
              <a:extLst>
                <a:ext uri="{FF2B5EF4-FFF2-40B4-BE49-F238E27FC236}">
                  <a16:creationId xmlns:a16="http://schemas.microsoft.com/office/drawing/2014/main" id="{2B12DB48-70A6-8646-09BA-12BB97991CD0}"/>
                </a:ext>
              </a:extLst>
            </p:cNvPr>
            <p:cNvGrpSpPr/>
            <p:nvPr/>
          </p:nvGrpSpPr>
          <p:grpSpPr>
            <a:xfrm>
              <a:off x="6381388" y="867326"/>
              <a:ext cx="3269201" cy="2894721"/>
              <a:chOff x="2509375" y="3109175"/>
              <a:chExt cx="1135625" cy="1087075"/>
            </a:xfrm>
            <a:blipFill>
              <a:blip r:embed="rId4"/>
              <a:stretch>
                <a:fillRect/>
              </a:stretch>
            </a:blipFill>
          </p:grpSpPr>
          <p:sp>
            <p:nvSpPr>
              <p:cNvPr id="1221" name="Google Shape;382;p27">
                <a:extLst>
                  <a:ext uri="{FF2B5EF4-FFF2-40B4-BE49-F238E27FC236}">
                    <a16:creationId xmlns:a16="http://schemas.microsoft.com/office/drawing/2014/main" id="{4298DF66-7895-6454-2467-8C577DADC238}"/>
                  </a:ext>
                </a:extLst>
              </p:cNvPr>
              <p:cNvSpPr/>
              <p:nvPr/>
            </p:nvSpPr>
            <p:spPr>
              <a:xfrm>
                <a:off x="2509375" y="3109850"/>
                <a:ext cx="1135625" cy="1033200"/>
              </a:xfrm>
              <a:custGeom>
                <a:avLst/>
                <a:gdLst/>
                <a:ahLst/>
                <a:cxnLst/>
                <a:rect l="l" t="t" r="r" b="b"/>
                <a:pathLst>
                  <a:path w="45425" h="41328" extrusionOk="0">
                    <a:moveTo>
                      <a:pt x="23620" y="1"/>
                    </a:moveTo>
                    <a:cubicBezTo>
                      <a:pt x="23157" y="1"/>
                      <a:pt x="22244" y="6384"/>
                      <a:pt x="21131" y="6384"/>
                    </a:cubicBezTo>
                    <a:cubicBezTo>
                      <a:pt x="20883" y="6384"/>
                      <a:pt x="20625" y="6067"/>
                      <a:pt x="20359" y="5294"/>
                    </a:cubicBezTo>
                    <a:cubicBezTo>
                      <a:pt x="20343" y="5296"/>
                      <a:pt x="20324" y="5297"/>
                      <a:pt x="20304" y="5297"/>
                    </a:cubicBezTo>
                    <a:cubicBezTo>
                      <a:pt x="19274" y="5297"/>
                      <a:pt x="14198" y="2088"/>
                      <a:pt x="13059" y="2088"/>
                    </a:cubicBezTo>
                    <a:cubicBezTo>
                      <a:pt x="13001" y="2088"/>
                      <a:pt x="12953" y="2096"/>
                      <a:pt x="12917" y="2114"/>
                    </a:cubicBezTo>
                    <a:cubicBezTo>
                      <a:pt x="12255" y="2429"/>
                      <a:pt x="11616" y="2775"/>
                      <a:pt x="10992" y="3159"/>
                    </a:cubicBezTo>
                    <a:cubicBezTo>
                      <a:pt x="10248" y="3617"/>
                      <a:pt x="7323" y="8489"/>
                      <a:pt x="7286" y="8541"/>
                    </a:cubicBezTo>
                    <a:cubicBezTo>
                      <a:pt x="7122" y="8723"/>
                      <a:pt x="8903" y="10994"/>
                      <a:pt x="8568" y="10994"/>
                    </a:cubicBezTo>
                    <a:cubicBezTo>
                      <a:pt x="8486" y="10994"/>
                      <a:pt x="8279" y="10859"/>
                      <a:pt x="7887" y="10526"/>
                    </a:cubicBezTo>
                    <a:cubicBezTo>
                      <a:pt x="7361" y="11173"/>
                      <a:pt x="2730" y="11872"/>
                      <a:pt x="2421" y="12488"/>
                    </a:cubicBezTo>
                    <a:cubicBezTo>
                      <a:pt x="1339" y="14624"/>
                      <a:pt x="617" y="16917"/>
                      <a:pt x="264" y="19285"/>
                    </a:cubicBezTo>
                    <a:cubicBezTo>
                      <a:pt x="76" y="20021"/>
                      <a:pt x="16" y="23668"/>
                      <a:pt x="1" y="27923"/>
                    </a:cubicBezTo>
                    <a:cubicBezTo>
                      <a:pt x="1" y="28600"/>
                      <a:pt x="2880" y="40583"/>
                      <a:pt x="2880" y="40696"/>
                    </a:cubicBezTo>
                    <a:lnTo>
                      <a:pt x="43327" y="41328"/>
                    </a:lnTo>
                    <a:lnTo>
                      <a:pt x="45425" y="29118"/>
                    </a:lnTo>
                    <a:lnTo>
                      <a:pt x="45425" y="22645"/>
                    </a:lnTo>
                    <a:cubicBezTo>
                      <a:pt x="45425" y="22247"/>
                      <a:pt x="36283" y="13285"/>
                      <a:pt x="36042" y="13015"/>
                    </a:cubicBezTo>
                    <a:cubicBezTo>
                      <a:pt x="32839" y="9376"/>
                      <a:pt x="26389" y="302"/>
                      <a:pt x="25682" y="204"/>
                    </a:cubicBezTo>
                    <a:cubicBezTo>
                      <a:pt x="25472" y="174"/>
                      <a:pt x="25269" y="151"/>
                      <a:pt x="25058" y="121"/>
                    </a:cubicBezTo>
                    <a:cubicBezTo>
                      <a:pt x="24923" y="106"/>
                      <a:pt x="24788" y="91"/>
                      <a:pt x="24652" y="84"/>
                    </a:cubicBezTo>
                    <a:cubicBezTo>
                      <a:pt x="24419" y="54"/>
                      <a:pt x="24179" y="39"/>
                      <a:pt x="23938" y="24"/>
                    </a:cubicBezTo>
                    <a:cubicBezTo>
                      <a:pt x="23833" y="16"/>
                      <a:pt x="23735" y="8"/>
                      <a:pt x="23622" y="1"/>
                    </a:cubicBezTo>
                    <a:cubicBezTo>
                      <a:pt x="23621" y="1"/>
                      <a:pt x="23620" y="1"/>
                      <a:pt x="2362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2" name="Google Shape;383;p27">
                <a:extLst>
                  <a:ext uri="{FF2B5EF4-FFF2-40B4-BE49-F238E27FC236}">
                    <a16:creationId xmlns:a16="http://schemas.microsoft.com/office/drawing/2014/main" id="{D601CEC3-D8DB-D78A-5A64-5DB4BC719982}"/>
                  </a:ext>
                </a:extLst>
              </p:cNvPr>
              <p:cNvSpPr/>
              <p:nvPr/>
            </p:nvSpPr>
            <p:spPr>
              <a:xfrm>
                <a:off x="2509375" y="3698150"/>
                <a:ext cx="801250" cy="498100"/>
              </a:xfrm>
              <a:custGeom>
                <a:avLst/>
                <a:gdLst/>
                <a:ahLst/>
                <a:cxnLst/>
                <a:rect l="l" t="t" r="r" b="b"/>
                <a:pathLst>
                  <a:path w="32050" h="19924" extrusionOk="0">
                    <a:moveTo>
                      <a:pt x="13127" y="0"/>
                    </a:moveTo>
                    <a:cubicBezTo>
                      <a:pt x="13127" y="0"/>
                      <a:pt x="9992" y="2511"/>
                      <a:pt x="4970" y="3556"/>
                    </a:cubicBezTo>
                    <a:cubicBezTo>
                      <a:pt x="3166" y="3940"/>
                      <a:pt x="1504" y="4158"/>
                      <a:pt x="1" y="4383"/>
                    </a:cubicBezTo>
                    <a:lnTo>
                      <a:pt x="1" y="6451"/>
                    </a:lnTo>
                    <a:cubicBezTo>
                      <a:pt x="1" y="8150"/>
                      <a:pt x="8" y="9887"/>
                      <a:pt x="16" y="11526"/>
                    </a:cubicBezTo>
                    <a:cubicBezTo>
                      <a:pt x="31" y="15555"/>
                      <a:pt x="61" y="19013"/>
                      <a:pt x="31" y="19923"/>
                    </a:cubicBezTo>
                    <a:lnTo>
                      <a:pt x="32050" y="19923"/>
                    </a:lnTo>
                    <a:lnTo>
                      <a:pt x="27073" y="4609"/>
                    </a:lnTo>
                    <a:lnTo>
                      <a:pt x="1312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3" name="Google Shape;384;p27">
                <a:extLst>
                  <a:ext uri="{FF2B5EF4-FFF2-40B4-BE49-F238E27FC236}">
                    <a16:creationId xmlns:a16="http://schemas.microsoft.com/office/drawing/2014/main" id="{C1956502-8291-A102-299B-50F29336F145}"/>
                  </a:ext>
                </a:extLst>
              </p:cNvPr>
              <p:cNvSpPr/>
              <p:nvPr/>
            </p:nvSpPr>
            <p:spPr>
              <a:xfrm>
                <a:off x="2617650" y="3267550"/>
                <a:ext cx="817225" cy="810900"/>
              </a:xfrm>
              <a:custGeom>
                <a:avLst/>
                <a:gdLst/>
                <a:ahLst/>
                <a:cxnLst/>
                <a:rect l="l" t="t" r="r" b="b"/>
                <a:pathLst>
                  <a:path w="32689" h="32436" extrusionOk="0">
                    <a:moveTo>
                      <a:pt x="16472" y="1"/>
                    </a:moveTo>
                    <a:cubicBezTo>
                      <a:pt x="13284" y="1"/>
                      <a:pt x="10172" y="933"/>
                      <a:pt x="7518" y="2700"/>
                    </a:cubicBezTo>
                    <a:lnTo>
                      <a:pt x="10209" y="6737"/>
                    </a:lnTo>
                    <a:lnTo>
                      <a:pt x="10533" y="7233"/>
                    </a:lnTo>
                    <a:lnTo>
                      <a:pt x="10533" y="7233"/>
                    </a:lnTo>
                    <a:lnTo>
                      <a:pt x="10029" y="6722"/>
                    </a:lnTo>
                    <a:lnTo>
                      <a:pt x="6669" y="3316"/>
                    </a:lnTo>
                    <a:cubicBezTo>
                      <a:pt x="4639" y="4850"/>
                      <a:pt x="3000" y="6842"/>
                      <a:pt x="1887" y="9127"/>
                    </a:cubicBezTo>
                    <a:lnTo>
                      <a:pt x="7398" y="11172"/>
                    </a:lnTo>
                    <a:lnTo>
                      <a:pt x="1421" y="10188"/>
                    </a:lnTo>
                    <a:cubicBezTo>
                      <a:pt x="331" y="12902"/>
                      <a:pt x="0" y="15856"/>
                      <a:pt x="459" y="18751"/>
                    </a:cubicBezTo>
                    <a:lnTo>
                      <a:pt x="7766" y="17254"/>
                    </a:lnTo>
                    <a:lnTo>
                      <a:pt x="601" y="19563"/>
                    </a:lnTo>
                    <a:cubicBezTo>
                      <a:pt x="1090" y="21901"/>
                      <a:pt x="2090" y="24096"/>
                      <a:pt x="3533" y="25998"/>
                    </a:cubicBezTo>
                    <a:lnTo>
                      <a:pt x="7886" y="23306"/>
                    </a:lnTo>
                    <a:lnTo>
                      <a:pt x="7886" y="23306"/>
                    </a:lnTo>
                    <a:lnTo>
                      <a:pt x="4090" y="26690"/>
                    </a:lnTo>
                    <a:cubicBezTo>
                      <a:pt x="5759" y="28667"/>
                      <a:pt x="7879" y="30208"/>
                      <a:pt x="10262" y="31200"/>
                    </a:cubicBezTo>
                    <a:lnTo>
                      <a:pt x="12149" y="26013"/>
                    </a:lnTo>
                    <a:lnTo>
                      <a:pt x="11232" y="31569"/>
                    </a:lnTo>
                    <a:cubicBezTo>
                      <a:pt x="12932" y="32148"/>
                      <a:pt x="14700" y="32435"/>
                      <a:pt x="16466" y="32435"/>
                    </a:cubicBezTo>
                    <a:cubicBezTo>
                      <a:pt x="18714" y="32435"/>
                      <a:pt x="20958" y="31969"/>
                      <a:pt x="23050" y="31043"/>
                    </a:cubicBezTo>
                    <a:lnTo>
                      <a:pt x="20863" y="25269"/>
                    </a:lnTo>
                    <a:lnTo>
                      <a:pt x="20863" y="25269"/>
                    </a:lnTo>
                    <a:lnTo>
                      <a:pt x="23659" y="30757"/>
                    </a:lnTo>
                    <a:cubicBezTo>
                      <a:pt x="26456" y="29374"/>
                      <a:pt x="28802" y="27208"/>
                      <a:pt x="30403" y="24524"/>
                    </a:cubicBezTo>
                    <a:lnTo>
                      <a:pt x="25516" y="22043"/>
                    </a:lnTo>
                    <a:lnTo>
                      <a:pt x="25516" y="22043"/>
                    </a:lnTo>
                    <a:lnTo>
                      <a:pt x="31192" y="23028"/>
                    </a:lnTo>
                    <a:cubicBezTo>
                      <a:pt x="31726" y="21878"/>
                      <a:pt x="32117" y="20675"/>
                      <a:pt x="32365" y="19435"/>
                    </a:cubicBezTo>
                    <a:lnTo>
                      <a:pt x="24426" y="18239"/>
                    </a:lnTo>
                    <a:lnTo>
                      <a:pt x="32621" y="17668"/>
                    </a:lnTo>
                    <a:cubicBezTo>
                      <a:pt x="32666" y="17194"/>
                      <a:pt x="32688" y="16706"/>
                      <a:pt x="32688" y="16224"/>
                    </a:cubicBezTo>
                    <a:cubicBezTo>
                      <a:pt x="32688" y="14548"/>
                      <a:pt x="32433" y="12886"/>
                      <a:pt x="31922" y="11285"/>
                    </a:cubicBezTo>
                    <a:lnTo>
                      <a:pt x="25697" y="13518"/>
                    </a:lnTo>
                    <a:lnTo>
                      <a:pt x="25697" y="13518"/>
                    </a:lnTo>
                    <a:lnTo>
                      <a:pt x="31696" y="10631"/>
                    </a:lnTo>
                    <a:cubicBezTo>
                      <a:pt x="30636" y="7744"/>
                      <a:pt x="28771" y="5218"/>
                      <a:pt x="26328" y="3354"/>
                    </a:cubicBezTo>
                    <a:cubicBezTo>
                      <a:pt x="25035" y="4925"/>
                      <a:pt x="23569" y="6714"/>
                      <a:pt x="23359" y="7022"/>
                    </a:cubicBezTo>
                    <a:cubicBezTo>
                      <a:pt x="23546" y="6692"/>
                      <a:pt x="24719" y="4602"/>
                      <a:pt x="25682" y="2880"/>
                    </a:cubicBezTo>
                    <a:cubicBezTo>
                      <a:pt x="23396" y="1294"/>
                      <a:pt x="20735" y="324"/>
                      <a:pt x="17961" y="68"/>
                    </a:cubicBezTo>
                    <a:lnTo>
                      <a:pt x="17104" y="5669"/>
                    </a:lnTo>
                    <a:lnTo>
                      <a:pt x="16878" y="8"/>
                    </a:lnTo>
                    <a:cubicBezTo>
                      <a:pt x="16743" y="1"/>
                      <a:pt x="16607" y="1"/>
                      <a:pt x="164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4" name="Google Shape;385;p27">
                <a:extLst>
                  <a:ext uri="{FF2B5EF4-FFF2-40B4-BE49-F238E27FC236}">
                    <a16:creationId xmlns:a16="http://schemas.microsoft.com/office/drawing/2014/main" id="{41E8645D-6C8F-F8FA-5806-FDFEE2302148}"/>
                  </a:ext>
                </a:extLst>
              </p:cNvPr>
              <p:cNvSpPr/>
              <p:nvPr/>
            </p:nvSpPr>
            <p:spPr>
              <a:xfrm>
                <a:off x="2808600" y="3435375"/>
                <a:ext cx="474600" cy="442650"/>
              </a:xfrm>
              <a:custGeom>
                <a:avLst/>
                <a:gdLst/>
                <a:ahLst/>
                <a:cxnLst/>
                <a:rect l="l" t="t" r="r" b="b"/>
                <a:pathLst>
                  <a:path w="18984" h="17706" extrusionOk="0">
                    <a:moveTo>
                      <a:pt x="2235" y="1"/>
                    </a:moveTo>
                    <a:cubicBezTo>
                      <a:pt x="1492" y="1"/>
                      <a:pt x="748" y="330"/>
                      <a:pt x="369" y="956"/>
                    </a:cubicBezTo>
                    <a:cubicBezTo>
                      <a:pt x="211" y="1234"/>
                      <a:pt x="106" y="1535"/>
                      <a:pt x="68" y="1851"/>
                    </a:cubicBezTo>
                    <a:cubicBezTo>
                      <a:pt x="60" y="1903"/>
                      <a:pt x="53" y="1963"/>
                      <a:pt x="53" y="2016"/>
                    </a:cubicBezTo>
                    <a:cubicBezTo>
                      <a:pt x="0" y="2866"/>
                      <a:pt x="278" y="3693"/>
                      <a:pt x="835" y="4332"/>
                    </a:cubicBezTo>
                    <a:cubicBezTo>
                      <a:pt x="1098" y="4640"/>
                      <a:pt x="1421" y="4895"/>
                      <a:pt x="1790" y="5076"/>
                    </a:cubicBezTo>
                    <a:cubicBezTo>
                      <a:pt x="1790" y="5083"/>
                      <a:pt x="1790" y="5098"/>
                      <a:pt x="1790" y="5106"/>
                    </a:cubicBezTo>
                    <a:cubicBezTo>
                      <a:pt x="1782" y="5204"/>
                      <a:pt x="1767" y="5580"/>
                      <a:pt x="1760" y="6098"/>
                    </a:cubicBezTo>
                    <a:cubicBezTo>
                      <a:pt x="1745" y="7609"/>
                      <a:pt x="1805" y="10354"/>
                      <a:pt x="2444" y="11376"/>
                    </a:cubicBezTo>
                    <a:cubicBezTo>
                      <a:pt x="3346" y="12827"/>
                      <a:pt x="2744" y="16225"/>
                      <a:pt x="3895" y="17105"/>
                    </a:cubicBezTo>
                    <a:cubicBezTo>
                      <a:pt x="4471" y="17546"/>
                      <a:pt x="6440" y="17705"/>
                      <a:pt x="8365" y="17705"/>
                    </a:cubicBezTo>
                    <a:cubicBezTo>
                      <a:pt x="10279" y="17705"/>
                      <a:pt x="12151" y="17548"/>
                      <a:pt x="12570" y="17353"/>
                    </a:cubicBezTo>
                    <a:cubicBezTo>
                      <a:pt x="13976" y="16691"/>
                      <a:pt x="14006" y="12895"/>
                      <a:pt x="14465" y="12158"/>
                    </a:cubicBezTo>
                    <a:cubicBezTo>
                      <a:pt x="14924" y="11414"/>
                      <a:pt x="15939" y="9639"/>
                      <a:pt x="16164" y="7587"/>
                    </a:cubicBezTo>
                    <a:cubicBezTo>
                      <a:pt x="16194" y="7339"/>
                      <a:pt x="16299" y="7098"/>
                      <a:pt x="16465" y="6903"/>
                    </a:cubicBezTo>
                    <a:cubicBezTo>
                      <a:pt x="17089" y="6121"/>
                      <a:pt x="18480" y="5745"/>
                      <a:pt x="18720" y="4715"/>
                    </a:cubicBezTo>
                    <a:cubicBezTo>
                      <a:pt x="18735" y="4670"/>
                      <a:pt x="18743" y="4617"/>
                      <a:pt x="18750" y="4572"/>
                    </a:cubicBezTo>
                    <a:cubicBezTo>
                      <a:pt x="18983" y="3309"/>
                      <a:pt x="18367" y="1873"/>
                      <a:pt x="17179" y="1407"/>
                    </a:cubicBezTo>
                    <a:cubicBezTo>
                      <a:pt x="16868" y="1285"/>
                      <a:pt x="16544" y="1224"/>
                      <a:pt x="16214" y="1224"/>
                    </a:cubicBezTo>
                    <a:cubicBezTo>
                      <a:pt x="16178" y="1224"/>
                      <a:pt x="16141" y="1225"/>
                      <a:pt x="16104" y="1227"/>
                    </a:cubicBezTo>
                    <a:cubicBezTo>
                      <a:pt x="14961" y="1264"/>
                      <a:pt x="13751" y="1986"/>
                      <a:pt x="13232" y="3001"/>
                    </a:cubicBezTo>
                    <a:cubicBezTo>
                      <a:pt x="12157" y="2054"/>
                      <a:pt x="10736" y="1557"/>
                      <a:pt x="9315" y="1460"/>
                    </a:cubicBezTo>
                    <a:cubicBezTo>
                      <a:pt x="9162" y="1449"/>
                      <a:pt x="9008" y="1444"/>
                      <a:pt x="8854" y="1444"/>
                    </a:cubicBezTo>
                    <a:cubicBezTo>
                      <a:pt x="7568" y="1444"/>
                      <a:pt x="6247" y="1793"/>
                      <a:pt x="5052" y="2257"/>
                    </a:cubicBezTo>
                    <a:cubicBezTo>
                      <a:pt x="4677" y="1317"/>
                      <a:pt x="3985" y="475"/>
                      <a:pt x="3038" y="137"/>
                    </a:cubicBezTo>
                    <a:cubicBezTo>
                      <a:pt x="2782" y="45"/>
                      <a:pt x="2509" y="1"/>
                      <a:pt x="223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5" name="Google Shape;386;p27">
                <a:extLst>
                  <a:ext uri="{FF2B5EF4-FFF2-40B4-BE49-F238E27FC236}">
                    <a16:creationId xmlns:a16="http://schemas.microsoft.com/office/drawing/2014/main" id="{9BBF477B-1A90-5163-F522-8B431A739498}"/>
                  </a:ext>
                </a:extLst>
              </p:cNvPr>
              <p:cNvSpPr/>
              <p:nvPr/>
            </p:nvSpPr>
            <p:spPr>
              <a:xfrm>
                <a:off x="2903125" y="3638325"/>
                <a:ext cx="54850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2194" h="1852" extrusionOk="0">
                    <a:moveTo>
                      <a:pt x="1228" y="0"/>
                    </a:moveTo>
                    <a:cubicBezTo>
                      <a:pt x="1205" y="0"/>
                      <a:pt x="1182" y="1"/>
                      <a:pt x="1159" y="3"/>
                    </a:cubicBezTo>
                    <a:cubicBezTo>
                      <a:pt x="339" y="63"/>
                      <a:pt x="1" y="1085"/>
                      <a:pt x="625" y="1627"/>
                    </a:cubicBezTo>
                    <a:cubicBezTo>
                      <a:pt x="806" y="1782"/>
                      <a:pt x="1016" y="1851"/>
                      <a:pt x="1222" y="1851"/>
                    </a:cubicBezTo>
                    <a:cubicBezTo>
                      <a:pt x="1722" y="1851"/>
                      <a:pt x="2194" y="1439"/>
                      <a:pt x="2151" y="852"/>
                    </a:cubicBezTo>
                    <a:cubicBezTo>
                      <a:pt x="2115" y="371"/>
                      <a:pt x="1709" y="0"/>
                      <a:pt x="122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6" name="Google Shape;387;p27">
                <a:extLst>
                  <a:ext uri="{FF2B5EF4-FFF2-40B4-BE49-F238E27FC236}">
                    <a16:creationId xmlns:a16="http://schemas.microsoft.com/office/drawing/2014/main" id="{5A28AD3B-26CC-EFEC-8802-7D41BA83B5C7}"/>
                  </a:ext>
                </a:extLst>
              </p:cNvPr>
              <p:cNvSpPr/>
              <p:nvPr/>
            </p:nvSpPr>
            <p:spPr>
              <a:xfrm>
                <a:off x="3076050" y="3636625"/>
                <a:ext cx="54975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2199" h="1852" extrusionOk="0">
                    <a:moveTo>
                      <a:pt x="1234" y="0"/>
                    </a:moveTo>
                    <a:cubicBezTo>
                      <a:pt x="1211" y="0"/>
                      <a:pt x="1189" y="1"/>
                      <a:pt x="1166" y="3"/>
                    </a:cubicBezTo>
                    <a:cubicBezTo>
                      <a:pt x="339" y="63"/>
                      <a:pt x="0" y="1086"/>
                      <a:pt x="632" y="1627"/>
                    </a:cubicBezTo>
                    <a:cubicBezTo>
                      <a:pt x="813" y="1782"/>
                      <a:pt x="1024" y="1852"/>
                      <a:pt x="1229" y="1852"/>
                    </a:cubicBezTo>
                    <a:cubicBezTo>
                      <a:pt x="1729" y="1852"/>
                      <a:pt x="2199" y="1439"/>
                      <a:pt x="2151" y="853"/>
                    </a:cubicBezTo>
                    <a:cubicBezTo>
                      <a:pt x="2115" y="372"/>
                      <a:pt x="1709" y="0"/>
                      <a:pt x="123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7" name="Google Shape;388;p27">
                <a:extLst>
                  <a:ext uri="{FF2B5EF4-FFF2-40B4-BE49-F238E27FC236}">
                    <a16:creationId xmlns:a16="http://schemas.microsoft.com/office/drawing/2014/main" id="{7D090C16-6F40-9DE2-3F97-B9673FF60E3E}"/>
                  </a:ext>
                </a:extLst>
              </p:cNvPr>
              <p:cNvSpPr/>
              <p:nvPr/>
            </p:nvSpPr>
            <p:spPr>
              <a:xfrm>
                <a:off x="2950675" y="3722775"/>
                <a:ext cx="1327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5309" h="1978" extrusionOk="0">
                    <a:moveTo>
                      <a:pt x="999" y="1"/>
                    </a:moveTo>
                    <a:cubicBezTo>
                      <a:pt x="851" y="1"/>
                      <a:pt x="717" y="47"/>
                      <a:pt x="610" y="158"/>
                    </a:cubicBezTo>
                    <a:cubicBezTo>
                      <a:pt x="1" y="797"/>
                      <a:pt x="2692" y="1977"/>
                      <a:pt x="2692" y="1977"/>
                    </a:cubicBezTo>
                    <a:cubicBezTo>
                      <a:pt x="2692" y="1977"/>
                      <a:pt x="5309" y="639"/>
                      <a:pt x="4722" y="241"/>
                    </a:cubicBezTo>
                    <a:cubicBezTo>
                      <a:pt x="4634" y="181"/>
                      <a:pt x="4527" y="155"/>
                      <a:pt x="4409" y="155"/>
                    </a:cubicBezTo>
                    <a:cubicBezTo>
                      <a:pt x="3730" y="155"/>
                      <a:pt x="2677" y="1000"/>
                      <a:pt x="2677" y="1000"/>
                    </a:cubicBezTo>
                    <a:cubicBezTo>
                      <a:pt x="2677" y="1000"/>
                      <a:pt x="1688" y="1"/>
                      <a:pt x="99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8" name="Google Shape;389;p27">
                <a:extLst>
                  <a:ext uri="{FF2B5EF4-FFF2-40B4-BE49-F238E27FC236}">
                    <a16:creationId xmlns:a16="http://schemas.microsoft.com/office/drawing/2014/main" id="{5BE14D31-DB29-BC97-7AAD-968D002672E2}"/>
                  </a:ext>
                </a:extLst>
              </p:cNvPr>
              <p:cNvSpPr/>
              <p:nvPr/>
            </p:nvSpPr>
            <p:spPr>
              <a:xfrm>
                <a:off x="2922200" y="3763450"/>
                <a:ext cx="98425" cy="71350"/>
              </a:xfrm>
              <a:custGeom>
                <a:avLst/>
                <a:gdLst/>
                <a:ahLst/>
                <a:cxnLst/>
                <a:rect l="l" t="t" r="r" b="b"/>
                <a:pathLst>
                  <a:path w="3937" h="2854" extrusionOk="0">
                    <a:moveTo>
                      <a:pt x="3805" y="1"/>
                    </a:moveTo>
                    <a:cubicBezTo>
                      <a:pt x="3743" y="1"/>
                      <a:pt x="3681" y="42"/>
                      <a:pt x="3689" y="125"/>
                    </a:cubicBezTo>
                    <a:cubicBezTo>
                      <a:pt x="3696" y="538"/>
                      <a:pt x="3696" y="1621"/>
                      <a:pt x="3658" y="1914"/>
                    </a:cubicBezTo>
                    <a:cubicBezTo>
                      <a:pt x="3177" y="2268"/>
                      <a:pt x="2621" y="2501"/>
                      <a:pt x="2035" y="2598"/>
                    </a:cubicBezTo>
                    <a:cubicBezTo>
                      <a:pt x="1940" y="2612"/>
                      <a:pt x="1846" y="2618"/>
                      <a:pt x="1754" y="2618"/>
                    </a:cubicBezTo>
                    <a:cubicBezTo>
                      <a:pt x="1228" y="2618"/>
                      <a:pt x="748" y="2405"/>
                      <a:pt x="486" y="2035"/>
                    </a:cubicBezTo>
                    <a:cubicBezTo>
                      <a:pt x="388" y="1884"/>
                      <a:pt x="305" y="1726"/>
                      <a:pt x="245" y="1553"/>
                    </a:cubicBezTo>
                    <a:cubicBezTo>
                      <a:pt x="224" y="1509"/>
                      <a:pt x="186" y="1490"/>
                      <a:pt x="147" y="1490"/>
                    </a:cubicBezTo>
                    <a:cubicBezTo>
                      <a:pt x="75" y="1490"/>
                      <a:pt x="1" y="1556"/>
                      <a:pt x="35" y="1644"/>
                    </a:cubicBezTo>
                    <a:cubicBezTo>
                      <a:pt x="102" y="1824"/>
                      <a:pt x="193" y="2004"/>
                      <a:pt x="298" y="2170"/>
                    </a:cubicBezTo>
                    <a:cubicBezTo>
                      <a:pt x="599" y="2598"/>
                      <a:pt x="1155" y="2854"/>
                      <a:pt x="1756" y="2854"/>
                    </a:cubicBezTo>
                    <a:cubicBezTo>
                      <a:pt x="1862" y="2854"/>
                      <a:pt x="1967" y="2846"/>
                      <a:pt x="2072" y="2831"/>
                    </a:cubicBezTo>
                    <a:cubicBezTo>
                      <a:pt x="2651" y="2741"/>
                      <a:pt x="3245" y="2493"/>
                      <a:pt x="3831" y="2080"/>
                    </a:cubicBezTo>
                    <a:cubicBezTo>
                      <a:pt x="3854" y="2057"/>
                      <a:pt x="3869" y="2035"/>
                      <a:pt x="3877" y="2004"/>
                    </a:cubicBezTo>
                    <a:cubicBezTo>
                      <a:pt x="3937" y="1726"/>
                      <a:pt x="3922" y="290"/>
                      <a:pt x="3922" y="125"/>
                    </a:cubicBezTo>
                    <a:cubicBezTo>
                      <a:pt x="3929" y="42"/>
                      <a:pt x="3867" y="1"/>
                      <a:pt x="380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9" name="Google Shape;390;p27">
                <a:extLst>
                  <a:ext uri="{FF2B5EF4-FFF2-40B4-BE49-F238E27FC236}">
                    <a16:creationId xmlns:a16="http://schemas.microsoft.com/office/drawing/2014/main" id="{EB21D891-599B-1AF8-CC1F-15ED2B1CE17C}"/>
                  </a:ext>
                </a:extLst>
              </p:cNvPr>
              <p:cNvSpPr/>
              <p:nvPr/>
            </p:nvSpPr>
            <p:spPr>
              <a:xfrm>
                <a:off x="3013400" y="3802225"/>
                <a:ext cx="1081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4326" h="1183" extrusionOk="0">
                    <a:moveTo>
                      <a:pt x="4197" y="1"/>
                    </a:moveTo>
                    <a:cubicBezTo>
                      <a:pt x="4163" y="1"/>
                      <a:pt x="4129" y="14"/>
                      <a:pt x="4108" y="40"/>
                    </a:cubicBezTo>
                    <a:cubicBezTo>
                      <a:pt x="3615" y="626"/>
                      <a:pt x="2894" y="954"/>
                      <a:pt x="2148" y="954"/>
                    </a:cubicBezTo>
                    <a:cubicBezTo>
                      <a:pt x="1995" y="954"/>
                      <a:pt x="1841" y="940"/>
                      <a:pt x="1687" y="912"/>
                    </a:cubicBezTo>
                    <a:cubicBezTo>
                      <a:pt x="1168" y="807"/>
                      <a:pt x="687" y="544"/>
                      <a:pt x="229" y="288"/>
                    </a:cubicBezTo>
                    <a:cubicBezTo>
                      <a:pt x="208" y="277"/>
                      <a:pt x="188" y="272"/>
                      <a:pt x="169" y="272"/>
                    </a:cubicBezTo>
                    <a:cubicBezTo>
                      <a:pt x="65" y="272"/>
                      <a:pt x="1" y="427"/>
                      <a:pt x="116" y="491"/>
                    </a:cubicBezTo>
                    <a:cubicBezTo>
                      <a:pt x="597" y="754"/>
                      <a:pt x="1086" y="1025"/>
                      <a:pt x="1642" y="1138"/>
                    </a:cubicBezTo>
                    <a:cubicBezTo>
                      <a:pt x="1807" y="1168"/>
                      <a:pt x="1973" y="1183"/>
                      <a:pt x="2146" y="1183"/>
                    </a:cubicBezTo>
                    <a:cubicBezTo>
                      <a:pt x="2965" y="1183"/>
                      <a:pt x="3754" y="822"/>
                      <a:pt x="4288" y="190"/>
                    </a:cubicBezTo>
                    <a:cubicBezTo>
                      <a:pt x="4326" y="138"/>
                      <a:pt x="4318" y="63"/>
                      <a:pt x="4273" y="25"/>
                    </a:cubicBezTo>
                    <a:cubicBezTo>
                      <a:pt x="4250" y="9"/>
                      <a:pt x="4224" y="1"/>
                      <a:pt x="419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0" name="Google Shape;391;p27">
                <a:extLst>
                  <a:ext uri="{FF2B5EF4-FFF2-40B4-BE49-F238E27FC236}">
                    <a16:creationId xmlns:a16="http://schemas.microsoft.com/office/drawing/2014/main" id="{4A4B6815-2F67-02AC-5F36-B772BF56961E}"/>
                  </a:ext>
                </a:extLst>
              </p:cNvPr>
              <p:cNvSpPr/>
              <p:nvPr/>
            </p:nvSpPr>
            <p:spPr>
              <a:xfrm>
                <a:off x="3177925" y="3502850"/>
                <a:ext cx="99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3978" h="4204" extrusionOk="0">
                    <a:moveTo>
                      <a:pt x="2885" y="0"/>
                    </a:moveTo>
                    <a:cubicBezTo>
                      <a:pt x="2688" y="0"/>
                      <a:pt x="2491" y="52"/>
                      <a:pt x="2308" y="144"/>
                    </a:cubicBezTo>
                    <a:cubicBezTo>
                      <a:pt x="1399" y="550"/>
                      <a:pt x="647" y="1234"/>
                      <a:pt x="166" y="2106"/>
                    </a:cubicBezTo>
                    <a:lnTo>
                      <a:pt x="136" y="2572"/>
                    </a:lnTo>
                    <a:cubicBezTo>
                      <a:pt x="0" y="2918"/>
                      <a:pt x="105" y="3332"/>
                      <a:pt x="339" y="3617"/>
                    </a:cubicBezTo>
                    <a:cubicBezTo>
                      <a:pt x="594" y="3888"/>
                      <a:pt x="932" y="4076"/>
                      <a:pt x="1301" y="4151"/>
                    </a:cubicBezTo>
                    <a:cubicBezTo>
                      <a:pt x="1429" y="4174"/>
                      <a:pt x="1564" y="4196"/>
                      <a:pt x="1692" y="4204"/>
                    </a:cubicBezTo>
                    <a:cubicBezTo>
                      <a:pt x="2316" y="3422"/>
                      <a:pt x="3707" y="3046"/>
                      <a:pt x="3947" y="2016"/>
                    </a:cubicBezTo>
                    <a:cubicBezTo>
                      <a:pt x="3962" y="1971"/>
                      <a:pt x="3970" y="1918"/>
                      <a:pt x="3977" y="1873"/>
                    </a:cubicBezTo>
                    <a:cubicBezTo>
                      <a:pt x="3812" y="1745"/>
                      <a:pt x="3616" y="1670"/>
                      <a:pt x="3413" y="1655"/>
                    </a:cubicBezTo>
                    <a:cubicBezTo>
                      <a:pt x="3399" y="1655"/>
                      <a:pt x="3385" y="1654"/>
                      <a:pt x="3371" y="1654"/>
                    </a:cubicBezTo>
                    <a:cubicBezTo>
                      <a:pt x="2951" y="1654"/>
                      <a:pt x="2559" y="1866"/>
                      <a:pt x="2203" y="2091"/>
                    </a:cubicBezTo>
                    <a:cubicBezTo>
                      <a:pt x="2504" y="1753"/>
                      <a:pt x="2804" y="1415"/>
                      <a:pt x="3105" y="1076"/>
                    </a:cubicBezTo>
                    <a:cubicBezTo>
                      <a:pt x="3293" y="873"/>
                      <a:pt x="3489" y="618"/>
                      <a:pt x="3413" y="355"/>
                    </a:cubicBezTo>
                    <a:cubicBezTo>
                      <a:pt x="3353" y="152"/>
                      <a:pt x="3143" y="16"/>
                      <a:pt x="2925" y="1"/>
                    </a:cubicBezTo>
                    <a:cubicBezTo>
                      <a:pt x="2911" y="1"/>
                      <a:pt x="2898" y="0"/>
                      <a:pt x="288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1" name="Google Shape;392;p27">
                <a:extLst>
                  <a:ext uri="{FF2B5EF4-FFF2-40B4-BE49-F238E27FC236}">
                    <a16:creationId xmlns:a16="http://schemas.microsoft.com/office/drawing/2014/main" id="{ADA4BD22-4D19-57A0-A84C-A04543750CAD}"/>
                  </a:ext>
                </a:extLst>
              </p:cNvPr>
              <p:cNvSpPr/>
              <p:nvPr/>
            </p:nvSpPr>
            <p:spPr>
              <a:xfrm>
                <a:off x="3151975" y="3540250"/>
                <a:ext cx="72200" cy="89375"/>
              </a:xfrm>
              <a:custGeom>
                <a:avLst/>
                <a:gdLst/>
                <a:ahLst/>
                <a:cxnLst/>
                <a:rect l="l" t="t" r="r" b="b"/>
                <a:pathLst>
                  <a:path w="2888" h="3575" extrusionOk="0">
                    <a:moveTo>
                      <a:pt x="1171" y="0"/>
                    </a:moveTo>
                    <a:cubicBezTo>
                      <a:pt x="1113" y="0"/>
                      <a:pt x="1054" y="8"/>
                      <a:pt x="1001" y="24"/>
                    </a:cubicBezTo>
                    <a:cubicBezTo>
                      <a:pt x="805" y="84"/>
                      <a:pt x="632" y="197"/>
                      <a:pt x="504" y="362"/>
                    </a:cubicBezTo>
                    <a:lnTo>
                      <a:pt x="347" y="640"/>
                    </a:lnTo>
                    <a:cubicBezTo>
                      <a:pt x="1" y="1302"/>
                      <a:pt x="151" y="2121"/>
                      <a:pt x="444" y="2805"/>
                    </a:cubicBezTo>
                    <a:cubicBezTo>
                      <a:pt x="519" y="3008"/>
                      <a:pt x="632" y="3189"/>
                      <a:pt x="783" y="3339"/>
                    </a:cubicBezTo>
                    <a:cubicBezTo>
                      <a:pt x="959" y="3499"/>
                      <a:pt x="1198" y="3574"/>
                      <a:pt x="1438" y="3574"/>
                    </a:cubicBezTo>
                    <a:cubicBezTo>
                      <a:pt x="1618" y="3574"/>
                      <a:pt x="1798" y="3532"/>
                      <a:pt x="1955" y="3452"/>
                    </a:cubicBezTo>
                    <a:cubicBezTo>
                      <a:pt x="2331" y="3264"/>
                      <a:pt x="2602" y="2911"/>
                      <a:pt x="2782" y="2535"/>
                    </a:cubicBezTo>
                    <a:cubicBezTo>
                      <a:pt x="2843" y="2415"/>
                      <a:pt x="2873" y="2287"/>
                      <a:pt x="2880" y="2159"/>
                    </a:cubicBezTo>
                    <a:cubicBezTo>
                      <a:pt x="2888" y="2024"/>
                      <a:pt x="2820" y="1903"/>
                      <a:pt x="2700" y="1836"/>
                    </a:cubicBezTo>
                    <a:cubicBezTo>
                      <a:pt x="2648" y="1813"/>
                      <a:pt x="2592" y="1803"/>
                      <a:pt x="2535" y="1803"/>
                    </a:cubicBezTo>
                    <a:cubicBezTo>
                      <a:pt x="2517" y="1803"/>
                      <a:pt x="2499" y="1804"/>
                      <a:pt x="2482" y="1806"/>
                    </a:cubicBezTo>
                    <a:cubicBezTo>
                      <a:pt x="2228" y="1812"/>
                      <a:pt x="1980" y="1888"/>
                      <a:pt x="1768" y="2021"/>
                    </a:cubicBezTo>
                    <a:lnTo>
                      <a:pt x="1768" y="2021"/>
                    </a:lnTo>
                    <a:cubicBezTo>
                      <a:pt x="1923" y="1912"/>
                      <a:pt x="2059" y="1770"/>
                      <a:pt x="2166" y="1610"/>
                    </a:cubicBezTo>
                    <a:cubicBezTo>
                      <a:pt x="2271" y="1415"/>
                      <a:pt x="2279" y="1152"/>
                      <a:pt x="2128" y="1001"/>
                    </a:cubicBezTo>
                    <a:cubicBezTo>
                      <a:pt x="2029" y="907"/>
                      <a:pt x="1897" y="871"/>
                      <a:pt x="1764" y="871"/>
                    </a:cubicBezTo>
                    <a:cubicBezTo>
                      <a:pt x="1696" y="871"/>
                      <a:pt x="1628" y="881"/>
                      <a:pt x="1565" y="896"/>
                    </a:cubicBezTo>
                    <a:cubicBezTo>
                      <a:pt x="1377" y="943"/>
                      <a:pt x="1202" y="1031"/>
                      <a:pt x="1053" y="1153"/>
                    </a:cubicBezTo>
                    <a:lnTo>
                      <a:pt x="1053" y="1153"/>
                    </a:lnTo>
                    <a:cubicBezTo>
                      <a:pt x="1218" y="990"/>
                      <a:pt x="1357" y="804"/>
                      <a:pt x="1467" y="603"/>
                    </a:cubicBezTo>
                    <a:cubicBezTo>
                      <a:pt x="1534" y="490"/>
                      <a:pt x="1595" y="347"/>
                      <a:pt x="1549" y="219"/>
                    </a:cubicBezTo>
                    <a:cubicBezTo>
                      <a:pt x="1505" y="68"/>
                      <a:pt x="1339" y="0"/>
                      <a:pt x="117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2" name="Google Shape;393;p27">
                <a:extLst>
                  <a:ext uri="{FF2B5EF4-FFF2-40B4-BE49-F238E27FC236}">
                    <a16:creationId xmlns:a16="http://schemas.microsoft.com/office/drawing/2014/main" id="{36079079-5A8C-C0F6-3974-0BDB9362D8BA}"/>
                  </a:ext>
                </a:extLst>
              </p:cNvPr>
              <p:cNvSpPr/>
              <p:nvPr/>
            </p:nvSpPr>
            <p:spPr>
              <a:xfrm>
                <a:off x="2808400" y="3463775"/>
                <a:ext cx="100950" cy="99250"/>
              </a:xfrm>
              <a:custGeom>
                <a:avLst/>
                <a:gdLst/>
                <a:ahLst/>
                <a:cxnLst/>
                <a:rect l="l" t="t" r="r" b="b"/>
                <a:pathLst>
                  <a:path w="4038" h="3970" extrusionOk="0">
                    <a:moveTo>
                      <a:pt x="2414" y="0"/>
                    </a:moveTo>
                    <a:cubicBezTo>
                      <a:pt x="2219" y="0"/>
                      <a:pt x="2027" y="43"/>
                      <a:pt x="1850" y="136"/>
                    </a:cubicBezTo>
                    <a:cubicBezTo>
                      <a:pt x="1707" y="211"/>
                      <a:pt x="1587" y="316"/>
                      <a:pt x="1497" y="444"/>
                    </a:cubicBezTo>
                    <a:cubicBezTo>
                      <a:pt x="1264" y="820"/>
                      <a:pt x="1414" y="1309"/>
                      <a:pt x="1602" y="1699"/>
                    </a:cubicBezTo>
                    <a:cubicBezTo>
                      <a:pt x="1444" y="1444"/>
                      <a:pt x="1241" y="1218"/>
                      <a:pt x="1008" y="1023"/>
                    </a:cubicBezTo>
                    <a:cubicBezTo>
                      <a:pt x="832" y="885"/>
                      <a:pt x="611" y="800"/>
                      <a:pt x="393" y="800"/>
                    </a:cubicBezTo>
                    <a:cubicBezTo>
                      <a:pt x="313" y="800"/>
                      <a:pt x="235" y="811"/>
                      <a:pt x="159" y="835"/>
                    </a:cubicBezTo>
                    <a:cubicBezTo>
                      <a:pt x="121" y="850"/>
                      <a:pt x="91" y="865"/>
                      <a:pt x="53" y="880"/>
                    </a:cubicBezTo>
                    <a:cubicBezTo>
                      <a:pt x="1" y="1730"/>
                      <a:pt x="286" y="2557"/>
                      <a:pt x="843" y="3196"/>
                    </a:cubicBezTo>
                    <a:cubicBezTo>
                      <a:pt x="1106" y="3504"/>
                      <a:pt x="1429" y="3759"/>
                      <a:pt x="1790" y="3940"/>
                    </a:cubicBezTo>
                    <a:cubicBezTo>
                      <a:pt x="1790" y="3947"/>
                      <a:pt x="1790" y="3962"/>
                      <a:pt x="1790" y="3970"/>
                    </a:cubicBezTo>
                    <a:cubicBezTo>
                      <a:pt x="2444" y="3947"/>
                      <a:pt x="3083" y="3587"/>
                      <a:pt x="3489" y="3060"/>
                    </a:cubicBezTo>
                    <a:cubicBezTo>
                      <a:pt x="3692" y="2805"/>
                      <a:pt x="3835" y="2504"/>
                      <a:pt x="3918" y="2188"/>
                    </a:cubicBezTo>
                    <a:cubicBezTo>
                      <a:pt x="4038" y="1752"/>
                      <a:pt x="4000" y="1286"/>
                      <a:pt x="3812" y="873"/>
                    </a:cubicBezTo>
                    <a:cubicBezTo>
                      <a:pt x="3556" y="353"/>
                      <a:pt x="2976" y="0"/>
                      <a:pt x="241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3" name="Google Shape;394;p27">
                <a:extLst>
                  <a:ext uri="{FF2B5EF4-FFF2-40B4-BE49-F238E27FC236}">
                    <a16:creationId xmlns:a16="http://schemas.microsoft.com/office/drawing/2014/main" id="{4295D778-4D52-0F87-3348-C07CF46E8865}"/>
                  </a:ext>
                </a:extLst>
              </p:cNvPr>
              <p:cNvSpPr/>
              <p:nvPr/>
            </p:nvSpPr>
            <p:spPr>
              <a:xfrm>
                <a:off x="2829450" y="3515200"/>
                <a:ext cx="93825" cy="74375"/>
              </a:xfrm>
              <a:custGeom>
                <a:avLst/>
                <a:gdLst/>
                <a:ahLst/>
                <a:cxnLst/>
                <a:rect l="l" t="t" r="r" b="b"/>
                <a:pathLst>
                  <a:path w="3753" h="2975" extrusionOk="0">
                    <a:moveTo>
                      <a:pt x="1420" y="1"/>
                    </a:moveTo>
                    <a:cubicBezTo>
                      <a:pt x="1386" y="1"/>
                      <a:pt x="1351" y="4"/>
                      <a:pt x="1316" y="11"/>
                    </a:cubicBezTo>
                    <a:cubicBezTo>
                      <a:pt x="1098" y="71"/>
                      <a:pt x="971" y="312"/>
                      <a:pt x="971" y="537"/>
                    </a:cubicBezTo>
                    <a:cubicBezTo>
                      <a:pt x="977" y="739"/>
                      <a:pt x="1032" y="935"/>
                      <a:pt x="1124" y="1119"/>
                    </a:cubicBezTo>
                    <a:lnTo>
                      <a:pt x="1124" y="1119"/>
                    </a:lnTo>
                    <a:cubicBezTo>
                      <a:pt x="995" y="898"/>
                      <a:pt x="790" y="800"/>
                      <a:pt x="585" y="800"/>
                    </a:cubicBezTo>
                    <a:cubicBezTo>
                      <a:pt x="354" y="800"/>
                      <a:pt x="123" y="925"/>
                      <a:pt x="1" y="1139"/>
                    </a:cubicBezTo>
                    <a:cubicBezTo>
                      <a:pt x="264" y="1447"/>
                      <a:pt x="587" y="1702"/>
                      <a:pt x="948" y="1883"/>
                    </a:cubicBezTo>
                    <a:cubicBezTo>
                      <a:pt x="948" y="1890"/>
                      <a:pt x="948" y="1905"/>
                      <a:pt x="948" y="1913"/>
                    </a:cubicBezTo>
                    <a:cubicBezTo>
                      <a:pt x="948" y="2011"/>
                      <a:pt x="933" y="2387"/>
                      <a:pt x="926" y="2905"/>
                    </a:cubicBezTo>
                    <a:cubicBezTo>
                      <a:pt x="1110" y="2953"/>
                      <a:pt x="1312" y="2975"/>
                      <a:pt x="1517" y="2975"/>
                    </a:cubicBezTo>
                    <a:cubicBezTo>
                      <a:pt x="2121" y="2975"/>
                      <a:pt x="2758" y="2784"/>
                      <a:pt x="3106" y="2492"/>
                    </a:cubicBezTo>
                    <a:cubicBezTo>
                      <a:pt x="3587" y="2086"/>
                      <a:pt x="3752" y="1372"/>
                      <a:pt x="3549" y="770"/>
                    </a:cubicBezTo>
                    <a:cubicBezTo>
                      <a:pt x="3482" y="530"/>
                      <a:pt x="3331" y="319"/>
                      <a:pt x="3136" y="169"/>
                    </a:cubicBezTo>
                    <a:lnTo>
                      <a:pt x="3068" y="131"/>
                    </a:lnTo>
                    <a:cubicBezTo>
                      <a:pt x="2955" y="59"/>
                      <a:pt x="2823" y="22"/>
                      <a:pt x="2690" y="22"/>
                    </a:cubicBezTo>
                    <a:cubicBezTo>
                      <a:pt x="2602" y="22"/>
                      <a:pt x="2513" y="38"/>
                      <a:pt x="2429" y="71"/>
                    </a:cubicBezTo>
                    <a:cubicBezTo>
                      <a:pt x="2196" y="169"/>
                      <a:pt x="2061" y="424"/>
                      <a:pt x="2106" y="672"/>
                    </a:cubicBezTo>
                    <a:cubicBezTo>
                      <a:pt x="2046" y="492"/>
                      <a:pt x="1948" y="334"/>
                      <a:pt x="1828" y="184"/>
                    </a:cubicBezTo>
                    <a:cubicBezTo>
                      <a:pt x="1723" y="67"/>
                      <a:pt x="1574" y="1"/>
                      <a:pt x="142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4" name="Google Shape;395;p27">
                <a:extLst>
                  <a:ext uri="{FF2B5EF4-FFF2-40B4-BE49-F238E27FC236}">
                    <a16:creationId xmlns:a16="http://schemas.microsoft.com/office/drawing/2014/main" id="{9E9681B2-035C-0849-B436-E52E7A21FEA4}"/>
                  </a:ext>
                </a:extLst>
              </p:cNvPr>
              <p:cNvSpPr/>
              <p:nvPr/>
            </p:nvSpPr>
            <p:spPr>
              <a:xfrm>
                <a:off x="3128675" y="3112675"/>
                <a:ext cx="516325" cy="619100"/>
              </a:xfrm>
              <a:custGeom>
                <a:avLst/>
                <a:gdLst/>
                <a:ahLst/>
                <a:cxnLst/>
                <a:rect l="l" t="t" r="r" b="b"/>
                <a:pathLst>
                  <a:path w="20653" h="24764" extrusionOk="0">
                    <a:moveTo>
                      <a:pt x="286" y="1"/>
                    </a:moveTo>
                    <a:lnTo>
                      <a:pt x="286" y="1"/>
                    </a:lnTo>
                    <a:cubicBezTo>
                      <a:pt x="1" y="1354"/>
                      <a:pt x="166" y="2933"/>
                      <a:pt x="579" y="4076"/>
                    </a:cubicBezTo>
                    <a:cubicBezTo>
                      <a:pt x="1191" y="5757"/>
                      <a:pt x="2774" y="7170"/>
                      <a:pt x="4546" y="7170"/>
                    </a:cubicBezTo>
                    <a:cubicBezTo>
                      <a:pt x="4604" y="7170"/>
                      <a:pt x="4663" y="7169"/>
                      <a:pt x="4722" y="7165"/>
                    </a:cubicBezTo>
                    <a:lnTo>
                      <a:pt x="4722" y="7165"/>
                    </a:lnTo>
                    <a:cubicBezTo>
                      <a:pt x="3729" y="9188"/>
                      <a:pt x="3624" y="11541"/>
                      <a:pt x="4429" y="13646"/>
                    </a:cubicBezTo>
                    <a:cubicBezTo>
                      <a:pt x="4684" y="14300"/>
                      <a:pt x="5030" y="14924"/>
                      <a:pt x="5594" y="15330"/>
                    </a:cubicBezTo>
                    <a:cubicBezTo>
                      <a:pt x="6053" y="15666"/>
                      <a:pt x="6593" y="15809"/>
                      <a:pt x="7152" y="15809"/>
                    </a:cubicBezTo>
                    <a:cubicBezTo>
                      <a:pt x="8029" y="15809"/>
                      <a:pt x="8953" y="15456"/>
                      <a:pt x="9684" y="14947"/>
                    </a:cubicBezTo>
                    <a:lnTo>
                      <a:pt x="9684" y="14947"/>
                    </a:lnTo>
                    <a:cubicBezTo>
                      <a:pt x="9714" y="16240"/>
                      <a:pt x="9609" y="17540"/>
                      <a:pt x="9864" y="18811"/>
                    </a:cubicBezTo>
                    <a:cubicBezTo>
                      <a:pt x="10443" y="21705"/>
                      <a:pt x="12992" y="24028"/>
                      <a:pt x="15886" y="24622"/>
                    </a:cubicBezTo>
                    <a:cubicBezTo>
                      <a:pt x="16326" y="24711"/>
                      <a:pt x="16775" y="24763"/>
                      <a:pt x="17221" y="24763"/>
                    </a:cubicBezTo>
                    <a:cubicBezTo>
                      <a:pt x="17607" y="24763"/>
                      <a:pt x="17991" y="24724"/>
                      <a:pt x="18367" y="24637"/>
                    </a:cubicBezTo>
                    <a:cubicBezTo>
                      <a:pt x="19232" y="24427"/>
                      <a:pt x="20013" y="23983"/>
                      <a:pt x="20653" y="23367"/>
                    </a:cubicBezTo>
                    <a:lnTo>
                      <a:pt x="20653" y="22532"/>
                    </a:lnTo>
                    <a:cubicBezTo>
                      <a:pt x="20653" y="22134"/>
                      <a:pt x="20645" y="21750"/>
                      <a:pt x="20622" y="21352"/>
                    </a:cubicBezTo>
                    <a:cubicBezTo>
                      <a:pt x="20592" y="20653"/>
                      <a:pt x="20532" y="19969"/>
                      <a:pt x="20434" y="19300"/>
                    </a:cubicBezTo>
                    <a:cubicBezTo>
                      <a:pt x="20412" y="19119"/>
                      <a:pt x="20382" y="18931"/>
                      <a:pt x="20352" y="18751"/>
                    </a:cubicBezTo>
                    <a:cubicBezTo>
                      <a:pt x="20141" y="17390"/>
                      <a:pt x="19795" y="16052"/>
                      <a:pt x="19329" y="14759"/>
                    </a:cubicBezTo>
                    <a:cubicBezTo>
                      <a:pt x="19029" y="13909"/>
                      <a:pt x="18675" y="13075"/>
                      <a:pt x="18269" y="12270"/>
                    </a:cubicBezTo>
                    <a:cubicBezTo>
                      <a:pt x="18014" y="11781"/>
                      <a:pt x="17751" y="11300"/>
                      <a:pt x="17465" y="10834"/>
                    </a:cubicBezTo>
                    <a:cubicBezTo>
                      <a:pt x="16991" y="10037"/>
                      <a:pt x="16457" y="9278"/>
                      <a:pt x="15879" y="8556"/>
                    </a:cubicBezTo>
                    <a:cubicBezTo>
                      <a:pt x="15653" y="8263"/>
                      <a:pt x="15420" y="7985"/>
                      <a:pt x="15172" y="7707"/>
                    </a:cubicBezTo>
                    <a:cubicBezTo>
                      <a:pt x="11360" y="3376"/>
                      <a:pt x="5955" y="647"/>
                      <a:pt x="28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5" name="Google Shape;396;p27">
                <a:extLst>
                  <a:ext uri="{FF2B5EF4-FFF2-40B4-BE49-F238E27FC236}">
                    <a16:creationId xmlns:a16="http://schemas.microsoft.com/office/drawing/2014/main" id="{68090398-9288-4F2B-F543-0BB0ACE33EB2}"/>
                  </a:ext>
                </a:extLst>
              </p:cNvPr>
              <p:cNvSpPr/>
              <p:nvPr/>
            </p:nvSpPr>
            <p:spPr>
              <a:xfrm>
                <a:off x="2547350" y="3189000"/>
                <a:ext cx="307875" cy="380250"/>
              </a:xfrm>
              <a:custGeom>
                <a:avLst/>
                <a:gdLst/>
                <a:ahLst/>
                <a:cxnLst/>
                <a:rect l="l" t="t" r="r" b="b"/>
                <a:pathLst>
                  <a:path w="12315" h="15210" extrusionOk="0">
                    <a:moveTo>
                      <a:pt x="9488" y="0"/>
                    </a:moveTo>
                    <a:cubicBezTo>
                      <a:pt x="8736" y="459"/>
                      <a:pt x="8007" y="970"/>
                      <a:pt x="7308" y="1519"/>
                    </a:cubicBezTo>
                    <a:cubicBezTo>
                      <a:pt x="7188" y="1616"/>
                      <a:pt x="7067" y="1707"/>
                      <a:pt x="6947" y="1804"/>
                    </a:cubicBezTo>
                    <a:cubicBezTo>
                      <a:pt x="6473" y="2195"/>
                      <a:pt x="6007" y="2616"/>
                      <a:pt x="5549" y="3052"/>
                    </a:cubicBezTo>
                    <a:cubicBezTo>
                      <a:pt x="5188" y="3406"/>
                      <a:pt x="4834" y="3774"/>
                      <a:pt x="4489" y="4150"/>
                    </a:cubicBezTo>
                    <a:cubicBezTo>
                      <a:pt x="4451" y="4195"/>
                      <a:pt x="4421" y="4233"/>
                      <a:pt x="4368" y="4285"/>
                    </a:cubicBezTo>
                    <a:cubicBezTo>
                      <a:pt x="4316" y="4345"/>
                      <a:pt x="4271" y="4398"/>
                      <a:pt x="4225" y="4451"/>
                    </a:cubicBezTo>
                    <a:cubicBezTo>
                      <a:pt x="4180" y="4503"/>
                      <a:pt x="4135" y="4548"/>
                      <a:pt x="4098" y="4594"/>
                    </a:cubicBezTo>
                    <a:cubicBezTo>
                      <a:pt x="3902" y="4819"/>
                      <a:pt x="3707" y="5052"/>
                      <a:pt x="3519" y="5293"/>
                    </a:cubicBezTo>
                    <a:cubicBezTo>
                      <a:pt x="2992" y="5947"/>
                      <a:pt x="2504" y="6623"/>
                      <a:pt x="2053" y="7330"/>
                    </a:cubicBezTo>
                    <a:cubicBezTo>
                      <a:pt x="2015" y="7390"/>
                      <a:pt x="1970" y="7458"/>
                      <a:pt x="1932" y="7518"/>
                    </a:cubicBezTo>
                    <a:cubicBezTo>
                      <a:pt x="1572" y="8104"/>
                      <a:pt x="1233" y="8706"/>
                      <a:pt x="917" y="9322"/>
                    </a:cubicBezTo>
                    <a:cubicBezTo>
                      <a:pt x="1045" y="9322"/>
                      <a:pt x="1173" y="9322"/>
                      <a:pt x="1293" y="9337"/>
                    </a:cubicBezTo>
                    <a:cubicBezTo>
                      <a:pt x="1639" y="9375"/>
                      <a:pt x="2000" y="9488"/>
                      <a:pt x="2211" y="9751"/>
                    </a:cubicBezTo>
                    <a:cubicBezTo>
                      <a:pt x="2376" y="9961"/>
                      <a:pt x="2451" y="10217"/>
                      <a:pt x="2436" y="10480"/>
                    </a:cubicBezTo>
                    <a:cubicBezTo>
                      <a:pt x="2399" y="11217"/>
                      <a:pt x="1782" y="11788"/>
                      <a:pt x="1166" y="12194"/>
                    </a:cubicBezTo>
                    <a:cubicBezTo>
                      <a:pt x="797" y="12435"/>
                      <a:pt x="406" y="12653"/>
                      <a:pt x="0" y="12833"/>
                    </a:cubicBezTo>
                    <a:cubicBezTo>
                      <a:pt x="669" y="13096"/>
                      <a:pt x="1361" y="13307"/>
                      <a:pt x="2068" y="13457"/>
                    </a:cubicBezTo>
                    <a:cubicBezTo>
                      <a:pt x="2158" y="13480"/>
                      <a:pt x="2256" y="13502"/>
                      <a:pt x="2346" y="13525"/>
                    </a:cubicBezTo>
                    <a:cubicBezTo>
                      <a:pt x="2707" y="13608"/>
                      <a:pt x="3068" y="13668"/>
                      <a:pt x="3421" y="13728"/>
                    </a:cubicBezTo>
                    <a:cubicBezTo>
                      <a:pt x="6255" y="14179"/>
                      <a:pt x="9187" y="14209"/>
                      <a:pt x="11886" y="15209"/>
                    </a:cubicBezTo>
                    <a:cubicBezTo>
                      <a:pt x="11894" y="15074"/>
                      <a:pt x="11909" y="14931"/>
                      <a:pt x="11916" y="14796"/>
                    </a:cubicBezTo>
                    <a:lnTo>
                      <a:pt x="11916" y="14788"/>
                    </a:lnTo>
                    <a:cubicBezTo>
                      <a:pt x="12127" y="11939"/>
                      <a:pt x="12315" y="9074"/>
                      <a:pt x="12037" y="6240"/>
                    </a:cubicBezTo>
                    <a:cubicBezTo>
                      <a:pt x="12029" y="6157"/>
                      <a:pt x="12022" y="6075"/>
                      <a:pt x="12007" y="5992"/>
                    </a:cubicBezTo>
                    <a:cubicBezTo>
                      <a:pt x="11984" y="5759"/>
                      <a:pt x="11954" y="5533"/>
                      <a:pt x="11924" y="5300"/>
                    </a:cubicBezTo>
                    <a:lnTo>
                      <a:pt x="11901" y="5135"/>
                    </a:lnTo>
                    <a:cubicBezTo>
                      <a:pt x="11819" y="4586"/>
                      <a:pt x="11698" y="4045"/>
                      <a:pt x="11533" y="3511"/>
                    </a:cubicBezTo>
                    <a:cubicBezTo>
                      <a:pt x="11518" y="3458"/>
                      <a:pt x="11503" y="3406"/>
                      <a:pt x="11480" y="3353"/>
                    </a:cubicBezTo>
                    <a:cubicBezTo>
                      <a:pt x="11398" y="3488"/>
                      <a:pt x="11307" y="3616"/>
                      <a:pt x="11217" y="3744"/>
                    </a:cubicBezTo>
                    <a:cubicBezTo>
                      <a:pt x="10871" y="4210"/>
                      <a:pt x="10443" y="4601"/>
                      <a:pt x="9954" y="4894"/>
                    </a:cubicBezTo>
                    <a:cubicBezTo>
                      <a:pt x="9715" y="5033"/>
                      <a:pt x="9438" y="5148"/>
                      <a:pt x="9169" y="5148"/>
                    </a:cubicBezTo>
                    <a:cubicBezTo>
                      <a:pt x="9057" y="5148"/>
                      <a:pt x="8947" y="5128"/>
                      <a:pt x="8841" y="5082"/>
                    </a:cubicBezTo>
                    <a:cubicBezTo>
                      <a:pt x="8571" y="4954"/>
                      <a:pt x="8383" y="4699"/>
                      <a:pt x="8330" y="4406"/>
                    </a:cubicBezTo>
                    <a:cubicBezTo>
                      <a:pt x="8278" y="4112"/>
                      <a:pt x="8300" y="3819"/>
                      <a:pt x="8383" y="3534"/>
                    </a:cubicBezTo>
                    <a:cubicBezTo>
                      <a:pt x="8646" y="2579"/>
                      <a:pt x="9315" y="1774"/>
                      <a:pt x="10142" y="1241"/>
                    </a:cubicBezTo>
                    <a:cubicBezTo>
                      <a:pt x="10210" y="1195"/>
                      <a:pt x="10285" y="1150"/>
                      <a:pt x="10360" y="1105"/>
                    </a:cubicBezTo>
                    <a:lnTo>
                      <a:pt x="10383" y="1090"/>
                    </a:lnTo>
                    <a:cubicBezTo>
                      <a:pt x="10375" y="1083"/>
                      <a:pt x="10375" y="1075"/>
                      <a:pt x="10368" y="1075"/>
                    </a:cubicBezTo>
                    <a:cubicBezTo>
                      <a:pt x="10112" y="684"/>
                      <a:pt x="9819" y="331"/>
                      <a:pt x="94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6" name="Google Shape;397;p27">
                <a:extLst>
                  <a:ext uri="{FF2B5EF4-FFF2-40B4-BE49-F238E27FC236}">
                    <a16:creationId xmlns:a16="http://schemas.microsoft.com/office/drawing/2014/main" id="{C75E730A-0BBB-6A9B-2E35-E596ECF1C7B3}"/>
                  </a:ext>
                </a:extLst>
              </p:cNvPr>
              <p:cNvSpPr/>
              <p:nvPr/>
            </p:nvSpPr>
            <p:spPr>
              <a:xfrm>
                <a:off x="2598650" y="3478250"/>
                <a:ext cx="20735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8294" h="1955" extrusionOk="0">
                    <a:moveTo>
                      <a:pt x="8090" y="0"/>
                    </a:moveTo>
                    <a:cubicBezTo>
                      <a:pt x="5286" y="23"/>
                      <a:pt x="2527" y="669"/>
                      <a:pt x="1" y="1887"/>
                    </a:cubicBezTo>
                    <a:cubicBezTo>
                      <a:pt x="91" y="1910"/>
                      <a:pt x="189" y="1932"/>
                      <a:pt x="286" y="1955"/>
                    </a:cubicBezTo>
                    <a:cubicBezTo>
                      <a:pt x="2767" y="797"/>
                      <a:pt x="5466" y="196"/>
                      <a:pt x="8203" y="188"/>
                    </a:cubicBezTo>
                    <a:cubicBezTo>
                      <a:pt x="8255" y="188"/>
                      <a:pt x="8293" y="151"/>
                      <a:pt x="8293" y="98"/>
                    </a:cubicBezTo>
                    <a:cubicBezTo>
                      <a:pt x="8293" y="45"/>
                      <a:pt x="8255" y="0"/>
                      <a:pt x="820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7" name="Google Shape;398;p27">
                <a:extLst>
                  <a:ext uri="{FF2B5EF4-FFF2-40B4-BE49-F238E27FC236}">
                    <a16:creationId xmlns:a16="http://schemas.microsoft.com/office/drawing/2014/main" id="{6B1E87AE-6385-F66D-233F-8E9C3FAC3680}"/>
                  </a:ext>
                </a:extLst>
              </p:cNvPr>
              <p:cNvSpPr/>
              <p:nvPr/>
            </p:nvSpPr>
            <p:spPr>
              <a:xfrm>
                <a:off x="2787550" y="3338975"/>
                <a:ext cx="60550" cy="116000"/>
              </a:xfrm>
              <a:custGeom>
                <a:avLst/>
                <a:gdLst/>
                <a:ahLst/>
                <a:cxnLst/>
                <a:rect l="l" t="t" r="r" b="b"/>
                <a:pathLst>
                  <a:path w="2422" h="4640" extrusionOk="0">
                    <a:moveTo>
                      <a:pt x="2399" y="0"/>
                    </a:moveTo>
                    <a:cubicBezTo>
                      <a:pt x="2135" y="279"/>
                      <a:pt x="1887" y="579"/>
                      <a:pt x="1654" y="880"/>
                    </a:cubicBezTo>
                    <a:cubicBezTo>
                      <a:pt x="767" y="2038"/>
                      <a:pt x="218" y="3218"/>
                      <a:pt x="23" y="4383"/>
                    </a:cubicBezTo>
                    <a:cubicBezTo>
                      <a:pt x="15" y="4429"/>
                      <a:pt x="8" y="4489"/>
                      <a:pt x="0" y="4534"/>
                    </a:cubicBezTo>
                    <a:cubicBezTo>
                      <a:pt x="0" y="4586"/>
                      <a:pt x="30" y="4632"/>
                      <a:pt x="83" y="4639"/>
                    </a:cubicBezTo>
                    <a:lnTo>
                      <a:pt x="113" y="4639"/>
                    </a:lnTo>
                    <a:cubicBezTo>
                      <a:pt x="136" y="4632"/>
                      <a:pt x="151" y="4624"/>
                      <a:pt x="166" y="4601"/>
                    </a:cubicBezTo>
                    <a:cubicBezTo>
                      <a:pt x="181" y="4586"/>
                      <a:pt x="181" y="4571"/>
                      <a:pt x="181" y="4556"/>
                    </a:cubicBezTo>
                    <a:cubicBezTo>
                      <a:pt x="346" y="3376"/>
                      <a:pt x="895" y="2181"/>
                      <a:pt x="1797" y="993"/>
                    </a:cubicBezTo>
                    <a:cubicBezTo>
                      <a:pt x="2000" y="737"/>
                      <a:pt x="2211" y="489"/>
                      <a:pt x="2421" y="241"/>
                    </a:cubicBezTo>
                    <a:cubicBezTo>
                      <a:pt x="2421" y="158"/>
                      <a:pt x="2414" y="76"/>
                      <a:pt x="239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8" name="Google Shape;399;p27">
                <a:extLst>
                  <a:ext uri="{FF2B5EF4-FFF2-40B4-BE49-F238E27FC236}">
                    <a16:creationId xmlns:a16="http://schemas.microsoft.com/office/drawing/2014/main" id="{17701CDE-53A8-482E-5BC5-4C577AE01517}"/>
                  </a:ext>
                </a:extLst>
              </p:cNvPr>
              <p:cNvSpPr/>
              <p:nvPr/>
            </p:nvSpPr>
            <p:spPr>
              <a:xfrm>
                <a:off x="2656350" y="3292750"/>
                <a:ext cx="195125" cy="283100"/>
              </a:xfrm>
              <a:custGeom>
                <a:avLst/>
                <a:gdLst/>
                <a:ahLst/>
                <a:cxnLst/>
                <a:rect l="l" t="t" r="r" b="b"/>
                <a:pathLst>
                  <a:path w="7805" h="11324" extrusionOk="0">
                    <a:moveTo>
                      <a:pt x="121" y="0"/>
                    </a:moveTo>
                    <a:cubicBezTo>
                      <a:pt x="83" y="45"/>
                      <a:pt x="46" y="90"/>
                      <a:pt x="1" y="143"/>
                    </a:cubicBezTo>
                    <a:cubicBezTo>
                      <a:pt x="136" y="263"/>
                      <a:pt x="271" y="406"/>
                      <a:pt x="422" y="549"/>
                    </a:cubicBezTo>
                    <a:cubicBezTo>
                      <a:pt x="452" y="579"/>
                      <a:pt x="482" y="609"/>
                      <a:pt x="512" y="639"/>
                    </a:cubicBezTo>
                    <a:cubicBezTo>
                      <a:pt x="602" y="722"/>
                      <a:pt x="685" y="812"/>
                      <a:pt x="768" y="895"/>
                    </a:cubicBezTo>
                    <a:cubicBezTo>
                      <a:pt x="1685" y="1827"/>
                      <a:pt x="2549" y="2812"/>
                      <a:pt x="3361" y="3834"/>
                    </a:cubicBezTo>
                    <a:cubicBezTo>
                      <a:pt x="3429" y="3917"/>
                      <a:pt x="3489" y="4000"/>
                      <a:pt x="3549" y="4075"/>
                    </a:cubicBezTo>
                    <a:cubicBezTo>
                      <a:pt x="4369" y="5142"/>
                      <a:pt x="5121" y="6263"/>
                      <a:pt x="5790" y="7428"/>
                    </a:cubicBezTo>
                    <a:cubicBezTo>
                      <a:pt x="5827" y="7488"/>
                      <a:pt x="5857" y="7548"/>
                      <a:pt x="5887" y="7608"/>
                    </a:cubicBezTo>
                    <a:cubicBezTo>
                      <a:pt x="6519" y="8713"/>
                      <a:pt x="7060" y="9864"/>
                      <a:pt x="7519" y="11052"/>
                    </a:cubicBezTo>
                    <a:cubicBezTo>
                      <a:pt x="7549" y="11127"/>
                      <a:pt x="7571" y="11194"/>
                      <a:pt x="7601" y="11262"/>
                    </a:cubicBezTo>
                    <a:cubicBezTo>
                      <a:pt x="7615" y="11301"/>
                      <a:pt x="7651" y="11324"/>
                      <a:pt x="7690" y="11324"/>
                    </a:cubicBezTo>
                    <a:cubicBezTo>
                      <a:pt x="7695" y="11324"/>
                      <a:pt x="7701" y="11323"/>
                      <a:pt x="7707" y="11322"/>
                    </a:cubicBezTo>
                    <a:lnTo>
                      <a:pt x="7714" y="11322"/>
                    </a:lnTo>
                    <a:cubicBezTo>
                      <a:pt x="7774" y="11307"/>
                      <a:pt x="7804" y="11247"/>
                      <a:pt x="7782" y="11194"/>
                    </a:cubicBezTo>
                    <a:cubicBezTo>
                      <a:pt x="7707" y="11006"/>
                      <a:pt x="7639" y="10826"/>
                      <a:pt x="7564" y="10638"/>
                    </a:cubicBezTo>
                    <a:cubicBezTo>
                      <a:pt x="6977" y="9180"/>
                      <a:pt x="6256" y="7781"/>
                      <a:pt x="5421" y="6450"/>
                    </a:cubicBezTo>
                    <a:lnTo>
                      <a:pt x="5278" y="6225"/>
                    </a:lnTo>
                    <a:cubicBezTo>
                      <a:pt x="4797" y="5473"/>
                      <a:pt x="4278" y="4729"/>
                      <a:pt x="3715" y="3992"/>
                    </a:cubicBezTo>
                    <a:cubicBezTo>
                      <a:pt x="3692" y="3970"/>
                      <a:pt x="3677" y="3939"/>
                      <a:pt x="3654" y="3917"/>
                    </a:cubicBezTo>
                    <a:cubicBezTo>
                      <a:pt x="3023" y="3090"/>
                      <a:pt x="2331" y="2285"/>
                      <a:pt x="1587" y="1489"/>
                    </a:cubicBezTo>
                    <a:cubicBezTo>
                      <a:pt x="1534" y="1436"/>
                      <a:pt x="1489" y="1376"/>
                      <a:pt x="1429" y="1323"/>
                    </a:cubicBezTo>
                    <a:cubicBezTo>
                      <a:pt x="1181" y="1053"/>
                      <a:pt x="918" y="782"/>
                      <a:pt x="647" y="511"/>
                    </a:cubicBezTo>
                    <a:cubicBezTo>
                      <a:pt x="459" y="331"/>
                      <a:pt x="294" y="158"/>
                      <a:pt x="12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9" name="Google Shape;400;p27">
                <a:extLst>
                  <a:ext uri="{FF2B5EF4-FFF2-40B4-BE49-F238E27FC236}">
                    <a16:creationId xmlns:a16="http://schemas.microsoft.com/office/drawing/2014/main" id="{FD9E780F-F62C-3062-014B-6E296AF5212B}"/>
                  </a:ext>
                </a:extLst>
              </p:cNvPr>
              <p:cNvSpPr/>
              <p:nvPr/>
            </p:nvSpPr>
            <p:spPr>
              <a:xfrm>
                <a:off x="2595450" y="3372050"/>
                <a:ext cx="153600" cy="22950"/>
              </a:xfrm>
              <a:custGeom>
                <a:avLst/>
                <a:gdLst/>
                <a:ahLst/>
                <a:cxnLst/>
                <a:rect l="l" t="t" r="r" b="b"/>
                <a:pathLst>
                  <a:path w="6144" h="918" extrusionOk="0">
                    <a:moveTo>
                      <a:pt x="642" y="0"/>
                    </a:moveTo>
                    <a:cubicBezTo>
                      <a:pt x="465" y="0"/>
                      <a:pt x="289" y="3"/>
                      <a:pt x="114" y="8"/>
                    </a:cubicBezTo>
                    <a:cubicBezTo>
                      <a:pt x="76" y="68"/>
                      <a:pt x="38" y="136"/>
                      <a:pt x="1" y="196"/>
                    </a:cubicBezTo>
                    <a:cubicBezTo>
                      <a:pt x="226" y="187"/>
                      <a:pt x="453" y="183"/>
                      <a:pt x="681" y="183"/>
                    </a:cubicBezTo>
                    <a:cubicBezTo>
                      <a:pt x="2368" y="183"/>
                      <a:pt x="4144" y="427"/>
                      <a:pt x="5978" y="910"/>
                    </a:cubicBezTo>
                    <a:cubicBezTo>
                      <a:pt x="5993" y="910"/>
                      <a:pt x="6015" y="910"/>
                      <a:pt x="6030" y="918"/>
                    </a:cubicBezTo>
                    <a:lnTo>
                      <a:pt x="6068" y="918"/>
                    </a:lnTo>
                    <a:cubicBezTo>
                      <a:pt x="6098" y="910"/>
                      <a:pt x="6128" y="888"/>
                      <a:pt x="6136" y="850"/>
                    </a:cubicBezTo>
                    <a:cubicBezTo>
                      <a:pt x="6143" y="835"/>
                      <a:pt x="6143" y="828"/>
                      <a:pt x="6136" y="813"/>
                    </a:cubicBezTo>
                    <a:cubicBezTo>
                      <a:pt x="6136" y="782"/>
                      <a:pt x="6121" y="752"/>
                      <a:pt x="6090" y="737"/>
                    </a:cubicBezTo>
                    <a:lnTo>
                      <a:pt x="6075" y="737"/>
                    </a:lnTo>
                    <a:cubicBezTo>
                      <a:pt x="5985" y="715"/>
                      <a:pt x="5888" y="692"/>
                      <a:pt x="5797" y="670"/>
                    </a:cubicBezTo>
                    <a:cubicBezTo>
                      <a:pt x="4012" y="222"/>
                      <a:pt x="2288" y="0"/>
                      <a:pt x="64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0" name="Google Shape;401;p27">
                <a:extLst>
                  <a:ext uri="{FF2B5EF4-FFF2-40B4-BE49-F238E27FC236}">
                    <a16:creationId xmlns:a16="http://schemas.microsoft.com/office/drawing/2014/main" id="{60A31C01-02F4-E1CA-D745-8FF27562778E}"/>
                  </a:ext>
                </a:extLst>
              </p:cNvPr>
              <p:cNvSpPr/>
              <p:nvPr/>
            </p:nvSpPr>
            <p:spPr>
              <a:xfrm>
                <a:off x="2649400" y="3300075"/>
                <a:ext cx="280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600" extrusionOk="0">
                    <a:moveTo>
                      <a:pt x="121" y="0"/>
                    </a:moveTo>
                    <a:cubicBezTo>
                      <a:pt x="83" y="53"/>
                      <a:pt x="38" y="98"/>
                      <a:pt x="1" y="143"/>
                    </a:cubicBezTo>
                    <a:cubicBezTo>
                      <a:pt x="331" y="278"/>
                      <a:pt x="655" y="429"/>
                      <a:pt x="970" y="594"/>
                    </a:cubicBezTo>
                    <a:cubicBezTo>
                      <a:pt x="978" y="598"/>
                      <a:pt x="987" y="600"/>
                      <a:pt x="998" y="600"/>
                    </a:cubicBezTo>
                    <a:cubicBezTo>
                      <a:pt x="1008" y="600"/>
                      <a:pt x="1019" y="598"/>
                      <a:pt x="1031" y="594"/>
                    </a:cubicBezTo>
                    <a:cubicBezTo>
                      <a:pt x="1061" y="594"/>
                      <a:pt x="1083" y="579"/>
                      <a:pt x="1091" y="557"/>
                    </a:cubicBezTo>
                    <a:cubicBezTo>
                      <a:pt x="1121" y="504"/>
                      <a:pt x="1098" y="444"/>
                      <a:pt x="1046" y="421"/>
                    </a:cubicBezTo>
                    <a:cubicBezTo>
                      <a:pt x="933" y="361"/>
                      <a:pt x="805" y="301"/>
                      <a:pt x="685" y="248"/>
                    </a:cubicBezTo>
                    <a:cubicBezTo>
                      <a:pt x="497" y="158"/>
                      <a:pt x="309" y="75"/>
                      <a:pt x="12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1" name="Google Shape;402;p27">
                <a:extLst>
                  <a:ext uri="{FF2B5EF4-FFF2-40B4-BE49-F238E27FC236}">
                    <a16:creationId xmlns:a16="http://schemas.microsoft.com/office/drawing/2014/main" id="{EDB2E488-6FCF-5133-8B31-7550422BB86D}"/>
                  </a:ext>
                </a:extLst>
              </p:cNvPr>
              <p:cNvSpPr/>
              <p:nvPr/>
            </p:nvSpPr>
            <p:spPr>
              <a:xfrm>
                <a:off x="2690950" y="3226775"/>
                <a:ext cx="38725" cy="1054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4216" extrusionOk="0">
                    <a:moveTo>
                      <a:pt x="1549" y="0"/>
                    </a:moveTo>
                    <a:lnTo>
                      <a:pt x="1549" y="0"/>
                    </a:lnTo>
                    <a:cubicBezTo>
                      <a:pt x="1428" y="90"/>
                      <a:pt x="1308" y="188"/>
                      <a:pt x="1188" y="286"/>
                    </a:cubicBezTo>
                    <a:cubicBezTo>
                      <a:pt x="662" y="1338"/>
                      <a:pt x="278" y="2549"/>
                      <a:pt x="38" y="3947"/>
                    </a:cubicBezTo>
                    <a:lnTo>
                      <a:pt x="38" y="3955"/>
                    </a:lnTo>
                    <a:cubicBezTo>
                      <a:pt x="23" y="4000"/>
                      <a:pt x="15" y="4052"/>
                      <a:pt x="8" y="4105"/>
                    </a:cubicBezTo>
                    <a:cubicBezTo>
                      <a:pt x="0" y="4158"/>
                      <a:pt x="38" y="4203"/>
                      <a:pt x="83" y="4210"/>
                    </a:cubicBezTo>
                    <a:cubicBezTo>
                      <a:pt x="87" y="4214"/>
                      <a:pt x="92" y="4216"/>
                      <a:pt x="98" y="4216"/>
                    </a:cubicBezTo>
                    <a:cubicBezTo>
                      <a:pt x="103" y="4216"/>
                      <a:pt x="109" y="4214"/>
                      <a:pt x="113" y="4210"/>
                    </a:cubicBezTo>
                    <a:cubicBezTo>
                      <a:pt x="150" y="4203"/>
                      <a:pt x="180" y="4173"/>
                      <a:pt x="188" y="4135"/>
                    </a:cubicBezTo>
                    <a:lnTo>
                      <a:pt x="188" y="4113"/>
                    </a:lnTo>
                    <a:cubicBezTo>
                      <a:pt x="459" y="2511"/>
                      <a:pt x="902" y="1158"/>
                      <a:pt x="154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2" name="Google Shape;403;p27">
                <a:extLst>
                  <a:ext uri="{FF2B5EF4-FFF2-40B4-BE49-F238E27FC236}">
                    <a16:creationId xmlns:a16="http://schemas.microsoft.com/office/drawing/2014/main" id="{614DCAD7-D36A-EEF6-7E3D-13D022792EA0}"/>
                  </a:ext>
                </a:extLst>
              </p:cNvPr>
              <p:cNvSpPr/>
              <p:nvPr/>
            </p:nvSpPr>
            <p:spPr>
              <a:xfrm>
                <a:off x="2799375" y="3109175"/>
                <a:ext cx="448100" cy="254900"/>
              </a:xfrm>
              <a:custGeom>
                <a:avLst/>
                <a:gdLst/>
                <a:ahLst/>
                <a:cxnLst/>
                <a:rect l="l" t="t" r="r" b="b"/>
                <a:pathLst>
                  <a:path w="17924" h="10196" extrusionOk="0">
                    <a:moveTo>
                      <a:pt x="10958" y="0"/>
                    </a:moveTo>
                    <a:cubicBezTo>
                      <a:pt x="10744" y="0"/>
                      <a:pt x="10530" y="4"/>
                      <a:pt x="10316" y="13"/>
                    </a:cubicBezTo>
                    <a:lnTo>
                      <a:pt x="10128" y="13"/>
                    </a:lnTo>
                    <a:cubicBezTo>
                      <a:pt x="9391" y="28"/>
                      <a:pt x="8654" y="88"/>
                      <a:pt x="7917" y="186"/>
                    </a:cubicBezTo>
                    <a:lnTo>
                      <a:pt x="7827" y="201"/>
                    </a:lnTo>
                    <a:cubicBezTo>
                      <a:pt x="7760" y="208"/>
                      <a:pt x="7692" y="216"/>
                      <a:pt x="7624" y="231"/>
                    </a:cubicBezTo>
                    <a:lnTo>
                      <a:pt x="7609" y="231"/>
                    </a:lnTo>
                    <a:cubicBezTo>
                      <a:pt x="6677" y="366"/>
                      <a:pt x="5752" y="562"/>
                      <a:pt x="4835" y="817"/>
                    </a:cubicBezTo>
                    <a:cubicBezTo>
                      <a:pt x="4437" y="923"/>
                      <a:pt x="4038" y="1050"/>
                      <a:pt x="3647" y="1186"/>
                    </a:cubicBezTo>
                    <a:cubicBezTo>
                      <a:pt x="2850" y="1456"/>
                      <a:pt x="2076" y="1772"/>
                      <a:pt x="1317" y="2141"/>
                    </a:cubicBezTo>
                    <a:cubicBezTo>
                      <a:pt x="1091" y="2486"/>
                      <a:pt x="881" y="2855"/>
                      <a:pt x="693" y="3223"/>
                    </a:cubicBezTo>
                    <a:cubicBezTo>
                      <a:pt x="527" y="3561"/>
                      <a:pt x="384" y="3907"/>
                      <a:pt x="272" y="4261"/>
                    </a:cubicBezTo>
                    <a:cubicBezTo>
                      <a:pt x="272" y="4268"/>
                      <a:pt x="264" y="4276"/>
                      <a:pt x="264" y="4291"/>
                    </a:cubicBezTo>
                    <a:cubicBezTo>
                      <a:pt x="84" y="4877"/>
                      <a:pt x="1" y="5479"/>
                      <a:pt x="144" y="6072"/>
                    </a:cubicBezTo>
                    <a:cubicBezTo>
                      <a:pt x="234" y="6441"/>
                      <a:pt x="392" y="6787"/>
                      <a:pt x="610" y="7095"/>
                    </a:cubicBezTo>
                    <a:cubicBezTo>
                      <a:pt x="647" y="7148"/>
                      <a:pt x="685" y="7200"/>
                      <a:pt x="723" y="7245"/>
                    </a:cubicBezTo>
                    <a:cubicBezTo>
                      <a:pt x="738" y="7275"/>
                      <a:pt x="760" y="7305"/>
                      <a:pt x="783" y="7328"/>
                    </a:cubicBezTo>
                    <a:cubicBezTo>
                      <a:pt x="933" y="7523"/>
                      <a:pt x="1099" y="7696"/>
                      <a:pt x="1271" y="7862"/>
                    </a:cubicBezTo>
                    <a:cubicBezTo>
                      <a:pt x="1444" y="8027"/>
                      <a:pt x="1632" y="8185"/>
                      <a:pt x="1828" y="8328"/>
                    </a:cubicBezTo>
                    <a:cubicBezTo>
                      <a:pt x="2061" y="8516"/>
                      <a:pt x="2317" y="8689"/>
                      <a:pt x="2580" y="8839"/>
                    </a:cubicBezTo>
                    <a:cubicBezTo>
                      <a:pt x="3031" y="8095"/>
                      <a:pt x="3933" y="7441"/>
                      <a:pt x="4474" y="7065"/>
                    </a:cubicBezTo>
                    <a:cubicBezTo>
                      <a:pt x="5046" y="6666"/>
                      <a:pt x="5700" y="6343"/>
                      <a:pt x="6391" y="6283"/>
                    </a:cubicBezTo>
                    <a:cubicBezTo>
                      <a:pt x="6457" y="6277"/>
                      <a:pt x="6524" y="6274"/>
                      <a:pt x="6591" y="6274"/>
                    </a:cubicBezTo>
                    <a:cubicBezTo>
                      <a:pt x="6876" y="6274"/>
                      <a:pt x="7163" y="6333"/>
                      <a:pt x="7376" y="6516"/>
                    </a:cubicBezTo>
                    <a:cubicBezTo>
                      <a:pt x="7572" y="6689"/>
                      <a:pt x="7699" y="6922"/>
                      <a:pt x="7729" y="7185"/>
                    </a:cubicBezTo>
                    <a:cubicBezTo>
                      <a:pt x="7835" y="7914"/>
                      <a:pt x="7339" y="8591"/>
                      <a:pt x="6812" y="9110"/>
                    </a:cubicBezTo>
                    <a:cubicBezTo>
                      <a:pt x="6489" y="9418"/>
                      <a:pt x="6151" y="9704"/>
                      <a:pt x="5790" y="9967"/>
                    </a:cubicBezTo>
                    <a:cubicBezTo>
                      <a:pt x="6497" y="10087"/>
                      <a:pt x="7218" y="10162"/>
                      <a:pt x="7947" y="10185"/>
                    </a:cubicBezTo>
                    <a:cubicBezTo>
                      <a:pt x="8045" y="10185"/>
                      <a:pt x="8143" y="10192"/>
                      <a:pt x="8241" y="10192"/>
                    </a:cubicBezTo>
                    <a:cubicBezTo>
                      <a:pt x="8349" y="10195"/>
                      <a:pt x="8456" y="10195"/>
                      <a:pt x="8563" y="10195"/>
                    </a:cubicBezTo>
                    <a:cubicBezTo>
                      <a:pt x="8820" y="10195"/>
                      <a:pt x="9076" y="10190"/>
                      <a:pt x="9331" y="10185"/>
                    </a:cubicBezTo>
                    <a:cubicBezTo>
                      <a:pt x="11345" y="10116"/>
                      <a:pt x="13366" y="9837"/>
                      <a:pt x="15371" y="9837"/>
                    </a:cubicBezTo>
                    <a:cubicBezTo>
                      <a:pt x="16226" y="9837"/>
                      <a:pt x="17077" y="9888"/>
                      <a:pt x="17924" y="10027"/>
                    </a:cubicBezTo>
                    <a:cubicBezTo>
                      <a:pt x="17909" y="9892"/>
                      <a:pt x="17894" y="9756"/>
                      <a:pt x="17879" y="9613"/>
                    </a:cubicBezTo>
                    <a:cubicBezTo>
                      <a:pt x="17540" y="6779"/>
                      <a:pt x="17180" y="3922"/>
                      <a:pt x="16368" y="1201"/>
                    </a:cubicBezTo>
                    <a:cubicBezTo>
                      <a:pt x="16345" y="1126"/>
                      <a:pt x="16323" y="1043"/>
                      <a:pt x="16300" y="968"/>
                    </a:cubicBezTo>
                    <a:cubicBezTo>
                      <a:pt x="16262" y="855"/>
                      <a:pt x="16232" y="742"/>
                      <a:pt x="16195" y="629"/>
                    </a:cubicBezTo>
                    <a:cubicBezTo>
                      <a:pt x="15496" y="464"/>
                      <a:pt x="14789" y="329"/>
                      <a:pt x="14082" y="238"/>
                    </a:cubicBezTo>
                    <a:cubicBezTo>
                      <a:pt x="14075" y="246"/>
                      <a:pt x="14060" y="261"/>
                      <a:pt x="14052" y="269"/>
                    </a:cubicBezTo>
                    <a:cubicBezTo>
                      <a:pt x="13801" y="487"/>
                      <a:pt x="13484" y="684"/>
                      <a:pt x="13157" y="684"/>
                    </a:cubicBezTo>
                    <a:cubicBezTo>
                      <a:pt x="13102" y="684"/>
                      <a:pt x="13047" y="679"/>
                      <a:pt x="12992" y="667"/>
                    </a:cubicBezTo>
                    <a:cubicBezTo>
                      <a:pt x="12706" y="584"/>
                      <a:pt x="12473" y="374"/>
                      <a:pt x="12361" y="96"/>
                    </a:cubicBezTo>
                    <a:cubicBezTo>
                      <a:pt x="12353" y="81"/>
                      <a:pt x="12353" y="66"/>
                      <a:pt x="12346" y="51"/>
                    </a:cubicBezTo>
                    <a:cubicBezTo>
                      <a:pt x="12240" y="43"/>
                      <a:pt x="12135" y="35"/>
                      <a:pt x="12030" y="35"/>
                    </a:cubicBezTo>
                    <a:cubicBezTo>
                      <a:pt x="11673" y="12"/>
                      <a:pt x="11316" y="0"/>
                      <a:pt x="1095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3" name="Google Shape;404;p27">
                <a:extLst>
                  <a:ext uri="{FF2B5EF4-FFF2-40B4-BE49-F238E27FC236}">
                    <a16:creationId xmlns:a16="http://schemas.microsoft.com/office/drawing/2014/main" id="{C9526E25-E756-CBE5-7135-07C811BB6F3D}"/>
                  </a:ext>
                </a:extLst>
              </p:cNvPr>
              <p:cNvSpPr/>
              <p:nvPr/>
            </p:nvSpPr>
            <p:spPr>
              <a:xfrm>
                <a:off x="2997850" y="3278625"/>
                <a:ext cx="195125" cy="85375"/>
              </a:xfrm>
              <a:custGeom>
                <a:avLst/>
                <a:gdLst/>
                <a:ahLst/>
                <a:cxnLst/>
                <a:rect l="l" t="t" r="r" b="b"/>
                <a:pathLst>
                  <a:path w="7805" h="3415" extrusionOk="0">
                    <a:moveTo>
                      <a:pt x="7708" y="0"/>
                    </a:moveTo>
                    <a:cubicBezTo>
                      <a:pt x="7703" y="0"/>
                      <a:pt x="7697" y="0"/>
                      <a:pt x="7692" y="1"/>
                    </a:cubicBezTo>
                    <a:cubicBezTo>
                      <a:pt x="7662" y="1"/>
                      <a:pt x="7624" y="16"/>
                      <a:pt x="7587" y="24"/>
                    </a:cubicBezTo>
                    <a:cubicBezTo>
                      <a:pt x="4843" y="573"/>
                      <a:pt x="2249" y="1730"/>
                      <a:pt x="1" y="3399"/>
                    </a:cubicBezTo>
                    <a:cubicBezTo>
                      <a:pt x="91" y="3399"/>
                      <a:pt x="196" y="3414"/>
                      <a:pt x="294" y="3414"/>
                    </a:cubicBezTo>
                    <a:cubicBezTo>
                      <a:pt x="2504" y="1805"/>
                      <a:pt x="5046" y="700"/>
                      <a:pt x="7730" y="182"/>
                    </a:cubicBezTo>
                    <a:cubicBezTo>
                      <a:pt x="7775" y="167"/>
                      <a:pt x="7805" y="121"/>
                      <a:pt x="7797" y="69"/>
                    </a:cubicBezTo>
                    <a:cubicBezTo>
                      <a:pt x="7790" y="28"/>
                      <a:pt x="7753" y="0"/>
                      <a:pt x="770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4" name="Google Shape;405;p27">
                <a:extLst>
                  <a:ext uri="{FF2B5EF4-FFF2-40B4-BE49-F238E27FC236}">
                    <a16:creationId xmlns:a16="http://schemas.microsoft.com/office/drawing/2014/main" id="{C0F24771-F728-079D-C5A8-C5D688AD3A7B}"/>
                  </a:ext>
                </a:extLst>
              </p:cNvPr>
              <p:cNvSpPr/>
              <p:nvPr/>
            </p:nvSpPr>
            <p:spPr>
              <a:xfrm>
                <a:off x="3168525" y="3133175"/>
                <a:ext cx="40050" cy="125000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5000" extrusionOk="0">
                    <a:moveTo>
                      <a:pt x="1526" y="0"/>
                    </a:moveTo>
                    <a:cubicBezTo>
                      <a:pt x="1324" y="331"/>
                      <a:pt x="1136" y="662"/>
                      <a:pt x="963" y="1008"/>
                    </a:cubicBezTo>
                    <a:cubicBezTo>
                      <a:pt x="316" y="2316"/>
                      <a:pt x="0" y="3571"/>
                      <a:pt x="30" y="4752"/>
                    </a:cubicBezTo>
                    <a:lnTo>
                      <a:pt x="38" y="4909"/>
                    </a:lnTo>
                    <a:cubicBezTo>
                      <a:pt x="45" y="4962"/>
                      <a:pt x="83" y="5000"/>
                      <a:pt x="136" y="5000"/>
                    </a:cubicBezTo>
                    <a:cubicBezTo>
                      <a:pt x="143" y="5000"/>
                      <a:pt x="151" y="4992"/>
                      <a:pt x="166" y="4992"/>
                    </a:cubicBezTo>
                    <a:cubicBezTo>
                      <a:pt x="188" y="4985"/>
                      <a:pt x="203" y="4970"/>
                      <a:pt x="211" y="4947"/>
                    </a:cubicBezTo>
                    <a:cubicBezTo>
                      <a:pt x="218" y="4932"/>
                      <a:pt x="226" y="4917"/>
                      <a:pt x="218" y="4902"/>
                    </a:cubicBezTo>
                    <a:cubicBezTo>
                      <a:pt x="158" y="3707"/>
                      <a:pt x="459" y="2429"/>
                      <a:pt x="1128" y="1090"/>
                    </a:cubicBezTo>
                    <a:cubicBezTo>
                      <a:pt x="1278" y="797"/>
                      <a:pt x="1436" y="519"/>
                      <a:pt x="1602" y="233"/>
                    </a:cubicBezTo>
                    <a:cubicBezTo>
                      <a:pt x="1579" y="158"/>
                      <a:pt x="1557" y="75"/>
                      <a:pt x="15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5" name="Google Shape;406;p27">
                <a:extLst>
                  <a:ext uri="{FF2B5EF4-FFF2-40B4-BE49-F238E27FC236}">
                    <a16:creationId xmlns:a16="http://schemas.microsoft.com/office/drawing/2014/main" id="{D78DD573-4674-1500-6948-AD1960AE1552}"/>
                  </a:ext>
                </a:extLst>
              </p:cNvPr>
              <p:cNvSpPr/>
              <p:nvPr/>
            </p:nvSpPr>
            <p:spPr>
              <a:xfrm>
                <a:off x="2990150" y="3114000"/>
                <a:ext cx="265050" cy="251650"/>
              </a:xfrm>
              <a:custGeom>
                <a:avLst/>
                <a:gdLst/>
                <a:ahLst/>
                <a:cxnLst/>
                <a:rect l="l" t="t" r="r" b="b"/>
                <a:pathLst>
                  <a:path w="10602" h="10066" extrusionOk="0">
                    <a:moveTo>
                      <a:pt x="301" y="0"/>
                    </a:moveTo>
                    <a:lnTo>
                      <a:pt x="204" y="15"/>
                    </a:lnTo>
                    <a:cubicBezTo>
                      <a:pt x="136" y="23"/>
                      <a:pt x="68" y="38"/>
                      <a:pt x="1" y="45"/>
                    </a:cubicBezTo>
                    <a:cubicBezTo>
                      <a:pt x="399" y="279"/>
                      <a:pt x="828" y="542"/>
                      <a:pt x="1316" y="872"/>
                    </a:cubicBezTo>
                    <a:lnTo>
                      <a:pt x="1422" y="940"/>
                    </a:lnTo>
                    <a:cubicBezTo>
                      <a:pt x="1527" y="1008"/>
                      <a:pt x="1625" y="1083"/>
                      <a:pt x="1722" y="1151"/>
                    </a:cubicBezTo>
                    <a:cubicBezTo>
                      <a:pt x="2797" y="1887"/>
                      <a:pt x="3835" y="2684"/>
                      <a:pt x="4827" y="3541"/>
                    </a:cubicBezTo>
                    <a:lnTo>
                      <a:pt x="5053" y="3744"/>
                    </a:lnTo>
                    <a:cubicBezTo>
                      <a:pt x="6068" y="4631"/>
                      <a:pt x="7015" y="5586"/>
                      <a:pt x="7902" y="6609"/>
                    </a:cubicBezTo>
                    <a:cubicBezTo>
                      <a:pt x="7947" y="6661"/>
                      <a:pt x="7985" y="6714"/>
                      <a:pt x="8030" y="6767"/>
                    </a:cubicBezTo>
                    <a:cubicBezTo>
                      <a:pt x="8857" y="7729"/>
                      <a:pt x="9616" y="8759"/>
                      <a:pt x="10285" y="9834"/>
                    </a:cubicBezTo>
                    <a:cubicBezTo>
                      <a:pt x="10330" y="9894"/>
                      <a:pt x="10368" y="9954"/>
                      <a:pt x="10406" y="10022"/>
                    </a:cubicBezTo>
                    <a:cubicBezTo>
                      <a:pt x="10422" y="10050"/>
                      <a:pt x="10456" y="10065"/>
                      <a:pt x="10487" y="10065"/>
                    </a:cubicBezTo>
                    <a:cubicBezTo>
                      <a:pt x="10498" y="10065"/>
                      <a:pt x="10509" y="10063"/>
                      <a:pt x="10518" y="10059"/>
                    </a:cubicBezTo>
                    <a:cubicBezTo>
                      <a:pt x="10526" y="10059"/>
                      <a:pt x="10526" y="10059"/>
                      <a:pt x="10533" y="10052"/>
                    </a:cubicBezTo>
                    <a:cubicBezTo>
                      <a:pt x="10579" y="10029"/>
                      <a:pt x="10601" y="9969"/>
                      <a:pt x="10579" y="9924"/>
                    </a:cubicBezTo>
                    <a:cubicBezTo>
                      <a:pt x="10473" y="9759"/>
                      <a:pt x="10368" y="9586"/>
                      <a:pt x="10255" y="9420"/>
                    </a:cubicBezTo>
                    <a:cubicBezTo>
                      <a:pt x="9406" y="8105"/>
                      <a:pt x="8436" y="6864"/>
                      <a:pt x="7361" y="5714"/>
                    </a:cubicBezTo>
                    <a:lnTo>
                      <a:pt x="7180" y="5526"/>
                    </a:lnTo>
                    <a:cubicBezTo>
                      <a:pt x="6564" y="4872"/>
                      <a:pt x="5910" y="4241"/>
                      <a:pt x="5218" y="3624"/>
                    </a:cubicBezTo>
                    <a:cubicBezTo>
                      <a:pt x="5196" y="3609"/>
                      <a:pt x="5166" y="3586"/>
                      <a:pt x="5143" y="3564"/>
                    </a:cubicBezTo>
                    <a:cubicBezTo>
                      <a:pt x="4361" y="2880"/>
                      <a:pt x="3534" y="2211"/>
                      <a:pt x="2655" y="1572"/>
                    </a:cubicBezTo>
                    <a:cubicBezTo>
                      <a:pt x="2587" y="1534"/>
                      <a:pt x="2527" y="1481"/>
                      <a:pt x="2467" y="1436"/>
                    </a:cubicBezTo>
                    <a:cubicBezTo>
                      <a:pt x="2158" y="1218"/>
                      <a:pt x="1850" y="1008"/>
                      <a:pt x="1534" y="797"/>
                    </a:cubicBezTo>
                    <a:cubicBezTo>
                      <a:pt x="1083" y="489"/>
                      <a:pt x="677" y="226"/>
                      <a:pt x="30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6" name="Google Shape;407;p27">
                <a:extLst>
                  <a:ext uri="{FF2B5EF4-FFF2-40B4-BE49-F238E27FC236}">
                    <a16:creationId xmlns:a16="http://schemas.microsoft.com/office/drawing/2014/main" id="{6513F643-0DC9-5862-A302-E18D49D6AFDA}"/>
                  </a:ext>
                </a:extLst>
              </p:cNvPr>
              <p:cNvSpPr/>
              <p:nvPr/>
            </p:nvSpPr>
            <p:spPr>
              <a:xfrm>
                <a:off x="2814600" y="3201750"/>
                <a:ext cx="305650" cy="88575"/>
              </a:xfrm>
              <a:custGeom>
                <a:avLst/>
                <a:gdLst/>
                <a:ahLst/>
                <a:cxnLst/>
                <a:rect l="l" t="t" r="r" b="b"/>
                <a:pathLst>
                  <a:path w="12226" h="3543" extrusionOk="0">
                    <a:moveTo>
                      <a:pt x="10518" y="0"/>
                    </a:moveTo>
                    <a:cubicBezTo>
                      <a:pt x="8506" y="0"/>
                      <a:pt x="6624" y="268"/>
                      <a:pt x="4903" y="798"/>
                    </a:cubicBezTo>
                    <a:cubicBezTo>
                      <a:pt x="3121" y="1332"/>
                      <a:pt x="1452" y="2212"/>
                      <a:pt x="1" y="3384"/>
                    </a:cubicBezTo>
                    <a:cubicBezTo>
                      <a:pt x="31" y="3437"/>
                      <a:pt x="69" y="3490"/>
                      <a:pt x="106" y="3542"/>
                    </a:cubicBezTo>
                    <a:cubicBezTo>
                      <a:pt x="1542" y="2369"/>
                      <a:pt x="3189" y="1497"/>
                      <a:pt x="4955" y="964"/>
                    </a:cubicBezTo>
                    <a:cubicBezTo>
                      <a:pt x="6657" y="442"/>
                      <a:pt x="8525" y="174"/>
                      <a:pt x="10522" y="174"/>
                    </a:cubicBezTo>
                    <a:cubicBezTo>
                      <a:pt x="11032" y="174"/>
                      <a:pt x="11549" y="192"/>
                      <a:pt x="12075" y="227"/>
                    </a:cubicBezTo>
                    <a:lnTo>
                      <a:pt x="12165" y="227"/>
                    </a:lnTo>
                    <a:cubicBezTo>
                      <a:pt x="12195" y="212"/>
                      <a:pt x="12218" y="182"/>
                      <a:pt x="12225" y="152"/>
                    </a:cubicBezTo>
                    <a:cubicBezTo>
                      <a:pt x="12225" y="137"/>
                      <a:pt x="12225" y="122"/>
                      <a:pt x="12225" y="114"/>
                    </a:cubicBezTo>
                    <a:cubicBezTo>
                      <a:pt x="12210" y="84"/>
                      <a:pt x="12188" y="61"/>
                      <a:pt x="12150" y="54"/>
                    </a:cubicBezTo>
                    <a:lnTo>
                      <a:pt x="12143" y="54"/>
                    </a:lnTo>
                    <a:cubicBezTo>
                      <a:pt x="12045" y="46"/>
                      <a:pt x="11955" y="39"/>
                      <a:pt x="11857" y="39"/>
                    </a:cubicBezTo>
                    <a:cubicBezTo>
                      <a:pt x="11405" y="13"/>
                      <a:pt x="10958" y="0"/>
                      <a:pt x="1051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7" name="Google Shape;408;p27">
                <a:extLst>
                  <a:ext uri="{FF2B5EF4-FFF2-40B4-BE49-F238E27FC236}">
                    <a16:creationId xmlns:a16="http://schemas.microsoft.com/office/drawing/2014/main" id="{2C23B02C-9D64-A232-F4CC-361662E91B95}"/>
                  </a:ext>
                </a:extLst>
              </p:cNvPr>
              <p:cNvSpPr/>
              <p:nvPr/>
            </p:nvSpPr>
            <p:spPr>
              <a:xfrm>
                <a:off x="3051050" y="3109475"/>
                <a:ext cx="6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859" extrusionOk="0">
                    <a:moveTo>
                      <a:pt x="61" y="1"/>
                    </a:moveTo>
                    <a:cubicBezTo>
                      <a:pt x="23" y="535"/>
                      <a:pt x="1" y="1076"/>
                      <a:pt x="16" y="1610"/>
                    </a:cubicBezTo>
                    <a:lnTo>
                      <a:pt x="16" y="1768"/>
                    </a:lnTo>
                    <a:cubicBezTo>
                      <a:pt x="16" y="1816"/>
                      <a:pt x="54" y="1859"/>
                      <a:pt x="96" y="1859"/>
                    </a:cubicBezTo>
                    <a:cubicBezTo>
                      <a:pt x="99" y="1859"/>
                      <a:pt x="103" y="1858"/>
                      <a:pt x="106" y="1858"/>
                    </a:cubicBezTo>
                    <a:cubicBezTo>
                      <a:pt x="121" y="1858"/>
                      <a:pt x="128" y="1858"/>
                      <a:pt x="136" y="1850"/>
                    </a:cubicBezTo>
                    <a:cubicBezTo>
                      <a:pt x="173" y="1843"/>
                      <a:pt x="196" y="1805"/>
                      <a:pt x="196" y="1768"/>
                    </a:cubicBezTo>
                    <a:lnTo>
                      <a:pt x="196" y="1745"/>
                    </a:lnTo>
                    <a:cubicBezTo>
                      <a:pt x="181" y="1159"/>
                      <a:pt x="196" y="580"/>
                      <a:pt x="24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4" name="Google Shape;409;p27">
                <a:extLst>
                  <a:ext uri="{FF2B5EF4-FFF2-40B4-BE49-F238E27FC236}">
                    <a16:creationId xmlns:a16="http://schemas.microsoft.com/office/drawing/2014/main" id="{0B11E88B-4037-CCDB-BA74-B7E7F41E70B0}"/>
                  </a:ext>
                </a:extLst>
              </p:cNvPr>
              <p:cNvSpPr/>
              <p:nvPr/>
            </p:nvSpPr>
            <p:spPr>
              <a:xfrm>
                <a:off x="3206675" y="3836300"/>
                <a:ext cx="438325" cy="359950"/>
              </a:xfrm>
              <a:custGeom>
                <a:avLst/>
                <a:gdLst/>
                <a:ahLst/>
                <a:cxnLst/>
                <a:rect l="l" t="t" r="r" b="b"/>
                <a:pathLst>
                  <a:path w="17533" h="14398" extrusionOk="0">
                    <a:moveTo>
                      <a:pt x="17533" y="0"/>
                    </a:moveTo>
                    <a:cubicBezTo>
                      <a:pt x="17202" y="30"/>
                      <a:pt x="16863" y="98"/>
                      <a:pt x="16548" y="196"/>
                    </a:cubicBezTo>
                    <a:cubicBezTo>
                      <a:pt x="15818" y="444"/>
                      <a:pt x="15149" y="850"/>
                      <a:pt x="14593" y="1383"/>
                    </a:cubicBezTo>
                    <a:cubicBezTo>
                      <a:pt x="12939" y="2925"/>
                      <a:pt x="12187" y="5368"/>
                      <a:pt x="12691" y="7571"/>
                    </a:cubicBezTo>
                    <a:lnTo>
                      <a:pt x="12691" y="7571"/>
                    </a:lnTo>
                    <a:cubicBezTo>
                      <a:pt x="12112" y="6819"/>
                      <a:pt x="11435" y="6150"/>
                      <a:pt x="10684" y="5586"/>
                    </a:cubicBezTo>
                    <a:cubicBezTo>
                      <a:pt x="10030" y="5105"/>
                      <a:pt x="9278" y="4684"/>
                      <a:pt x="8466" y="4631"/>
                    </a:cubicBezTo>
                    <a:cubicBezTo>
                      <a:pt x="8412" y="4628"/>
                      <a:pt x="8359" y="4626"/>
                      <a:pt x="8306" y="4626"/>
                    </a:cubicBezTo>
                    <a:cubicBezTo>
                      <a:pt x="6795" y="4626"/>
                      <a:pt x="5503" y="5953"/>
                      <a:pt x="5053" y="7405"/>
                    </a:cubicBezTo>
                    <a:cubicBezTo>
                      <a:pt x="4586" y="8917"/>
                      <a:pt x="4812" y="10548"/>
                      <a:pt x="5045" y="12112"/>
                    </a:cubicBezTo>
                    <a:cubicBezTo>
                      <a:pt x="4462" y="11671"/>
                      <a:pt x="3803" y="11472"/>
                      <a:pt x="3158" y="11472"/>
                    </a:cubicBezTo>
                    <a:cubicBezTo>
                      <a:pt x="1602" y="11472"/>
                      <a:pt x="128" y="12637"/>
                      <a:pt x="0" y="14397"/>
                    </a:cubicBezTo>
                    <a:lnTo>
                      <a:pt x="17533" y="14397"/>
                    </a:lnTo>
                    <a:lnTo>
                      <a:pt x="1753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5" name="Google Shape;410;p27">
                <a:extLst>
                  <a:ext uri="{FF2B5EF4-FFF2-40B4-BE49-F238E27FC236}">
                    <a16:creationId xmlns:a16="http://schemas.microsoft.com/office/drawing/2014/main" id="{5B4A7A24-9546-10C4-C612-7B882328B31C}"/>
                  </a:ext>
                </a:extLst>
              </p:cNvPr>
              <p:cNvSpPr/>
              <p:nvPr/>
            </p:nvSpPr>
            <p:spPr>
              <a:xfrm>
                <a:off x="2513525" y="4020375"/>
                <a:ext cx="457100" cy="175500"/>
              </a:xfrm>
              <a:custGeom>
                <a:avLst/>
                <a:gdLst/>
                <a:ahLst/>
                <a:cxnLst/>
                <a:rect l="l" t="t" r="r" b="b"/>
                <a:pathLst>
                  <a:path w="18284" h="7020" extrusionOk="0">
                    <a:moveTo>
                      <a:pt x="16330" y="0"/>
                    </a:moveTo>
                    <a:cubicBezTo>
                      <a:pt x="15887" y="0"/>
                      <a:pt x="15443" y="16"/>
                      <a:pt x="14998" y="50"/>
                    </a:cubicBezTo>
                    <a:lnTo>
                      <a:pt x="14991" y="50"/>
                    </a:lnTo>
                    <a:cubicBezTo>
                      <a:pt x="14623" y="80"/>
                      <a:pt x="14262" y="110"/>
                      <a:pt x="13901" y="163"/>
                    </a:cubicBezTo>
                    <a:cubicBezTo>
                      <a:pt x="13645" y="193"/>
                      <a:pt x="13382" y="230"/>
                      <a:pt x="13127" y="275"/>
                    </a:cubicBezTo>
                    <a:cubicBezTo>
                      <a:pt x="11924" y="471"/>
                      <a:pt x="10743" y="772"/>
                      <a:pt x="9593" y="1178"/>
                    </a:cubicBezTo>
                    <a:lnTo>
                      <a:pt x="9586" y="1178"/>
                    </a:lnTo>
                    <a:cubicBezTo>
                      <a:pt x="9044" y="1358"/>
                      <a:pt x="8503" y="1569"/>
                      <a:pt x="7962" y="1802"/>
                    </a:cubicBezTo>
                    <a:cubicBezTo>
                      <a:pt x="6631" y="2373"/>
                      <a:pt x="5345" y="3050"/>
                      <a:pt x="4127" y="3831"/>
                    </a:cubicBezTo>
                    <a:cubicBezTo>
                      <a:pt x="3736" y="4087"/>
                      <a:pt x="3338" y="4350"/>
                      <a:pt x="2947" y="4636"/>
                    </a:cubicBezTo>
                    <a:cubicBezTo>
                      <a:pt x="2729" y="4794"/>
                      <a:pt x="2511" y="4959"/>
                      <a:pt x="2293" y="5125"/>
                    </a:cubicBezTo>
                    <a:cubicBezTo>
                      <a:pt x="1511" y="5703"/>
                      <a:pt x="752" y="6343"/>
                      <a:pt x="0" y="7019"/>
                    </a:cubicBezTo>
                    <a:lnTo>
                      <a:pt x="353" y="7019"/>
                    </a:lnTo>
                    <a:cubicBezTo>
                      <a:pt x="1225" y="6245"/>
                      <a:pt x="2135" y="5508"/>
                      <a:pt x="3090" y="4824"/>
                    </a:cubicBezTo>
                    <a:cubicBezTo>
                      <a:pt x="3270" y="4696"/>
                      <a:pt x="3451" y="4576"/>
                      <a:pt x="3631" y="4448"/>
                    </a:cubicBezTo>
                    <a:cubicBezTo>
                      <a:pt x="3729" y="4388"/>
                      <a:pt x="3827" y="4320"/>
                      <a:pt x="3924" y="4252"/>
                    </a:cubicBezTo>
                    <a:cubicBezTo>
                      <a:pt x="5601" y="3140"/>
                      <a:pt x="7398" y="2223"/>
                      <a:pt x="9292" y="1531"/>
                    </a:cubicBezTo>
                    <a:cubicBezTo>
                      <a:pt x="9473" y="1456"/>
                      <a:pt x="9653" y="1396"/>
                      <a:pt x="9841" y="1336"/>
                    </a:cubicBezTo>
                    <a:lnTo>
                      <a:pt x="9849" y="1336"/>
                    </a:lnTo>
                    <a:cubicBezTo>
                      <a:pt x="11473" y="779"/>
                      <a:pt x="13164" y="433"/>
                      <a:pt x="14878" y="298"/>
                    </a:cubicBezTo>
                    <a:cubicBezTo>
                      <a:pt x="15367" y="256"/>
                      <a:pt x="15856" y="234"/>
                      <a:pt x="16344" y="234"/>
                    </a:cubicBezTo>
                    <a:cubicBezTo>
                      <a:pt x="16982" y="234"/>
                      <a:pt x="17619" y="271"/>
                      <a:pt x="18254" y="343"/>
                    </a:cubicBezTo>
                    <a:lnTo>
                      <a:pt x="18284" y="103"/>
                    </a:lnTo>
                    <a:cubicBezTo>
                      <a:pt x="17635" y="35"/>
                      <a:pt x="16983" y="0"/>
                      <a:pt x="1633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6" name="Google Shape;411;p27">
                <a:extLst>
                  <a:ext uri="{FF2B5EF4-FFF2-40B4-BE49-F238E27FC236}">
                    <a16:creationId xmlns:a16="http://schemas.microsoft.com/office/drawing/2014/main" id="{2E45252D-704A-5C33-F2E1-0635BAE5DB27}"/>
                  </a:ext>
                </a:extLst>
              </p:cNvPr>
              <p:cNvSpPr/>
              <p:nvPr/>
            </p:nvSpPr>
            <p:spPr>
              <a:xfrm>
                <a:off x="2874575" y="4014100"/>
                <a:ext cx="201875" cy="122450"/>
              </a:xfrm>
              <a:custGeom>
                <a:avLst/>
                <a:gdLst/>
                <a:ahLst/>
                <a:cxnLst/>
                <a:rect l="l" t="t" r="r" b="b"/>
                <a:pathLst>
                  <a:path w="8075" h="4898" extrusionOk="0">
                    <a:moveTo>
                      <a:pt x="2515" y="1"/>
                    </a:moveTo>
                    <a:cubicBezTo>
                      <a:pt x="1659" y="1"/>
                      <a:pt x="806" y="164"/>
                      <a:pt x="0" y="489"/>
                    </a:cubicBezTo>
                    <a:cubicBezTo>
                      <a:pt x="12" y="489"/>
                      <a:pt x="25" y="488"/>
                      <a:pt x="37" y="488"/>
                    </a:cubicBezTo>
                    <a:cubicBezTo>
                      <a:pt x="654" y="488"/>
                      <a:pt x="1212" y="859"/>
                      <a:pt x="1647" y="1308"/>
                    </a:cubicBezTo>
                    <a:cubicBezTo>
                      <a:pt x="2090" y="1759"/>
                      <a:pt x="2428" y="2301"/>
                      <a:pt x="2865" y="2752"/>
                    </a:cubicBezTo>
                    <a:cubicBezTo>
                      <a:pt x="3218" y="3105"/>
                      <a:pt x="3601" y="3421"/>
                      <a:pt x="4015" y="3692"/>
                    </a:cubicBezTo>
                    <a:cubicBezTo>
                      <a:pt x="4616" y="4105"/>
                      <a:pt x="5248" y="4473"/>
                      <a:pt x="5939" y="4699"/>
                    </a:cubicBezTo>
                    <a:cubicBezTo>
                      <a:pt x="6336" y="4824"/>
                      <a:pt x="6752" y="4897"/>
                      <a:pt x="7165" y="4897"/>
                    </a:cubicBezTo>
                    <a:cubicBezTo>
                      <a:pt x="7473" y="4897"/>
                      <a:pt x="7779" y="4856"/>
                      <a:pt x="8075" y="4767"/>
                    </a:cubicBezTo>
                    <a:cubicBezTo>
                      <a:pt x="7879" y="3842"/>
                      <a:pt x="7195" y="2759"/>
                      <a:pt x="6669" y="1970"/>
                    </a:cubicBezTo>
                    <a:cubicBezTo>
                      <a:pt x="6398" y="1541"/>
                      <a:pt x="6045" y="1165"/>
                      <a:pt x="5646" y="857"/>
                    </a:cubicBezTo>
                    <a:cubicBezTo>
                      <a:pt x="5195" y="541"/>
                      <a:pt x="4691" y="323"/>
                      <a:pt x="4158" y="203"/>
                    </a:cubicBezTo>
                    <a:cubicBezTo>
                      <a:pt x="3617" y="68"/>
                      <a:pt x="3065" y="1"/>
                      <a:pt x="251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7" name="Google Shape;412;p27">
                <a:extLst>
                  <a:ext uri="{FF2B5EF4-FFF2-40B4-BE49-F238E27FC236}">
                    <a16:creationId xmlns:a16="http://schemas.microsoft.com/office/drawing/2014/main" id="{BBCEFD6A-896D-EEF8-FB4A-EFD1C103BD2A}"/>
                  </a:ext>
                </a:extLst>
              </p:cNvPr>
              <p:cNvSpPr/>
              <p:nvPr/>
            </p:nvSpPr>
            <p:spPr>
              <a:xfrm>
                <a:off x="2837550" y="3857500"/>
                <a:ext cx="156400" cy="172775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6911" extrusionOk="0">
                    <a:moveTo>
                      <a:pt x="6165" y="0"/>
                    </a:moveTo>
                    <a:cubicBezTo>
                      <a:pt x="5115" y="0"/>
                      <a:pt x="4099" y="511"/>
                      <a:pt x="3346" y="1250"/>
                    </a:cubicBezTo>
                    <a:cubicBezTo>
                      <a:pt x="2571" y="2017"/>
                      <a:pt x="2053" y="2994"/>
                      <a:pt x="1662" y="4009"/>
                    </a:cubicBezTo>
                    <a:cubicBezTo>
                      <a:pt x="1263" y="5069"/>
                      <a:pt x="925" y="6264"/>
                      <a:pt x="0" y="6911"/>
                    </a:cubicBezTo>
                    <a:cubicBezTo>
                      <a:pt x="1624" y="6603"/>
                      <a:pt x="3113" y="5783"/>
                      <a:pt x="4248" y="4573"/>
                    </a:cubicBezTo>
                    <a:cubicBezTo>
                      <a:pt x="5413" y="3340"/>
                      <a:pt x="6022" y="1678"/>
                      <a:pt x="6255" y="2"/>
                    </a:cubicBezTo>
                    <a:cubicBezTo>
                      <a:pt x="6225" y="1"/>
                      <a:pt x="6195" y="0"/>
                      <a:pt x="616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8" name="Google Shape;413;p27">
                <a:extLst>
                  <a:ext uri="{FF2B5EF4-FFF2-40B4-BE49-F238E27FC236}">
                    <a16:creationId xmlns:a16="http://schemas.microsoft.com/office/drawing/2014/main" id="{ECAAA9BD-7173-59BC-5449-4180A12B8BFB}"/>
                  </a:ext>
                </a:extLst>
              </p:cNvPr>
              <p:cNvSpPr/>
              <p:nvPr/>
            </p:nvSpPr>
            <p:spPr>
              <a:xfrm>
                <a:off x="2739250" y="4052650"/>
                <a:ext cx="185325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7413" h="5588" extrusionOk="0">
                    <a:moveTo>
                      <a:pt x="1618" y="0"/>
                    </a:moveTo>
                    <a:cubicBezTo>
                      <a:pt x="1077" y="0"/>
                      <a:pt x="534" y="65"/>
                      <a:pt x="0" y="195"/>
                    </a:cubicBezTo>
                    <a:cubicBezTo>
                      <a:pt x="632" y="278"/>
                      <a:pt x="1150" y="729"/>
                      <a:pt x="1519" y="1240"/>
                    </a:cubicBezTo>
                    <a:cubicBezTo>
                      <a:pt x="1895" y="1744"/>
                      <a:pt x="2150" y="2322"/>
                      <a:pt x="2526" y="2834"/>
                    </a:cubicBezTo>
                    <a:cubicBezTo>
                      <a:pt x="2819" y="3240"/>
                      <a:pt x="3165" y="3773"/>
                      <a:pt x="3526" y="4112"/>
                    </a:cubicBezTo>
                    <a:cubicBezTo>
                      <a:pt x="4067" y="4600"/>
                      <a:pt x="4646" y="4871"/>
                      <a:pt x="5300" y="5187"/>
                    </a:cubicBezTo>
                    <a:cubicBezTo>
                      <a:pt x="5809" y="5432"/>
                      <a:pt x="6368" y="5587"/>
                      <a:pt x="6931" y="5587"/>
                    </a:cubicBezTo>
                    <a:cubicBezTo>
                      <a:pt x="7091" y="5587"/>
                      <a:pt x="7253" y="5574"/>
                      <a:pt x="7413" y="5548"/>
                    </a:cubicBezTo>
                    <a:cubicBezTo>
                      <a:pt x="7345" y="4600"/>
                      <a:pt x="6819" y="3443"/>
                      <a:pt x="6406" y="2593"/>
                    </a:cubicBezTo>
                    <a:cubicBezTo>
                      <a:pt x="6195" y="2127"/>
                      <a:pt x="5902" y="1706"/>
                      <a:pt x="5541" y="1345"/>
                    </a:cubicBezTo>
                    <a:cubicBezTo>
                      <a:pt x="5143" y="977"/>
                      <a:pt x="4676" y="684"/>
                      <a:pt x="4165" y="496"/>
                    </a:cubicBezTo>
                    <a:cubicBezTo>
                      <a:pt x="3350" y="167"/>
                      <a:pt x="2486" y="0"/>
                      <a:pt x="161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9" name="Google Shape;414;p27">
                <a:extLst>
                  <a:ext uri="{FF2B5EF4-FFF2-40B4-BE49-F238E27FC236}">
                    <a16:creationId xmlns:a16="http://schemas.microsoft.com/office/drawing/2014/main" id="{4C600A85-F060-6680-D6EE-300177E73D46}"/>
                  </a:ext>
                </a:extLst>
              </p:cNvPr>
              <p:cNvSpPr/>
              <p:nvPr/>
            </p:nvSpPr>
            <p:spPr>
              <a:xfrm>
                <a:off x="2705225" y="3881575"/>
                <a:ext cx="132725" cy="191550"/>
              </a:xfrm>
              <a:custGeom>
                <a:avLst/>
                <a:gdLst/>
                <a:ahLst/>
                <a:cxnLst/>
                <a:rect l="l" t="t" r="r" b="b"/>
                <a:pathLst>
                  <a:path w="5309" h="7662" extrusionOk="0">
                    <a:moveTo>
                      <a:pt x="5308" y="1"/>
                    </a:moveTo>
                    <a:cubicBezTo>
                      <a:pt x="4233" y="106"/>
                      <a:pt x="3256" y="760"/>
                      <a:pt x="2587" y="1617"/>
                    </a:cubicBezTo>
                    <a:cubicBezTo>
                      <a:pt x="1918" y="2474"/>
                      <a:pt x="1527" y="3512"/>
                      <a:pt x="1278" y="4572"/>
                    </a:cubicBezTo>
                    <a:cubicBezTo>
                      <a:pt x="1015" y="5677"/>
                      <a:pt x="842" y="6895"/>
                      <a:pt x="0" y="7662"/>
                    </a:cubicBezTo>
                    <a:cubicBezTo>
                      <a:pt x="1579" y="7143"/>
                      <a:pt x="2940" y="6136"/>
                      <a:pt x="3910" y="4790"/>
                    </a:cubicBezTo>
                    <a:cubicBezTo>
                      <a:pt x="4902" y="3422"/>
                      <a:pt x="5293" y="1693"/>
                      <a:pt x="530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10" name="Google Shape;415;p27">
                <a:extLst>
                  <a:ext uri="{FF2B5EF4-FFF2-40B4-BE49-F238E27FC236}">
                    <a16:creationId xmlns:a16="http://schemas.microsoft.com/office/drawing/2014/main" id="{C0DDCDB0-53C8-8E2A-A3BC-BBD50806DAC7}"/>
                  </a:ext>
                </a:extLst>
              </p:cNvPr>
              <p:cNvSpPr/>
              <p:nvPr/>
            </p:nvSpPr>
            <p:spPr>
              <a:xfrm>
                <a:off x="2598650" y="4118250"/>
                <a:ext cx="187600" cy="78000"/>
              </a:xfrm>
              <a:custGeom>
                <a:avLst/>
                <a:gdLst/>
                <a:ahLst/>
                <a:cxnLst/>
                <a:rect l="l" t="t" r="r" b="b"/>
                <a:pathLst>
                  <a:path w="7504" h="3120" extrusionOk="0">
                    <a:moveTo>
                      <a:pt x="2649" y="1"/>
                    </a:moveTo>
                    <a:cubicBezTo>
                      <a:pt x="1925" y="1"/>
                      <a:pt x="1203" y="118"/>
                      <a:pt x="512" y="353"/>
                    </a:cubicBezTo>
                    <a:cubicBezTo>
                      <a:pt x="369" y="398"/>
                      <a:pt x="226" y="450"/>
                      <a:pt x="83" y="503"/>
                    </a:cubicBezTo>
                    <a:lnTo>
                      <a:pt x="1" y="540"/>
                    </a:lnTo>
                    <a:lnTo>
                      <a:pt x="46" y="540"/>
                    </a:lnTo>
                    <a:cubicBezTo>
                      <a:pt x="106" y="540"/>
                      <a:pt x="159" y="540"/>
                      <a:pt x="219" y="548"/>
                    </a:cubicBezTo>
                    <a:cubicBezTo>
                      <a:pt x="768" y="601"/>
                      <a:pt x="1271" y="931"/>
                      <a:pt x="1670" y="1322"/>
                    </a:cubicBezTo>
                    <a:cubicBezTo>
                      <a:pt x="2113" y="1766"/>
                      <a:pt x="2474" y="2300"/>
                      <a:pt x="2918" y="2743"/>
                    </a:cubicBezTo>
                    <a:lnTo>
                      <a:pt x="3286" y="3119"/>
                    </a:lnTo>
                    <a:lnTo>
                      <a:pt x="7504" y="3119"/>
                    </a:lnTo>
                    <a:cubicBezTo>
                      <a:pt x="7248" y="2683"/>
                      <a:pt x="6962" y="2247"/>
                      <a:pt x="6699" y="1886"/>
                    </a:cubicBezTo>
                    <a:cubicBezTo>
                      <a:pt x="6421" y="1465"/>
                      <a:pt x="6068" y="1089"/>
                      <a:pt x="5654" y="789"/>
                    </a:cubicBezTo>
                    <a:cubicBezTo>
                      <a:pt x="5196" y="488"/>
                      <a:pt x="4692" y="277"/>
                      <a:pt x="4158" y="172"/>
                    </a:cubicBezTo>
                    <a:cubicBezTo>
                      <a:pt x="3661" y="58"/>
                      <a:pt x="3154" y="1"/>
                      <a:pt x="264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11" name="Google Shape;416;p27">
                <a:extLst>
                  <a:ext uri="{FF2B5EF4-FFF2-40B4-BE49-F238E27FC236}">
                    <a16:creationId xmlns:a16="http://schemas.microsoft.com/office/drawing/2014/main" id="{286CB5D1-0A2B-793B-A55D-FF721B06E463}"/>
                  </a:ext>
                </a:extLst>
              </p:cNvPr>
              <p:cNvSpPr/>
              <p:nvPr/>
            </p:nvSpPr>
            <p:spPr>
              <a:xfrm>
                <a:off x="2567650" y="3942475"/>
                <a:ext cx="106775" cy="210150"/>
              </a:xfrm>
              <a:custGeom>
                <a:avLst/>
                <a:gdLst/>
                <a:ahLst/>
                <a:cxnLst/>
                <a:rect l="l" t="t" r="r" b="b"/>
                <a:pathLst>
                  <a:path w="4271" h="8406" extrusionOk="0">
                    <a:moveTo>
                      <a:pt x="4015" y="1"/>
                    </a:moveTo>
                    <a:lnTo>
                      <a:pt x="4015" y="1"/>
                    </a:lnTo>
                    <a:cubicBezTo>
                      <a:pt x="2970" y="271"/>
                      <a:pt x="2113" y="1076"/>
                      <a:pt x="1587" y="2023"/>
                    </a:cubicBezTo>
                    <a:cubicBezTo>
                      <a:pt x="1060" y="2978"/>
                      <a:pt x="850" y="4068"/>
                      <a:pt x="767" y="5151"/>
                    </a:cubicBezTo>
                    <a:cubicBezTo>
                      <a:pt x="684" y="6278"/>
                      <a:pt x="707" y="7519"/>
                      <a:pt x="0" y="8406"/>
                    </a:cubicBezTo>
                    <a:cubicBezTo>
                      <a:pt x="1474" y="7647"/>
                      <a:pt x="2662" y="6429"/>
                      <a:pt x="3398" y="4948"/>
                    </a:cubicBezTo>
                    <a:cubicBezTo>
                      <a:pt x="4165" y="3437"/>
                      <a:pt x="4270" y="1670"/>
                      <a:pt x="401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pic>
        <p:nvPicPr>
          <p:cNvPr id="1312" name="Picture 1311">
            <a:extLst>
              <a:ext uri="{FF2B5EF4-FFF2-40B4-BE49-F238E27FC236}">
                <a16:creationId xmlns:a16="http://schemas.microsoft.com/office/drawing/2014/main" id="{F0CF6702-6288-17CF-33A6-E20F70EE911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87627" y="4059981"/>
            <a:ext cx="3875514" cy="3174635"/>
          </a:xfrm>
          <a:prstGeom prst="rect">
            <a:avLst/>
          </a:prstGeom>
        </p:spPr>
      </p:pic>
      <p:pic>
        <p:nvPicPr>
          <p:cNvPr id="1313" name="Picture 1312">
            <a:extLst>
              <a:ext uri="{FF2B5EF4-FFF2-40B4-BE49-F238E27FC236}">
                <a16:creationId xmlns:a16="http://schemas.microsoft.com/office/drawing/2014/main" id="{394E41B8-2F3E-D12D-1FA9-B3B14A1BC024}"/>
              </a:ext>
            </a:extLst>
          </p:cNvPr>
          <p:cNvPicPr>
            <a:picLocks noChangeAspect="1"/>
          </p:cNvPicPr>
          <p:nvPr/>
        </p:nvPicPr>
        <p:blipFill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7884558" y="4935161"/>
            <a:ext cx="700732" cy="1121171"/>
          </a:xfrm>
          <a:prstGeom prst="rect">
            <a:avLst/>
          </a:prstGeom>
        </p:spPr>
      </p:pic>
      <p:pic>
        <p:nvPicPr>
          <p:cNvPr id="1314" name="Picture 1313">
            <a:extLst>
              <a:ext uri="{FF2B5EF4-FFF2-40B4-BE49-F238E27FC236}">
                <a16:creationId xmlns:a16="http://schemas.microsoft.com/office/drawing/2014/main" id="{E413F473-A12C-5E2B-A6E6-534F705D56DC}"/>
              </a:ext>
            </a:extLst>
          </p:cNvPr>
          <p:cNvPicPr>
            <a:picLocks noChangeAspect="1"/>
          </p:cNvPicPr>
          <p:nvPr/>
        </p:nvPicPr>
        <p:blipFill>
          <a:blip r:embed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9694950" y="5062007"/>
            <a:ext cx="592865" cy="1052423"/>
          </a:xfrm>
          <a:prstGeom prst="rect">
            <a:avLst/>
          </a:prstGeom>
        </p:spPr>
      </p:pic>
      <p:sp>
        <p:nvSpPr>
          <p:cNvPr id="1318" name="Google Shape;538;p43">
            <a:extLst>
              <a:ext uri="{FF2B5EF4-FFF2-40B4-BE49-F238E27FC236}">
                <a16:creationId xmlns:a16="http://schemas.microsoft.com/office/drawing/2014/main" id="{B5E3F7F7-91D0-0792-D47E-34687E3F476B}"/>
              </a:ext>
            </a:extLst>
          </p:cNvPr>
          <p:cNvSpPr txBox="1">
            <a:spLocks/>
          </p:cNvSpPr>
          <p:nvPr/>
        </p:nvSpPr>
        <p:spPr>
          <a:xfrm>
            <a:off x="3467838" y="3974797"/>
            <a:ext cx="4587725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2" tIns="91402" rIns="91402" bIns="91402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Do Hyeon"/>
              <a:buNone/>
              <a:defRPr sz="5000" b="0" i="0" u="none" strike="noStrike" cap="none">
                <a:solidFill>
                  <a:schemeClr val="dk1"/>
                </a:solidFill>
                <a:latin typeface="Do Hyeon"/>
                <a:ea typeface="Do Hyeon"/>
                <a:cs typeface="Do Hyeon"/>
                <a:sym typeface="Do Hyeon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 defTabSz="914150">
              <a:buClr>
                <a:srgbClr val="522E17"/>
              </a:buClr>
            </a:pPr>
            <a:endParaRPr lang="en-US" b="1" kern="0" dirty="0">
              <a:solidFill>
                <a:srgbClr val="522E17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63968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8" grpId="0" animBg="1"/>
      <p:bldP spid="1254" grpId="0" animBg="1"/>
      <p:bldP spid="1255" grpId="0" animBg="1"/>
      <p:bldP spid="1256" grpId="0" animBg="1"/>
      <p:bldP spid="1257" grpId="0" animBg="1"/>
      <p:bldP spid="1258" grpId="0" animBg="1"/>
      <p:bldP spid="1259" grpId="0" animBg="1"/>
      <p:bldP spid="1318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Google Shape;10824;p75"/>
          <p:cNvGrpSpPr/>
          <p:nvPr/>
        </p:nvGrpSpPr>
        <p:grpSpPr>
          <a:xfrm>
            <a:off x="2422905" y="2648469"/>
            <a:ext cx="1827300" cy="2574631"/>
            <a:chOff x="971263" y="2363802"/>
            <a:chExt cx="1827300" cy="1930973"/>
          </a:xfrm>
        </p:grpSpPr>
        <p:sp>
          <p:nvSpPr>
            <p:cNvPr id="42" name="Google Shape;10825;p75"/>
            <p:cNvSpPr/>
            <p:nvPr/>
          </p:nvSpPr>
          <p:spPr>
            <a:xfrm>
              <a:off x="971263" y="2363802"/>
              <a:ext cx="1827300" cy="18273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887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43" name="Google Shape;10826;p75"/>
            <p:cNvGrpSpPr/>
            <p:nvPr/>
          </p:nvGrpSpPr>
          <p:grpSpPr>
            <a:xfrm>
              <a:off x="1257438" y="2571750"/>
              <a:ext cx="1254975" cy="1723025"/>
              <a:chOff x="3332925" y="1157750"/>
              <a:chExt cx="1254975" cy="1723025"/>
            </a:xfrm>
          </p:grpSpPr>
          <p:grpSp>
            <p:nvGrpSpPr>
              <p:cNvPr id="44" name="Google Shape;10827;p75"/>
              <p:cNvGrpSpPr/>
              <p:nvPr/>
            </p:nvGrpSpPr>
            <p:grpSpPr>
              <a:xfrm>
                <a:off x="3332925" y="1157750"/>
                <a:ext cx="1254975" cy="1723025"/>
                <a:chOff x="3332925" y="1157750"/>
                <a:chExt cx="1254975" cy="1723025"/>
              </a:xfrm>
            </p:grpSpPr>
            <p:sp>
              <p:nvSpPr>
                <p:cNvPr id="46" name="Google Shape;10828;p75"/>
                <p:cNvSpPr/>
                <p:nvPr/>
              </p:nvSpPr>
              <p:spPr>
                <a:xfrm>
                  <a:off x="3666200" y="2385775"/>
                  <a:ext cx="666675" cy="49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67" h="19800" extrusionOk="0">
                      <a:moveTo>
                        <a:pt x="12194" y="0"/>
                      </a:moveTo>
                      <a:cubicBezTo>
                        <a:pt x="2313" y="0"/>
                        <a:pt x="0" y="14170"/>
                        <a:pt x="0" y="14170"/>
                      </a:cubicBezTo>
                      <a:cubicBezTo>
                        <a:pt x="1554" y="15623"/>
                        <a:pt x="3083" y="16726"/>
                        <a:pt x="4562" y="17553"/>
                      </a:cubicBezTo>
                      <a:cubicBezTo>
                        <a:pt x="7439" y="19181"/>
                        <a:pt x="10205" y="19799"/>
                        <a:pt x="12749" y="19799"/>
                      </a:cubicBezTo>
                      <a:cubicBezTo>
                        <a:pt x="18316" y="19799"/>
                        <a:pt x="22817" y="16837"/>
                        <a:pt x="25088" y="14997"/>
                      </a:cubicBezTo>
                      <a:cubicBezTo>
                        <a:pt x="26090" y="14145"/>
                        <a:pt x="26667" y="13543"/>
                        <a:pt x="26667" y="13543"/>
                      </a:cubicBezTo>
                      <a:cubicBezTo>
                        <a:pt x="25865" y="10761"/>
                        <a:pt x="24436" y="5799"/>
                        <a:pt x="20476" y="2691"/>
                      </a:cubicBezTo>
                      <a:cubicBezTo>
                        <a:pt x="19875" y="2240"/>
                        <a:pt x="19198" y="1789"/>
                        <a:pt x="18471" y="1438"/>
                      </a:cubicBezTo>
                      <a:cubicBezTo>
                        <a:pt x="16867" y="611"/>
                        <a:pt x="14938" y="84"/>
                        <a:pt x="12632" y="9"/>
                      </a:cubicBezTo>
                      <a:cubicBezTo>
                        <a:pt x="12484" y="3"/>
                        <a:pt x="12338" y="0"/>
                        <a:pt x="12194" y="0"/>
                      </a:cubicBezTo>
                      <a:close/>
                    </a:path>
                  </a:pathLst>
                </a:custGeom>
                <a:solidFill>
                  <a:srgbClr val="53282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47" name="Google Shape;10829;p75"/>
                <p:cNvSpPr/>
                <p:nvPr/>
              </p:nvSpPr>
              <p:spPr>
                <a:xfrm>
                  <a:off x="3666200" y="2385775"/>
                  <a:ext cx="511925" cy="43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7" h="17554" extrusionOk="0">
                      <a:moveTo>
                        <a:pt x="12194" y="0"/>
                      </a:moveTo>
                      <a:cubicBezTo>
                        <a:pt x="2313" y="0"/>
                        <a:pt x="0" y="14170"/>
                        <a:pt x="0" y="14170"/>
                      </a:cubicBezTo>
                      <a:cubicBezTo>
                        <a:pt x="1554" y="15623"/>
                        <a:pt x="3083" y="16726"/>
                        <a:pt x="4562" y="17553"/>
                      </a:cubicBezTo>
                      <a:cubicBezTo>
                        <a:pt x="3835" y="12866"/>
                        <a:pt x="6140" y="6801"/>
                        <a:pt x="8872" y="6250"/>
                      </a:cubicBezTo>
                      <a:cubicBezTo>
                        <a:pt x="9157" y="6194"/>
                        <a:pt x="9421" y="6168"/>
                        <a:pt x="9667" y="6168"/>
                      </a:cubicBezTo>
                      <a:cubicBezTo>
                        <a:pt x="12280" y="6168"/>
                        <a:pt x="12784" y="9066"/>
                        <a:pt x="12807" y="9157"/>
                      </a:cubicBezTo>
                      <a:cubicBezTo>
                        <a:pt x="12857" y="9082"/>
                        <a:pt x="14862" y="5498"/>
                        <a:pt x="17845" y="4395"/>
                      </a:cubicBezTo>
                      <a:cubicBezTo>
                        <a:pt x="19148" y="3894"/>
                        <a:pt x="19975" y="3267"/>
                        <a:pt x="20476" y="2691"/>
                      </a:cubicBezTo>
                      <a:cubicBezTo>
                        <a:pt x="19875" y="2240"/>
                        <a:pt x="19198" y="1789"/>
                        <a:pt x="18471" y="1438"/>
                      </a:cubicBezTo>
                      <a:cubicBezTo>
                        <a:pt x="16867" y="611"/>
                        <a:pt x="14938" y="84"/>
                        <a:pt x="12632" y="9"/>
                      </a:cubicBezTo>
                      <a:cubicBezTo>
                        <a:pt x="12484" y="3"/>
                        <a:pt x="12338" y="0"/>
                        <a:pt x="12194" y="0"/>
                      </a:cubicBezTo>
                      <a:close/>
                    </a:path>
                  </a:pathLst>
                </a:custGeom>
                <a:solidFill>
                  <a:srgbClr val="3806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48" name="Google Shape;10830;p75"/>
                <p:cNvSpPr/>
                <p:nvPr/>
              </p:nvSpPr>
              <p:spPr>
                <a:xfrm>
                  <a:off x="4125475" y="2421700"/>
                  <a:ext cx="207400" cy="33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6" h="13560" extrusionOk="0">
                      <a:moveTo>
                        <a:pt x="100" y="1"/>
                      </a:moveTo>
                      <a:cubicBezTo>
                        <a:pt x="25" y="427"/>
                        <a:pt x="0" y="878"/>
                        <a:pt x="25" y="1379"/>
                      </a:cubicBezTo>
                      <a:cubicBezTo>
                        <a:pt x="25" y="1379"/>
                        <a:pt x="5564" y="4287"/>
                        <a:pt x="6717" y="13560"/>
                      </a:cubicBezTo>
                      <a:cubicBezTo>
                        <a:pt x="7719" y="12708"/>
                        <a:pt x="8296" y="12106"/>
                        <a:pt x="8296" y="12106"/>
                      </a:cubicBezTo>
                      <a:cubicBezTo>
                        <a:pt x="7344" y="8898"/>
                        <a:pt x="5614" y="2783"/>
                        <a:pt x="100" y="1"/>
                      </a:cubicBezTo>
                      <a:close/>
                    </a:path>
                  </a:pathLst>
                </a:custGeom>
                <a:solidFill>
                  <a:srgbClr val="7B4F4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49" name="Google Shape;10831;p75"/>
                <p:cNvSpPr/>
                <p:nvPr/>
              </p:nvSpPr>
              <p:spPr>
                <a:xfrm>
                  <a:off x="3806550" y="2325700"/>
                  <a:ext cx="372825" cy="23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13" h="9480" extrusionOk="0">
                      <a:moveTo>
                        <a:pt x="7198" y="0"/>
                      </a:moveTo>
                      <a:cubicBezTo>
                        <a:pt x="7049" y="0"/>
                        <a:pt x="6897" y="2"/>
                        <a:pt x="6742" y="6"/>
                      </a:cubicBezTo>
                      <a:cubicBezTo>
                        <a:pt x="2381" y="132"/>
                        <a:pt x="0" y="1335"/>
                        <a:pt x="251" y="3866"/>
                      </a:cubicBezTo>
                      <a:cubicBezTo>
                        <a:pt x="526" y="6422"/>
                        <a:pt x="6817" y="6272"/>
                        <a:pt x="6917" y="9480"/>
                      </a:cubicBezTo>
                      <a:lnTo>
                        <a:pt x="6943" y="9480"/>
                      </a:lnTo>
                      <a:cubicBezTo>
                        <a:pt x="6993" y="9355"/>
                        <a:pt x="8847" y="6272"/>
                        <a:pt x="12080" y="5445"/>
                      </a:cubicBezTo>
                      <a:cubicBezTo>
                        <a:pt x="14913" y="4718"/>
                        <a:pt x="14161" y="1034"/>
                        <a:pt x="9324" y="182"/>
                      </a:cubicBezTo>
                      <a:cubicBezTo>
                        <a:pt x="8673" y="56"/>
                        <a:pt x="7969" y="0"/>
                        <a:pt x="7198" y="0"/>
                      </a:cubicBezTo>
                      <a:close/>
                    </a:path>
                  </a:pathLst>
                </a:custGeom>
                <a:solidFill>
                  <a:srgbClr val="FF38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0" name="Google Shape;10832;p75"/>
                <p:cNvSpPr/>
                <p:nvPr/>
              </p:nvSpPr>
              <p:spPr>
                <a:xfrm>
                  <a:off x="4366075" y="1860775"/>
                  <a:ext cx="207425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7" h="9254" extrusionOk="0">
                      <a:moveTo>
                        <a:pt x="4309" y="1"/>
                      </a:moveTo>
                      <a:cubicBezTo>
                        <a:pt x="3309" y="1"/>
                        <a:pt x="2507" y="257"/>
                        <a:pt x="2507" y="257"/>
                      </a:cubicBezTo>
                      <a:cubicBezTo>
                        <a:pt x="2507" y="257"/>
                        <a:pt x="0" y="5170"/>
                        <a:pt x="276" y="7150"/>
                      </a:cubicBezTo>
                      <a:cubicBezTo>
                        <a:pt x="415" y="8163"/>
                        <a:pt x="2261" y="9253"/>
                        <a:pt x="4123" y="9253"/>
                      </a:cubicBezTo>
                      <a:cubicBezTo>
                        <a:pt x="5623" y="9253"/>
                        <a:pt x="7132" y="8546"/>
                        <a:pt x="7770" y="6523"/>
                      </a:cubicBezTo>
                      <a:cubicBezTo>
                        <a:pt x="7895" y="6047"/>
                        <a:pt x="7995" y="5520"/>
                        <a:pt x="8045" y="4919"/>
                      </a:cubicBezTo>
                      <a:cubicBezTo>
                        <a:pt x="8296" y="1385"/>
                        <a:pt x="6642" y="307"/>
                        <a:pt x="5088" y="57"/>
                      </a:cubicBezTo>
                      <a:cubicBezTo>
                        <a:pt x="4822" y="17"/>
                        <a:pt x="4560" y="1"/>
                        <a:pt x="4309" y="1"/>
                      </a:cubicBezTo>
                      <a:close/>
                    </a:path>
                  </a:pathLst>
                </a:custGeom>
                <a:solidFill>
                  <a:srgbClr val="FFC39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1" name="Google Shape;10833;p75"/>
                <p:cNvSpPr/>
                <p:nvPr/>
              </p:nvSpPr>
              <p:spPr>
                <a:xfrm>
                  <a:off x="3337875" y="1850850"/>
                  <a:ext cx="199900" cy="2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6" h="9270" extrusionOk="0">
                      <a:moveTo>
                        <a:pt x="3691" y="0"/>
                      </a:moveTo>
                      <a:cubicBezTo>
                        <a:pt x="3314" y="0"/>
                        <a:pt x="2918" y="43"/>
                        <a:pt x="2532" y="153"/>
                      </a:cubicBezTo>
                      <a:cubicBezTo>
                        <a:pt x="1203" y="529"/>
                        <a:pt x="0" y="1682"/>
                        <a:pt x="0" y="4664"/>
                      </a:cubicBezTo>
                      <a:cubicBezTo>
                        <a:pt x="0" y="8144"/>
                        <a:pt x="1998" y="9270"/>
                        <a:pt x="3946" y="9270"/>
                      </a:cubicBezTo>
                      <a:cubicBezTo>
                        <a:pt x="5689" y="9270"/>
                        <a:pt x="7393" y="8369"/>
                        <a:pt x="7594" y="7446"/>
                      </a:cubicBezTo>
                      <a:cubicBezTo>
                        <a:pt x="7995" y="5466"/>
                        <a:pt x="5840" y="404"/>
                        <a:pt x="5840" y="404"/>
                      </a:cubicBezTo>
                      <a:cubicBezTo>
                        <a:pt x="5840" y="404"/>
                        <a:pt x="5514" y="253"/>
                        <a:pt x="4988" y="153"/>
                      </a:cubicBezTo>
                      <a:cubicBezTo>
                        <a:pt x="4623" y="69"/>
                        <a:pt x="4172" y="0"/>
                        <a:pt x="3691" y="0"/>
                      </a:cubicBezTo>
                      <a:close/>
                    </a:path>
                  </a:pathLst>
                </a:custGeom>
                <a:solidFill>
                  <a:srgbClr val="FFC39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2" name="Google Shape;10834;p75"/>
                <p:cNvSpPr/>
                <p:nvPr/>
              </p:nvSpPr>
              <p:spPr>
                <a:xfrm>
                  <a:off x="4409925" y="1920400"/>
                  <a:ext cx="121550" cy="11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2" h="4452" extrusionOk="0">
                      <a:moveTo>
                        <a:pt x="2213" y="1"/>
                      </a:moveTo>
                      <a:cubicBezTo>
                        <a:pt x="1483" y="1"/>
                        <a:pt x="853" y="153"/>
                        <a:pt x="853" y="153"/>
                      </a:cubicBezTo>
                      <a:cubicBezTo>
                        <a:pt x="853" y="153"/>
                        <a:pt x="1" y="1531"/>
                        <a:pt x="151" y="2935"/>
                      </a:cubicBezTo>
                      <a:cubicBezTo>
                        <a:pt x="219" y="3715"/>
                        <a:pt x="1193" y="4451"/>
                        <a:pt x="2201" y="4451"/>
                      </a:cubicBezTo>
                      <a:cubicBezTo>
                        <a:pt x="3039" y="4451"/>
                        <a:pt x="3900" y="3944"/>
                        <a:pt x="4286" y="2534"/>
                      </a:cubicBezTo>
                      <a:cubicBezTo>
                        <a:pt x="4861" y="405"/>
                        <a:pt x="3404" y="1"/>
                        <a:pt x="2213" y="1"/>
                      </a:cubicBezTo>
                      <a:close/>
                    </a:path>
                  </a:pathLst>
                </a:custGeom>
                <a:solidFill>
                  <a:srgbClr val="FF70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3" name="Google Shape;10835;p75"/>
                <p:cNvSpPr/>
                <p:nvPr/>
              </p:nvSpPr>
              <p:spPr>
                <a:xfrm>
                  <a:off x="4366075" y="1860775"/>
                  <a:ext cx="194250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70" h="9254" extrusionOk="0">
                      <a:moveTo>
                        <a:pt x="4309" y="1"/>
                      </a:moveTo>
                      <a:cubicBezTo>
                        <a:pt x="3309" y="1"/>
                        <a:pt x="2507" y="257"/>
                        <a:pt x="2507" y="257"/>
                      </a:cubicBezTo>
                      <a:cubicBezTo>
                        <a:pt x="2507" y="257"/>
                        <a:pt x="0" y="5170"/>
                        <a:pt x="276" y="7150"/>
                      </a:cubicBezTo>
                      <a:cubicBezTo>
                        <a:pt x="415" y="8163"/>
                        <a:pt x="2261" y="9253"/>
                        <a:pt x="4123" y="9253"/>
                      </a:cubicBezTo>
                      <a:cubicBezTo>
                        <a:pt x="5623" y="9253"/>
                        <a:pt x="7132" y="8546"/>
                        <a:pt x="7770" y="6523"/>
                      </a:cubicBezTo>
                      <a:lnTo>
                        <a:pt x="7770" y="6523"/>
                      </a:lnTo>
                      <a:cubicBezTo>
                        <a:pt x="6648" y="7136"/>
                        <a:pt x="5394" y="7540"/>
                        <a:pt x="4485" y="7540"/>
                      </a:cubicBezTo>
                      <a:cubicBezTo>
                        <a:pt x="3424" y="7540"/>
                        <a:pt x="2836" y="6988"/>
                        <a:pt x="3484" y="5571"/>
                      </a:cubicBezTo>
                      <a:cubicBezTo>
                        <a:pt x="4411" y="3515"/>
                        <a:pt x="4862" y="1360"/>
                        <a:pt x="5088" y="57"/>
                      </a:cubicBezTo>
                      <a:cubicBezTo>
                        <a:pt x="4822" y="17"/>
                        <a:pt x="4560" y="1"/>
                        <a:pt x="4309" y="1"/>
                      </a:cubicBezTo>
                      <a:close/>
                    </a:path>
                  </a:pathLst>
                </a:custGeom>
                <a:solidFill>
                  <a:srgbClr val="F99863">
                    <a:alpha val="575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4" name="Google Shape;10836;p75"/>
                <p:cNvSpPr/>
                <p:nvPr/>
              </p:nvSpPr>
              <p:spPr>
                <a:xfrm>
                  <a:off x="3332925" y="1854675"/>
                  <a:ext cx="204850" cy="22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4" h="9117" extrusionOk="0">
                      <a:moveTo>
                        <a:pt x="5186" y="0"/>
                      </a:moveTo>
                      <a:cubicBezTo>
                        <a:pt x="5010" y="1880"/>
                        <a:pt x="4960" y="4311"/>
                        <a:pt x="5612" y="5890"/>
                      </a:cubicBezTo>
                      <a:cubicBezTo>
                        <a:pt x="6022" y="6849"/>
                        <a:pt x="5290" y="7429"/>
                        <a:pt x="4339" y="7429"/>
                      </a:cubicBezTo>
                      <a:cubicBezTo>
                        <a:pt x="2556" y="7429"/>
                        <a:pt x="0" y="5393"/>
                        <a:pt x="2730" y="0"/>
                      </a:cubicBezTo>
                      <a:lnTo>
                        <a:pt x="2730" y="0"/>
                      </a:lnTo>
                      <a:cubicBezTo>
                        <a:pt x="1401" y="376"/>
                        <a:pt x="198" y="1529"/>
                        <a:pt x="198" y="4511"/>
                      </a:cubicBezTo>
                      <a:cubicBezTo>
                        <a:pt x="198" y="7991"/>
                        <a:pt x="2196" y="9117"/>
                        <a:pt x="4144" y="9117"/>
                      </a:cubicBezTo>
                      <a:cubicBezTo>
                        <a:pt x="5887" y="9117"/>
                        <a:pt x="7591" y="8216"/>
                        <a:pt x="7792" y="7293"/>
                      </a:cubicBezTo>
                      <a:cubicBezTo>
                        <a:pt x="8193" y="5313"/>
                        <a:pt x="6038" y="251"/>
                        <a:pt x="6038" y="251"/>
                      </a:cubicBezTo>
                      <a:cubicBezTo>
                        <a:pt x="6038" y="251"/>
                        <a:pt x="5712" y="100"/>
                        <a:pt x="5186" y="0"/>
                      </a:cubicBezTo>
                      <a:close/>
                    </a:path>
                  </a:pathLst>
                </a:custGeom>
                <a:solidFill>
                  <a:srgbClr val="F99863">
                    <a:alpha val="575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5" name="Google Shape;10837;p75"/>
                <p:cNvSpPr/>
                <p:nvPr/>
              </p:nvSpPr>
              <p:spPr>
                <a:xfrm>
                  <a:off x="3909300" y="2242500"/>
                  <a:ext cx="130975" cy="19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9" h="7920" extrusionOk="0">
                      <a:moveTo>
                        <a:pt x="5239" y="1"/>
                      </a:moveTo>
                      <a:lnTo>
                        <a:pt x="201" y="602"/>
                      </a:lnTo>
                      <a:lnTo>
                        <a:pt x="0" y="6693"/>
                      </a:lnTo>
                      <a:cubicBezTo>
                        <a:pt x="0" y="6693"/>
                        <a:pt x="764" y="7919"/>
                        <a:pt x="2307" y="7919"/>
                      </a:cubicBezTo>
                      <a:cubicBezTo>
                        <a:pt x="3035" y="7919"/>
                        <a:pt x="3937" y="7646"/>
                        <a:pt x="5013" y="6843"/>
                      </a:cubicBezTo>
                      <a:lnTo>
                        <a:pt x="5138" y="2532"/>
                      </a:lnTo>
                      <a:lnTo>
                        <a:pt x="5239" y="1"/>
                      </a:lnTo>
                      <a:close/>
                    </a:path>
                  </a:pathLst>
                </a:custGeom>
                <a:solidFill>
                  <a:srgbClr val="FFC39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6" name="Google Shape;10838;p75"/>
                <p:cNvSpPr/>
                <p:nvPr/>
              </p:nvSpPr>
              <p:spPr>
                <a:xfrm>
                  <a:off x="3909300" y="2242500"/>
                  <a:ext cx="130975" cy="19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9" h="7920" extrusionOk="0">
                      <a:moveTo>
                        <a:pt x="5239" y="1"/>
                      </a:moveTo>
                      <a:lnTo>
                        <a:pt x="201" y="602"/>
                      </a:lnTo>
                      <a:lnTo>
                        <a:pt x="0" y="6693"/>
                      </a:lnTo>
                      <a:cubicBezTo>
                        <a:pt x="0" y="6693"/>
                        <a:pt x="764" y="7919"/>
                        <a:pt x="2307" y="7919"/>
                      </a:cubicBezTo>
                      <a:cubicBezTo>
                        <a:pt x="3035" y="7919"/>
                        <a:pt x="3937" y="7646"/>
                        <a:pt x="5013" y="6843"/>
                      </a:cubicBezTo>
                      <a:lnTo>
                        <a:pt x="5013" y="6843"/>
                      </a:lnTo>
                      <a:cubicBezTo>
                        <a:pt x="4482" y="7058"/>
                        <a:pt x="4021" y="7150"/>
                        <a:pt x="3627" y="7150"/>
                      </a:cubicBezTo>
                      <a:cubicBezTo>
                        <a:pt x="1120" y="7150"/>
                        <a:pt x="1268" y="3399"/>
                        <a:pt x="2632" y="3334"/>
                      </a:cubicBezTo>
                      <a:cubicBezTo>
                        <a:pt x="3785" y="3259"/>
                        <a:pt x="4737" y="2783"/>
                        <a:pt x="5138" y="2532"/>
                      </a:cubicBezTo>
                      <a:lnTo>
                        <a:pt x="5239" y="1"/>
                      </a:lnTo>
                      <a:close/>
                    </a:path>
                  </a:pathLst>
                </a:custGeom>
                <a:solidFill>
                  <a:srgbClr val="F99863">
                    <a:alpha val="575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7" name="Google Shape;10839;p75"/>
                <p:cNvSpPr/>
                <p:nvPr/>
              </p:nvSpPr>
              <p:spPr>
                <a:xfrm>
                  <a:off x="3472575" y="1402450"/>
                  <a:ext cx="971850" cy="88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74" h="35424" extrusionOk="0">
                      <a:moveTo>
                        <a:pt x="21796" y="1"/>
                      </a:moveTo>
                      <a:cubicBezTo>
                        <a:pt x="21314" y="1"/>
                        <a:pt x="20816" y="15"/>
                        <a:pt x="20302" y="44"/>
                      </a:cubicBezTo>
                      <a:cubicBezTo>
                        <a:pt x="7419" y="771"/>
                        <a:pt x="1154" y="8264"/>
                        <a:pt x="552" y="16610"/>
                      </a:cubicBezTo>
                      <a:cubicBezTo>
                        <a:pt x="1" y="24254"/>
                        <a:pt x="2883" y="34831"/>
                        <a:pt x="19500" y="35407"/>
                      </a:cubicBezTo>
                      <a:cubicBezTo>
                        <a:pt x="19802" y="35418"/>
                        <a:pt x="20099" y="35423"/>
                        <a:pt x="20393" y="35423"/>
                      </a:cubicBezTo>
                      <a:cubicBezTo>
                        <a:pt x="24247" y="35423"/>
                        <a:pt x="27414" y="34522"/>
                        <a:pt x="29976" y="33102"/>
                      </a:cubicBezTo>
                      <a:cubicBezTo>
                        <a:pt x="36292" y="29568"/>
                        <a:pt x="38873" y="22726"/>
                        <a:pt x="38848" y="17713"/>
                      </a:cubicBezTo>
                      <a:cubicBezTo>
                        <a:pt x="38848" y="16360"/>
                        <a:pt x="38648" y="15157"/>
                        <a:pt x="38272" y="14154"/>
                      </a:cubicBezTo>
                      <a:cubicBezTo>
                        <a:pt x="36034" y="8163"/>
                        <a:pt x="33380" y="1"/>
                        <a:pt x="21796" y="1"/>
                      </a:cubicBezTo>
                      <a:close/>
                    </a:path>
                  </a:pathLst>
                </a:custGeom>
                <a:solidFill>
                  <a:srgbClr val="FFC39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8" name="Google Shape;10840;p75"/>
                <p:cNvSpPr/>
                <p:nvPr/>
              </p:nvSpPr>
              <p:spPr>
                <a:xfrm>
                  <a:off x="3472575" y="1402450"/>
                  <a:ext cx="971225" cy="88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49" h="35424" extrusionOk="0">
                      <a:moveTo>
                        <a:pt x="21796" y="1"/>
                      </a:moveTo>
                      <a:cubicBezTo>
                        <a:pt x="21314" y="1"/>
                        <a:pt x="20816" y="15"/>
                        <a:pt x="20302" y="44"/>
                      </a:cubicBezTo>
                      <a:cubicBezTo>
                        <a:pt x="7419" y="771"/>
                        <a:pt x="1154" y="8264"/>
                        <a:pt x="552" y="16610"/>
                      </a:cubicBezTo>
                      <a:cubicBezTo>
                        <a:pt x="1" y="24254"/>
                        <a:pt x="2883" y="34831"/>
                        <a:pt x="19500" y="35407"/>
                      </a:cubicBezTo>
                      <a:cubicBezTo>
                        <a:pt x="19802" y="35418"/>
                        <a:pt x="20099" y="35423"/>
                        <a:pt x="20393" y="35423"/>
                      </a:cubicBezTo>
                      <a:cubicBezTo>
                        <a:pt x="24247" y="35423"/>
                        <a:pt x="27414" y="34522"/>
                        <a:pt x="29976" y="33102"/>
                      </a:cubicBezTo>
                      <a:lnTo>
                        <a:pt x="29976" y="33102"/>
                      </a:lnTo>
                      <a:cubicBezTo>
                        <a:pt x="27675" y="33697"/>
                        <a:pt x="24950" y="34084"/>
                        <a:pt x="22341" y="34084"/>
                      </a:cubicBezTo>
                      <a:cubicBezTo>
                        <a:pt x="17587" y="34084"/>
                        <a:pt x="13219" y="32799"/>
                        <a:pt x="12507" y="29142"/>
                      </a:cubicBezTo>
                      <a:cubicBezTo>
                        <a:pt x="11104" y="21999"/>
                        <a:pt x="10928" y="14731"/>
                        <a:pt x="21079" y="13954"/>
                      </a:cubicBezTo>
                      <a:cubicBezTo>
                        <a:pt x="21901" y="13891"/>
                        <a:pt x="22714" y="13861"/>
                        <a:pt x="23514" y="13861"/>
                      </a:cubicBezTo>
                      <a:cubicBezTo>
                        <a:pt x="30345" y="13861"/>
                        <a:pt x="36223" y="16008"/>
                        <a:pt x="38848" y="17713"/>
                      </a:cubicBezTo>
                      <a:cubicBezTo>
                        <a:pt x="38848" y="16360"/>
                        <a:pt x="38648" y="15157"/>
                        <a:pt x="38272" y="14154"/>
                      </a:cubicBezTo>
                      <a:cubicBezTo>
                        <a:pt x="36034" y="8163"/>
                        <a:pt x="33380" y="1"/>
                        <a:pt x="21796" y="1"/>
                      </a:cubicBezTo>
                      <a:close/>
                    </a:path>
                  </a:pathLst>
                </a:custGeom>
                <a:solidFill>
                  <a:srgbClr val="F99863">
                    <a:alpha val="575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59" name="Google Shape;10841;p75"/>
                <p:cNvSpPr/>
                <p:nvPr/>
              </p:nvSpPr>
              <p:spPr>
                <a:xfrm>
                  <a:off x="3580350" y="1989950"/>
                  <a:ext cx="213050" cy="20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2" h="8376" extrusionOk="0">
                      <a:moveTo>
                        <a:pt x="4271" y="0"/>
                      </a:moveTo>
                      <a:cubicBezTo>
                        <a:pt x="2004" y="0"/>
                        <a:pt x="149" y="1778"/>
                        <a:pt x="76" y="4038"/>
                      </a:cubicBezTo>
                      <a:cubicBezTo>
                        <a:pt x="0" y="6343"/>
                        <a:pt x="1805" y="8298"/>
                        <a:pt x="4111" y="8374"/>
                      </a:cubicBezTo>
                      <a:cubicBezTo>
                        <a:pt x="4157" y="8375"/>
                        <a:pt x="4204" y="8376"/>
                        <a:pt x="4250" y="8376"/>
                      </a:cubicBezTo>
                      <a:cubicBezTo>
                        <a:pt x="6495" y="8376"/>
                        <a:pt x="8373" y="6598"/>
                        <a:pt x="8447" y="4338"/>
                      </a:cubicBezTo>
                      <a:cubicBezTo>
                        <a:pt x="8522" y="2033"/>
                        <a:pt x="6717" y="78"/>
                        <a:pt x="4412" y="3"/>
                      </a:cubicBezTo>
                      <a:cubicBezTo>
                        <a:pt x="4365" y="1"/>
                        <a:pt x="4318" y="0"/>
                        <a:pt x="4271" y="0"/>
                      </a:cubicBezTo>
                      <a:close/>
                    </a:path>
                  </a:pathLst>
                </a:custGeom>
                <a:solidFill>
                  <a:srgbClr val="FF7069">
                    <a:alpha val="64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60" name="Google Shape;10842;p75"/>
                <p:cNvSpPr/>
                <p:nvPr/>
              </p:nvSpPr>
              <p:spPr>
                <a:xfrm>
                  <a:off x="4126725" y="1983675"/>
                  <a:ext cx="213675" cy="20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7" h="8377" extrusionOk="0">
                      <a:moveTo>
                        <a:pt x="4272" y="1"/>
                      </a:moveTo>
                      <a:cubicBezTo>
                        <a:pt x="2029" y="1"/>
                        <a:pt x="174" y="1779"/>
                        <a:pt x="101" y="4063"/>
                      </a:cubicBezTo>
                      <a:cubicBezTo>
                        <a:pt x="0" y="6369"/>
                        <a:pt x="1830" y="8299"/>
                        <a:pt x="4136" y="8374"/>
                      </a:cubicBezTo>
                      <a:cubicBezTo>
                        <a:pt x="4182" y="8375"/>
                        <a:pt x="4228" y="8376"/>
                        <a:pt x="4275" y="8376"/>
                      </a:cubicBezTo>
                      <a:cubicBezTo>
                        <a:pt x="6518" y="8376"/>
                        <a:pt x="8373" y="6598"/>
                        <a:pt x="8471" y="4339"/>
                      </a:cubicBezTo>
                      <a:cubicBezTo>
                        <a:pt x="8547" y="2033"/>
                        <a:pt x="6717" y="103"/>
                        <a:pt x="4411" y="3"/>
                      </a:cubicBezTo>
                      <a:cubicBezTo>
                        <a:pt x="4365" y="1"/>
                        <a:pt x="4319" y="1"/>
                        <a:pt x="4272" y="1"/>
                      </a:cubicBezTo>
                      <a:close/>
                    </a:path>
                  </a:pathLst>
                </a:custGeom>
                <a:solidFill>
                  <a:srgbClr val="FF7069">
                    <a:alpha val="64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61" name="Google Shape;10843;p75"/>
                <p:cNvSpPr/>
                <p:nvPr/>
              </p:nvSpPr>
              <p:spPr>
                <a:xfrm>
                  <a:off x="3416825" y="1157750"/>
                  <a:ext cx="1112175" cy="6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87" h="27276" extrusionOk="0">
                      <a:moveTo>
                        <a:pt x="29601" y="0"/>
                      </a:moveTo>
                      <a:cubicBezTo>
                        <a:pt x="29508" y="0"/>
                        <a:pt x="29415" y="19"/>
                        <a:pt x="29324" y="57"/>
                      </a:cubicBezTo>
                      <a:cubicBezTo>
                        <a:pt x="27569" y="809"/>
                        <a:pt x="31354" y="5721"/>
                        <a:pt x="31354" y="5721"/>
                      </a:cubicBezTo>
                      <a:cubicBezTo>
                        <a:pt x="31354" y="5721"/>
                        <a:pt x="29129" y="2912"/>
                        <a:pt x="23061" y="2912"/>
                      </a:cubicBezTo>
                      <a:cubicBezTo>
                        <a:pt x="22721" y="2912"/>
                        <a:pt x="22369" y="2921"/>
                        <a:pt x="22005" y="2940"/>
                      </a:cubicBezTo>
                      <a:cubicBezTo>
                        <a:pt x="19674" y="3065"/>
                        <a:pt x="16867" y="3566"/>
                        <a:pt x="13459" y="4744"/>
                      </a:cubicBezTo>
                      <a:cubicBezTo>
                        <a:pt x="25" y="9406"/>
                        <a:pt x="0" y="23717"/>
                        <a:pt x="1529" y="27025"/>
                      </a:cubicBezTo>
                      <a:cubicBezTo>
                        <a:pt x="1529" y="27025"/>
                        <a:pt x="6516" y="24293"/>
                        <a:pt x="10953" y="23641"/>
                      </a:cubicBezTo>
                      <a:cubicBezTo>
                        <a:pt x="10953" y="23641"/>
                        <a:pt x="11930" y="15872"/>
                        <a:pt x="12882" y="14844"/>
                      </a:cubicBezTo>
                      <a:cubicBezTo>
                        <a:pt x="12945" y="14780"/>
                        <a:pt x="13001" y="14750"/>
                        <a:pt x="13052" y="14750"/>
                      </a:cubicBezTo>
                      <a:cubicBezTo>
                        <a:pt x="13800" y="14750"/>
                        <a:pt x="13386" y="21235"/>
                        <a:pt x="13785" y="22338"/>
                      </a:cubicBezTo>
                      <a:cubicBezTo>
                        <a:pt x="13785" y="22338"/>
                        <a:pt x="15714" y="22288"/>
                        <a:pt x="17870" y="22263"/>
                      </a:cubicBezTo>
                      <a:cubicBezTo>
                        <a:pt x="18650" y="22254"/>
                        <a:pt x="19460" y="22248"/>
                        <a:pt x="20221" y="22248"/>
                      </a:cubicBezTo>
                      <a:cubicBezTo>
                        <a:pt x="21540" y="22248"/>
                        <a:pt x="22714" y="22265"/>
                        <a:pt x="23334" y="22313"/>
                      </a:cubicBezTo>
                      <a:cubicBezTo>
                        <a:pt x="23334" y="22313"/>
                        <a:pt x="23434" y="16423"/>
                        <a:pt x="22882" y="15095"/>
                      </a:cubicBezTo>
                      <a:cubicBezTo>
                        <a:pt x="22793" y="14873"/>
                        <a:pt x="22807" y="14762"/>
                        <a:pt x="22895" y="14762"/>
                      </a:cubicBezTo>
                      <a:cubicBezTo>
                        <a:pt x="23321" y="14762"/>
                        <a:pt x="25474" y="17379"/>
                        <a:pt x="25765" y="22514"/>
                      </a:cubicBezTo>
                      <a:cubicBezTo>
                        <a:pt x="25765" y="22514"/>
                        <a:pt x="32156" y="23190"/>
                        <a:pt x="34236" y="23742"/>
                      </a:cubicBezTo>
                      <a:cubicBezTo>
                        <a:pt x="34236" y="23742"/>
                        <a:pt x="33509" y="17200"/>
                        <a:pt x="32632" y="15646"/>
                      </a:cubicBezTo>
                      <a:cubicBezTo>
                        <a:pt x="32513" y="15439"/>
                        <a:pt x="32487" y="15342"/>
                        <a:pt x="32530" y="15342"/>
                      </a:cubicBezTo>
                      <a:cubicBezTo>
                        <a:pt x="32810" y="15342"/>
                        <a:pt x="35952" y="19327"/>
                        <a:pt x="36191" y="24268"/>
                      </a:cubicBezTo>
                      <a:cubicBezTo>
                        <a:pt x="36191" y="24268"/>
                        <a:pt x="38898" y="25120"/>
                        <a:pt x="40752" y="26223"/>
                      </a:cubicBezTo>
                      <a:cubicBezTo>
                        <a:pt x="41329" y="26549"/>
                        <a:pt x="41830" y="26900"/>
                        <a:pt x="42131" y="27275"/>
                      </a:cubicBezTo>
                      <a:cubicBezTo>
                        <a:pt x="42131" y="27275"/>
                        <a:pt x="44487" y="12689"/>
                        <a:pt x="35138" y="7250"/>
                      </a:cubicBezTo>
                      <a:cubicBezTo>
                        <a:pt x="35289" y="7200"/>
                        <a:pt x="41128" y="5446"/>
                        <a:pt x="40602" y="3942"/>
                      </a:cubicBezTo>
                      <a:cubicBezTo>
                        <a:pt x="40460" y="3531"/>
                        <a:pt x="39999" y="3352"/>
                        <a:pt x="39365" y="3352"/>
                      </a:cubicBezTo>
                      <a:cubicBezTo>
                        <a:pt x="37643" y="3352"/>
                        <a:pt x="34646" y="4672"/>
                        <a:pt x="33309" y="6248"/>
                      </a:cubicBezTo>
                      <a:cubicBezTo>
                        <a:pt x="33309" y="6248"/>
                        <a:pt x="31324" y="0"/>
                        <a:pt x="29601" y="0"/>
                      </a:cubicBezTo>
                      <a:close/>
                    </a:path>
                  </a:pathLst>
                </a:custGeom>
                <a:solidFill>
                  <a:srgbClr val="F05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62" name="Google Shape;10844;p75"/>
                <p:cNvSpPr/>
                <p:nvPr/>
              </p:nvSpPr>
              <p:spPr>
                <a:xfrm>
                  <a:off x="3578475" y="1799525"/>
                  <a:ext cx="238750" cy="15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50" h="6116" fill="none" extrusionOk="0">
                      <a:moveTo>
                        <a:pt x="1078" y="6041"/>
                      </a:moveTo>
                      <a:cubicBezTo>
                        <a:pt x="1078" y="6041"/>
                        <a:pt x="0" y="0"/>
                        <a:pt x="4888" y="201"/>
                      </a:cubicBezTo>
                      <a:cubicBezTo>
                        <a:pt x="9549" y="376"/>
                        <a:pt x="8171" y="6116"/>
                        <a:pt x="8171" y="6116"/>
                      </a:cubicBezTo>
                    </a:path>
                  </a:pathLst>
                </a:custGeom>
                <a:noFill/>
                <a:ln w="13150" cap="rnd" cmpd="sng">
                  <a:solidFill>
                    <a:srgbClr val="323232"/>
                  </a:solidFill>
                  <a:prstDash val="solid"/>
                  <a:miter lim="25062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63" name="Google Shape;10845;p75"/>
                <p:cNvSpPr/>
                <p:nvPr/>
              </p:nvSpPr>
              <p:spPr>
                <a:xfrm>
                  <a:off x="4134875" y="1818325"/>
                  <a:ext cx="239375" cy="15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5" h="6141" fill="none" extrusionOk="0">
                      <a:moveTo>
                        <a:pt x="1078" y="6066"/>
                      </a:moveTo>
                      <a:cubicBezTo>
                        <a:pt x="1078" y="6066"/>
                        <a:pt x="0" y="0"/>
                        <a:pt x="4887" y="201"/>
                      </a:cubicBezTo>
                      <a:cubicBezTo>
                        <a:pt x="9574" y="376"/>
                        <a:pt x="8171" y="6141"/>
                        <a:pt x="8171" y="6141"/>
                      </a:cubicBezTo>
                    </a:path>
                  </a:pathLst>
                </a:custGeom>
                <a:noFill/>
                <a:ln w="13150" cap="rnd" cmpd="sng">
                  <a:solidFill>
                    <a:srgbClr val="323232"/>
                  </a:solidFill>
                  <a:prstDash val="solid"/>
                  <a:miter lim="25062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64" name="Google Shape;10846;p75"/>
                <p:cNvSpPr/>
                <p:nvPr/>
              </p:nvSpPr>
              <p:spPr>
                <a:xfrm>
                  <a:off x="3865200" y="1888350"/>
                  <a:ext cx="198875" cy="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5" h="3450" extrusionOk="0">
                      <a:moveTo>
                        <a:pt x="3820" y="0"/>
                      </a:moveTo>
                      <a:cubicBezTo>
                        <a:pt x="0" y="0"/>
                        <a:pt x="1215" y="2610"/>
                        <a:pt x="4020" y="3415"/>
                      </a:cubicBezTo>
                      <a:cubicBezTo>
                        <a:pt x="4091" y="3438"/>
                        <a:pt x="4169" y="3450"/>
                        <a:pt x="4254" y="3450"/>
                      </a:cubicBezTo>
                      <a:cubicBezTo>
                        <a:pt x="4532" y="3450"/>
                        <a:pt x="4878" y="3331"/>
                        <a:pt x="5223" y="3139"/>
                      </a:cubicBezTo>
                      <a:cubicBezTo>
                        <a:pt x="6602" y="2387"/>
                        <a:pt x="7955" y="432"/>
                        <a:pt x="4897" y="57"/>
                      </a:cubicBezTo>
                      <a:cubicBezTo>
                        <a:pt x="4672" y="31"/>
                        <a:pt x="4421" y="6"/>
                        <a:pt x="4145" y="6"/>
                      </a:cubicBezTo>
                      <a:cubicBezTo>
                        <a:pt x="4033" y="2"/>
                        <a:pt x="3925" y="0"/>
                        <a:pt x="3820" y="0"/>
                      </a:cubicBezTo>
                      <a:close/>
                    </a:path>
                  </a:pathLst>
                </a:custGeom>
                <a:solidFill>
                  <a:srgbClr val="FF70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65" name="Google Shape;10847;p75"/>
                <p:cNvSpPr/>
                <p:nvPr/>
              </p:nvSpPr>
              <p:spPr>
                <a:xfrm>
                  <a:off x="3826600" y="2020700"/>
                  <a:ext cx="264425" cy="6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7" h="2733" fill="none" extrusionOk="0">
                      <a:moveTo>
                        <a:pt x="0" y="1"/>
                      </a:moveTo>
                      <a:cubicBezTo>
                        <a:pt x="0" y="1"/>
                        <a:pt x="4562" y="2732"/>
                        <a:pt x="10577" y="377"/>
                      </a:cubicBezTo>
                    </a:path>
                  </a:pathLst>
                </a:custGeom>
                <a:noFill/>
                <a:ln w="13150" cap="rnd" cmpd="sng">
                  <a:solidFill>
                    <a:srgbClr val="323232"/>
                  </a:solidFill>
                  <a:prstDash val="solid"/>
                  <a:miter lim="25062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66" name="Google Shape;10848;p75"/>
                <p:cNvSpPr/>
                <p:nvPr/>
              </p:nvSpPr>
              <p:spPr>
                <a:xfrm>
                  <a:off x="3663050" y="2016325"/>
                  <a:ext cx="20075" cy="2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" h="803" extrusionOk="0">
                      <a:moveTo>
                        <a:pt x="427" y="0"/>
                      </a:moveTo>
                      <a:cubicBezTo>
                        <a:pt x="201" y="0"/>
                        <a:pt x="26" y="176"/>
                        <a:pt x="1" y="376"/>
                      </a:cubicBezTo>
                      <a:cubicBezTo>
                        <a:pt x="1" y="602"/>
                        <a:pt x="176" y="777"/>
                        <a:pt x="402" y="802"/>
                      </a:cubicBezTo>
                      <a:cubicBezTo>
                        <a:pt x="602" y="802"/>
                        <a:pt x="778" y="627"/>
                        <a:pt x="803" y="401"/>
                      </a:cubicBezTo>
                      <a:cubicBezTo>
                        <a:pt x="803" y="201"/>
                        <a:pt x="627" y="0"/>
                        <a:pt x="427" y="0"/>
                      </a:cubicBezTo>
                      <a:close/>
                    </a:path>
                  </a:pathLst>
                </a:custGeom>
                <a:solidFill>
                  <a:srgbClr val="D01C1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67" name="Google Shape;10849;p75"/>
                <p:cNvSpPr/>
                <p:nvPr/>
              </p:nvSpPr>
              <p:spPr>
                <a:xfrm>
                  <a:off x="3702525" y="2053900"/>
                  <a:ext cx="20075" cy="1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" h="781" extrusionOk="0">
                      <a:moveTo>
                        <a:pt x="427" y="1"/>
                      </a:moveTo>
                      <a:cubicBezTo>
                        <a:pt x="201" y="1"/>
                        <a:pt x="26" y="151"/>
                        <a:pt x="26" y="377"/>
                      </a:cubicBezTo>
                      <a:cubicBezTo>
                        <a:pt x="1" y="602"/>
                        <a:pt x="176" y="778"/>
                        <a:pt x="402" y="778"/>
                      </a:cubicBezTo>
                      <a:cubicBezTo>
                        <a:pt x="415" y="780"/>
                        <a:pt x="427" y="780"/>
                        <a:pt x="440" y="780"/>
                      </a:cubicBezTo>
                      <a:cubicBezTo>
                        <a:pt x="627" y="780"/>
                        <a:pt x="803" y="613"/>
                        <a:pt x="803" y="402"/>
                      </a:cubicBezTo>
                      <a:cubicBezTo>
                        <a:pt x="803" y="176"/>
                        <a:pt x="627" y="1"/>
                        <a:pt x="427" y="1"/>
                      </a:cubicBezTo>
                      <a:close/>
                    </a:path>
                  </a:pathLst>
                </a:custGeom>
                <a:solidFill>
                  <a:srgbClr val="D01C1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68" name="Google Shape;10850;p75"/>
                <p:cNvSpPr/>
                <p:nvPr/>
              </p:nvSpPr>
              <p:spPr>
                <a:xfrm>
                  <a:off x="3758300" y="2016325"/>
                  <a:ext cx="20075" cy="1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" h="780" extrusionOk="0">
                      <a:moveTo>
                        <a:pt x="401" y="0"/>
                      </a:moveTo>
                      <a:cubicBezTo>
                        <a:pt x="201" y="0"/>
                        <a:pt x="0" y="151"/>
                        <a:pt x="0" y="376"/>
                      </a:cubicBezTo>
                      <a:cubicBezTo>
                        <a:pt x="0" y="602"/>
                        <a:pt x="151" y="777"/>
                        <a:pt x="376" y="777"/>
                      </a:cubicBezTo>
                      <a:cubicBezTo>
                        <a:pt x="391" y="779"/>
                        <a:pt x="405" y="780"/>
                        <a:pt x="419" y="780"/>
                      </a:cubicBezTo>
                      <a:cubicBezTo>
                        <a:pt x="624" y="780"/>
                        <a:pt x="777" y="612"/>
                        <a:pt x="777" y="401"/>
                      </a:cubicBezTo>
                      <a:cubicBezTo>
                        <a:pt x="802" y="201"/>
                        <a:pt x="627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D01C1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10851;p75"/>
                <p:cNvSpPr/>
                <p:nvPr/>
              </p:nvSpPr>
              <p:spPr>
                <a:xfrm>
                  <a:off x="3561550" y="1984375"/>
                  <a:ext cx="20075" cy="1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" h="780" extrusionOk="0">
                      <a:moveTo>
                        <a:pt x="427" y="0"/>
                      </a:moveTo>
                      <a:cubicBezTo>
                        <a:pt x="201" y="0"/>
                        <a:pt x="26" y="150"/>
                        <a:pt x="26" y="376"/>
                      </a:cubicBezTo>
                      <a:cubicBezTo>
                        <a:pt x="1" y="602"/>
                        <a:pt x="176" y="777"/>
                        <a:pt x="402" y="777"/>
                      </a:cubicBezTo>
                      <a:cubicBezTo>
                        <a:pt x="416" y="779"/>
                        <a:pt x="430" y="779"/>
                        <a:pt x="444" y="779"/>
                      </a:cubicBezTo>
                      <a:cubicBezTo>
                        <a:pt x="649" y="779"/>
                        <a:pt x="803" y="612"/>
                        <a:pt x="803" y="401"/>
                      </a:cubicBezTo>
                      <a:cubicBezTo>
                        <a:pt x="803" y="175"/>
                        <a:pt x="652" y="0"/>
                        <a:pt x="427" y="0"/>
                      </a:cubicBezTo>
                      <a:close/>
                    </a:path>
                  </a:pathLst>
                </a:custGeom>
                <a:solidFill>
                  <a:srgbClr val="D01C1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10852;p75"/>
                <p:cNvSpPr/>
                <p:nvPr/>
              </p:nvSpPr>
              <p:spPr>
                <a:xfrm>
                  <a:off x="3591625" y="2040125"/>
                  <a:ext cx="20075" cy="1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" h="780" extrusionOk="0">
                      <a:moveTo>
                        <a:pt x="427" y="1"/>
                      </a:moveTo>
                      <a:cubicBezTo>
                        <a:pt x="201" y="1"/>
                        <a:pt x="26" y="176"/>
                        <a:pt x="26" y="377"/>
                      </a:cubicBezTo>
                      <a:cubicBezTo>
                        <a:pt x="1" y="602"/>
                        <a:pt x="176" y="778"/>
                        <a:pt x="402" y="778"/>
                      </a:cubicBezTo>
                      <a:cubicBezTo>
                        <a:pt x="414" y="779"/>
                        <a:pt x="427" y="780"/>
                        <a:pt x="440" y="780"/>
                      </a:cubicBezTo>
                      <a:cubicBezTo>
                        <a:pt x="627" y="780"/>
                        <a:pt x="803" y="613"/>
                        <a:pt x="803" y="402"/>
                      </a:cubicBezTo>
                      <a:cubicBezTo>
                        <a:pt x="803" y="201"/>
                        <a:pt x="627" y="1"/>
                        <a:pt x="427" y="1"/>
                      </a:cubicBezTo>
                      <a:close/>
                    </a:path>
                  </a:pathLst>
                </a:custGeom>
                <a:solidFill>
                  <a:srgbClr val="D01C1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71" name="Google Shape;10853;p75"/>
                <p:cNvSpPr/>
                <p:nvPr/>
              </p:nvSpPr>
              <p:spPr>
                <a:xfrm>
                  <a:off x="4233850" y="2036300"/>
                  <a:ext cx="20075" cy="1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" h="781" extrusionOk="0">
                      <a:moveTo>
                        <a:pt x="384" y="1"/>
                      </a:moveTo>
                      <a:cubicBezTo>
                        <a:pt x="180" y="1"/>
                        <a:pt x="26" y="168"/>
                        <a:pt x="26" y="379"/>
                      </a:cubicBezTo>
                      <a:cubicBezTo>
                        <a:pt x="1" y="580"/>
                        <a:pt x="176" y="780"/>
                        <a:pt x="402" y="780"/>
                      </a:cubicBezTo>
                      <a:cubicBezTo>
                        <a:pt x="602" y="780"/>
                        <a:pt x="803" y="605"/>
                        <a:pt x="803" y="404"/>
                      </a:cubicBezTo>
                      <a:cubicBezTo>
                        <a:pt x="803" y="179"/>
                        <a:pt x="653" y="3"/>
                        <a:pt x="427" y="3"/>
                      </a:cubicBezTo>
                      <a:cubicBezTo>
                        <a:pt x="413" y="2"/>
                        <a:pt x="398" y="1"/>
                        <a:pt x="384" y="1"/>
                      </a:cubicBezTo>
                      <a:close/>
                    </a:path>
                  </a:pathLst>
                </a:custGeom>
                <a:solidFill>
                  <a:srgbClr val="D01C1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72" name="Google Shape;10854;p75"/>
                <p:cNvSpPr/>
                <p:nvPr/>
              </p:nvSpPr>
              <p:spPr>
                <a:xfrm>
                  <a:off x="4191875" y="2070775"/>
                  <a:ext cx="20075" cy="1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" h="780" extrusionOk="0">
                      <a:moveTo>
                        <a:pt x="384" y="0"/>
                      </a:moveTo>
                      <a:cubicBezTo>
                        <a:pt x="179" y="0"/>
                        <a:pt x="24" y="167"/>
                        <a:pt x="1" y="379"/>
                      </a:cubicBezTo>
                      <a:cubicBezTo>
                        <a:pt x="1" y="604"/>
                        <a:pt x="176" y="780"/>
                        <a:pt x="402" y="780"/>
                      </a:cubicBezTo>
                      <a:cubicBezTo>
                        <a:pt x="602" y="780"/>
                        <a:pt x="803" y="629"/>
                        <a:pt x="803" y="404"/>
                      </a:cubicBezTo>
                      <a:cubicBezTo>
                        <a:pt x="803" y="178"/>
                        <a:pt x="627" y="3"/>
                        <a:pt x="427" y="3"/>
                      </a:cubicBezTo>
                      <a:cubicBezTo>
                        <a:pt x="412" y="1"/>
                        <a:pt x="398" y="0"/>
                        <a:pt x="384" y="0"/>
                      </a:cubicBezTo>
                      <a:close/>
                    </a:path>
                  </a:pathLst>
                </a:custGeom>
                <a:solidFill>
                  <a:srgbClr val="D01C1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10855;p75"/>
                <p:cNvSpPr/>
                <p:nvPr/>
              </p:nvSpPr>
              <p:spPr>
                <a:xfrm>
                  <a:off x="4139250" y="2029475"/>
                  <a:ext cx="20075" cy="1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" h="780" extrusionOk="0">
                      <a:moveTo>
                        <a:pt x="427" y="1"/>
                      </a:moveTo>
                      <a:cubicBezTo>
                        <a:pt x="201" y="1"/>
                        <a:pt x="26" y="151"/>
                        <a:pt x="1" y="376"/>
                      </a:cubicBezTo>
                      <a:cubicBezTo>
                        <a:pt x="1" y="602"/>
                        <a:pt x="176" y="777"/>
                        <a:pt x="402" y="777"/>
                      </a:cubicBezTo>
                      <a:cubicBezTo>
                        <a:pt x="414" y="779"/>
                        <a:pt x="427" y="780"/>
                        <a:pt x="440" y="780"/>
                      </a:cubicBezTo>
                      <a:cubicBezTo>
                        <a:pt x="627" y="780"/>
                        <a:pt x="803" y="613"/>
                        <a:pt x="803" y="402"/>
                      </a:cubicBezTo>
                      <a:cubicBezTo>
                        <a:pt x="803" y="176"/>
                        <a:pt x="627" y="1"/>
                        <a:pt x="427" y="1"/>
                      </a:cubicBezTo>
                      <a:close/>
                    </a:path>
                  </a:pathLst>
                </a:custGeom>
                <a:solidFill>
                  <a:srgbClr val="D01C1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10856;p75"/>
                <p:cNvSpPr/>
                <p:nvPr/>
              </p:nvSpPr>
              <p:spPr>
                <a:xfrm>
                  <a:off x="4337250" y="2010675"/>
                  <a:ext cx="20075" cy="2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" h="803" extrusionOk="0">
                      <a:moveTo>
                        <a:pt x="426" y="1"/>
                      </a:moveTo>
                      <a:cubicBezTo>
                        <a:pt x="201" y="1"/>
                        <a:pt x="25" y="176"/>
                        <a:pt x="0" y="402"/>
                      </a:cubicBezTo>
                      <a:cubicBezTo>
                        <a:pt x="0" y="602"/>
                        <a:pt x="176" y="803"/>
                        <a:pt x="401" y="803"/>
                      </a:cubicBezTo>
                      <a:cubicBezTo>
                        <a:pt x="602" y="803"/>
                        <a:pt x="777" y="627"/>
                        <a:pt x="802" y="427"/>
                      </a:cubicBezTo>
                      <a:cubicBezTo>
                        <a:pt x="802" y="201"/>
                        <a:pt x="627" y="26"/>
                        <a:pt x="426" y="1"/>
                      </a:cubicBezTo>
                      <a:close/>
                    </a:path>
                  </a:pathLst>
                </a:custGeom>
                <a:solidFill>
                  <a:srgbClr val="D01C1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10857;p75"/>
                <p:cNvSpPr/>
                <p:nvPr/>
              </p:nvSpPr>
              <p:spPr>
                <a:xfrm>
                  <a:off x="4303400" y="2064575"/>
                  <a:ext cx="20075" cy="2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" h="803" extrusionOk="0">
                      <a:moveTo>
                        <a:pt x="427" y="0"/>
                      </a:moveTo>
                      <a:cubicBezTo>
                        <a:pt x="201" y="0"/>
                        <a:pt x="26" y="175"/>
                        <a:pt x="26" y="376"/>
                      </a:cubicBezTo>
                      <a:cubicBezTo>
                        <a:pt x="1" y="602"/>
                        <a:pt x="176" y="777"/>
                        <a:pt x="402" y="802"/>
                      </a:cubicBezTo>
                      <a:cubicBezTo>
                        <a:pt x="602" y="802"/>
                        <a:pt x="803" y="627"/>
                        <a:pt x="803" y="401"/>
                      </a:cubicBezTo>
                      <a:cubicBezTo>
                        <a:pt x="803" y="201"/>
                        <a:pt x="653" y="0"/>
                        <a:pt x="427" y="0"/>
                      </a:cubicBezTo>
                      <a:close/>
                    </a:path>
                  </a:pathLst>
                </a:custGeom>
                <a:solidFill>
                  <a:srgbClr val="D01C1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10858;p75"/>
                <p:cNvSpPr/>
                <p:nvPr/>
              </p:nvSpPr>
              <p:spPr>
                <a:xfrm>
                  <a:off x="3416825" y="1231225"/>
                  <a:ext cx="550150" cy="60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06" h="24086" extrusionOk="0">
                      <a:moveTo>
                        <a:pt x="22005" y="1"/>
                      </a:moveTo>
                      <a:cubicBezTo>
                        <a:pt x="19674" y="126"/>
                        <a:pt x="16867" y="627"/>
                        <a:pt x="13459" y="1805"/>
                      </a:cubicBezTo>
                      <a:cubicBezTo>
                        <a:pt x="25" y="6467"/>
                        <a:pt x="0" y="20778"/>
                        <a:pt x="1529" y="24086"/>
                      </a:cubicBezTo>
                      <a:cubicBezTo>
                        <a:pt x="1529" y="24086"/>
                        <a:pt x="6516" y="21354"/>
                        <a:pt x="10953" y="20702"/>
                      </a:cubicBezTo>
                      <a:cubicBezTo>
                        <a:pt x="10953" y="20702"/>
                        <a:pt x="11930" y="12933"/>
                        <a:pt x="12882" y="11905"/>
                      </a:cubicBezTo>
                      <a:cubicBezTo>
                        <a:pt x="12945" y="11841"/>
                        <a:pt x="13001" y="11811"/>
                        <a:pt x="13052" y="11811"/>
                      </a:cubicBezTo>
                      <a:cubicBezTo>
                        <a:pt x="13800" y="11811"/>
                        <a:pt x="13386" y="18296"/>
                        <a:pt x="13785" y="19399"/>
                      </a:cubicBezTo>
                      <a:cubicBezTo>
                        <a:pt x="13785" y="19399"/>
                        <a:pt x="15714" y="19349"/>
                        <a:pt x="17870" y="19324"/>
                      </a:cubicBezTo>
                      <a:cubicBezTo>
                        <a:pt x="12807" y="3660"/>
                        <a:pt x="22005" y="1"/>
                        <a:pt x="22005" y="1"/>
                      </a:cubicBezTo>
                      <a:close/>
                    </a:path>
                  </a:pathLst>
                </a:custGeom>
                <a:solidFill>
                  <a:srgbClr val="A10008">
                    <a:alpha val="370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10859;p75"/>
                <p:cNvSpPr/>
                <p:nvPr/>
              </p:nvSpPr>
              <p:spPr>
                <a:xfrm>
                  <a:off x="4295275" y="1339000"/>
                  <a:ext cx="233725" cy="50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49" h="20026" extrusionOk="0">
                      <a:moveTo>
                        <a:pt x="0" y="0"/>
                      </a:moveTo>
                      <a:cubicBezTo>
                        <a:pt x="1" y="1"/>
                        <a:pt x="7619" y="7244"/>
                        <a:pt x="5614" y="18973"/>
                      </a:cubicBezTo>
                      <a:cubicBezTo>
                        <a:pt x="6191" y="19299"/>
                        <a:pt x="6692" y="19650"/>
                        <a:pt x="6993" y="20025"/>
                      </a:cubicBezTo>
                      <a:cubicBezTo>
                        <a:pt x="6993" y="20025"/>
                        <a:pt x="9349" y="5439"/>
                        <a:pt x="0" y="0"/>
                      </a:cubicBezTo>
                      <a:close/>
                    </a:path>
                  </a:pathLst>
                </a:custGeom>
                <a:solidFill>
                  <a:srgbClr val="FC72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10860;p75"/>
                <p:cNvSpPr/>
                <p:nvPr/>
              </p:nvSpPr>
              <p:spPr>
                <a:xfrm>
                  <a:off x="3980100" y="2330225"/>
                  <a:ext cx="199275" cy="23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71" h="9299" extrusionOk="0">
                      <a:moveTo>
                        <a:pt x="2382" y="1"/>
                      </a:moveTo>
                      <a:cubicBezTo>
                        <a:pt x="2281" y="51"/>
                        <a:pt x="2181" y="126"/>
                        <a:pt x="2106" y="226"/>
                      </a:cubicBezTo>
                      <a:cubicBezTo>
                        <a:pt x="2106" y="226"/>
                        <a:pt x="5364" y="1179"/>
                        <a:pt x="4737" y="3409"/>
                      </a:cubicBezTo>
                      <a:cubicBezTo>
                        <a:pt x="4086" y="5615"/>
                        <a:pt x="828" y="3735"/>
                        <a:pt x="1" y="9299"/>
                      </a:cubicBezTo>
                      <a:cubicBezTo>
                        <a:pt x="51" y="9174"/>
                        <a:pt x="1905" y="6091"/>
                        <a:pt x="5138" y="5264"/>
                      </a:cubicBezTo>
                      <a:cubicBezTo>
                        <a:pt x="7971" y="4537"/>
                        <a:pt x="7219" y="853"/>
                        <a:pt x="2382" y="1"/>
                      </a:cubicBezTo>
                      <a:close/>
                    </a:path>
                  </a:pathLst>
                </a:custGeom>
                <a:solidFill>
                  <a:srgbClr val="EE01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10861;p75"/>
                <p:cNvSpPr/>
                <p:nvPr/>
              </p:nvSpPr>
              <p:spPr>
                <a:xfrm>
                  <a:off x="3865200" y="1888350"/>
                  <a:ext cx="130600" cy="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4" h="3450" extrusionOk="0">
                      <a:moveTo>
                        <a:pt x="3820" y="0"/>
                      </a:moveTo>
                      <a:cubicBezTo>
                        <a:pt x="0" y="0"/>
                        <a:pt x="1215" y="2610"/>
                        <a:pt x="4020" y="3415"/>
                      </a:cubicBezTo>
                      <a:cubicBezTo>
                        <a:pt x="4091" y="3438"/>
                        <a:pt x="4169" y="3450"/>
                        <a:pt x="4254" y="3450"/>
                      </a:cubicBezTo>
                      <a:cubicBezTo>
                        <a:pt x="4532" y="3450"/>
                        <a:pt x="4878" y="3331"/>
                        <a:pt x="5223" y="3139"/>
                      </a:cubicBezTo>
                      <a:cubicBezTo>
                        <a:pt x="4471" y="2889"/>
                        <a:pt x="3769" y="2463"/>
                        <a:pt x="3569" y="1686"/>
                      </a:cubicBezTo>
                      <a:cubicBezTo>
                        <a:pt x="3273" y="549"/>
                        <a:pt x="4048" y="354"/>
                        <a:pt x="4614" y="354"/>
                      </a:cubicBezTo>
                      <a:cubicBezTo>
                        <a:pt x="4909" y="354"/>
                        <a:pt x="5148" y="407"/>
                        <a:pt x="5148" y="407"/>
                      </a:cubicBezTo>
                      <a:lnTo>
                        <a:pt x="4897" y="57"/>
                      </a:lnTo>
                      <a:cubicBezTo>
                        <a:pt x="4672" y="31"/>
                        <a:pt x="4421" y="6"/>
                        <a:pt x="4145" y="6"/>
                      </a:cubicBezTo>
                      <a:cubicBezTo>
                        <a:pt x="4033" y="2"/>
                        <a:pt x="3925" y="0"/>
                        <a:pt x="3820" y="0"/>
                      </a:cubicBezTo>
                      <a:close/>
                    </a:path>
                  </a:pathLst>
                </a:custGeom>
                <a:solidFill>
                  <a:srgbClr val="FF7069">
                    <a:alpha val="852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10862;p75"/>
                <p:cNvSpPr/>
                <p:nvPr/>
              </p:nvSpPr>
              <p:spPr>
                <a:xfrm>
                  <a:off x="4585375" y="1210550"/>
                  <a:ext cx="2525" cy="1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477" extrusionOk="0">
                      <a:moveTo>
                        <a:pt x="100" y="0"/>
                      </a:moveTo>
                      <a:lnTo>
                        <a:pt x="100" y="0"/>
                      </a:lnTo>
                      <a:cubicBezTo>
                        <a:pt x="75" y="151"/>
                        <a:pt x="25" y="301"/>
                        <a:pt x="0" y="477"/>
                      </a:cubicBezTo>
                      <a:cubicBezTo>
                        <a:pt x="25" y="326"/>
                        <a:pt x="75" y="176"/>
                        <a:pt x="100" y="0"/>
                      </a:cubicBezTo>
                      <a:close/>
                    </a:path>
                  </a:pathLst>
                </a:custGeom>
                <a:solidFill>
                  <a:srgbClr val="EE01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1218870">
                    <a:buClr>
                      <a:srgbClr val="000000"/>
                    </a:buClr>
                  </a:pPr>
                  <a:endParaRPr sz="1900" kern="0">
                    <a:solidFill>
                      <a:srgbClr val="000000"/>
                    </a:solidFill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5" name="Google Shape;10863;p75"/>
              <p:cNvSpPr/>
              <p:nvPr/>
            </p:nvSpPr>
            <p:spPr>
              <a:xfrm>
                <a:off x="3378075" y="1911050"/>
                <a:ext cx="117725" cy="111400"/>
              </a:xfrm>
              <a:custGeom>
                <a:avLst/>
                <a:gdLst/>
                <a:ahLst/>
                <a:cxnLst/>
                <a:rect l="l" t="t" r="r" b="b"/>
                <a:pathLst>
                  <a:path w="4709" h="4456" extrusionOk="0">
                    <a:moveTo>
                      <a:pt x="2300" y="1"/>
                    </a:moveTo>
                    <a:cubicBezTo>
                      <a:pt x="1191" y="1"/>
                      <a:pt x="0" y="425"/>
                      <a:pt x="397" y="2382"/>
                    </a:cubicBezTo>
                    <a:cubicBezTo>
                      <a:pt x="698" y="3909"/>
                      <a:pt x="1605" y="4455"/>
                      <a:pt x="2488" y="4455"/>
                    </a:cubicBezTo>
                    <a:cubicBezTo>
                      <a:pt x="3447" y="4455"/>
                      <a:pt x="4378" y="3813"/>
                      <a:pt x="4482" y="3083"/>
                    </a:cubicBezTo>
                    <a:cubicBezTo>
                      <a:pt x="4708" y="1680"/>
                      <a:pt x="3956" y="251"/>
                      <a:pt x="3956" y="251"/>
                    </a:cubicBezTo>
                    <a:cubicBezTo>
                      <a:pt x="3956" y="251"/>
                      <a:pt x="3152" y="1"/>
                      <a:pt x="2300" y="1"/>
                    </a:cubicBezTo>
                    <a:close/>
                  </a:path>
                </a:pathLst>
              </a:custGeom>
              <a:solidFill>
                <a:srgbClr val="FF70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121887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sp>
        <p:nvSpPr>
          <p:cNvPr id="81" name="Google Shape;195;p6"/>
          <p:cNvSpPr txBox="1"/>
          <p:nvPr/>
        </p:nvSpPr>
        <p:spPr>
          <a:xfrm>
            <a:off x="4114858" y="869849"/>
            <a:ext cx="5746211" cy="45242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698" rIns="91400" bIns="45698" anchor="t" anchorCtr="0">
            <a:spAutoFit/>
          </a:bodyPr>
          <a:lstStyle/>
          <a:p>
            <a:pPr algn="just" defTabSz="1218870">
              <a:lnSpc>
                <a:spcPct val="150000"/>
              </a:lnSpc>
              <a:buClr>
                <a:srgbClr val="000000"/>
              </a:buClr>
              <a:buSzPts val="2800"/>
            </a:pP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-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Đọc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diễn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cảm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lưu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loát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chú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ý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lời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đối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thoại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của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các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nhân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vật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</a:t>
            </a:r>
            <a:endParaRPr sz="3200" kern="0" dirty="0">
              <a:solidFill>
                <a:srgbClr val="000000"/>
              </a:solidFill>
              <a:latin typeface="Times New Roman" panose="02020603050405020304" pitchFamily="18" charset="0"/>
              <a:ea typeface="Cambria"/>
              <a:cs typeface="Times New Roman" panose="02020603050405020304" pitchFamily="18" charset="0"/>
              <a:sym typeface="Cambria"/>
            </a:endParaRPr>
          </a:p>
          <a:p>
            <a:pPr marL="457083" indent="-457083" algn="just" defTabSz="1218870">
              <a:lnSpc>
                <a:spcPct val="150000"/>
              </a:lnSpc>
              <a:buClr>
                <a:srgbClr val="000000"/>
              </a:buClr>
              <a:buSzPts val="2800"/>
              <a:buFontTx/>
              <a:buChar char="-"/>
            </a:pP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Giọng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đọc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hài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hước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dí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dỏm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pha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mỉa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mai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châm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biếm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</a:t>
            </a:r>
          </a:p>
          <a:p>
            <a:pPr algn="just" defTabSz="1218870">
              <a:lnSpc>
                <a:spcPct val="150000"/>
              </a:lnSpc>
              <a:buClr>
                <a:srgbClr val="000000"/>
              </a:buClr>
              <a:buSzPts val="2800"/>
            </a:pP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-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Đọc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kết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hợp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các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chiến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lược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đọc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trong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hộp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chỉ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Cambria"/>
              </a:rPr>
              <a:t>dẫn</a:t>
            </a:r>
            <a:endParaRPr sz="1500" kern="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Arial"/>
            </a:endParaRPr>
          </a:p>
        </p:txBody>
      </p:sp>
      <p:sp>
        <p:nvSpPr>
          <p:cNvPr id="82" name="Rectangle 81"/>
          <p:cNvSpPr>
            <a:spLocks noChangeArrowheads="1"/>
          </p:cNvSpPr>
          <p:nvPr/>
        </p:nvSpPr>
        <p:spPr bwMode="auto">
          <a:xfrm>
            <a:off x="1861343" y="1683524"/>
            <a:ext cx="2172863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121888" tIns="60944" rIns="121888" bIns="60944" numCol="1" anchor="ctr" anchorCtr="0" compatLnSpc="1">
            <a:prstTxWarp prst="textNoShape">
              <a:avLst/>
            </a:prstTxWarp>
            <a:spAutoFit/>
          </a:bodyPr>
          <a:lstStyle/>
          <a:p>
            <a:pPr defTabSz="1218870">
              <a:buClr>
                <a:srgbClr val="000000"/>
              </a:buClr>
            </a:pPr>
            <a:r>
              <a:rPr lang="en-US" altLang="en-US" sz="3200" b="1" i="1" kern="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  <a:sym typeface="Arial"/>
              </a:rPr>
              <a:t>1. </a:t>
            </a:r>
            <a:r>
              <a:rPr lang="en-US" altLang="en-US" sz="3200" b="1" i="1" kern="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  <a:sym typeface="Arial"/>
              </a:rPr>
              <a:t>Đọc</a:t>
            </a:r>
            <a:endParaRPr lang="en-US" altLang="en-US" sz="3200" b="1" i="1" kern="0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547631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200;p7"/>
          <p:cNvSpPr/>
          <p:nvPr/>
        </p:nvSpPr>
        <p:spPr>
          <a:xfrm>
            <a:off x="533400" y="282786"/>
            <a:ext cx="11277600" cy="6370930"/>
          </a:xfrm>
          <a:prstGeom prst="rect">
            <a:avLst/>
          </a:prstGeom>
          <a:noFill/>
          <a:ln w="12700" cap="flat" cmpd="sng">
            <a:noFill/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398" tIns="45698" rIns="91398" bIns="45698" anchor="ctr" anchorCtr="0">
            <a:spAutoFit/>
          </a:bodyPr>
          <a:lstStyle/>
          <a:p>
            <a:pPr algn="just" defTabSz="914150">
              <a:buClr>
                <a:srgbClr val="000000"/>
              </a:buClr>
              <a:buSzPts val="2200"/>
            </a:pPr>
            <a:r>
              <a:rPr lang="en-US" sz="23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   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Xưa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có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một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người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thợ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mộc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bỏ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ra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trăm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quan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tiền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mua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gỗ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về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để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làm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cái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nghề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đẽo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mà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bán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</a:t>
            </a:r>
            <a:endParaRPr sz="2400" kern="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Arial"/>
            </a:endParaRPr>
          </a:p>
          <a:p>
            <a:pPr algn="just" defTabSz="914150">
              <a:buClr>
                <a:srgbClr val="000000"/>
              </a:buClr>
              <a:buSzPts val="2200"/>
            </a:pP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   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Cửa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hàng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anh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ta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mở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bên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đường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 Ai qua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đó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cũng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ghé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vào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coi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Người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thì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nói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: “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Phải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đẽo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cao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to,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thì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mới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dễ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”.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Anh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ta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là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phải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đẽo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vừa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to,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vừa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cao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Người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khác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lại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nói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: “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Có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đẽo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nhỏ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hơn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thấp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hơn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thì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mới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dễ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”.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Anh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ta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là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phải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lại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đẽo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vừa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nhỏ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vừa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thấp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Sau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lại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có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người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bảo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: “Nay ở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trên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ngàn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hiện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có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người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đang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phá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hoang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bao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nhiêu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đồng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ruộng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và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tinh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bằng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voi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cả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Nếu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đẽo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thật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cao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thật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to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gấp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đôi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gấp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thế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để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voi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được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ra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hàng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bán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thì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chắn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là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bán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được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nhiều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lắm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mà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rỗi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lãi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vô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vàn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”.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Người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thợ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mộc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nghe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nói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liền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đẽo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ngay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một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lúc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bao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nhiêu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to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gấp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năm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gấp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bảy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thứ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thường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ra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bán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</a:t>
            </a:r>
            <a:endParaRPr sz="2400" kern="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Arial"/>
            </a:endParaRPr>
          </a:p>
          <a:p>
            <a:pPr algn="just" defTabSz="914150">
              <a:buClr>
                <a:srgbClr val="000000"/>
              </a:buClr>
              <a:buSzPts val="2200"/>
            </a:pP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   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Nhưng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qua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bao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nhiêu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tháng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chẳng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thấy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ai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đến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mua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một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cái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nào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cũng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chẳng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thấy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ai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nói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voi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ruộng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cả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Thành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ra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có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bao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nhiêu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gỗ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hỏng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bỏ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hết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và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bao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nhiêu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vốn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liếng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đời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nhà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ma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sạch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</a:t>
            </a:r>
            <a:endParaRPr sz="2400" kern="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Arial"/>
            </a:endParaRPr>
          </a:p>
          <a:p>
            <a:pPr algn="just" defTabSz="914150">
              <a:buClr>
                <a:srgbClr val="000000"/>
              </a:buClr>
              <a:buSzPts val="2200"/>
            </a:pP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   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Người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thợ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mộc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bây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giờ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mới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biết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dễ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nghe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người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là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dại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Nhưng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quá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muộn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rồi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không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sao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chữa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được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nữa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!</a:t>
            </a:r>
            <a:endParaRPr sz="2400" kern="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Arial"/>
            </a:endParaRPr>
          </a:p>
          <a:p>
            <a:pPr algn="just" defTabSz="914150">
              <a:buClr>
                <a:srgbClr val="000000"/>
              </a:buClr>
              <a:buSzPts val="2200"/>
            </a:pP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  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Bởi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chuyện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có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thành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ngữ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: “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Đẽo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cày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giữa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đường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”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để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nói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những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người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hay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để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tai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nghe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làm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theo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thiên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hạ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đến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nỗi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mất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cả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cơ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4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nghiệp</a:t>
            </a:r>
            <a:r>
              <a:rPr lang="en-US" sz="2400" kern="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</a:t>
            </a:r>
            <a:endParaRPr sz="2400" kern="0" dirty="0">
              <a:solidFill>
                <a:srgbClr val="000000"/>
              </a:solidFill>
              <a:latin typeface="Times New Roman" panose="02020603050405020304" pitchFamily="18" charset="0"/>
              <a:ea typeface="Cambria"/>
              <a:cs typeface="Times New Roman" panose="02020603050405020304" pitchFamily="18" charset="0"/>
              <a:sym typeface="Cambria"/>
            </a:endParaRPr>
          </a:p>
        </p:txBody>
      </p:sp>
    </p:spTree>
    <p:extLst>
      <p:ext uri="{BB962C8B-B14F-4D97-AF65-F5344CB8AC3E}">
        <p14:creationId xmlns:p14="http://schemas.microsoft.com/office/powerpoint/2010/main" val="974093608"/>
      </p:ext>
    </p:extLst>
  </p:cSld>
  <p:clrMapOvr>
    <a:masterClrMapping/>
  </p:clrMapOvr>
  <p:transition spd="slow">
    <p:fade/>
  </p:transition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6" name="Picture 6" descr="Hang Én: Một lần thử hành trình khám phá hang động lớn thứ ba thế giới">
            <a:extLst>
              <a:ext uri="{FF2B5EF4-FFF2-40B4-BE49-F238E27FC236}">
                <a16:creationId xmlns:a16="http://schemas.microsoft.com/office/drawing/2014/main" id="{753EB4A5-791F-44E9-9814-0D743D4830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173310"/>
            <a:ext cx="117348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170" name="Text Box 9"/>
          <p:cNvSpPr txBox="1">
            <a:spLocks noChangeArrowheads="1"/>
          </p:cNvSpPr>
          <p:nvPr/>
        </p:nvSpPr>
        <p:spPr bwMode="auto">
          <a:xfrm>
            <a:off x="2186940" y="1873571"/>
            <a:ext cx="411480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420" tIns="45718" rIns="91420" bIns="45718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4173">
              <a:spcBef>
                <a:spcPct val="50000"/>
              </a:spcBef>
            </a:pPr>
            <a:endParaRPr lang="en-US" altLang="en-US" sz="2800" b="1" u="sng">
              <a:solidFill>
                <a:srgbClr val="FFFF00"/>
              </a:solidFill>
              <a:latin typeface=".VnSouthernH" pitchFamily="34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C4A97C0-847C-4051-AF34-196E590C73C0}"/>
              </a:ext>
            </a:extLst>
          </p:cNvPr>
          <p:cNvGrpSpPr/>
          <p:nvPr/>
        </p:nvGrpSpPr>
        <p:grpSpPr>
          <a:xfrm>
            <a:off x="2057403" y="2136436"/>
            <a:ext cx="2624733" cy="2009921"/>
            <a:chOff x="494700" y="1607363"/>
            <a:chExt cx="2157773" cy="119497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33454897-3CBB-459C-9741-08E84B975418}"/>
                </a:ext>
              </a:extLst>
            </p:cNvPr>
            <p:cNvGrpSpPr/>
            <p:nvPr/>
          </p:nvGrpSpPr>
          <p:grpSpPr>
            <a:xfrm>
              <a:off x="494700" y="1607363"/>
              <a:ext cx="2157773" cy="1194973"/>
              <a:chOff x="731964" y="1651466"/>
              <a:chExt cx="5964664" cy="1728191"/>
            </a:xfrm>
          </p:grpSpPr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64DDDED3-48A0-4F82-8AD2-EF148340D3D4}"/>
                  </a:ext>
                </a:extLst>
              </p:cNvPr>
              <p:cNvSpPr/>
              <p:nvPr/>
            </p:nvSpPr>
            <p:spPr bwMode="auto">
              <a:xfrm>
                <a:off x="731964" y="1790700"/>
                <a:ext cx="5964664" cy="1588957"/>
              </a:xfrm>
              <a:prstGeom prst="roundRect">
                <a:avLst/>
              </a:prstGeom>
              <a:solidFill>
                <a:srgbClr val="FFFFCC"/>
              </a:solidFill>
              <a:ln w="57150" cap="flat" cmpd="sng" algn="ctr">
                <a:solidFill>
                  <a:srgbClr val="66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09728" tIns="54864" rIns="109728" bIns="54864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defTabSz="1097003" fontAlgn="base">
                  <a:spcBef>
                    <a:spcPct val="50000"/>
                  </a:spcBef>
                  <a:spcAft>
                    <a:spcPct val="0"/>
                  </a:spcAft>
                </a:pPr>
                <a:endParaRPr lang="en-US" sz="2400" dirty="0">
                  <a:solidFill>
                    <a:srgbClr val="000000"/>
                  </a:solidFill>
                  <a:latin typeface="Arial" charset="0"/>
                </a:endParaRPr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a16:creationId xmlns:a16="http://schemas.microsoft.com/office/drawing/2014/main" id="{7B4C0417-4C56-4FFE-A70A-077882791D47}"/>
                  </a:ext>
                </a:extLst>
              </p:cNvPr>
              <p:cNvSpPr/>
              <p:nvPr/>
            </p:nvSpPr>
            <p:spPr bwMode="auto">
              <a:xfrm>
                <a:off x="1984621" y="1651466"/>
                <a:ext cx="3922280" cy="486763"/>
              </a:xfrm>
              <a:prstGeom prst="roundRect">
                <a:avLst/>
              </a:prstGeom>
              <a:solidFill>
                <a:srgbClr val="FFFFCC"/>
              </a:solidFill>
              <a:ln w="38100" cap="flat" cmpd="sng" algn="ctr">
                <a:solidFill>
                  <a:srgbClr val="6600CC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glow rad="139700">
                  <a:schemeClr val="accent6">
                    <a:satMod val="175000"/>
                    <a:alpha val="40000"/>
                  </a:schemeClr>
                </a:glow>
              </a:effectLst>
            </p:spPr>
            <p:txBody>
              <a:bodyPr vert="horz" wrap="square" lIns="109728" tIns="54864" rIns="109728" bIns="54864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1097003" fontAlgn="base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2800" b="1" dirty="0" err="1">
                    <a:solidFill>
                      <a:srgbClr val="C00000"/>
                    </a:solidFill>
                    <a:latin typeface="Times New Roman" pitchFamily="18" charset="0"/>
                    <a:cs typeface="Times New Roman" pitchFamily="18" charset="0"/>
                  </a:rPr>
                  <a:t>Xuất</a:t>
                </a:r>
                <a:r>
                  <a:rPr lang="en-US" sz="2800" b="1" dirty="0">
                    <a:solidFill>
                      <a:srgbClr val="C00000"/>
                    </a:solidFill>
                    <a:latin typeface="Times New Roman" pitchFamily="18" charset="0"/>
                    <a:cs typeface="Times New Roman" pitchFamily="18" charset="0"/>
                  </a:rPr>
                  <a:t> </a:t>
                </a:r>
                <a:r>
                  <a:rPr lang="en-US" sz="2800" b="1" dirty="0" err="1">
                    <a:solidFill>
                      <a:srgbClr val="C00000"/>
                    </a:solidFill>
                    <a:latin typeface="Times New Roman" pitchFamily="18" charset="0"/>
                    <a:cs typeface="Times New Roman" pitchFamily="18" charset="0"/>
                  </a:rPr>
                  <a:t>xứ</a:t>
                </a:r>
                <a:endParaRPr lang="en-US" sz="2800" b="1" dirty="0">
                  <a:solidFill>
                    <a:srgbClr val="C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D199CE0A-9336-47F7-9758-C9B24423759E}"/>
                </a:ext>
              </a:extLst>
            </p:cNvPr>
            <p:cNvSpPr txBox="1"/>
            <p:nvPr/>
          </p:nvSpPr>
          <p:spPr>
            <a:xfrm>
              <a:off x="567581" y="1938298"/>
              <a:ext cx="2074398" cy="3110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 defTabSz="914173"/>
              <a:endParaRPr lang="en-US" sz="2800" dirty="0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28180A4C-478A-41B9-9D27-E2D0185CF7BE}"/>
              </a:ext>
            </a:extLst>
          </p:cNvPr>
          <p:cNvGrpSpPr/>
          <p:nvPr/>
        </p:nvGrpSpPr>
        <p:grpSpPr>
          <a:xfrm>
            <a:off x="7436818" y="476360"/>
            <a:ext cx="2907212" cy="5242487"/>
            <a:chOff x="360217" y="268423"/>
            <a:chExt cx="3285347" cy="3869806"/>
          </a:xfrm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35A11375-A022-4F7E-B45E-0542761F2A30}"/>
                </a:ext>
              </a:extLst>
            </p:cNvPr>
            <p:cNvGrpSpPr/>
            <p:nvPr/>
          </p:nvGrpSpPr>
          <p:grpSpPr>
            <a:xfrm>
              <a:off x="360217" y="268423"/>
              <a:ext cx="3285347" cy="3869806"/>
              <a:chOff x="360218" y="-284934"/>
              <a:chExt cx="9081579" cy="5596584"/>
            </a:xfrm>
          </p:grpSpPr>
          <p:sp>
            <p:nvSpPr>
              <p:cNvPr id="50" name="Rectangle: Rounded Corners 49">
                <a:extLst>
                  <a:ext uri="{FF2B5EF4-FFF2-40B4-BE49-F238E27FC236}">
                    <a16:creationId xmlns:a16="http://schemas.microsoft.com/office/drawing/2014/main" id="{663C1BA3-E1D6-4586-B18F-08603A51856C}"/>
                  </a:ext>
                </a:extLst>
              </p:cNvPr>
              <p:cNvSpPr/>
              <p:nvPr/>
            </p:nvSpPr>
            <p:spPr bwMode="auto">
              <a:xfrm>
                <a:off x="360218" y="1106732"/>
                <a:ext cx="9081579" cy="4204918"/>
              </a:xfrm>
              <a:prstGeom prst="roundRect">
                <a:avLst/>
              </a:prstGeom>
              <a:solidFill>
                <a:srgbClr val="FFFFCC"/>
              </a:solidFill>
              <a:ln w="57150" cap="flat" cmpd="sng" algn="ctr">
                <a:solidFill>
                  <a:srgbClr val="66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109728" tIns="54864" rIns="109728" bIns="54864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defTabSz="1097003" fontAlgn="base">
                  <a:spcBef>
                    <a:spcPct val="50000"/>
                  </a:spcBef>
                  <a:spcAft>
                    <a:spcPct val="0"/>
                  </a:spcAft>
                </a:pPr>
                <a:endParaRPr lang="en-US" sz="2400" dirty="0">
                  <a:solidFill>
                    <a:srgbClr val="000000"/>
                  </a:solidFill>
                  <a:latin typeface="Arial" charset="0"/>
                </a:endParaRPr>
              </a:p>
            </p:txBody>
          </p:sp>
          <p:sp>
            <p:nvSpPr>
              <p:cNvPr id="51" name="Rectangle: Rounded Corners 50">
                <a:extLst>
                  <a:ext uri="{FF2B5EF4-FFF2-40B4-BE49-F238E27FC236}">
                    <a16:creationId xmlns:a16="http://schemas.microsoft.com/office/drawing/2014/main" id="{2FDDFA90-4F1B-448B-B763-7E765CBC3764}"/>
                  </a:ext>
                </a:extLst>
              </p:cNvPr>
              <p:cNvSpPr/>
              <p:nvPr/>
            </p:nvSpPr>
            <p:spPr bwMode="auto">
              <a:xfrm>
                <a:off x="1451212" y="-284934"/>
                <a:ext cx="6899591" cy="1118172"/>
              </a:xfrm>
              <a:prstGeom prst="roundRect">
                <a:avLst/>
              </a:prstGeom>
              <a:solidFill>
                <a:srgbClr val="FFFFCC"/>
              </a:solidFill>
              <a:ln w="38100" cap="flat" cmpd="sng" algn="ctr">
                <a:solidFill>
                  <a:srgbClr val="6600CC"/>
                </a:solidFill>
                <a:prstDash val="solid"/>
                <a:round/>
                <a:headEnd type="none" w="med" len="med"/>
                <a:tailEnd type="none" w="med" len="med"/>
              </a:ln>
              <a:effectLst>
                <a:glow rad="139700">
                  <a:schemeClr val="accent6">
                    <a:satMod val="175000"/>
                    <a:alpha val="40000"/>
                  </a:schemeClr>
                </a:glow>
              </a:effectLst>
            </p:spPr>
            <p:txBody>
              <a:bodyPr vert="horz" wrap="square" lIns="109728" tIns="54864" rIns="109728" bIns="54864" numCol="1" rtlCol="0" anchor="t" anchorCtr="0" compatLnSpc="1">
                <a:prstTxWarp prst="textNoShape">
                  <a:avLst/>
                </a:prstTxWarp>
                <a:noAutofit/>
              </a:bodyPr>
              <a:lstStyle/>
              <a:p>
                <a:pPr algn="just" defTabSz="1097003" fontAlgn="base">
                  <a:spcBef>
                    <a:spcPct val="50000"/>
                  </a:spcBef>
                  <a:spcAft>
                    <a:spcPct val="0"/>
                  </a:spcAft>
                </a:pPr>
                <a:r>
                  <a:rPr lang="en-US" sz="2800" b="1" dirty="0" err="1" smtClean="0">
                    <a:solidFill>
                      <a:srgbClr val="C00000"/>
                    </a:solidFill>
                    <a:latin typeface="Times New Roman" pitchFamily="18" charset="0"/>
                    <a:cs typeface="Times New Roman" pitchFamily="18" charset="0"/>
                  </a:rPr>
                  <a:t>Bố</a:t>
                </a:r>
                <a:r>
                  <a:rPr lang="en-US" sz="2800" b="1" dirty="0" smtClean="0">
                    <a:solidFill>
                      <a:srgbClr val="C00000"/>
                    </a:solidFill>
                    <a:latin typeface="Times New Roman" pitchFamily="18" charset="0"/>
                    <a:cs typeface="Times New Roman" pitchFamily="18" charset="0"/>
                  </a:rPr>
                  <a:t> </a:t>
                </a:r>
                <a:r>
                  <a:rPr lang="en-US" sz="2800" b="1" dirty="0" err="1">
                    <a:solidFill>
                      <a:srgbClr val="C00000"/>
                    </a:solidFill>
                    <a:latin typeface="Times New Roman" pitchFamily="18" charset="0"/>
                    <a:cs typeface="Times New Roman" pitchFamily="18" charset="0"/>
                  </a:rPr>
                  <a:t>cục</a:t>
                </a:r>
                <a:r>
                  <a:rPr lang="en-US" sz="2800" b="1" dirty="0">
                    <a:solidFill>
                      <a:srgbClr val="C00000"/>
                    </a:solidFill>
                    <a:latin typeface="Times New Roman" pitchFamily="18" charset="0"/>
                    <a:cs typeface="Times New Roman" pitchFamily="18" charset="0"/>
                  </a:rPr>
                  <a:t>: 2 </a:t>
                </a:r>
                <a:r>
                  <a:rPr lang="en-US" sz="2800" b="1" dirty="0" err="1">
                    <a:solidFill>
                      <a:srgbClr val="C00000"/>
                    </a:solidFill>
                    <a:latin typeface="Times New Roman" pitchFamily="18" charset="0"/>
                    <a:cs typeface="Times New Roman" pitchFamily="18" charset="0"/>
                  </a:rPr>
                  <a:t>phần</a:t>
                </a:r>
                <a:endParaRPr lang="en-US" sz="2800" b="1" dirty="0">
                  <a:solidFill>
                    <a:srgbClr val="C0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8131B59D-0DCA-4A55-851D-CF21117BF13A}"/>
                </a:ext>
              </a:extLst>
            </p:cNvPr>
            <p:cNvSpPr txBox="1"/>
            <p:nvPr/>
          </p:nvSpPr>
          <p:spPr>
            <a:xfrm>
              <a:off x="436416" y="2019302"/>
              <a:ext cx="3080587" cy="5566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 defTabSz="914173"/>
              <a:endParaRPr lang="en-US" sz="4300" dirty="0">
                <a:solidFill>
                  <a:srgbClr val="006600"/>
                </a:solidFill>
                <a:latin typeface="等线 Light"/>
              </a:endParaRPr>
            </a:p>
          </p:txBody>
        </p:sp>
      </p:grpSp>
      <p:pic>
        <p:nvPicPr>
          <p:cNvPr id="4098" name="Picture 2" descr="E:\ẢNH CỦA bình\ĐẼO CÀY GIỮA ĐƯỜNG 7.pn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8389" y="1143001"/>
            <a:ext cx="2494674" cy="38957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Rectangle 1"/>
          <p:cNvSpPr/>
          <p:nvPr/>
        </p:nvSpPr>
        <p:spPr>
          <a:xfrm>
            <a:off x="7536908" y="1910242"/>
            <a:ext cx="2707032" cy="1384990"/>
          </a:xfrm>
          <a:prstGeom prst="rect">
            <a:avLst/>
          </a:prstGeom>
        </p:spPr>
        <p:txBody>
          <a:bodyPr wrap="square" lIns="91420" tIns="45718" rIns="91420" bIns="45718">
            <a:spAutoFit/>
          </a:bodyPr>
          <a:lstStyle/>
          <a:p>
            <a:pPr algn="just" defTabSz="914173"/>
            <a:r>
              <a:rPr lang="en-US" sz="2800" dirty="0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vi-VN" sz="2800" dirty="0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</a:rPr>
              <a:t>P1</a:t>
            </a:r>
            <a:r>
              <a:rPr lang="en-US" sz="2800" dirty="0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en-US" sz="2800" dirty="0" err="1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</a:rPr>
              <a:t>Đoạn</a:t>
            </a:r>
            <a:r>
              <a:rPr lang="en-US" sz="2800" dirty="0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</a:rPr>
              <a:t> 1):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thợ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mộc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đẽo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cày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</p:txBody>
      </p:sp>
      <p:sp>
        <p:nvSpPr>
          <p:cNvPr id="27" name="Rectangle 26"/>
          <p:cNvSpPr/>
          <p:nvPr/>
        </p:nvSpPr>
        <p:spPr>
          <a:xfrm>
            <a:off x="7536908" y="3222883"/>
            <a:ext cx="2707032" cy="1815878"/>
          </a:xfrm>
          <a:prstGeom prst="rect">
            <a:avLst/>
          </a:prstGeom>
        </p:spPr>
        <p:txBody>
          <a:bodyPr wrap="square" lIns="91420" tIns="45718" rIns="91420" bIns="45718">
            <a:spAutoFit/>
          </a:bodyPr>
          <a:lstStyle/>
          <a:p>
            <a:pPr algn="just" defTabSz="914173"/>
            <a:r>
              <a:rPr lang="en-US" sz="2800" dirty="0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vi-VN" sz="2800" dirty="0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</a:rPr>
              <a:t>P2</a:t>
            </a:r>
            <a:r>
              <a:rPr lang="en-US" sz="2800" dirty="0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en-US" sz="2800" dirty="0" err="1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</a:rPr>
              <a:t>Còn</a:t>
            </a:r>
            <a:r>
              <a:rPr lang="en-US" sz="2800" dirty="0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</a:rPr>
              <a:t>lại</a:t>
            </a:r>
            <a:r>
              <a:rPr lang="en-US" sz="2800" dirty="0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</a:rPr>
              <a:t>):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Những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lần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góp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ý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phản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ứng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thợ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mộc</a:t>
            </a:r>
            <a:r>
              <a:rPr lang="en-US" sz="2800" dirty="0">
                <a:solidFill>
                  <a:srgbClr val="000000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3" name="Rectangle 2"/>
          <p:cNvSpPr/>
          <p:nvPr/>
        </p:nvSpPr>
        <p:spPr>
          <a:xfrm>
            <a:off x="2146076" y="2793437"/>
            <a:ext cx="2592335" cy="1200325"/>
          </a:xfrm>
          <a:prstGeom prst="rect">
            <a:avLst/>
          </a:prstGeom>
        </p:spPr>
        <p:txBody>
          <a:bodyPr wrap="square" lIns="91420" tIns="45718" rIns="91420" bIns="45718">
            <a:spAutoFit/>
          </a:bodyPr>
          <a:lstStyle/>
          <a:p>
            <a:pPr defTabSz="914150"/>
            <a:r>
              <a:rPr lang="fr-FR" sz="2400" dirty="0" err="1">
                <a:solidFill>
                  <a:srgbClr val="000000"/>
                </a:solidFill>
                <a:latin typeface="Times New Roman"/>
                <a:ea typeface="MS Mincho"/>
              </a:rPr>
              <a:t>Trích</a:t>
            </a:r>
            <a:r>
              <a:rPr lang="fr-FR" sz="2400" dirty="0">
                <a:solidFill>
                  <a:srgbClr val="000000"/>
                </a:solidFill>
                <a:latin typeface="Times New Roman"/>
                <a:ea typeface="MS Mincho"/>
              </a:rPr>
              <a:t> </a:t>
            </a:r>
            <a:r>
              <a:rPr lang="fr-FR" sz="2400" dirty="0" err="1">
                <a:solidFill>
                  <a:srgbClr val="000000"/>
                </a:solidFill>
                <a:latin typeface="Times New Roman"/>
                <a:ea typeface="MS Mincho"/>
              </a:rPr>
              <a:t>trong</a:t>
            </a:r>
            <a:r>
              <a:rPr lang="fr-FR" sz="2400" dirty="0">
                <a:solidFill>
                  <a:srgbClr val="000000"/>
                </a:solidFill>
                <a:latin typeface="Times New Roman"/>
                <a:ea typeface="MS Mincho"/>
              </a:rPr>
              <a:t> </a:t>
            </a:r>
            <a:r>
              <a:rPr lang="fr-FR" sz="2400" i="1" dirty="0" err="1">
                <a:solidFill>
                  <a:srgbClr val="000000"/>
                </a:solidFill>
                <a:latin typeface="Times New Roman"/>
                <a:ea typeface="MS Mincho"/>
              </a:rPr>
              <a:t>Truyện</a:t>
            </a:r>
            <a:r>
              <a:rPr lang="fr-FR" sz="2400" i="1" dirty="0">
                <a:solidFill>
                  <a:srgbClr val="000000"/>
                </a:solidFill>
                <a:latin typeface="Times New Roman"/>
                <a:ea typeface="MS Mincho"/>
              </a:rPr>
              <a:t> </a:t>
            </a:r>
            <a:r>
              <a:rPr lang="fr-FR" sz="2400" i="1" dirty="0" err="1">
                <a:solidFill>
                  <a:srgbClr val="000000"/>
                </a:solidFill>
                <a:latin typeface="Times New Roman"/>
                <a:ea typeface="MS Mincho"/>
              </a:rPr>
              <a:t>cổ</a:t>
            </a:r>
            <a:r>
              <a:rPr lang="fr-FR" sz="2400" i="1" dirty="0">
                <a:solidFill>
                  <a:srgbClr val="000000"/>
                </a:solidFill>
                <a:latin typeface="Times New Roman"/>
                <a:ea typeface="MS Mincho"/>
              </a:rPr>
              <a:t> </a:t>
            </a:r>
            <a:r>
              <a:rPr lang="fr-FR" sz="2400" i="1" dirty="0" err="1">
                <a:solidFill>
                  <a:srgbClr val="000000"/>
                </a:solidFill>
                <a:latin typeface="Times New Roman"/>
                <a:ea typeface="MS Mincho"/>
              </a:rPr>
              <a:t>nước</a:t>
            </a:r>
            <a:r>
              <a:rPr lang="fr-FR" sz="2400" i="1" dirty="0">
                <a:solidFill>
                  <a:srgbClr val="000000"/>
                </a:solidFill>
                <a:latin typeface="Times New Roman"/>
                <a:ea typeface="MS Mincho"/>
              </a:rPr>
              <a:t> Nam</a:t>
            </a:r>
            <a:r>
              <a:rPr lang="fr-FR" sz="2400" dirty="0">
                <a:solidFill>
                  <a:srgbClr val="000000"/>
                </a:solidFill>
                <a:latin typeface="Times New Roman"/>
                <a:ea typeface="MS Mincho"/>
              </a:rPr>
              <a:t>, </a:t>
            </a:r>
            <a:r>
              <a:rPr lang="fr-FR" sz="2400" dirty="0" err="1">
                <a:solidFill>
                  <a:srgbClr val="000000"/>
                </a:solidFill>
                <a:latin typeface="Times New Roman"/>
                <a:ea typeface="MS Mincho"/>
              </a:rPr>
              <a:t>tập</a:t>
            </a:r>
            <a:r>
              <a:rPr lang="fr-FR" sz="2400" dirty="0">
                <a:solidFill>
                  <a:srgbClr val="000000"/>
                </a:solidFill>
                <a:latin typeface="Times New Roman"/>
                <a:ea typeface="MS Mincho"/>
              </a:rPr>
              <a:t> 1.</a:t>
            </a:r>
            <a:endParaRPr lang="en-US" sz="240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5924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7" grpId="0"/>
      <p:bldP spid="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5600" y="152400"/>
            <a:ext cx="2895600" cy="304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304844"/>
            <a:ext cx="4038600" cy="2743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28" name="Picture 4" descr="C:\Users\sony\luu\Desktop\tải xuống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0200" y="4191000"/>
            <a:ext cx="3886200" cy="2133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1848468" y="2895600"/>
            <a:ext cx="3790335" cy="990600"/>
          </a:xfrm>
        </p:spPr>
        <p:txBody>
          <a:bodyPr/>
          <a:lstStyle/>
          <a:p>
            <a:pPr defTabSz="91415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fr-FR" sz="2400" dirty="0">
                <a:solidFill>
                  <a:srgbClr val="00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/>
            </a:r>
            <a:br>
              <a:rPr lang="fr-FR" sz="2400" dirty="0">
                <a:solidFill>
                  <a:srgbClr val="000000"/>
                </a:solidFill>
                <a:latin typeface="Times New Roman" pitchFamily="18" charset="0"/>
                <a:ea typeface="+mn-ea"/>
                <a:cs typeface="Times New Roman" pitchFamily="18" charset="0"/>
              </a:rPr>
            </a:b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Anh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thợ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mộc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bỏ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tiền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mua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gỗ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về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đẽo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cày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để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bán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.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/>
            </a:r>
            <a:br>
              <a:rPr lang="en-US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</a:b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7" name="Title 2"/>
          <p:cNvSpPr txBox="1">
            <a:spLocks/>
          </p:cNvSpPr>
          <p:nvPr/>
        </p:nvSpPr>
        <p:spPr bwMode="auto">
          <a:xfrm>
            <a:off x="6135330" y="2895600"/>
            <a:ext cx="4114800" cy="10004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18" tIns="45718" rIns="91418" bIns="45718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</a:defRPr>
            </a:lvl5pPr>
            <a:lvl6pPr marL="457071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</a:defRPr>
            </a:lvl6pPr>
            <a:lvl7pPr marL="91415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</a:defRPr>
            </a:lvl7pPr>
            <a:lvl8pPr marL="1371226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</a:defRPr>
            </a:lvl8pPr>
            <a:lvl9pPr marL="1828301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91415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fr-FR" sz="2400" dirty="0">
                <a:solidFill>
                  <a:srgbClr val="00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/>
            </a:r>
            <a:br>
              <a:rPr lang="fr-FR" sz="2400" dirty="0">
                <a:solidFill>
                  <a:srgbClr val="000000"/>
                </a:solidFill>
                <a:latin typeface="Times New Roman" pitchFamily="18" charset="0"/>
                <a:ea typeface="+mn-ea"/>
                <a:cs typeface="Times New Roman" pitchFamily="18" charset="0"/>
              </a:rPr>
            </a:br>
            <a:endParaRPr lang="fr-FR" sz="2400" dirty="0">
              <a:solidFill>
                <a:srgbClr val="000000"/>
              </a:solidFill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algn="just" defTabSz="914150" eaLnBrk="1" fontAlgn="auto" hangingPunct="1">
              <a:spcBef>
                <a:spcPts val="0"/>
              </a:spcBef>
              <a:spcAft>
                <a:spcPts val="0"/>
              </a:spcAft>
            </a:pPr>
            <a:endParaRPr lang="fr-FR" sz="2400" dirty="0">
              <a:solidFill>
                <a:srgbClr val="000000"/>
              </a:solidFill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algn="just" defTabSz="91415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Mỗi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lần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có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khách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ghé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vào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và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góp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ý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về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việc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đẽo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cày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,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anh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ta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đều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làm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theo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.</a:t>
            </a:r>
            <a:endParaRPr lang="en-US" sz="2400" b="1" dirty="0">
              <a:solidFill>
                <a:srgbClr val="FF0000"/>
              </a:solidFill>
              <a:latin typeface="Times New Roman" pitchFamily="18" charset="0"/>
              <a:ea typeface="+mn-ea"/>
              <a:cs typeface="Times New Roman" pitchFamily="18" charset="0"/>
            </a:endParaRPr>
          </a:p>
          <a:p>
            <a:pPr defTabSz="91415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fr-FR" sz="2400" dirty="0">
                <a:solidFill>
                  <a:srgbClr val="00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.</a:t>
            </a:r>
            <a:r>
              <a:rPr lang="en-US" sz="2400" dirty="0">
                <a:solidFill>
                  <a:srgbClr val="000000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/>
            </a:r>
            <a:br>
              <a:rPr lang="en-US" sz="2400" dirty="0">
                <a:solidFill>
                  <a:srgbClr val="000000"/>
                </a:solidFill>
                <a:latin typeface="Times New Roman" pitchFamily="18" charset="0"/>
                <a:ea typeface="+mn-ea"/>
                <a:cs typeface="Times New Roman" pitchFamily="18" charset="0"/>
              </a:rPr>
            </a:br>
            <a:endParaRPr lang="en-US" dirty="0"/>
          </a:p>
        </p:txBody>
      </p:sp>
      <p:sp>
        <p:nvSpPr>
          <p:cNvPr id="4" name="Rectangle 3"/>
          <p:cNvSpPr/>
          <p:nvPr/>
        </p:nvSpPr>
        <p:spPr>
          <a:xfrm>
            <a:off x="1828800" y="4343445"/>
            <a:ext cx="3429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914150"/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Cuối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cùng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không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ai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đến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mua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cày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bao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nhiêu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vốn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liếng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mất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fr-FR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sạch</a:t>
            </a:r>
            <a:r>
              <a:rPr lang="fr-FR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endParaRPr lang="en-US" sz="24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0967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7" grpId="0"/>
      <p:bldP spid="4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8" name="Google Shape;1248;p44"/>
          <p:cNvSpPr/>
          <p:nvPr/>
        </p:nvSpPr>
        <p:spPr>
          <a:xfrm rot="-1002481" flipH="1">
            <a:off x="6251412" y="5727230"/>
            <a:ext cx="852091" cy="1392759"/>
          </a:xfrm>
          <a:custGeom>
            <a:avLst/>
            <a:gdLst/>
            <a:ahLst/>
            <a:cxnLst/>
            <a:rect l="l" t="t" r="r" b="b"/>
            <a:pathLst>
              <a:path w="34083" h="41782" extrusionOk="0">
                <a:moveTo>
                  <a:pt x="12343" y="2456"/>
                </a:moveTo>
                <a:cubicBezTo>
                  <a:pt x="12331" y="2490"/>
                  <a:pt x="12320" y="2527"/>
                  <a:pt x="12310" y="2564"/>
                </a:cubicBezTo>
                <a:lnTo>
                  <a:pt x="12310" y="2564"/>
                </a:lnTo>
                <a:cubicBezTo>
                  <a:pt x="12331" y="2492"/>
                  <a:pt x="12343" y="2456"/>
                  <a:pt x="12343" y="2456"/>
                </a:cubicBezTo>
                <a:close/>
                <a:moveTo>
                  <a:pt x="34082" y="1"/>
                </a:moveTo>
                <a:lnTo>
                  <a:pt x="34082" y="1"/>
                </a:lnTo>
                <a:cubicBezTo>
                  <a:pt x="34081" y="1"/>
                  <a:pt x="23592" y="7054"/>
                  <a:pt x="20959" y="20623"/>
                </a:cubicBezTo>
                <a:lnTo>
                  <a:pt x="20959" y="20623"/>
                </a:lnTo>
                <a:cubicBezTo>
                  <a:pt x="20959" y="20623"/>
                  <a:pt x="21159" y="12499"/>
                  <a:pt x="18414" y="7745"/>
                </a:cubicBezTo>
                <a:cubicBezTo>
                  <a:pt x="18414" y="7745"/>
                  <a:pt x="16405" y="13637"/>
                  <a:pt x="17075" y="15445"/>
                </a:cubicBezTo>
                <a:cubicBezTo>
                  <a:pt x="17075" y="15445"/>
                  <a:pt x="11579" y="5322"/>
                  <a:pt x="12310" y="2564"/>
                </a:cubicBezTo>
                <a:lnTo>
                  <a:pt x="12310" y="2564"/>
                </a:lnTo>
                <a:cubicBezTo>
                  <a:pt x="12098" y="3281"/>
                  <a:pt x="10964" y="7558"/>
                  <a:pt x="11451" y="15445"/>
                </a:cubicBezTo>
                <a:lnTo>
                  <a:pt x="11964" y="24172"/>
                </a:lnTo>
                <a:cubicBezTo>
                  <a:pt x="11964" y="24172"/>
                  <a:pt x="6116" y="18481"/>
                  <a:pt x="3059" y="11629"/>
                </a:cubicBezTo>
                <a:lnTo>
                  <a:pt x="1" y="4799"/>
                </a:lnTo>
                <a:lnTo>
                  <a:pt x="1" y="4799"/>
                </a:lnTo>
                <a:cubicBezTo>
                  <a:pt x="1" y="4800"/>
                  <a:pt x="1184" y="22320"/>
                  <a:pt x="2523" y="25935"/>
                </a:cubicBezTo>
                <a:cubicBezTo>
                  <a:pt x="3862" y="29529"/>
                  <a:pt x="6630" y="41782"/>
                  <a:pt x="6630" y="41782"/>
                </a:cubicBezTo>
                <a:lnTo>
                  <a:pt x="24887" y="38858"/>
                </a:lnTo>
                <a:lnTo>
                  <a:pt x="24396" y="38255"/>
                </a:lnTo>
                <a:cubicBezTo>
                  <a:pt x="24396" y="38255"/>
                  <a:pt x="23436" y="9799"/>
                  <a:pt x="340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51" name="Google Shape;1251;p44"/>
          <p:cNvGrpSpPr/>
          <p:nvPr/>
        </p:nvGrpSpPr>
        <p:grpSpPr>
          <a:xfrm flipH="1">
            <a:off x="1441329" y="-6515"/>
            <a:ext cx="3724141" cy="6446728"/>
            <a:chOff x="5624775" y="308450"/>
            <a:chExt cx="3724141" cy="4835046"/>
          </a:xfrm>
        </p:grpSpPr>
        <p:sp>
          <p:nvSpPr>
            <p:cNvPr id="1252" name="Google Shape;1252;p44"/>
            <p:cNvSpPr/>
            <p:nvPr/>
          </p:nvSpPr>
          <p:spPr>
            <a:xfrm flipH="1">
              <a:off x="7181983" y="308450"/>
              <a:ext cx="2166933" cy="4835046"/>
            </a:xfrm>
            <a:custGeom>
              <a:avLst/>
              <a:gdLst/>
              <a:ahLst/>
              <a:cxnLst/>
              <a:rect l="l" t="t" r="r" b="b"/>
              <a:pathLst>
                <a:path w="71310" h="159113" extrusionOk="0">
                  <a:moveTo>
                    <a:pt x="60351" y="1"/>
                  </a:moveTo>
                  <a:lnTo>
                    <a:pt x="52896" y="7411"/>
                  </a:lnTo>
                  <a:cubicBezTo>
                    <a:pt x="52896" y="7411"/>
                    <a:pt x="56846" y="24328"/>
                    <a:pt x="55641" y="29551"/>
                  </a:cubicBezTo>
                  <a:cubicBezTo>
                    <a:pt x="54458" y="34774"/>
                    <a:pt x="51111" y="33702"/>
                    <a:pt x="44950" y="39416"/>
                  </a:cubicBezTo>
                  <a:cubicBezTo>
                    <a:pt x="41067" y="42965"/>
                    <a:pt x="36983" y="46268"/>
                    <a:pt x="32697" y="49303"/>
                  </a:cubicBezTo>
                  <a:cubicBezTo>
                    <a:pt x="32697" y="49303"/>
                    <a:pt x="27318" y="41625"/>
                    <a:pt x="22765" y="33680"/>
                  </a:cubicBezTo>
                  <a:cubicBezTo>
                    <a:pt x="18212" y="25757"/>
                    <a:pt x="5223" y="1139"/>
                    <a:pt x="5223" y="1139"/>
                  </a:cubicBezTo>
                  <a:cubicBezTo>
                    <a:pt x="5223" y="1139"/>
                    <a:pt x="0" y="18793"/>
                    <a:pt x="4776" y="25556"/>
                  </a:cubicBezTo>
                  <a:cubicBezTo>
                    <a:pt x="14240" y="39036"/>
                    <a:pt x="20645" y="43456"/>
                    <a:pt x="24551" y="51781"/>
                  </a:cubicBezTo>
                  <a:cubicBezTo>
                    <a:pt x="28479" y="60128"/>
                    <a:pt x="14128" y="159112"/>
                    <a:pt x="14128" y="159112"/>
                  </a:cubicBezTo>
                  <a:lnTo>
                    <a:pt x="42317" y="159112"/>
                  </a:lnTo>
                  <a:cubicBezTo>
                    <a:pt x="42317" y="159112"/>
                    <a:pt x="35420" y="63520"/>
                    <a:pt x="42317" y="51714"/>
                  </a:cubicBezTo>
                  <a:cubicBezTo>
                    <a:pt x="69925" y="35555"/>
                    <a:pt x="71309" y="14329"/>
                    <a:pt x="71309" y="14329"/>
                  </a:cubicBezTo>
                  <a:lnTo>
                    <a:pt x="69167" y="2880"/>
                  </a:lnTo>
                  <a:cubicBezTo>
                    <a:pt x="69167" y="2880"/>
                    <a:pt x="67649" y="11205"/>
                    <a:pt x="64993" y="18302"/>
                  </a:cubicBezTo>
                  <a:cubicBezTo>
                    <a:pt x="63211" y="23064"/>
                    <a:pt x="61731" y="23847"/>
                    <a:pt x="60949" y="23847"/>
                  </a:cubicBezTo>
                  <a:cubicBezTo>
                    <a:pt x="60566" y="23847"/>
                    <a:pt x="60351" y="23659"/>
                    <a:pt x="60351" y="23659"/>
                  </a:cubicBezTo>
                  <a:lnTo>
                    <a:pt x="62627" y="3996"/>
                  </a:lnTo>
                  <a:lnTo>
                    <a:pt x="603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" name="Google Shape;1253;p44"/>
            <p:cNvSpPr/>
            <p:nvPr/>
          </p:nvSpPr>
          <p:spPr>
            <a:xfrm flipH="1">
              <a:off x="5624775" y="564519"/>
              <a:ext cx="2571816" cy="2603723"/>
            </a:xfrm>
            <a:custGeom>
              <a:avLst/>
              <a:gdLst/>
              <a:ahLst/>
              <a:cxnLst/>
              <a:rect l="l" t="t" r="r" b="b"/>
              <a:pathLst>
                <a:path w="84634" h="85684" extrusionOk="0">
                  <a:moveTo>
                    <a:pt x="79590" y="1"/>
                  </a:moveTo>
                  <a:cubicBezTo>
                    <a:pt x="79724" y="135"/>
                    <a:pt x="79947" y="1295"/>
                    <a:pt x="75059" y="12499"/>
                  </a:cubicBezTo>
                  <a:cubicBezTo>
                    <a:pt x="69568" y="25154"/>
                    <a:pt x="65261" y="31895"/>
                    <a:pt x="56378" y="34305"/>
                  </a:cubicBezTo>
                  <a:cubicBezTo>
                    <a:pt x="47495" y="36738"/>
                    <a:pt x="37295" y="39416"/>
                    <a:pt x="31358" y="44259"/>
                  </a:cubicBezTo>
                  <a:cubicBezTo>
                    <a:pt x="25444" y="49080"/>
                    <a:pt x="19261" y="67382"/>
                    <a:pt x="10646" y="69814"/>
                  </a:cubicBezTo>
                  <a:cubicBezTo>
                    <a:pt x="7973" y="70562"/>
                    <a:pt x="5933" y="70820"/>
                    <a:pt x="4392" y="70820"/>
                  </a:cubicBezTo>
                  <a:cubicBezTo>
                    <a:pt x="966" y="70820"/>
                    <a:pt x="0" y="69547"/>
                    <a:pt x="0" y="69547"/>
                  </a:cubicBezTo>
                  <a:lnTo>
                    <a:pt x="0" y="69547"/>
                  </a:lnTo>
                  <a:lnTo>
                    <a:pt x="156" y="85683"/>
                  </a:lnTo>
                  <a:cubicBezTo>
                    <a:pt x="156" y="85683"/>
                    <a:pt x="24640" y="75193"/>
                    <a:pt x="29751" y="64436"/>
                  </a:cubicBezTo>
                  <a:cubicBezTo>
                    <a:pt x="34862" y="53678"/>
                    <a:pt x="27341" y="54481"/>
                    <a:pt x="40509" y="46960"/>
                  </a:cubicBezTo>
                  <a:cubicBezTo>
                    <a:pt x="53700" y="39416"/>
                    <a:pt x="71711" y="42117"/>
                    <a:pt x="78183" y="27855"/>
                  </a:cubicBezTo>
                  <a:cubicBezTo>
                    <a:pt x="84634" y="13593"/>
                    <a:pt x="83719" y="2054"/>
                    <a:pt x="83719" y="2054"/>
                  </a:cubicBezTo>
                  <a:lnTo>
                    <a:pt x="795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254" name="Google Shape;1254;p44"/>
          <p:cNvSpPr/>
          <p:nvPr/>
        </p:nvSpPr>
        <p:spPr>
          <a:xfrm flipH="1">
            <a:off x="4412193" y="33452"/>
            <a:ext cx="4611381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5" name="Google Shape;1255;p44"/>
          <p:cNvSpPr/>
          <p:nvPr/>
        </p:nvSpPr>
        <p:spPr>
          <a:xfrm flipH="1">
            <a:off x="2193063" y="-290904"/>
            <a:ext cx="4611381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6" name="Google Shape;1256;p44"/>
          <p:cNvSpPr/>
          <p:nvPr/>
        </p:nvSpPr>
        <p:spPr>
          <a:xfrm flipH="1">
            <a:off x="3863078" y="-454299"/>
            <a:ext cx="4153158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7" name="Google Shape;1257;p44"/>
          <p:cNvSpPr/>
          <p:nvPr/>
        </p:nvSpPr>
        <p:spPr>
          <a:xfrm flipH="1">
            <a:off x="1396884" y="-249570"/>
            <a:ext cx="4150550" cy="139167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8" name="Google Shape;1258;p44"/>
          <p:cNvSpPr/>
          <p:nvPr/>
        </p:nvSpPr>
        <p:spPr>
          <a:xfrm rot="-920261" flipH="1">
            <a:off x="7458510" y="-949323"/>
            <a:ext cx="3816228" cy="2203717"/>
          </a:xfrm>
          <a:custGeom>
            <a:avLst/>
            <a:gdLst/>
            <a:ahLst/>
            <a:cxnLst/>
            <a:rect l="l" t="t" r="r" b="b"/>
            <a:pathLst>
              <a:path w="89567" h="38791" extrusionOk="0">
                <a:moveTo>
                  <a:pt x="89566" y="0"/>
                </a:moveTo>
                <a:lnTo>
                  <a:pt x="7879" y="23904"/>
                </a:lnTo>
                <a:lnTo>
                  <a:pt x="7879" y="23904"/>
                </a:lnTo>
                <a:cubicBezTo>
                  <a:pt x="7879" y="23904"/>
                  <a:pt x="402" y="28300"/>
                  <a:pt x="0" y="34929"/>
                </a:cubicBezTo>
                <a:cubicBezTo>
                  <a:pt x="0" y="34929"/>
                  <a:pt x="883" y="35268"/>
                  <a:pt x="2443" y="35268"/>
                </a:cubicBezTo>
                <a:cubicBezTo>
                  <a:pt x="3797" y="35268"/>
                  <a:pt x="5661" y="35013"/>
                  <a:pt x="7901" y="34059"/>
                </a:cubicBezTo>
                <a:lnTo>
                  <a:pt x="12722" y="31983"/>
                </a:lnTo>
                <a:lnTo>
                  <a:pt x="12722" y="31983"/>
                </a:lnTo>
                <a:cubicBezTo>
                  <a:pt x="12231" y="34282"/>
                  <a:pt x="12521" y="36670"/>
                  <a:pt x="13548" y="38790"/>
                </a:cubicBezTo>
                <a:cubicBezTo>
                  <a:pt x="13548" y="38790"/>
                  <a:pt x="16717" y="36224"/>
                  <a:pt x="17588" y="34036"/>
                </a:cubicBezTo>
                <a:lnTo>
                  <a:pt x="18458" y="31871"/>
                </a:lnTo>
                <a:cubicBezTo>
                  <a:pt x="18458" y="31871"/>
                  <a:pt x="21002" y="35509"/>
                  <a:pt x="22877" y="37987"/>
                </a:cubicBezTo>
                <a:cubicBezTo>
                  <a:pt x="22877" y="37987"/>
                  <a:pt x="26604" y="32586"/>
                  <a:pt x="27966" y="29506"/>
                </a:cubicBezTo>
                <a:lnTo>
                  <a:pt x="29327" y="26403"/>
                </a:lnTo>
                <a:cubicBezTo>
                  <a:pt x="29327" y="26403"/>
                  <a:pt x="29327" y="33902"/>
                  <a:pt x="32407" y="37786"/>
                </a:cubicBezTo>
                <a:cubicBezTo>
                  <a:pt x="32407" y="37786"/>
                  <a:pt x="35800" y="33612"/>
                  <a:pt x="36559" y="31090"/>
                </a:cubicBezTo>
                <a:lnTo>
                  <a:pt x="37094" y="29378"/>
                </a:lnTo>
                <a:lnTo>
                  <a:pt x="37094" y="29378"/>
                </a:lnTo>
                <a:cubicBezTo>
                  <a:pt x="37223" y="29900"/>
                  <a:pt x="37869" y="30669"/>
                  <a:pt x="39951" y="31648"/>
                </a:cubicBezTo>
                <a:cubicBezTo>
                  <a:pt x="41768" y="32512"/>
                  <a:pt x="42556" y="32754"/>
                  <a:pt x="42870" y="32754"/>
                </a:cubicBezTo>
                <a:cubicBezTo>
                  <a:pt x="43268" y="32754"/>
                  <a:pt x="42897" y="32362"/>
                  <a:pt x="42897" y="32362"/>
                </a:cubicBezTo>
                <a:cubicBezTo>
                  <a:pt x="42897" y="32362"/>
                  <a:pt x="45397" y="29707"/>
                  <a:pt x="44839" y="27742"/>
                </a:cubicBezTo>
                <a:cubicBezTo>
                  <a:pt x="44281" y="25801"/>
                  <a:pt x="43455" y="21672"/>
                  <a:pt x="43455" y="21672"/>
                </a:cubicBezTo>
                <a:lnTo>
                  <a:pt x="43455" y="21672"/>
                </a:lnTo>
                <a:cubicBezTo>
                  <a:pt x="43455" y="21672"/>
                  <a:pt x="45442" y="24663"/>
                  <a:pt x="49526" y="28122"/>
                </a:cubicBezTo>
                <a:cubicBezTo>
                  <a:pt x="53610" y="31604"/>
                  <a:pt x="54146" y="31715"/>
                  <a:pt x="54146" y="31715"/>
                </a:cubicBezTo>
                <a:cubicBezTo>
                  <a:pt x="54146" y="31715"/>
                  <a:pt x="58766" y="24283"/>
                  <a:pt x="58163" y="20846"/>
                </a:cubicBezTo>
                <a:lnTo>
                  <a:pt x="57672" y="17967"/>
                </a:lnTo>
                <a:lnTo>
                  <a:pt x="57583" y="17409"/>
                </a:lnTo>
                <a:lnTo>
                  <a:pt x="57583" y="17409"/>
                </a:lnTo>
                <a:cubicBezTo>
                  <a:pt x="57583" y="17409"/>
                  <a:pt x="63275" y="23591"/>
                  <a:pt x="66533" y="24171"/>
                </a:cubicBezTo>
                <a:lnTo>
                  <a:pt x="69792" y="24729"/>
                </a:lnTo>
                <a:cubicBezTo>
                  <a:pt x="69792" y="24729"/>
                  <a:pt x="70461" y="21225"/>
                  <a:pt x="71488" y="19306"/>
                </a:cubicBezTo>
                <a:lnTo>
                  <a:pt x="72515" y="17386"/>
                </a:lnTo>
                <a:cubicBezTo>
                  <a:pt x="72515" y="17386"/>
                  <a:pt x="72916" y="24886"/>
                  <a:pt x="75081" y="27899"/>
                </a:cubicBezTo>
                <a:cubicBezTo>
                  <a:pt x="75081" y="27899"/>
                  <a:pt x="79612" y="25310"/>
                  <a:pt x="82000" y="22163"/>
                </a:cubicBezTo>
                <a:cubicBezTo>
                  <a:pt x="84411" y="19038"/>
                  <a:pt x="87044" y="16204"/>
                  <a:pt x="88294" y="8102"/>
                </a:cubicBezTo>
                <a:lnTo>
                  <a:pt x="8956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60" name="Google Shape;1260;p44"/>
          <p:cNvGrpSpPr/>
          <p:nvPr/>
        </p:nvGrpSpPr>
        <p:grpSpPr>
          <a:xfrm>
            <a:off x="6730417" y="5593300"/>
            <a:ext cx="1619903" cy="1477213"/>
            <a:chOff x="-824250" y="4460825"/>
            <a:chExt cx="1285025" cy="878875"/>
          </a:xfrm>
        </p:grpSpPr>
        <p:sp>
          <p:nvSpPr>
            <p:cNvPr id="1261" name="Google Shape;1261;p44"/>
            <p:cNvSpPr/>
            <p:nvPr/>
          </p:nvSpPr>
          <p:spPr>
            <a:xfrm>
              <a:off x="-824250" y="4460825"/>
              <a:ext cx="1285025" cy="878875"/>
            </a:xfrm>
            <a:custGeom>
              <a:avLst/>
              <a:gdLst/>
              <a:ahLst/>
              <a:cxnLst/>
              <a:rect l="l" t="t" r="r" b="b"/>
              <a:pathLst>
                <a:path w="51401" h="35155" extrusionOk="0">
                  <a:moveTo>
                    <a:pt x="28041" y="34381"/>
                  </a:moveTo>
                  <a:lnTo>
                    <a:pt x="28041" y="34381"/>
                  </a:lnTo>
                  <a:cubicBezTo>
                    <a:pt x="28028" y="34400"/>
                    <a:pt x="28055" y="34408"/>
                    <a:pt x="28055" y="34408"/>
                  </a:cubicBezTo>
                  <a:lnTo>
                    <a:pt x="28041" y="34381"/>
                  </a:lnTo>
                  <a:close/>
                  <a:moveTo>
                    <a:pt x="24596" y="0"/>
                  </a:moveTo>
                  <a:cubicBezTo>
                    <a:pt x="22612" y="0"/>
                    <a:pt x="21270" y="148"/>
                    <a:pt x="21270" y="148"/>
                  </a:cubicBezTo>
                  <a:lnTo>
                    <a:pt x="20333" y="15526"/>
                  </a:lnTo>
                  <a:lnTo>
                    <a:pt x="15400" y="952"/>
                  </a:lnTo>
                  <a:cubicBezTo>
                    <a:pt x="6830" y="1822"/>
                    <a:pt x="3036" y="7871"/>
                    <a:pt x="3036" y="7871"/>
                  </a:cubicBezTo>
                  <a:lnTo>
                    <a:pt x="12030" y="16352"/>
                  </a:lnTo>
                  <a:lnTo>
                    <a:pt x="1161" y="13250"/>
                  </a:lnTo>
                  <a:lnTo>
                    <a:pt x="580" y="15816"/>
                  </a:lnTo>
                  <a:cubicBezTo>
                    <a:pt x="0" y="18383"/>
                    <a:pt x="580" y="22713"/>
                    <a:pt x="580" y="22713"/>
                  </a:cubicBezTo>
                  <a:lnTo>
                    <a:pt x="10736" y="25570"/>
                  </a:lnTo>
                  <a:lnTo>
                    <a:pt x="1853" y="27556"/>
                  </a:lnTo>
                  <a:cubicBezTo>
                    <a:pt x="8555" y="33832"/>
                    <a:pt x="15496" y="35154"/>
                    <a:pt x="20156" y="35154"/>
                  </a:cubicBezTo>
                  <a:cubicBezTo>
                    <a:pt x="23550" y="35154"/>
                    <a:pt x="25734" y="34453"/>
                    <a:pt x="25734" y="34453"/>
                  </a:cubicBezTo>
                  <a:lnTo>
                    <a:pt x="26649" y="31819"/>
                  </a:lnTo>
                  <a:lnTo>
                    <a:pt x="28041" y="34381"/>
                  </a:lnTo>
                  <a:lnTo>
                    <a:pt x="28041" y="34381"/>
                  </a:lnTo>
                  <a:cubicBezTo>
                    <a:pt x="28082" y="34319"/>
                    <a:pt x="28544" y="34132"/>
                    <a:pt x="31715" y="33671"/>
                  </a:cubicBezTo>
                  <a:cubicBezTo>
                    <a:pt x="34260" y="33292"/>
                    <a:pt x="36715" y="32622"/>
                    <a:pt x="39103" y="31663"/>
                  </a:cubicBezTo>
                  <a:lnTo>
                    <a:pt x="37117" y="25882"/>
                  </a:lnTo>
                  <a:lnTo>
                    <a:pt x="43433" y="29230"/>
                  </a:lnTo>
                  <a:cubicBezTo>
                    <a:pt x="46736" y="27199"/>
                    <a:pt x="51088" y="21664"/>
                    <a:pt x="51088" y="21664"/>
                  </a:cubicBezTo>
                  <a:lnTo>
                    <a:pt x="44348" y="19164"/>
                  </a:lnTo>
                  <a:lnTo>
                    <a:pt x="51401" y="14656"/>
                  </a:lnTo>
                  <a:cubicBezTo>
                    <a:pt x="48745" y="6465"/>
                    <a:pt x="39371" y="3519"/>
                    <a:pt x="39371" y="3519"/>
                  </a:cubicBezTo>
                  <a:lnTo>
                    <a:pt x="30733" y="14656"/>
                  </a:lnTo>
                  <a:lnTo>
                    <a:pt x="34952" y="1755"/>
                  </a:lnTo>
                  <a:cubicBezTo>
                    <a:pt x="31544" y="300"/>
                    <a:pt x="27420" y="0"/>
                    <a:pt x="245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" name="Google Shape;1262;p44"/>
            <p:cNvSpPr/>
            <p:nvPr/>
          </p:nvSpPr>
          <p:spPr>
            <a:xfrm>
              <a:off x="-811425" y="4533700"/>
              <a:ext cx="567475" cy="633325"/>
            </a:xfrm>
            <a:custGeom>
              <a:avLst/>
              <a:gdLst/>
              <a:ahLst/>
              <a:cxnLst/>
              <a:rect l="l" t="t" r="r" b="b"/>
              <a:pathLst>
                <a:path w="22699" h="25333" extrusionOk="0">
                  <a:moveTo>
                    <a:pt x="8281" y="1"/>
                  </a:moveTo>
                  <a:lnTo>
                    <a:pt x="8035" y="135"/>
                  </a:lnTo>
                  <a:lnTo>
                    <a:pt x="22007" y="24708"/>
                  </a:lnTo>
                  <a:lnTo>
                    <a:pt x="134" y="14352"/>
                  </a:lnTo>
                  <a:lnTo>
                    <a:pt x="1" y="14620"/>
                  </a:lnTo>
                  <a:lnTo>
                    <a:pt x="22699" y="25333"/>
                  </a:lnTo>
                  <a:lnTo>
                    <a:pt x="22699" y="25333"/>
                  </a:lnTo>
                  <a:lnTo>
                    <a:pt x="82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" name="Google Shape;1263;p44"/>
            <p:cNvSpPr/>
            <p:nvPr/>
          </p:nvSpPr>
          <p:spPr>
            <a:xfrm>
              <a:off x="-257350" y="4462300"/>
              <a:ext cx="598175" cy="705300"/>
            </a:xfrm>
            <a:custGeom>
              <a:avLst/>
              <a:gdLst/>
              <a:ahLst/>
              <a:cxnLst/>
              <a:rect l="l" t="t" r="r" b="b"/>
              <a:pathLst>
                <a:path w="23927" h="28212" extrusionOk="0">
                  <a:moveTo>
                    <a:pt x="3393" y="0"/>
                  </a:moveTo>
                  <a:lnTo>
                    <a:pt x="0" y="28211"/>
                  </a:lnTo>
                  <a:lnTo>
                    <a:pt x="23926" y="8504"/>
                  </a:lnTo>
                  <a:lnTo>
                    <a:pt x="23748" y="8303"/>
                  </a:lnTo>
                  <a:lnTo>
                    <a:pt x="357" y="27542"/>
                  </a:lnTo>
                  <a:lnTo>
                    <a:pt x="3661" y="22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" name="Google Shape;1264;p44"/>
            <p:cNvSpPr/>
            <p:nvPr/>
          </p:nvSpPr>
          <p:spPr>
            <a:xfrm>
              <a:off x="-686450" y="4576675"/>
              <a:ext cx="923475" cy="653975"/>
            </a:xfrm>
            <a:custGeom>
              <a:avLst/>
              <a:gdLst/>
              <a:ahLst/>
              <a:cxnLst/>
              <a:rect l="l" t="t" r="r" b="b"/>
              <a:pathLst>
                <a:path w="36939" h="26159" extrusionOk="0">
                  <a:moveTo>
                    <a:pt x="36716" y="0"/>
                  </a:moveTo>
                  <a:lnTo>
                    <a:pt x="17276" y="23168"/>
                  </a:lnTo>
                  <a:lnTo>
                    <a:pt x="1" y="25868"/>
                  </a:lnTo>
                  <a:lnTo>
                    <a:pt x="46" y="26158"/>
                  </a:lnTo>
                  <a:lnTo>
                    <a:pt x="17365" y="23435"/>
                  </a:lnTo>
                  <a:lnTo>
                    <a:pt x="17432" y="23435"/>
                  </a:lnTo>
                  <a:lnTo>
                    <a:pt x="36939" y="179"/>
                  </a:lnTo>
                  <a:lnTo>
                    <a:pt x="367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" name="Google Shape;1265;p44"/>
            <p:cNvSpPr/>
            <p:nvPr/>
          </p:nvSpPr>
          <p:spPr>
            <a:xfrm>
              <a:off x="-255675" y="5158650"/>
              <a:ext cx="19000" cy="170200"/>
            </a:xfrm>
            <a:custGeom>
              <a:avLst/>
              <a:gdLst/>
              <a:ahLst/>
              <a:cxnLst/>
              <a:rect l="l" t="t" r="r" b="b"/>
              <a:pathLst>
                <a:path w="760" h="6808" extrusionOk="0">
                  <a:moveTo>
                    <a:pt x="268" y="0"/>
                  </a:moveTo>
                  <a:lnTo>
                    <a:pt x="0" y="22"/>
                  </a:lnTo>
                  <a:lnTo>
                    <a:pt x="469" y="6807"/>
                  </a:lnTo>
                  <a:lnTo>
                    <a:pt x="759" y="678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6" name="Google Shape;369;p27">
            <a:extLst>
              <a:ext uri="{FF2B5EF4-FFF2-40B4-BE49-F238E27FC236}">
                <a16:creationId xmlns:a16="http://schemas.microsoft.com/office/drawing/2014/main" id="{8A37B689-D803-B8DE-B4EF-D578E6D3E7F4}"/>
              </a:ext>
            </a:extLst>
          </p:cNvPr>
          <p:cNvGrpSpPr/>
          <p:nvPr/>
        </p:nvGrpSpPr>
        <p:grpSpPr>
          <a:xfrm rot="-2010154">
            <a:off x="9634377" y="5027723"/>
            <a:ext cx="851115" cy="1968692"/>
            <a:chOff x="-1610600" y="3648550"/>
            <a:chExt cx="851075" cy="1476450"/>
          </a:xfrm>
        </p:grpSpPr>
        <p:sp>
          <p:nvSpPr>
            <p:cNvPr id="57" name="Google Shape;370;p27">
              <a:extLst>
                <a:ext uri="{FF2B5EF4-FFF2-40B4-BE49-F238E27FC236}">
                  <a16:creationId xmlns:a16="http://schemas.microsoft.com/office/drawing/2014/main" id="{3F466B45-C3D0-F990-582B-D95F41089F97}"/>
                </a:ext>
              </a:extLst>
            </p:cNvPr>
            <p:cNvSpPr/>
            <p:nvPr/>
          </p:nvSpPr>
          <p:spPr>
            <a:xfrm>
              <a:off x="-1206450" y="4775125"/>
              <a:ext cx="436325" cy="253950"/>
            </a:xfrm>
            <a:custGeom>
              <a:avLst/>
              <a:gdLst/>
              <a:ahLst/>
              <a:cxnLst/>
              <a:rect l="l" t="t" r="r" b="b"/>
              <a:pathLst>
                <a:path w="17453" h="10158" extrusionOk="0">
                  <a:moveTo>
                    <a:pt x="16978" y="0"/>
                  </a:moveTo>
                  <a:cubicBezTo>
                    <a:pt x="16935" y="0"/>
                    <a:pt x="16891" y="8"/>
                    <a:pt x="16846" y="23"/>
                  </a:cubicBezTo>
                  <a:lnTo>
                    <a:pt x="8588" y="2925"/>
                  </a:lnTo>
                  <a:cubicBezTo>
                    <a:pt x="2897" y="4956"/>
                    <a:pt x="777" y="8259"/>
                    <a:pt x="152" y="9598"/>
                  </a:cubicBezTo>
                  <a:cubicBezTo>
                    <a:pt x="1" y="9857"/>
                    <a:pt x="204" y="10157"/>
                    <a:pt x="480" y="10157"/>
                  </a:cubicBezTo>
                  <a:cubicBezTo>
                    <a:pt x="489" y="10157"/>
                    <a:pt x="499" y="10157"/>
                    <a:pt x="509" y="10156"/>
                  </a:cubicBezTo>
                  <a:cubicBezTo>
                    <a:pt x="2384" y="10022"/>
                    <a:pt x="7986" y="9554"/>
                    <a:pt x="11244" y="8192"/>
                  </a:cubicBezTo>
                  <a:cubicBezTo>
                    <a:pt x="14347" y="6898"/>
                    <a:pt x="16534" y="2389"/>
                    <a:pt x="17337" y="537"/>
                  </a:cubicBezTo>
                  <a:cubicBezTo>
                    <a:pt x="17452" y="268"/>
                    <a:pt x="17238" y="0"/>
                    <a:pt x="16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" name="Google Shape;371;p27">
              <a:extLst>
                <a:ext uri="{FF2B5EF4-FFF2-40B4-BE49-F238E27FC236}">
                  <a16:creationId xmlns:a16="http://schemas.microsoft.com/office/drawing/2014/main" id="{C90C9303-472E-6212-F96C-39D52024092E}"/>
                </a:ext>
              </a:extLst>
            </p:cNvPr>
            <p:cNvSpPr/>
            <p:nvPr/>
          </p:nvSpPr>
          <p:spPr>
            <a:xfrm>
              <a:off x="-1195300" y="4543000"/>
              <a:ext cx="435775" cy="253950"/>
            </a:xfrm>
            <a:custGeom>
              <a:avLst/>
              <a:gdLst/>
              <a:ahLst/>
              <a:cxnLst/>
              <a:rect l="l" t="t" r="r" b="b"/>
              <a:pathLst>
                <a:path w="17431" h="10158" extrusionOk="0">
                  <a:moveTo>
                    <a:pt x="16977" y="1"/>
                  </a:moveTo>
                  <a:cubicBezTo>
                    <a:pt x="16935" y="1"/>
                    <a:pt x="16891" y="8"/>
                    <a:pt x="16847" y="24"/>
                  </a:cubicBezTo>
                  <a:lnTo>
                    <a:pt x="8589" y="2947"/>
                  </a:lnTo>
                  <a:cubicBezTo>
                    <a:pt x="2897" y="4956"/>
                    <a:pt x="777" y="8259"/>
                    <a:pt x="130" y="9598"/>
                  </a:cubicBezTo>
                  <a:cubicBezTo>
                    <a:pt x="1" y="9857"/>
                    <a:pt x="184" y="10158"/>
                    <a:pt x="478" y="10158"/>
                  </a:cubicBezTo>
                  <a:cubicBezTo>
                    <a:pt x="488" y="10158"/>
                    <a:pt x="499" y="10157"/>
                    <a:pt x="509" y="10156"/>
                  </a:cubicBezTo>
                  <a:cubicBezTo>
                    <a:pt x="2362" y="10045"/>
                    <a:pt x="7986" y="9554"/>
                    <a:pt x="11222" y="8215"/>
                  </a:cubicBezTo>
                  <a:cubicBezTo>
                    <a:pt x="14347" y="6920"/>
                    <a:pt x="16534" y="2389"/>
                    <a:pt x="17316" y="537"/>
                  </a:cubicBezTo>
                  <a:cubicBezTo>
                    <a:pt x="17430" y="269"/>
                    <a:pt x="17233" y="1"/>
                    <a:pt x="16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372;p27">
              <a:extLst>
                <a:ext uri="{FF2B5EF4-FFF2-40B4-BE49-F238E27FC236}">
                  <a16:creationId xmlns:a16="http://schemas.microsoft.com/office/drawing/2014/main" id="{220E1B6B-80E8-C468-C4E8-E104D4DAEB7A}"/>
                </a:ext>
              </a:extLst>
            </p:cNvPr>
            <p:cNvSpPr/>
            <p:nvPr/>
          </p:nvSpPr>
          <p:spPr>
            <a:xfrm>
              <a:off x="-1195775" y="4255900"/>
              <a:ext cx="408425" cy="295075"/>
            </a:xfrm>
            <a:custGeom>
              <a:avLst/>
              <a:gdLst/>
              <a:ahLst/>
              <a:cxnLst/>
              <a:rect l="l" t="t" r="r" b="b"/>
              <a:pathLst>
                <a:path w="16337" h="11803" extrusionOk="0">
                  <a:moveTo>
                    <a:pt x="15887" y="0"/>
                  </a:moveTo>
                  <a:cubicBezTo>
                    <a:pt x="15834" y="0"/>
                    <a:pt x="15780" y="11"/>
                    <a:pt x="15728" y="36"/>
                  </a:cubicBezTo>
                  <a:lnTo>
                    <a:pt x="7827" y="3785"/>
                  </a:lnTo>
                  <a:cubicBezTo>
                    <a:pt x="2358" y="6374"/>
                    <a:pt x="595" y="9878"/>
                    <a:pt x="104" y="11284"/>
                  </a:cubicBezTo>
                  <a:cubicBezTo>
                    <a:pt x="0" y="11534"/>
                    <a:pt x="206" y="11802"/>
                    <a:pt x="469" y="11802"/>
                  </a:cubicBezTo>
                  <a:cubicBezTo>
                    <a:pt x="488" y="11802"/>
                    <a:pt x="508" y="11801"/>
                    <a:pt x="528" y="11798"/>
                  </a:cubicBezTo>
                  <a:cubicBezTo>
                    <a:pt x="2358" y="11485"/>
                    <a:pt x="7894" y="10436"/>
                    <a:pt x="10996" y="8740"/>
                  </a:cubicBezTo>
                  <a:cubicBezTo>
                    <a:pt x="13942" y="7155"/>
                    <a:pt x="15661" y="2424"/>
                    <a:pt x="16263" y="482"/>
                  </a:cubicBezTo>
                  <a:cubicBezTo>
                    <a:pt x="16336" y="226"/>
                    <a:pt x="16125" y="0"/>
                    <a:pt x="158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373;p27">
              <a:extLst>
                <a:ext uri="{FF2B5EF4-FFF2-40B4-BE49-F238E27FC236}">
                  <a16:creationId xmlns:a16="http://schemas.microsoft.com/office/drawing/2014/main" id="{99EC5577-7689-F6F1-F4FA-DCA0EA400D38}"/>
                </a:ext>
              </a:extLst>
            </p:cNvPr>
            <p:cNvSpPr/>
            <p:nvPr/>
          </p:nvSpPr>
          <p:spPr>
            <a:xfrm>
              <a:off x="-1167525" y="3931275"/>
              <a:ext cx="289625" cy="411475"/>
            </a:xfrm>
            <a:custGeom>
              <a:avLst/>
              <a:gdLst/>
              <a:ahLst/>
              <a:cxnLst/>
              <a:rect l="l" t="t" r="r" b="b"/>
              <a:pathLst>
                <a:path w="11585" h="16459" extrusionOk="0">
                  <a:moveTo>
                    <a:pt x="11046" y="0"/>
                  </a:moveTo>
                  <a:cubicBezTo>
                    <a:pt x="10952" y="0"/>
                    <a:pt x="10856" y="38"/>
                    <a:pt x="10781" y="120"/>
                  </a:cubicBezTo>
                  <a:lnTo>
                    <a:pt x="4666" y="6370"/>
                  </a:lnTo>
                  <a:cubicBezTo>
                    <a:pt x="447" y="10677"/>
                    <a:pt x="1" y="14583"/>
                    <a:pt x="1" y="16056"/>
                  </a:cubicBezTo>
                  <a:cubicBezTo>
                    <a:pt x="1" y="16297"/>
                    <a:pt x="187" y="16458"/>
                    <a:pt x="394" y="16458"/>
                  </a:cubicBezTo>
                  <a:cubicBezTo>
                    <a:pt x="456" y="16458"/>
                    <a:pt x="520" y="16444"/>
                    <a:pt x="581" y="16413"/>
                  </a:cubicBezTo>
                  <a:cubicBezTo>
                    <a:pt x="2211" y="15476"/>
                    <a:pt x="7031" y="12574"/>
                    <a:pt x="9353" y="9941"/>
                  </a:cubicBezTo>
                  <a:cubicBezTo>
                    <a:pt x="11584" y="7396"/>
                    <a:pt x="11540" y="2375"/>
                    <a:pt x="11428" y="366"/>
                  </a:cubicBezTo>
                  <a:cubicBezTo>
                    <a:pt x="11413" y="144"/>
                    <a:pt x="11232" y="0"/>
                    <a:pt x="11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" name="Google Shape;374;p27">
              <a:extLst>
                <a:ext uri="{FF2B5EF4-FFF2-40B4-BE49-F238E27FC236}">
                  <a16:creationId xmlns:a16="http://schemas.microsoft.com/office/drawing/2014/main" id="{962A153A-B5A9-99E0-CF81-3F4B2668429D}"/>
                </a:ext>
              </a:extLst>
            </p:cNvPr>
            <p:cNvSpPr/>
            <p:nvPr/>
          </p:nvSpPr>
          <p:spPr>
            <a:xfrm>
              <a:off x="-1260150" y="3648550"/>
              <a:ext cx="162975" cy="1476450"/>
            </a:xfrm>
            <a:custGeom>
              <a:avLst/>
              <a:gdLst/>
              <a:ahLst/>
              <a:cxnLst/>
              <a:rect l="l" t="t" r="r" b="b"/>
              <a:pathLst>
                <a:path w="6519" h="59058" extrusionOk="0">
                  <a:moveTo>
                    <a:pt x="1681" y="0"/>
                  </a:moveTo>
                  <a:cubicBezTo>
                    <a:pt x="1493" y="0"/>
                    <a:pt x="1310" y="142"/>
                    <a:pt x="1295" y="359"/>
                  </a:cubicBezTo>
                  <a:cubicBezTo>
                    <a:pt x="1184" y="1520"/>
                    <a:pt x="961" y="4064"/>
                    <a:pt x="514" y="9064"/>
                  </a:cubicBezTo>
                  <a:cubicBezTo>
                    <a:pt x="1" y="15067"/>
                    <a:pt x="2121" y="18371"/>
                    <a:pt x="3059" y="19509"/>
                  </a:cubicBezTo>
                  <a:cubicBezTo>
                    <a:pt x="3148" y="19598"/>
                    <a:pt x="3260" y="19643"/>
                    <a:pt x="3371" y="19643"/>
                  </a:cubicBezTo>
                  <a:lnTo>
                    <a:pt x="2121" y="59058"/>
                  </a:lnTo>
                  <a:lnTo>
                    <a:pt x="4152" y="22165"/>
                  </a:lnTo>
                  <a:lnTo>
                    <a:pt x="3527" y="19598"/>
                  </a:lnTo>
                  <a:cubicBezTo>
                    <a:pt x="3617" y="19553"/>
                    <a:pt x="3684" y="19486"/>
                    <a:pt x="3728" y="19397"/>
                  </a:cubicBezTo>
                  <a:cubicBezTo>
                    <a:pt x="4376" y="17656"/>
                    <a:pt x="6295" y="12367"/>
                    <a:pt x="6407" y="8840"/>
                  </a:cubicBezTo>
                  <a:cubicBezTo>
                    <a:pt x="6518" y="5493"/>
                    <a:pt x="3327" y="1609"/>
                    <a:pt x="1965" y="136"/>
                  </a:cubicBezTo>
                  <a:cubicBezTo>
                    <a:pt x="1887" y="42"/>
                    <a:pt x="1783" y="0"/>
                    <a:pt x="1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375;p27">
              <a:extLst>
                <a:ext uri="{FF2B5EF4-FFF2-40B4-BE49-F238E27FC236}">
                  <a16:creationId xmlns:a16="http://schemas.microsoft.com/office/drawing/2014/main" id="{272ECED4-D230-9F52-815A-0808800FC449}"/>
                </a:ext>
              </a:extLst>
            </p:cNvPr>
            <p:cNvSpPr/>
            <p:nvPr/>
          </p:nvSpPr>
          <p:spPr>
            <a:xfrm>
              <a:off x="-1610600" y="4743975"/>
              <a:ext cx="414500" cy="285725"/>
            </a:xfrm>
            <a:custGeom>
              <a:avLst/>
              <a:gdLst/>
              <a:ahLst/>
              <a:cxnLst/>
              <a:rect l="l" t="t" r="r" b="b"/>
              <a:pathLst>
                <a:path w="16580" h="11429" extrusionOk="0">
                  <a:moveTo>
                    <a:pt x="436" y="0"/>
                  </a:moveTo>
                  <a:cubicBezTo>
                    <a:pt x="192" y="0"/>
                    <a:pt x="1" y="255"/>
                    <a:pt x="92" y="510"/>
                  </a:cubicBezTo>
                  <a:cubicBezTo>
                    <a:pt x="717" y="2408"/>
                    <a:pt x="2547" y="7095"/>
                    <a:pt x="5538" y="8635"/>
                  </a:cubicBezTo>
                  <a:cubicBezTo>
                    <a:pt x="8685" y="10242"/>
                    <a:pt x="14220" y="11157"/>
                    <a:pt x="16072" y="11424"/>
                  </a:cubicBezTo>
                  <a:cubicBezTo>
                    <a:pt x="16092" y="11428"/>
                    <a:pt x="16112" y="11429"/>
                    <a:pt x="16132" y="11429"/>
                  </a:cubicBezTo>
                  <a:cubicBezTo>
                    <a:pt x="16392" y="11429"/>
                    <a:pt x="16579" y="11160"/>
                    <a:pt x="16496" y="10911"/>
                  </a:cubicBezTo>
                  <a:cubicBezTo>
                    <a:pt x="15961" y="9527"/>
                    <a:pt x="14108" y="6068"/>
                    <a:pt x="8595" y="3590"/>
                  </a:cubicBezTo>
                  <a:lnTo>
                    <a:pt x="605" y="42"/>
                  </a:lnTo>
                  <a:cubicBezTo>
                    <a:pt x="548" y="13"/>
                    <a:pt x="491" y="0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376;p27">
              <a:extLst>
                <a:ext uri="{FF2B5EF4-FFF2-40B4-BE49-F238E27FC236}">
                  <a16:creationId xmlns:a16="http://schemas.microsoft.com/office/drawing/2014/main" id="{09AE1A1D-66F1-89C1-F511-B829B82E2250}"/>
                </a:ext>
              </a:extLst>
            </p:cNvPr>
            <p:cNvSpPr/>
            <p:nvPr/>
          </p:nvSpPr>
          <p:spPr>
            <a:xfrm>
              <a:off x="-1602350" y="4512050"/>
              <a:ext cx="414575" cy="286100"/>
            </a:xfrm>
            <a:custGeom>
              <a:avLst/>
              <a:gdLst/>
              <a:ahLst/>
              <a:cxnLst/>
              <a:rect l="l" t="t" r="r" b="b"/>
              <a:pathLst>
                <a:path w="16583" h="11444" extrusionOk="0">
                  <a:moveTo>
                    <a:pt x="451" y="1"/>
                  </a:moveTo>
                  <a:cubicBezTo>
                    <a:pt x="202" y="1"/>
                    <a:pt x="0" y="244"/>
                    <a:pt x="74" y="503"/>
                  </a:cubicBezTo>
                  <a:cubicBezTo>
                    <a:pt x="722" y="2422"/>
                    <a:pt x="2552" y="7132"/>
                    <a:pt x="5543" y="8649"/>
                  </a:cubicBezTo>
                  <a:cubicBezTo>
                    <a:pt x="8667" y="10234"/>
                    <a:pt x="14225" y="11149"/>
                    <a:pt x="16077" y="11439"/>
                  </a:cubicBezTo>
                  <a:cubicBezTo>
                    <a:pt x="16097" y="11442"/>
                    <a:pt x="16117" y="11444"/>
                    <a:pt x="16136" y="11444"/>
                  </a:cubicBezTo>
                  <a:cubicBezTo>
                    <a:pt x="16396" y="11444"/>
                    <a:pt x="16583" y="11174"/>
                    <a:pt x="16479" y="10903"/>
                  </a:cubicBezTo>
                  <a:cubicBezTo>
                    <a:pt x="15943" y="9520"/>
                    <a:pt x="14113" y="6060"/>
                    <a:pt x="8600" y="3605"/>
                  </a:cubicBezTo>
                  <a:lnTo>
                    <a:pt x="610" y="34"/>
                  </a:lnTo>
                  <a:cubicBezTo>
                    <a:pt x="556" y="11"/>
                    <a:pt x="503" y="1"/>
                    <a:pt x="4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" name="Google Shape;377;p27">
              <a:extLst>
                <a:ext uri="{FF2B5EF4-FFF2-40B4-BE49-F238E27FC236}">
                  <a16:creationId xmlns:a16="http://schemas.microsoft.com/office/drawing/2014/main" id="{05D9A2EE-48A2-5763-FF9E-DF85E3C27488}"/>
                </a:ext>
              </a:extLst>
            </p:cNvPr>
            <p:cNvSpPr/>
            <p:nvPr/>
          </p:nvSpPr>
          <p:spPr>
            <a:xfrm>
              <a:off x="-1568900" y="4229900"/>
              <a:ext cx="383925" cy="324575"/>
            </a:xfrm>
            <a:custGeom>
              <a:avLst/>
              <a:gdLst/>
              <a:ahLst/>
              <a:cxnLst/>
              <a:rect l="l" t="t" r="r" b="b"/>
              <a:pathLst>
                <a:path w="15357" h="12983" extrusionOk="0">
                  <a:moveTo>
                    <a:pt x="425" y="1"/>
                  </a:moveTo>
                  <a:cubicBezTo>
                    <a:pt x="197" y="1"/>
                    <a:pt x="0" y="209"/>
                    <a:pt x="53" y="473"/>
                  </a:cubicBezTo>
                  <a:cubicBezTo>
                    <a:pt x="477" y="2437"/>
                    <a:pt x="1816" y="7280"/>
                    <a:pt x="4629" y="9111"/>
                  </a:cubicBezTo>
                  <a:cubicBezTo>
                    <a:pt x="7575" y="11030"/>
                    <a:pt x="12998" y="12525"/>
                    <a:pt x="14828" y="12972"/>
                  </a:cubicBezTo>
                  <a:cubicBezTo>
                    <a:pt x="14859" y="12979"/>
                    <a:pt x="14889" y="12983"/>
                    <a:pt x="14918" y="12983"/>
                  </a:cubicBezTo>
                  <a:cubicBezTo>
                    <a:pt x="15152" y="12983"/>
                    <a:pt x="15357" y="12760"/>
                    <a:pt x="15297" y="12503"/>
                  </a:cubicBezTo>
                  <a:cubicBezTo>
                    <a:pt x="14895" y="11075"/>
                    <a:pt x="13422" y="7437"/>
                    <a:pt x="8200" y="4424"/>
                  </a:cubicBezTo>
                  <a:lnTo>
                    <a:pt x="611" y="49"/>
                  </a:lnTo>
                  <a:cubicBezTo>
                    <a:pt x="550" y="16"/>
                    <a:pt x="486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" name="Google Shape;378;p27">
              <a:extLst>
                <a:ext uri="{FF2B5EF4-FFF2-40B4-BE49-F238E27FC236}">
                  <a16:creationId xmlns:a16="http://schemas.microsoft.com/office/drawing/2014/main" id="{40D5F6B4-36B9-8D89-0BEB-3F63D2011D81}"/>
                </a:ext>
              </a:extLst>
            </p:cNvPr>
            <p:cNvSpPr/>
            <p:nvPr/>
          </p:nvSpPr>
          <p:spPr>
            <a:xfrm>
              <a:off x="-1493925" y="3832150"/>
              <a:ext cx="319175" cy="502650"/>
            </a:xfrm>
            <a:custGeom>
              <a:avLst/>
              <a:gdLst/>
              <a:ahLst/>
              <a:cxnLst/>
              <a:rect l="l" t="t" r="r" b="b"/>
              <a:pathLst>
                <a:path w="12767" h="20106" extrusionOk="0">
                  <a:moveTo>
                    <a:pt x="1268" y="0"/>
                  </a:moveTo>
                  <a:cubicBezTo>
                    <a:pt x="1059" y="0"/>
                    <a:pt x="854" y="142"/>
                    <a:pt x="826" y="380"/>
                  </a:cubicBezTo>
                  <a:cubicBezTo>
                    <a:pt x="491" y="2702"/>
                    <a:pt x="0" y="8549"/>
                    <a:pt x="2344" y="11696"/>
                  </a:cubicBezTo>
                  <a:cubicBezTo>
                    <a:pt x="4777" y="14977"/>
                    <a:pt x="10133" y="18794"/>
                    <a:pt x="11919" y="20021"/>
                  </a:cubicBezTo>
                  <a:cubicBezTo>
                    <a:pt x="11996" y="20079"/>
                    <a:pt x="12085" y="20106"/>
                    <a:pt x="12172" y="20106"/>
                  </a:cubicBezTo>
                  <a:cubicBezTo>
                    <a:pt x="12387" y="20106"/>
                    <a:pt x="12595" y="19947"/>
                    <a:pt x="12611" y="19709"/>
                  </a:cubicBezTo>
                  <a:cubicBezTo>
                    <a:pt x="12767" y="17968"/>
                    <a:pt x="12611" y="13415"/>
                    <a:pt x="8124" y="7991"/>
                  </a:cubicBezTo>
                  <a:cubicBezTo>
                    <a:pt x="4375" y="3505"/>
                    <a:pt x="2478" y="1206"/>
                    <a:pt x="1607" y="157"/>
                  </a:cubicBezTo>
                  <a:cubicBezTo>
                    <a:pt x="1516" y="50"/>
                    <a:pt x="1391" y="0"/>
                    <a:pt x="1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1312" name="Picture 1311">
            <a:extLst>
              <a:ext uri="{FF2B5EF4-FFF2-40B4-BE49-F238E27FC236}">
                <a16:creationId xmlns:a16="http://schemas.microsoft.com/office/drawing/2014/main" id="{F0CF6702-6288-17CF-33A6-E20F70EE911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87627" y="4060021"/>
            <a:ext cx="3875514" cy="3174635"/>
          </a:xfrm>
          <a:prstGeom prst="rect">
            <a:avLst/>
          </a:prstGeom>
        </p:spPr>
      </p:pic>
      <p:sp>
        <p:nvSpPr>
          <p:cNvPr id="1318" name="Google Shape;538;p43">
            <a:extLst>
              <a:ext uri="{FF2B5EF4-FFF2-40B4-BE49-F238E27FC236}">
                <a16:creationId xmlns:a16="http://schemas.microsoft.com/office/drawing/2014/main" id="{B5E3F7F7-91D0-0792-D47E-34687E3F476B}"/>
              </a:ext>
            </a:extLst>
          </p:cNvPr>
          <p:cNvSpPr txBox="1">
            <a:spLocks/>
          </p:cNvSpPr>
          <p:nvPr/>
        </p:nvSpPr>
        <p:spPr>
          <a:xfrm>
            <a:off x="1721043" y="2512667"/>
            <a:ext cx="9745628" cy="18356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2" tIns="91402" rIns="91402" bIns="91402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Do Hyeon"/>
              <a:buNone/>
              <a:defRPr sz="5000" b="0" i="0" u="none" strike="noStrike" cap="none">
                <a:solidFill>
                  <a:schemeClr val="dk1"/>
                </a:solidFill>
                <a:latin typeface="Do Hyeon"/>
                <a:ea typeface="Do Hyeon"/>
                <a:cs typeface="Do Hyeon"/>
                <a:sym typeface="Do Hyeon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 defTabSz="914150">
              <a:buClr>
                <a:srgbClr val="522E17"/>
              </a:buClr>
            </a:pPr>
            <a:endParaRPr lang="en-US" sz="4800" b="1" kern="0" dirty="0" smtClean="0">
              <a:solidFill>
                <a:srgbClr val="522E17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 defTabSz="914150">
              <a:buClr>
                <a:srgbClr val="522E17"/>
              </a:buClr>
            </a:pPr>
            <a:endParaRPr lang="en-US" sz="4800" b="1" kern="0" dirty="0" smtClean="0">
              <a:solidFill>
                <a:srgbClr val="522E17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 defTabSz="914150">
              <a:buClr>
                <a:srgbClr val="522E17"/>
              </a:buClr>
            </a:pPr>
            <a:r>
              <a:rPr lang="en-US" sz="48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NGỮ</a:t>
            </a:r>
            <a:r>
              <a:rPr lang="en-US" sz="48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8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VĂN</a:t>
            </a:r>
            <a:r>
              <a:rPr lang="en-US" sz="48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7</a:t>
            </a:r>
          </a:p>
          <a:p>
            <a:pPr algn="ctr" defTabSz="914150">
              <a:buClr>
                <a:srgbClr val="522E17"/>
              </a:buClr>
            </a:pPr>
            <a:r>
              <a:rPr lang="en-US" sz="48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Văn</a:t>
            </a:r>
            <a:r>
              <a:rPr lang="en-US" sz="48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8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sz="48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48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Đẽo</a:t>
            </a:r>
            <a:r>
              <a:rPr lang="en-US" sz="48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8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cày</a:t>
            </a:r>
            <a:r>
              <a:rPr lang="en-US" sz="48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8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giữa</a:t>
            </a:r>
            <a:r>
              <a:rPr lang="en-US" sz="48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8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đường</a:t>
            </a:r>
            <a:endParaRPr lang="en-US" sz="4800" b="1" kern="0" dirty="0" smtClean="0">
              <a:solidFill>
                <a:srgbClr val="522E17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 defTabSz="914150">
              <a:buClr>
                <a:srgbClr val="522E17"/>
              </a:buClr>
            </a:pPr>
            <a:r>
              <a:rPr lang="en-US" sz="48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sz="48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Truyện</a:t>
            </a:r>
            <a:r>
              <a:rPr lang="en-US" sz="48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8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ngụ</a:t>
            </a:r>
            <a:r>
              <a:rPr lang="en-US" sz="48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8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ngôn</a:t>
            </a:r>
            <a:r>
              <a:rPr lang="en-US" sz="48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endParaRPr lang="en-US" sz="4800" b="1" kern="0" dirty="0">
              <a:solidFill>
                <a:srgbClr val="522E17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456286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8" grpId="0" animBg="1"/>
      <p:bldP spid="1254" grpId="0" animBg="1"/>
      <p:bldP spid="1255" grpId="0" animBg="1"/>
      <p:bldP spid="1256" grpId="0" animBg="1"/>
      <p:bldP spid="1257" grpId="0" animBg="1"/>
      <p:bldP spid="1258" grpId="0" animBg="1"/>
      <p:bldP spid="1318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4"/>
          <p:cNvSpPr>
            <a:spLocks noChangeArrowheads="1"/>
          </p:cNvSpPr>
          <p:nvPr/>
        </p:nvSpPr>
        <p:spPr bwMode="auto">
          <a:xfrm>
            <a:off x="1905000" y="1981200"/>
            <a:ext cx="1676400" cy="914400"/>
          </a:xfrm>
          <a:prstGeom prst="rect">
            <a:avLst/>
          </a:prstGeom>
          <a:solidFill>
            <a:srgbClr val="FFFFCC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just">
              <a:defRPr/>
            </a:pPr>
            <a:r>
              <a:rPr lang="en-US" sz="2100" b="1" dirty="0">
                <a:solidFill>
                  <a:srgbClr val="0000FF"/>
                </a:solidFill>
                <a:latin typeface="Times New Roman" pitchFamily="18" charset="0"/>
              </a:rPr>
              <a:t>1. </a:t>
            </a:r>
            <a:r>
              <a:rPr lang="en-US" sz="2100" b="1" dirty="0" err="1">
                <a:solidFill>
                  <a:srgbClr val="0000FF"/>
                </a:solidFill>
                <a:latin typeface="Times New Roman" pitchFamily="18" charset="0"/>
              </a:rPr>
              <a:t>Thể</a:t>
            </a:r>
            <a:r>
              <a:rPr lang="en-US" sz="2100" b="1" dirty="0">
                <a:solidFill>
                  <a:srgbClr val="0000FF"/>
                </a:solidFill>
                <a:latin typeface="Times New Roman" pitchFamily="18" charset="0"/>
              </a:rPr>
              <a:t> </a:t>
            </a:r>
            <a:r>
              <a:rPr lang="en-US" sz="2100" b="1" dirty="0" err="1">
                <a:solidFill>
                  <a:srgbClr val="0000FF"/>
                </a:solidFill>
                <a:latin typeface="Times New Roman" pitchFamily="18" charset="0"/>
              </a:rPr>
              <a:t>loại</a:t>
            </a:r>
            <a:endParaRPr lang="en-US" sz="2100" b="1" dirty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58371" name="Rectangle 3"/>
          <p:cNvSpPr>
            <a:spLocks noChangeArrowheads="1"/>
          </p:cNvSpPr>
          <p:nvPr/>
        </p:nvSpPr>
        <p:spPr bwMode="auto">
          <a:xfrm>
            <a:off x="2286000" y="1245094"/>
            <a:ext cx="914400" cy="507506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>
              <a:defRPr/>
            </a:pPr>
            <a:r>
              <a:rPr lang="en-US" sz="2100">
                <a:solidFill>
                  <a:srgbClr val="000000"/>
                </a:solidFill>
                <a:latin typeface="Times New Roman" pitchFamily="18" charset="0"/>
              </a:rPr>
              <a:t>A</a:t>
            </a:r>
          </a:p>
        </p:txBody>
      </p:sp>
      <p:sp>
        <p:nvSpPr>
          <p:cNvPr id="58372" name="Rectangle 4"/>
          <p:cNvSpPr>
            <a:spLocks noChangeArrowheads="1"/>
          </p:cNvSpPr>
          <p:nvPr/>
        </p:nvSpPr>
        <p:spPr bwMode="auto">
          <a:xfrm>
            <a:off x="6553200" y="1042455"/>
            <a:ext cx="1219200" cy="405409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>
              <a:defRPr/>
            </a:pPr>
            <a:r>
              <a:rPr lang="en-US" sz="2100">
                <a:solidFill>
                  <a:srgbClr val="000000"/>
                </a:solidFill>
                <a:latin typeface="Times New Roman" pitchFamily="18" charset="0"/>
              </a:rPr>
              <a:t>B</a:t>
            </a:r>
          </a:p>
        </p:txBody>
      </p:sp>
      <p:sp>
        <p:nvSpPr>
          <p:cNvPr id="58373" name="Rectangle 4"/>
          <p:cNvSpPr>
            <a:spLocks noChangeArrowheads="1"/>
          </p:cNvSpPr>
          <p:nvPr/>
        </p:nvSpPr>
        <p:spPr bwMode="auto">
          <a:xfrm>
            <a:off x="1905000" y="3352800"/>
            <a:ext cx="1676400" cy="914400"/>
          </a:xfrm>
          <a:prstGeom prst="rect">
            <a:avLst/>
          </a:prstGeom>
          <a:solidFill>
            <a:srgbClr val="FFFFCC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just">
              <a:defRPr/>
            </a:pPr>
            <a:r>
              <a:rPr lang="en-US" sz="2100" b="1" dirty="0">
                <a:solidFill>
                  <a:srgbClr val="0000FF"/>
                </a:solidFill>
                <a:latin typeface="Times New Roman" pitchFamily="18" charset="0"/>
              </a:rPr>
              <a:t>2. </a:t>
            </a:r>
            <a:r>
              <a:rPr lang="en-US" sz="2100" b="1" dirty="0" err="1">
                <a:solidFill>
                  <a:srgbClr val="0000FF"/>
                </a:solidFill>
                <a:latin typeface="Times New Roman" pitchFamily="18" charset="0"/>
              </a:rPr>
              <a:t>Phương</a:t>
            </a:r>
            <a:r>
              <a:rPr lang="en-US" sz="2100" b="1" dirty="0">
                <a:solidFill>
                  <a:srgbClr val="0000FF"/>
                </a:solidFill>
                <a:latin typeface="Times New Roman" pitchFamily="18" charset="0"/>
              </a:rPr>
              <a:t> </a:t>
            </a:r>
          </a:p>
          <a:p>
            <a:pPr algn="just">
              <a:defRPr/>
            </a:pPr>
            <a:r>
              <a:rPr lang="en-US" sz="2100" b="1" dirty="0" err="1">
                <a:solidFill>
                  <a:srgbClr val="0000FF"/>
                </a:solidFill>
                <a:latin typeface="Times New Roman" pitchFamily="18" charset="0"/>
              </a:rPr>
              <a:t>thức</a:t>
            </a:r>
            <a:r>
              <a:rPr lang="en-US" sz="2100" b="1" dirty="0">
                <a:solidFill>
                  <a:srgbClr val="0000FF"/>
                </a:solidFill>
                <a:latin typeface="Times New Roman" pitchFamily="18" charset="0"/>
              </a:rPr>
              <a:t> </a:t>
            </a:r>
            <a:r>
              <a:rPr lang="en-US" sz="2100" b="1" dirty="0" err="1">
                <a:solidFill>
                  <a:srgbClr val="0000FF"/>
                </a:solidFill>
                <a:latin typeface="Times New Roman" pitchFamily="18" charset="0"/>
              </a:rPr>
              <a:t>BĐ</a:t>
            </a:r>
            <a:endParaRPr lang="en-US" sz="2100" b="1" dirty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58374" name="Rectangle 4"/>
          <p:cNvSpPr>
            <a:spLocks noChangeArrowheads="1"/>
          </p:cNvSpPr>
          <p:nvPr/>
        </p:nvSpPr>
        <p:spPr bwMode="auto">
          <a:xfrm>
            <a:off x="1905000" y="4953000"/>
            <a:ext cx="1676400" cy="914400"/>
          </a:xfrm>
          <a:prstGeom prst="rect">
            <a:avLst/>
          </a:prstGeom>
          <a:solidFill>
            <a:srgbClr val="FFFFCC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just">
              <a:defRPr/>
            </a:pPr>
            <a:r>
              <a:rPr lang="en-US" sz="2100" b="1" dirty="0">
                <a:solidFill>
                  <a:srgbClr val="0000FF"/>
                </a:solidFill>
                <a:latin typeface="Times New Roman" pitchFamily="18" charset="0"/>
              </a:rPr>
              <a:t>3. </a:t>
            </a:r>
            <a:r>
              <a:rPr lang="en-US" sz="2100" b="1" dirty="0" err="1">
                <a:solidFill>
                  <a:srgbClr val="0000FF"/>
                </a:solidFill>
                <a:latin typeface="Times New Roman" pitchFamily="18" charset="0"/>
              </a:rPr>
              <a:t>Ngôi</a:t>
            </a:r>
            <a:r>
              <a:rPr lang="en-US" sz="2100" b="1" dirty="0">
                <a:solidFill>
                  <a:srgbClr val="0000FF"/>
                </a:solidFill>
                <a:latin typeface="Times New Roman" pitchFamily="18" charset="0"/>
              </a:rPr>
              <a:t> </a:t>
            </a:r>
            <a:r>
              <a:rPr lang="en-US" sz="2100" b="1" dirty="0" err="1">
                <a:solidFill>
                  <a:srgbClr val="0000FF"/>
                </a:solidFill>
                <a:latin typeface="Times New Roman" pitchFamily="18" charset="0"/>
              </a:rPr>
              <a:t>kể</a:t>
            </a:r>
            <a:endParaRPr lang="en-US" sz="2100" b="1" dirty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6151" name="Rectangle 7"/>
          <p:cNvSpPr>
            <a:spLocks noChangeArrowheads="1"/>
          </p:cNvSpPr>
          <p:nvPr/>
        </p:nvSpPr>
        <p:spPr bwMode="auto">
          <a:xfrm>
            <a:off x="4724400" y="990665"/>
            <a:ext cx="5943600" cy="893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endParaRPr lang="en-US" sz="2100" b="1">
              <a:solidFill>
                <a:srgbClr val="0376BD"/>
              </a:solidFill>
              <a:latin typeface="Times New Roman" pitchFamily="18" charset="0"/>
            </a:endParaRPr>
          </a:p>
          <a:p>
            <a:pPr>
              <a:spcBef>
                <a:spcPct val="50000"/>
              </a:spcBef>
              <a:defRPr/>
            </a:pPr>
            <a:endParaRPr lang="en-US" sz="2100" b="1">
              <a:solidFill>
                <a:srgbClr val="0376BD"/>
              </a:solidFill>
              <a:latin typeface="Times New Roman" pitchFamily="18" charset="0"/>
            </a:endParaRPr>
          </a:p>
        </p:txBody>
      </p:sp>
      <p:sp>
        <p:nvSpPr>
          <p:cNvPr id="58376" name="Line 8"/>
          <p:cNvSpPr>
            <a:spLocks noChangeShapeType="1"/>
          </p:cNvSpPr>
          <p:nvPr/>
        </p:nvSpPr>
        <p:spPr bwMode="auto">
          <a:xfrm>
            <a:off x="3581403" y="2743200"/>
            <a:ext cx="1101213" cy="122411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8377" name="Line 9"/>
          <p:cNvSpPr>
            <a:spLocks noChangeShapeType="1"/>
          </p:cNvSpPr>
          <p:nvPr/>
        </p:nvSpPr>
        <p:spPr bwMode="auto">
          <a:xfrm>
            <a:off x="3581400" y="4038600"/>
            <a:ext cx="1066800" cy="2209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8378" name="Line 10"/>
          <p:cNvSpPr>
            <a:spLocks noChangeShapeType="1"/>
          </p:cNvSpPr>
          <p:nvPr/>
        </p:nvSpPr>
        <p:spPr bwMode="auto">
          <a:xfrm flipV="1">
            <a:off x="3581401" y="1943100"/>
            <a:ext cx="1066800" cy="33147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defRPr/>
            </a:pPr>
            <a:endParaRPr lang="en-US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58379" name="Rectangle 4"/>
          <p:cNvSpPr>
            <a:spLocks noChangeArrowheads="1"/>
          </p:cNvSpPr>
          <p:nvPr/>
        </p:nvSpPr>
        <p:spPr bwMode="auto">
          <a:xfrm>
            <a:off x="4648200" y="1752600"/>
            <a:ext cx="5638800" cy="838200"/>
          </a:xfrm>
          <a:prstGeom prst="rect">
            <a:avLst/>
          </a:prstGeom>
          <a:solidFill>
            <a:srgbClr val="FFFFCC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just">
              <a:spcBef>
                <a:spcPct val="50000"/>
              </a:spcBef>
              <a:defRPr/>
            </a:pPr>
            <a:endParaRPr lang="en-US" sz="2100" b="1" dirty="0">
              <a:solidFill>
                <a:srgbClr val="0376BD"/>
              </a:solidFill>
              <a:latin typeface="Arial" charset="0"/>
            </a:endParaRPr>
          </a:p>
          <a:p>
            <a:pPr algn="just">
              <a:spcBef>
                <a:spcPct val="50000"/>
              </a:spcBef>
              <a:defRPr/>
            </a:pPr>
            <a:r>
              <a:rPr lang="en-US" sz="2100" b="1" dirty="0">
                <a:solidFill>
                  <a:srgbClr val="000000"/>
                </a:solidFill>
                <a:latin typeface="Times New Roman" pitchFamily="18" charset="0"/>
              </a:rPr>
              <a:t>A. </a:t>
            </a:r>
            <a:r>
              <a:rPr lang="en-US" sz="2100" b="1" dirty="0" err="1">
                <a:solidFill>
                  <a:srgbClr val="000000"/>
                </a:solidFill>
                <a:latin typeface="Times New Roman" pitchFamily="18" charset="0"/>
              </a:rPr>
              <a:t>Ngôi</a:t>
            </a:r>
            <a:r>
              <a:rPr lang="en-US" sz="2100" b="1" dirty="0">
                <a:solidFill>
                  <a:srgbClr val="000000"/>
                </a:solidFill>
                <a:latin typeface="Times New Roman" pitchFamily="18" charset="0"/>
              </a:rPr>
              <a:t> </a:t>
            </a:r>
            <a:r>
              <a:rPr lang="en-US" sz="2100" b="1" dirty="0" err="1">
                <a:solidFill>
                  <a:srgbClr val="000000"/>
                </a:solidFill>
                <a:latin typeface="Times New Roman" pitchFamily="18" charset="0"/>
              </a:rPr>
              <a:t>thứ</a:t>
            </a:r>
            <a:r>
              <a:rPr lang="en-US" sz="2100" b="1" dirty="0">
                <a:solidFill>
                  <a:srgbClr val="000000"/>
                </a:solidFill>
                <a:latin typeface="Times New Roman" pitchFamily="18" charset="0"/>
              </a:rPr>
              <a:t> </a:t>
            </a:r>
            <a:r>
              <a:rPr lang="en-US" sz="2100" b="1" dirty="0" err="1">
                <a:solidFill>
                  <a:srgbClr val="000000"/>
                </a:solidFill>
                <a:latin typeface="Times New Roman" pitchFamily="18" charset="0"/>
              </a:rPr>
              <a:t>ba</a:t>
            </a:r>
            <a:endParaRPr lang="en-US" sz="2100" b="1" dirty="0">
              <a:solidFill>
                <a:srgbClr val="000000"/>
              </a:solidFill>
              <a:latin typeface="Times New Roman" pitchFamily="18" charset="0"/>
            </a:endParaRPr>
          </a:p>
          <a:p>
            <a:pPr algn="just">
              <a:spcBef>
                <a:spcPct val="50000"/>
              </a:spcBef>
              <a:defRPr/>
            </a:pPr>
            <a:endParaRPr lang="en-US" sz="2100" b="1" dirty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58380" name="Rectangle 4"/>
          <p:cNvSpPr>
            <a:spLocks noChangeArrowheads="1"/>
          </p:cNvSpPr>
          <p:nvPr/>
        </p:nvSpPr>
        <p:spPr bwMode="auto">
          <a:xfrm>
            <a:off x="4677697" y="3758381"/>
            <a:ext cx="5638800" cy="914400"/>
          </a:xfrm>
          <a:prstGeom prst="rect">
            <a:avLst/>
          </a:prstGeom>
          <a:solidFill>
            <a:srgbClr val="FFFFCC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just">
              <a:defRPr/>
            </a:pPr>
            <a:r>
              <a:rPr lang="en-US" sz="2100" b="1" dirty="0">
                <a:solidFill>
                  <a:srgbClr val="000000"/>
                </a:solidFill>
                <a:latin typeface="Times New Roman" pitchFamily="18" charset="0"/>
              </a:rPr>
              <a:t>C. </a:t>
            </a:r>
            <a:r>
              <a:rPr lang="en-US" sz="2100" b="1" dirty="0" err="1">
                <a:solidFill>
                  <a:srgbClr val="000000"/>
                </a:solidFill>
                <a:latin typeface="Times New Roman" pitchFamily="18" charset="0"/>
              </a:rPr>
              <a:t>Truyện</a:t>
            </a:r>
            <a:r>
              <a:rPr lang="en-US" sz="2100" b="1" dirty="0">
                <a:solidFill>
                  <a:srgbClr val="000000"/>
                </a:solidFill>
                <a:latin typeface="Times New Roman" pitchFamily="18" charset="0"/>
              </a:rPr>
              <a:t> </a:t>
            </a:r>
            <a:r>
              <a:rPr lang="en-US" sz="2100" b="1" dirty="0" err="1">
                <a:solidFill>
                  <a:srgbClr val="000000"/>
                </a:solidFill>
                <a:latin typeface="Times New Roman" pitchFamily="18" charset="0"/>
              </a:rPr>
              <a:t>ngụ</a:t>
            </a:r>
            <a:r>
              <a:rPr lang="en-US" sz="2100" b="1" dirty="0">
                <a:solidFill>
                  <a:srgbClr val="000000"/>
                </a:solidFill>
                <a:latin typeface="Times New Roman" pitchFamily="18" charset="0"/>
              </a:rPr>
              <a:t> </a:t>
            </a:r>
            <a:r>
              <a:rPr lang="en-US" sz="2100" b="1" dirty="0" err="1">
                <a:solidFill>
                  <a:srgbClr val="000000"/>
                </a:solidFill>
                <a:latin typeface="Times New Roman" pitchFamily="18" charset="0"/>
              </a:rPr>
              <a:t>ngôn</a:t>
            </a:r>
            <a:endParaRPr lang="en-US" sz="2100" b="1" dirty="0">
              <a:solidFill>
                <a:srgbClr val="000000"/>
              </a:solidFill>
              <a:latin typeface="Times New Roman" pitchFamily="18" charset="0"/>
            </a:endParaRPr>
          </a:p>
          <a:p>
            <a:pPr algn="just">
              <a:defRPr/>
            </a:pPr>
            <a:endParaRPr lang="en-US" sz="2100" b="1" dirty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58381" name="Rectangle 4"/>
          <p:cNvSpPr>
            <a:spLocks noChangeArrowheads="1"/>
          </p:cNvSpPr>
          <p:nvPr/>
        </p:nvSpPr>
        <p:spPr bwMode="auto">
          <a:xfrm>
            <a:off x="4724400" y="5867400"/>
            <a:ext cx="5638800" cy="762000"/>
          </a:xfrm>
          <a:prstGeom prst="rect">
            <a:avLst/>
          </a:prstGeom>
          <a:solidFill>
            <a:srgbClr val="FFFFCC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just">
              <a:spcBef>
                <a:spcPct val="50000"/>
              </a:spcBef>
              <a:defRPr/>
            </a:pPr>
            <a:r>
              <a:rPr lang="en-US" sz="2100" b="1" dirty="0">
                <a:solidFill>
                  <a:srgbClr val="000000"/>
                </a:solidFill>
                <a:latin typeface="Times New Roman" pitchFamily="18" charset="0"/>
              </a:rPr>
              <a:t>E. </a:t>
            </a:r>
            <a:r>
              <a:rPr lang="en-US" sz="2100" b="1" dirty="0" err="1">
                <a:solidFill>
                  <a:srgbClr val="000000"/>
                </a:solidFill>
                <a:latin typeface="Times New Roman" pitchFamily="18" charset="0"/>
              </a:rPr>
              <a:t>Tự</a:t>
            </a:r>
            <a:r>
              <a:rPr lang="en-US" sz="2100" b="1" dirty="0">
                <a:solidFill>
                  <a:srgbClr val="000000"/>
                </a:solidFill>
                <a:latin typeface="Times New Roman" pitchFamily="18" charset="0"/>
              </a:rPr>
              <a:t> </a:t>
            </a:r>
            <a:r>
              <a:rPr lang="en-US" sz="2100" b="1" dirty="0" err="1">
                <a:solidFill>
                  <a:srgbClr val="000000"/>
                </a:solidFill>
                <a:latin typeface="Times New Roman" pitchFamily="18" charset="0"/>
              </a:rPr>
              <a:t>sự</a:t>
            </a:r>
            <a:endParaRPr lang="en-US" sz="2100" b="1" dirty="0">
              <a:solidFill>
                <a:srgbClr val="000000"/>
              </a:solidFill>
              <a:latin typeface="Times New Roman" pitchFamily="18" charset="0"/>
            </a:endParaRPr>
          </a:p>
          <a:p>
            <a:pPr algn="just">
              <a:defRPr/>
            </a:pPr>
            <a:endParaRPr lang="en-US" sz="2100" b="1" dirty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58382" name="Rectangle 4"/>
          <p:cNvSpPr>
            <a:spLocks noChangeArrowheads="1"/>
          </p:cNvSpPr>
          <p:nvPr/>
        </p:nvSpPr>
        <p:spPr bwMode="auto">
          <a:xfrm>
            <a:off x="4648200" y="4800600"/>
            <a:ext cx="5638800" cy="914400"/>
          </a:xfrm>
          <a:prstGeom prst="rect">
            <a:avLst/>
          </a:prstGeom>
          <a:solidFill>
            <a:srgbClr val="FFFFCC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just">
              <a:defRPr/>
            </a:pPr>
            <a:r>
              <a:rPr lang="en-US" sz="2100" b="1" dirty="0">
                <a:solidFill>
                  <a:srgbClr val="000000"/>
                </a:solidFill>
                <a:latin typeface="Times New Roman" pitchFamily="18" charset="0"/>
              </a:rPr>
              <a:t>D. </a:t>
            </a:r>
            <a:r>
              <a:rPr lang="en-US" sz="2100" b="1" dirty="0" err="1">
                <a:solidFill>
                  <a:srgbClr val="000000"/>
                </a:solidFill>
                <a:latin typeface="Times New Roman" pitchFamily="18" charset="0"/>
              </a:rPr>
              <a:t>Ngôi</a:t>
            </a:r>
            <a:r>
              <a:rPr lang="en-US" sz="2100" b="1" dirty="0">
                <a:solidFill>
                  <a:srgbClr val="000000"/>
                </a:solidFill>
                <a:latin typeface="Times New Roman" pitchFamily="18" charset="0"/>
              </a:rPr>
              <a:t> </a:t>
            </a:r>
            <a:r>
              <a:rPr lang="en-US" sz="2100" b="1" dirty="0" err="1">
                <a:solidFill>
                  <a:srgbClr val="000000"/>
                </a:solidFill>
                <a:latin typeface="Times New Roman" pitchFamily="18" charset="0"/>
              </a:rPr>
              <a:t>thứ</a:t>
            </a:r>
            <a:r>
              <a:rPr lang="en-US" sz="2100" b="1" dirty="0">
                <a:solidFill>
                  <a:srgbClr val="000000"/>
                </a:solidFill>
                <a:latin typeface="Times New Roman" pitchFamily="18" charset="0"/>
              </a:rPr>
              <a:t> </a:t>
            </a:r>
            <a:r>
              <a:rPr lang="en-US" sz="2100" b="1" dirty="0" err="1">
                <a:solidFill>
                  <a:srgbClr val="000000"/>
                </a:solidFill>
                <a:latin typeface="Times New Roman" pitchFamily="18" charset="0"/>
              </a:rPr>
              <a:t>nhất</a:t>
            </a:r>
            <a:endParaRPr lang="en-US" sz="2100" b="1" dirty="0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58383" name="Rectangle 15"/>
          <p:cNvSpPr>
            <a:spLocks noChangeArrowheads="1"/>
          </p:cNvSpPr>
          <p:nvPr/>
        </p:nvSpPr>
        <p:spPr bwMode="auto">
          <a:xfrm>
            <a:off x="2590800" y="211415"/>
            <a:ext cx="769620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2400" b="1" dirty="0" err="1">
                <a:solidFill>
                  <a:srgbClr val="0000FF"/>
                </a:solidFill>
                <a:latin typeface="Times New Roman" pitchFamily="18" charset="0"/>
              </a:rPr>
              <a:t>Bài</a:t>
            </a:r>
            <a:r>
              <a:rPr lang="en-US" sz="2400" b="1" dirty="0">
                <a:solidFill>
                  <a:srgbClr val="0000FF"/>
                </a:solidFill>
                <a:latin typeface="Times New Roman" pitchFamily="18" charset="0"/>
              </a:rPr>
              <a:t> </a:t>
            </a:r>
            <a:r>
              <a:rPr lang="en-US" sz="2400" b="1" dirty="0" err="1">
                <a:solidFill>
                  <a:srgbClr val="0000FF"/>
                </a:solidFill>
                <a:latin typeface="Times New Roman" pitchFamily="18" charset="0"/>
              </a:rPr>
              <a:t>tập</a:t>
            </a:r>
            <a:r>
              <a:rPr lang="en-US" sz="2400" b="1" dirty="0">
                <a:solidFill>
                  <a:srgbClr val="0000FF"/>
                </a:solidFill>
                <a:latin typeface="Times New Roman" pitchFamily="18" charset="0"/>
              </a:rPr>
              <a:t>: </a:t>
            </a:r>
            <a:r>
              <a:rPr lang="en-US" sz="2400" b="1" dirty="0" err="1">
                <a:solidFill>
                  <a:srgbClr val="0000FF"/>
                </a:solidFill>
                <a:latin typeface="Times New Roman" pitchFamily="18" charset="0"/>
              </a:rPr>
              <a:t>Hãy</a:t>
            </a:r>
            <a:r>
              <a:rPr lang="en-US" sz="2400" b="1" dirty="0">
                <a:solidFill>
                  <a:srgbClr val="0000FF"/>
                </a:solidFill>
                <a:latin typeface="Times New Roman" pitchFamily="18" charset="0"/>
              </a:rPr>
              <a:t> </a:t>
            </a:r>
            <a:r>
              <a:rPr lang="en-US" sz="2400" b="1" dirty="0" err="1">
                <a:solidFill>
                  <a:srgbClr val="0000FF"/>
                </a:solidFill>
                <a:latin typeface="Times New Roman" pitchFamily="18" charset="0"/>
              </a:rPr>
              <a:t>nối</a:t>
            </a:r>
            <a:r>
              <a:rPr lang="en-US" sz="2400" b="1" dirty="0">
                <a:solidFill>
                  <a:srgbClr val="0000FF"/>
                </a:solidFill>
                <a:latin typeface="Times New Roman" pitchFamily="18" charset="0"/>
              </a:rPr>
              <a:t> ở </a:t>
            </a:r>
            <a:r>
              <a:rPr lang="en-US" sz="2400" b="1" dirty="0" err="1">
                <a:solidFill>
                  <a:srgbClr val="0000FF"/>
                </a:solidFill>
                <a:latin typeface="Times New Roman" pitchFamily="18" charset="0"/>
              </a:rPr>
              <a:t>cột</a:t>
            </a:r>
            <a:r>
              <a:rPr lang="en-US" sz="2400" b="1" dirty="0">
                <a:solidFill>
                  <a:srgbClr val="0000FF"/>
                </a:solidFill>
                <a:latin typeface="Times New Roman" pitchFamily="18" charset="0"/>
              </a:rPr>
              <a:t> A </a:t>
            </a:r>
            <a:r>
              <a:rPr lang="en-US" sz="2400" b="1" dirty="0" err="1">
                <a:solidFill>
                  <a:srgbClr val="0000FF"/>
                </a:solidFill>
                <a:latin typeface="Times New Roman" pitchFamily="18" charset="0"/>
              </a:rPr>
              <a:t>với</a:t>
            </a:r>
            <a:r>
              <a:rPr lang="en-US" sz="2400" b="1" dirty="0">
                <a:solidFill>
                  <a:srgbClr val="0000FF"/>
                </a:solidFill>
                <a:latin typeface="Times New Roman" pitchFamily="18" charset="0"/>
              </a:rPr>
              <a:t> </a:t>
            </a:r>
            <a:r>
              <a:rPr lang="en-US" sz="2400" b="1" dirty="0" err="1">
                <a:solidFill>
                  <a:srgbClr val="0000FF"/>
                </a:solidFill>
                <a:latin typeface="Times New Roman" pitchFamily="18" charset="0"/>
              </a:rPr>
              <a:t>nôi</a:t>
            </a:r>
            <a:r>
              <a:rPr lang="en-US" sz="2400" b="1" dirty="0">
                <a:solidFill>
                  <a:srgbClr val="0000FF"/>
                </a:solidFill>
                <a:latin typeface="Times New Roman" pitchFamily="18" charset="0"/>
              </a:rPr>
              <a:t> dung </a:t>
            </a:r>
            <a:r>
              <a:rPr lang="en-US" sz="2400" b="1" dirty="0" err="1">
                <a:solidFill>
                  <a:srgbClr val="0000FF"/>
                </a:solidFill>
                <a:latin typeface="Times New Roman" pitchFamily="18" charset="0"/>
              </a:rPr>
              <a:t>tương</a:t>
            </a:r>
            <a:r>
              <a:rPr lang="en-US" sz="2400" b="1" dirty="0">
                <a:solidFill>
                  <a:srgbClr val="0000FF"/>
                </a:solidFill>
                <a:latin typeface="Times New Roman" pitchFamily="18" charset="0"/>
              </a:rPr>
              <a:t> </a:t>
            </a:r>
            <a:r>
              <a:rPr lang="en-US" sz="2400" b="1" dirty="0" err="1">
                <a:solidFill>
                  <a:srgbClr val="0000FF"/>
                </a:solidFill>
                <a:latin typeface="Times New Roman" pitchFamily="18" charset="0"/>
              </a:rPr>
              <a:t>ứng</a:t>
            </a:r>
            <a:r>
              <a:rPr lang="en-US" sz="2400" b="1" dirty="0">
                <a:solidFill>
                  <a:srgbClr val="0000FF"/>
                </a:solidFill>
                <a:latin typeface="Times New Roman" pitchFamily="18" charset="0"/>
              </a:rPr>
              <a:t> ở </a:t>
            </a:r>
            <a:r>
              <a:rPr lang="en-US" sz="2400" b="1" dirty="0" err="1">
                <a:solidFill>
                  <a:srgbClr val="0000FF"/>
                </a:solidFill>
                <a:latin typeface="Times New Roman" pitchFamily="18" charset="0"/>
              </a:rPr>
              <a:t>cột</a:t>
            </a:r>
            <a:r>
              <a:rPr lang="en-US" sz="2400" b="1" dirty="0">
                <a:solidFill>
                  <a:srgbClr val="0000FF"/>
                </a:solidFill>
                <a:latin typeface="Times New Roman" pitchFamily="18" charset="0"/>
              </a:rPr>
              <a:t> B</a:t>
            </a:r>
          </a:p>
        </p:txBody>
      </p:sp>
      <p:sp>
        <p:nvSpPr>
          <p:cNvPr id="16" name="Rectangle 4"/>
          <p:cNvSpPr>
            <a:spLocks noChangeArrowheads="1"/>
          </p:cNvSpPr>
          <p:nvPr/>
        </p:nvSpPr>
        <p:spPr bwMode="auto">
          <a:xfrm>
            <a:off x="4640826" y="2743200"/>
            <a:ext cx="5638800" cy="914400"/>
          </a:xfrm>
          <a:prstGeom prst="rect">
            <a:avLst/>
          </a:prstGeom>
          <a:solidFill>
            <a:srgbClr val="FFFFCC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just">
              <a:defRPr/>
            </a:pPr>
            <a:r>
              <a:rPr lang="en-US" sz="2100" b="1" dirty="0">
                <a:solidFill>
                  <a:srgbClr val="000000"/>
                </a:solidFill>
                <a:latin typeface="Times New Roman" pitchFamily="18" charset="0"/>
              </a:rPr>
              <a:t>B. </a:t>
            </a:r>
            <a:r>
              <a:rPr lang="en-US" sz="2100" b="1" dirty="0" err="1">
                <a:solidFill>
                  <a:srgbClr val="000000"/>
                </a:solidFill>
                <a:latin typeface="Times New Roman" pitchFamily="18" charset="0"/>
              </a:rPr>
              <a:t>Miêu</a:t>
            </a:r>
            <a:r>
              <a:rPr lang="en-US" sz="2100" b="1" dirty="0">
                <a:solidFill>
                  <a:srgbClr val="000000"/>
                </a:solidFill>
                <a:latin typeface="Times New Roman" pitchFamily="18" charset="0"/>
              </a:rPr>
              <a:t> </a:t>
            </a:r>
            <a:r>
              <a:rPr lang="en-US" sz="2100" b="1" dirty="0" err="1">
                <a:solidFill>
                  <a:srgbClr val="000000"/>
                </a:solidFill>
                <a:latin typeface="Times New Roman" pitchFamily="18" charset="0"/>
              </a:rPr>
              <a:t>tả</a:t>
            </a:r>
            <a:endParaRPr lang="en-US" sz="2100" b="1" dirty="0">
              <a:solidFill>
                <a:srgbClr val="000000"/>
              </a:solidFill>
              <a:latin typeface="Times New Roman" pitchFamily="18" charset="0"/>
            </a:endParaRPr>
          </a:p>
          <a:p>
            <a:pPr algn="just">
              <a:defRPr/>
            </a:pPr>
            <a:endParaRPr lang="en-US" sz="2100" b="1" dirty="0">
              <a:solidFill>
                <a:srgbClr val="000000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75257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83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583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583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583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7" dur="500"/>
                                        <p:tgtEl>
                                          <p:spTgt spid="583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2" dur="500"/>
                                        <p:tgtEl>
                                          <p:spTgt spid="583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583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83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83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83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583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58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58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583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58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58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58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583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58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583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583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376" grpId="0" animBg="1"/>
      <p:bldP spid="58377" grpId="0" animBg="1"/>
      <p:bldP spid="58378" grpId="0" animBg="1"/>
      <p:bldP spid="58379" grpId="0" animBg="1"/>
      <p:bldP spid="58380" grpId="0" animBg="1"/>
      <p:bldP spid="58381" grpId="0" animBg="1"/>
      <p:bldP spid="58382" grpId="0" animBg="1"/>
      <p:bldP spid="1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 25">
            <a:extLst>
              <a:ext uri="{FF2B5EF4-FFF2-40B4-BE49-F238E27FC236}">
                <a16:creationId xmlns:a16="http://schemas.microsoft.com/office/drawing/2014/main" id="{6846230D-DEE6-4FE5-A0A0-6E77FD30D2B8}"/>
              </a:ext>
            </a:extLst>
          </p:cNvPr>
          <p:cNvGrpSpPr/>
          <p:nvPr/>
        </p:nvGrpSpPr>
        <p:grpSpPr>
          <a:xfrm>
            <a:off x="2743235" y="572794"/>
            <a:ext cx="5966635" cy="983265"/>
            <a:chOff x="2598234" y="986655"/>
            <a:chExt cx="7577634" cy="1581323"/>
          </a:xfrm>
          <a:solidFill>
            <a:schemeClr val="accent4">
              <a:lumMod val="75000"/>
            </a:schemeClr>
          </a:solidFill>
        </p:grpSpPr>
        <p:sp>
          <p:nvSpPr>
            <p:cNvPr id="27" name="Rectangle: Rounded Corners 18">
              <a:extLst>
                <a:ext uri="{FF2B5EF4-FFF2-40B4-BE49-F238E27FC236}">
                  <a16:creationId xmlns:a16="http://schemas.microsoft.com/office/drawing/2014/main" id="{9A320823-0FE2-40FE-AC72-2229A4B68557}"/>
                </a:ext>
              </a:extLst>
            </p:cNvPr>
            <p:cNvSpPr/>
            <p:nvPr/>
          </p:nvSpPr>
          <p:spPr>
            <a:xfrm>
              <a:off x="2598234" y="986655"/>
              <a:ext cx="7577634" cy="1522027"/>
            </a:xfrm>
            <a:prstGeom prst="roundRect">
              <a:avLst>
                <a:gd name="adj" fmla="val 10000"/>
              </a:avLst>
            </a:prstGeom>
            <a:grpFill/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8" name="Rectangle: Rounded Corners 4">
              <a:extLst>
                <a:ext uri="{FF2B5EF4-FFF2-40B4-BE49-F238E27FC236}">
                  <a16:creationId xmlns:a16="http://schemas.microsoft.com/office/drawing/2014/main" id="{B3F488C8-B915-4F91-8F88-0DB239CD02C3}"/>
                </a:ext>
              </a:extLst>
            </p:cNvPr>
            <p:cNvSpPr txBox="1"/>
            <p:nvPr/>
          </p:nvSpPr>
          <p:spPr>
            <a:xfrm>
              <a:off x="2598234" y="1045952"/>
              <a:ext cx="7558905" cy="1522026"/>
            </a:xfrm>
            <a:prstGeom prst="rect">
              <a:avLst/>
            </a:prstGeom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spcFirstLastPara="0" vert="horz" wrap="square" lIns="102870" tIns="102870" rIns="102870" bIns="102870" numCol="1" spcCol="1270" anchor="ctr" anchorCtr="0">
              <a:noAutofit/>
            </a:bodyPr>
            <a:lstStyle/>
            <a:p>
              <a:pPr algn="ctr" defTabSz="15998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defRPr/>
              </a:pPr>
              <a:r>
                <a:rPr lang="vi-VN" sz="3200" b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Wingdings" panose="05000000000000000000" pitchFamily="2" charset="2"/>
                </a:rPr>
                <a:t>PHIẾU HỌ</a:t>
              </a:r>
              <a:r>
                <a:rPr lang="en-US" sz="3200" b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Wingdings" panose="05000000000000000000" pitchFamily="2" charset="2"/>
                </a:rPr>
                <a:t>C </a:t>
              </a:r>
              <a:r>
                <a:rPr lang="vi-VN" sz="3200" b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Wingdings" panose="05000000000000000000" pitchFamily="2" charset="2"/>
                </a:rPr>
                <a:t>TẬP</a:t>
              </a:r>
              <a:r>
                <a:rPr lang="en-US" sz="3200" b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Wingdings" panose="05000000000000000000" pitchFamily="2" charset="2"/>
                </a:rPr>
                <a:t> 2 ( </a:t>
              </a:r>
              <a:r>
                <a:rPr lang="en-US" sz="3200" b="1" dirty="0" err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Wingdings" panose="05000000000000000000" pitchFamily="2" charset="2"/>
                </a:rPr>
                <a:t>Nhóm</a:t>
              </a:r>
              <a:r>
                <a:rPr lang="en-US" sz="3200" b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Wingdings" panose="05000000000000000000" pitchFamily="2" charset="2"/>
                </a:rPr>
                <a:t> </a:t>
              </a:r>
              <a:r>
                <a:rPr lang="en-US" sz="3200" b="1" dirty="0" err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Wingdings" panose="05000000000000000000" pitchFamily="2" charset="2"/>
                </a:rPr>
                <a:t>đôi</a:t>
              </a:r>
              <a:r>
                <a:rPr lang="en-US" sz="3200" b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Wingdings" panose="05000000000000000000" pitchFamily="2" charset="2"/>
                </a:rPr>
                <a:t>)</a:t>
              </a:r>
              <a:endParaRPr lang="en-BZ" sz="32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endParaRPr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914400" y="2047513"/>
            <a:ext cx="10363200" cy="3077737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wrap="square" lIns="121893" tIns="60946" rIns="121893" bIns="60946" rtlCol="0">
            <a:spAutoFit/>
          </a:bodyPr>
          <a:lstStyle/>
          <a:p>
            <a:pPr algn="just" defTabSz="1218930"/>
            <a:r>
              <a:rPr lang="vi-VN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Em hãy làm sáng tỏ những thông tin cơ bản về nhân vật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anh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thợ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mộc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, qua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đó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rút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ra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nhận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xét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về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nhân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vật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này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?</a:t>
            </a:r>
          </a:p>
          <a:p>
            <a:pPr marL="457200" indent="-457200" algn="just" defTabSz="1218930">
              <a:buFontTx/>
              <a:buChar char="-"/>
            </a:pP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Nghề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nghiệp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:</a:t>
            </a:r>
          </a:p>
          <a:p>
            <a:pPr marL="457200" indent="-457200" algn="just" defTabSz="1218930">
              <a:buFontTx/>
              <a:buChar char="-"/>
            </a:pP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Công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việc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chính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:</a:t>
            </a:r>
          </a:p>
          <a:p>
            <a:pPr marL="457200" indent="-457200" algn="just" defTabSz="1218930">
              <a:buFontTx/>
              <a:buChar char="-"/>
            </a:pP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Nơi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làm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việc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:</a:t>
            </a:r>
          </a:p>
          <a:p>
            <a:pPr marL="457200" indent="-457200" algn="just" defTabSz="1218930">
              <a:buFontTx/>
              <a:buChar char="-"/>
            </a:pP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Hành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sz="3200" dirty="0" err="1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động</a:t>
            </a:r>
            <a:r>
              <a:rPr lang="en-US" sz="3200" dirty="0">
                <a:solidFill>
                  <a:srgbClr val="CCE1D8">
                    <a:lumMod val="1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:  </a:t>
            </a:r>
          </a:p>
        </p:txBody>
      </p:sp>
      <p:pic>
        <p:nvPicPr>
          <p:cNvPr id="6" name="Picture 6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25492" y="44470"/>
            <a:ext cx="2057400" cy="1130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562497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85800" y="381065"/>
            <a:ext cx="10744200" cy="5914833"/>
          </a:xfrm>
        </p:spPr>
        <p:txBody>
          <a:bodyPr>
            <a:normAutofit/>
          </a:bodyPr>
          <a:lstStyle/>
          <a:p>
            <a:pPr marL="0" indent="0" algn="just" defTabSz="914150">
              <a:lnSpc>
                <a:spcPct val="150000"/>
              </a:lnSpc>
              <a:buClr>
                <a:srgbClr val="000000"/>
              </a:buClr>
              <a:buSzPts val="2200"/>
              <a:buNone/>
            </a:pPr>
            <a:r>
              <a:rPr lang="vi-VN" sz="400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Xưa có một người </a:t>
            </a:r>
            <a:r>
              <a:rPr lang="vi-VN" sz="40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thợ mộc </a:t>
            </a:r>
            <a:r>
              <a:rPr lang="vi-VN" sz="400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bỏ ra </a:t>
            </a:r>
            <a:r>
              <a:rPr lang="en-US" sz="4000" dirty="0" err="1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ba</a:t>
            </a:r>
            <a:r>
              <a:rPr lang="en-US" sz="400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vi-VN" sz="400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trăm quan tiền mua gỗ về để làm cái nghề đẽo cày mà bán.Cửa hàng anh ta mở bên đường. Ai qua đó cũng ghé vào coi</a:t>
            </a:r>
            <a:r>
              <a:rPr lang="en-US" sz="4000" dirty="0">
                <a:solidFill>
                  <a:srgbClr val="00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.</a:t>
            </a:r>
          </a:p>
          <a:p>
            <a:pPr marL="0" indent="0" algn="just" defTabSz="1219050">
              <a:lnSpc>
                <a:spcPct val="150000"/>
              </a:lnSpc>
              <a:buClr>
                <a:srgbClr val="000000"/>
              </a:buClr>
              <a:buSzPts val="2800"/>
              <a:buNone/>
            </a:pPr>
            <a:r>
              <a:rPr lang="vi-VN" sz="2900" dirty="0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Wingdings" panose="05000000000000000000" pitchFamily="2" charset="2"/>
              </a:rPr>
              <a:t></a:t>
            </a:r>
            <a:r>
              <a:rPr lang="vi-VN" sz="2900" dirty="0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900" b="1" dirty="0" err="1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Anh</a:t>
            </a:r>
            <a:r>
              <a:rPr lang="en-US" sz="2900" b="1" dirty="0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900" b="1" dirty="0" err="1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thợ</a:t>
            </a:r>
            <a:r>
              <a:rPr lang="en-US" sz="2900" b="1" dirty="0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900" b="1" dirty="0" err="1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mộc</a:t>
            </a:r>
            <a:r>
              <a:rPr lang="en-US" sz="2900" b="1" dirty="0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900" b="1" dirty="0" err="1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là</a:t>
            </a:r>
            <a:r>
              <a:rPr lang="en-US" sz="2900" b="1" dirty="0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900" b="1" dirty="0" err="1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người</a:t>
            </a:r>
            <a:r>
              <a:rPr lang="en-US" sz="2900" b="1" dirty="0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900" b="1" dirty="0" err="1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lao</a:t>
            </a:r>
            <a:r>
              <a:rPr lang="en-US" sz="2900" b="1" dirty="0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900" b="1" dirty="0" err="1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động</a:t>
            </a:r>
            <a:r>
              <a:rPr lang="en-US" sz="2900" b="1" dirty="0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vi-VN" sz="2900" b="1" dirty="0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chân tay</a:t>
            </a:r>
            <a:r>
              <a:rPr lang="en-US" sz="2900" b="1" dirty="0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900" b="1" dirty="0" err="1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bình</a:t>
            </a:r>
            <a:r>
              <a:rPr lang="en-US" sz="2900" b="1" dirty="0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 </a:t>
            </a:r>
            <a:r>
              <a:rPr lang="en-US" sz="2900" b="1" dirty="0" err="1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thường</a:t>
            </a:r>
            <a:r>
              <a:rPr lang="vi-VN" sz="2900" b="1" dirty="0">
                <a:solidFill>
                  <a:srgbClr val="FF0000"/>
                </a:solidFill>
                <a:latin typeface="Times New Roman" panose="02020603050405020304" pitchFamily="18" charset="0"/>
                <a:ea typeface="Cambria"/>
                <a:cs typeface="Times New Roman" panose="02020603050405020304" pitchFamily="18" charset="0"/>
                <a:sym typeface="Cambria"/>
              </a:rPr>
              <a:t>, mang hết gia tài để đầu tư vào công việc của mình.</a:t>
            </a:r>
          </a:p>
          <a:p>
            <a:pPr marL="0" indent="0" algn="just" defTabSz="914150">
              <a:lnSpc>
                <a:spcPct val="150000"/>
              </a:lnSpc>
              <a:buClr>
                <a:srgbClr val="000000"/>
              </a:buClr>
              <a:buSzPts val="2200"/>
              <a:buNone/>
            </a:pPr>
            <a:endParaRPr lang="en-US" sz="4000" dirty="0"/>
          </a:p>
        </p:txBody>
      </p:sp>
      <p:sp>
        <p:nvSpPr>
          <p:cNvPr id="4" name="Minus 3"/>
          <p:cNvSpPr/>
          <p:nvPr/>
        </p:nvSpPr>
        <p:spPr>
          <a:xfrm>
            <a:off x="4648200" y="1188783"/>
            <a:ext cx="1676400" cy="76200"/>
          </a:xfrm>
          <a:prstGeom prst="mathMinus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5" name="Minus 4"/>
          <p:cNvSpPr/>
          <p:nvPr/>
        </p:nvSpPr>
        <p:spPr>
          <a:xfrm flipV="1">
            <a:off x="4191000" y="3078481"/>
            <a:ext cx="2438400" cy="45719"/>
          </a:xfrm>
          <a:prstGeom prst="mathMinus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Minus 6"/>
          <p:cNvSpPr/>
          <p:nvPr/>
        </p:nvSpPr>
        <p:spPr>
          <a:xfrm>
            <a:off x="6629400" y="2148902"/>
            <a:ext cx="1981200" cy="45719"/>
          </a:xfrm>
          <a:prstGeom prst="mathMinus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Minus 7"/>
          <p:cNvSpPr/>
          <p:nvPr/>
        </p:nvSpPr>
        <p:spPr>
          <a:xfrm>
            <a:off x="7239000" y="1242124"/>
            <a:ext cx="4419600" cy="45719"/>
          </a:xfrm>
          <a:prstGeom prst="mathMinus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Minus 8"/>
          <p:cNvSpPr/>
          <p:nvPr/>
        </p:nvSpPr>
        <p:spPr>
          <a:xfrm>
            <a:off x="457200" y="2171761"/>
            <a:ext cx="2286000" cy="45719"/>
          </a:xfrm>
          <a:prstGeom prst="mathMinus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39987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7" grpId="0" animBg="1"/>
      <p:bldP spid="8" grpId="0" animBg="1"/>
      <p:bldP spid="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2802194" y="109618"/>
            <a:ext cx="6477000" cy="517061"/>
          </a:xfrm>
          <a:prstGeom prst="rect">
            <a:avLst/>
          </a:prstGeom>
        </p:spPr>
        <p:txBody>
          <a:bodyPr wrap="square" lIns="91418" tIns="45718" rIns="91418" bIns="45718">
            <a:spAutoFit/>
          </a:bodyPr>
          <a:lstStyle/>
          <a:p>
            <a:pPr algn="ctr" defTabSz="914150">
              <a:lnSpc>
                <a:spcPct val="115000"/>
              </a:lnSpc>
              <a:tabLst>
                <a:tab pos="90148" algn="l"/>
                <a:tab pos="180294" algn="l"/>
              </a:tabLst>
            </a:pP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TIÊU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CHÍ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ĐÁNH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GIÁ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PHIẾU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HỌC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TẬP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SỐ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2</a:t>
            </a:r>
            <a:endParaRPr lang="en-US" sz="2400" dirty="0">
              <a:solidFill>
                <a:srgbClr val="000000"/>
              </a:solidFill>
              <a:ea typeface="Times New Roman"/>
              <a:cs typeface="Times New Roman"/>
            </a:endParaRPr>
          </a:p>
        </p:txBody>
      </p:sp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4037560"/>
              </p:ext>
            </p:extLst>
          </p:nvPr>
        </p:nvGraphicFramePr>
        <p:xfrm>
          <a:off x="457200" y="621719"/>
          <a:ext cx="11277600" cy="59730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944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896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964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970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805347"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 err="1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NỘI</a:t>
                      </a:r>
                      <a:r>
                        <a:rPr lang="en-US" sz="2400" b="1" baseline="0" dirty="0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DUNG </a:t>
                      </a:r>
                      <a:r>
                        <a:rPr lang="en-US" sz="2400" b="1" baseline="0" dirty="0" err="1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ĐÁNH</a:t>
                      </a:r>
                      <a:r>
                        <a:rPr lang="en-US" sz="2400" b="1" baseline="0" dirty="0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GIÁ</a:t>
                      </a:r>
                      <a:endParaRPr lang="en-US" sz="2400" b="1" dirty="0">
                        <a:solidFill>
                          <a:srgbClr val="FFFF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400" b="1" dirty="0" smtClean="0">
                        <a:solidFill>
                          <a:srgbClr val="FFFF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/>
                      <a:r>
                        <a:rPr lang="en-US" sz="2400" b="1" dirty="0" err="1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YÊU</a:t>
                      </a:r>
                      <a:r>
                        <a:rPr lang="en-US" sz="2400" b="1" baseline="0" dirty="0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CẦU</a:t>
                      </a:r>
                      <a:r>
                        <a:rPr lang="en-US" sz="2400" b="1" baseline="0" dirty="0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CẦN</a:t>
                      </a:r>
                      <a:r>
                        <a:rPr lang="en-US" sz="2400" b="1" baseline="0" dirty="0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ĐẠT</a:t>
                      </a:r>
                      <a:endParaRPr lang="en-US" sz="2400" b="1" dirty="0">
                        <a:solidFill>
                          <a:srgbClr val="FFFF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 err="1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ĐIỂM</a:t>
                      </a:r>
                      <a:r>
                        <a:rPr lang="en-US" sz="2400" b="1" baseline="0" dirty="0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TỐI</a:t>
                      </a:r>
                      <a:r>
                        <a:rPr lang="en-US" sz="2400" b="1" baseline="0" dirty="0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ĐA</a:t>
                      </a:r>
                      <a:endParaRPr lang="en-US" sz="2400" b="1" dirty="0">
                        <a:solidFill>
                          <a:srgbClr val="FFFF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 err="1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ĐIỂM</a:t>
                      </a:r>
                      <a:r>
                        <a:rPr lang="en-US" sz="2400" b="1" baseline="0" dirty="0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rgbClr val="FFFF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CHẤM</a:t>
                      </a:r>
                      <a:endParaRPr lang="en-US" sz="2400" b="1" dirty="0">
                        <a:solidFill>
                          <a:srgbClr val="FFFF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1971">
                <a:tc>
                  <a:txBody>
                    <a:bodyPr/>
                    <a:lstStyle/>
                    <a:p>
                      <a:r>
                        <a:rPr lang="en-US" sz="2400" b="1" dirty="0" err="1" smtClean="0">
                          <a:latin typeface="Times New Roman" pitchFamily="18" charset="0"/>
                          <a:cs typeface="Times New Roman" pitchFamily="18" charset="0"/>
                        </a:rPr>
                        <a:t>Nghề</a:t>
                      </a:r>
                      <a:r>
                        <a:rPr lang="en-US" sz="24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nghiệp</a:t>
                      </a:r>
                      <a:endParaRPr lang="en-US" sz="24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</a:pPr>
                      <a:r>
                        <a:rPr lang="en-US" sz="280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Thợ</a:t>
                      </a:r>
                      <a:r>
                        <a:rPr lang="en-US" sz="2800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mộc</a:t>
                      </a:r>
                      <a:endParaRPr lang="en-US" sz="2800" dirty="0" smtClean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en-US" sz="24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81365">
                <a:tc>
                  <a:txBody>
                    <a:bodyPr/>
                    <a:lstStyle/>
                    <a:p>
                      <a:r>
                        <a:rPr lang="en-US" sz="2400" b="1" dirty="0" err="1" smtClean="0">
                          <a:latin typeface="Times New Roman" pitchFamily="18" charset="0"/>
                          <a:cs typeface="Times New Roman" pitchFamily="18" charset="0"/>
                        </a:rPr>
                        <a:t>Công</a:t>
                      </a:r>
                      <a:r>
                        <a:rPr lang="en-US" sz="24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việc</a:t>
                      </a:r>
                      <a:r>
                        <a:rPr lang="en-US" sz="24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chính</a:t>
                      </a:r>
                      <a:endParaRPr lang="en-US" sz="24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15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4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Đẽo</a:t>
                      </a:r>
                      <a:r>
                        <a:rPr kumimoji="0" lang="en-US" sz="24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4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cày</a:t>
                      </a:r>
                      <a:endParaRPr kumimoji="0" lang="en-US" sz="2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en-US" sz="24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1971">
                <a:tc>
                  <a:txBody>
                    <a:bodyPr/>
                    <a:lstStyle/>
                    <a:p>
                      <a:r>
                        <a:rPr lang="en-US" sz="2400" b="1" dirty="0" err="1" smtClean="0">
                          <a:latin typeface="Times New Roman" pitchFamily="18" charset="0"/>
                          <a:cs typeface="Times New Roman" pitchFamily="18" charset="0"/>
                        </a:rPr>
                        <a:t>Nơi</a:t>
                      </a:r>
                      <a:r>
                        <a:rPr lang="en-US" sz="24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làm</a:t>
                      </a:r>
                      <a:r>
                        <a:rPr lang="en-US" sz="24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việc</a:t>
                      </a:r>
                      <a:endParaRPr lang="en-US" sz="24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15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Cửa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hàng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bên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đường</a:t>
                      </a:r>
                      <a:endPara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en-US" sz="24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97123">
                <a:tc>
                  <a:txBody>
                    <a:bodyPr/>
                    <a:lstStyle/>
                    <a:p>
                      <a:r>
                        <a:rPr lang="en-US" sz="2400" b="1" dirty="0" err="1" smtClean="0">
                          <a:latin typeface="Times New Roman" pitchFamily="18" charset="0"/>
                          <a:cs typeface="Times New Roman" pitchFamily="18" charset="0"/>
                        </a:rPr>
                        <a:t>Hành</a:t>
                      </a:r>
                      <a:r>
                        <a:rPr lang="en-US" sz="24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động</a:t>
                      </a:r>
                      <a:endParaRPr lang="en-US" sz="24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15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Bỏ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ra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ba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trăm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quan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tiền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để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mua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gỗ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về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đẽo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cày</a:t>
                      </a:r>
                      <a:r>
                        <a:rPr kumimoji="0" lang="en-US" sz="28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kern="120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bán</a:t>
                      </a:r>
                      <a:endParaRPr kumimoji="0" lang="en-US" sz="28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en-US" sz="24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7505">
                <a:tc>
                  <a:txBody>
                    <a:bodyPr/>
                    <a:lstStyle/>
                    <a:p>
                      <a:r>
                        <a:rPr lang="en-US" sz="2400" b="1" dirty="0" err="1" smtClean="0">
                          <a:latin typeface="Times New Roman" pitchFamily="18" charset="0"/>
                          <a:cs typeface="Times New Roman" pitchFamily="18" charset="0"/>
                        </a:rPr>
                        <a:t>Nhận</a:t>
                      </a:r>
                      <a:r>
                        <a:rPr lang="en-US" sz="24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xét</a:t>
                      </a:r>
                      <a:endParaRPr lang="en-US" sz="24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05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800"/>
                        <a:buFont typeface="Merriweather Sans"/>
                        <a:buNone/>
                        <a:tabLst/>
                        <a:defRPr/>
                      </a:pPr>
                      <a:r>
                        <a:rPr kumimoji="0" lang="en-US" sz="2700" b="1" i="0" u="none" strike="noStrike" kern="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Anh</a:t>
                      </a:r>
                      <a:r>
                        <a:rPr kumimoji="0" lang="en-US" sz="2700" b="1" i="0" u="none" strike="noStrike" kern="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 </a:t>
                      </a:r>
                      <a:r>
                        <a:rPr kumimoji="0" lang="en-US" sz="2700" b="1" i="0" u="none" strike="noStrike" kern="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thợ</a:t>
                      </a:r>
                      <a:r>
                        <a:rPr kumimoji="0" lang="en-US" sz="2700" b="1" i="0" u="none" strike="noStrike" kern="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 </a:t>
                      </a:r>
                      <a:r>
                        <a:rPr kumimoji="0" lang="en-US" sz="2700" b="1" i="0" u="none" strike="noStrike" kern="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mộc</a:t>
                      </a:r>
                      <a:r>
                        <a:rPr kumimoji="0" lang="en-US" sz="2700" b="1" i="0" u="none" strike="noStrike" kern="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 </a:t>
                      </a:r>
                      <a:r>
                        <a:rPr kumimoji="0" lang="en-US" sz="2700" b="1" i="0" u="none" strike="noStrike" kern="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là</a:t>
                      </a:r>
                      <a:r>
                        <a:rPr kumimoji="0" lang="en-US" sz="2700" b="1" i="0" u="none" strike="noStrike" kern="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 </a:t>
                      </a:r>
                      <a:r>
                        <a:rPr kumimoji="0" lang="en-US" sz="2700" b="1" i="0" u="none" strike="noStrike" kern="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người</a:t>
                      </a:r>
                      <a:r>
                        <a:rPr kumimoji="0" lang="en-US" sz="2700" b="1" i="0" u="none" strike="noStrike" kern="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 </a:t>
                      </a:r>
                      <a:r>
                        <a:rPr kumimoji="0" lang="en-US" sz="2700" b="1" i="0" u="none" strike="noStrike" kern="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lao</a:t>
                      </a:r>
                      <a:r>
                        <a:rPr kumimoji="0" lang="en-US" sz="2700" b="1" i="0" u="none" strike="noStrike" kern="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 </a:t>
                      </a:r>
                      <a:r>
                        <a:rPr kumimoji="0" lang="en-US" sz="2700" b="1" i="0" u="none" strike="noStrike" kern="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động</a:t>
                      </a:r>
                      <a:r>
                        <a:rPr kumimoji="0" lang="en-US" sz="2700" b="1" i="0" u="none" strike="noStrike" kern="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 </a:t>
                      </a:r>
                      <a:r>
                        <a:rPr kumimoji="0" lang="vi-VN" sz="2700" b="1" i="0" u="none" strike="noStrike" kern="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chân tay</a:t>
                      </a:r>
                      <a:r>
                        <a:rPr kumimoji="0" lang="en-US" sz="2700" b="1" i="0" u="none" strike="noStrike" kern="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 </a:t>
                      </a:r>
                      <a:r>
                        <a:rPr kumimoji="0" lang="en-US" sz="2700" b="1" i="0" u="none" strike="noStrike" kern="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bình</a:t>
                      </a:r>
                      <a:r>
                        <a:rPr kumimoji="0" lang="en-US" sz="2700" b="1" i="0" u="none" strike="noStrike" kern="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 </a:t>
                      </a:r>
                      <a:r>
                        <a:rPr kumimoji="0" lang="en-US" sz="2700" b="1" i="0" u="none" strike="noStrike" kern="0" cap="none" spc="0" normalizeH="0" baseline="0" noProof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thường</a:t>
                      </a:r>
                      <a:r>
                        <a:rPr kumimoji="0" lang="vi-VN" sz="2700" b="1" i="0" u="none" strike="noStrike" kern="0" cap="none" spc="0" normalizeH="0" baseline="0" noProof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Cambria"/>
                          <a:cs typeface="Times New Roman" panose="02020603050405020304" pitchFamily="18" charset="0"/>
                          <a:sym typeface="Cambria"/>
                        </a:rPr>
                        <a:t>, mang hết gia tài để đầu tư vào công việc của mình.</a:t>
                      </a:r>
                    </a:p>
                    <a:p>
                      <a:endParaRPr lang="en-US" sz="24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 smtClean="0">
                          <a:latin typeface="Times New Roman" pitchFamily="18" charset="0"/>
                          <a:cs typeface="Times New Roman" pitchFamily="18" charset="0"/>
                        </a:rPr>
                        <a:t>    2</a:t>
                      </a:r>
                      <a:endParaRPr lang="en-US" sz="24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endParaRPr lang="en-US" sz="24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406044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PHT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số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3(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Nhóm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latin typeface="Times New Roman" pitchFamily="18" charset="0"/>
                <a:cs typeface="Times New Roman" pitchFamily="18" charset="0"/>
              </a:rPr>
              <a:t>bàn</a:t>
            </a:r>
            <a:r>
              <a:rPr lang="en-US" sz="3200" b="1" dirty="0">
                <a:latin typeface="Times New Roman" pitchFamily="18" charset="0"/>
                <a:cs typeface="Times New Roman" pitchFamily="18" charset="0"/>
              </a:rPr>
              <a:t>)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1447808"/>
            <a:ext cx="10591800" cy="4633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" name="Picture 10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00293" y="181894"/>
            <a:ext cx="2057400" cy="1130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96674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Table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7850639"/>
              </p:ext>
            </p:extLst>
          </p:nvPr>
        </p:nvGraphicFramePr>
        <p:xfrm>
          <a:off x="533399" y="76264"/>
          <a:ext cx="11353801" cy="6553136"/>
        </p:xfrm>
        <a:graphic>
          <a:graphicData uri="http://schemas.openxmlformats.org/drawingml/2006/table">
            <a:tbl>
              <a:tblPr firstRow="1" bandRow="1"/>
              <a:tblGrid>
                <a:gridCol w="14323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030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083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099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77618"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 err="1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lang="en-US" sz="2400" b="1" dirty="0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dirty="0" err="1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góp</a:t>
                      </a:r>
                      <a:r>
                        <a:rPr lang="en-US" sz="2400" b="1" baseline="0" dirty="0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ý</a:t>
                      </a:r>
                      <a:endParaRPr lang="en-US" sz="2400" b="1" dirty="0">
                        <a:solidFill>
                          <a:schemeClr val="accent2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60960" marB="60960"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 err="1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2400" b="1" dirty="0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dung </a:t>
                      </a:r>
                      <a:r>
                        <a:rPr lang="en-US" sz="2400" b="1" dirty="0" err="1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góp</a:t>
                      </a:r>
                      <a:r>
                        <a:rPr lang="en-US" sz="2400" b="1" baseline="0" dirty="0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ý</a:t>
                      </a:r>
                      <a:endParaRPr lang="en-US" sz="2400" b="1" dirty="0">
                        <a:solidFill>
                          <a:schemeClr val="accent2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60960" marB="60960"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 err="1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Hành</a:t>
                      </a:r>
                      <a:r>
                        <a:rPr lang="en-US" sz="2400" b="1" baseline="0" dirty="0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lang="en-US" sz="2400" b="1" baseline="0" dirty="0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400" b="1" baseline="0" dirty="0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anh</a:t>
                      </a:r>
                      <a:r>
                        <a:rPr lang="en-US" sz="2400" b="1" baseline="0" dirty="0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thợ</a:t>
                      </a:r>
                      <a:r>
                        <a:rPr lang="en-US" sz="2400" b="1" baseline="0" dirty="0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mộc</a:t>
                      </a:r>
                      <a:endParaRPr lang="en-US" sz="2400" b="1" dirty="0">
                        <a:solidFill>
                          <a:schemeClr val="accent2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60960" marB="60960">
                    <a:solidFill>
                      <a:schemeClr val="accent4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 err="1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Kết</a:t>
                      </a:r>
                      <a:r>
                        <a:rPr lang="en-US" sz="2400" b="1" dirty="0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dirty="0" err="1" smtClean="0">
                          <a:solidFill>
                            <a:schemeClr val="accent2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quả</a:t>
                      </a:r>
                      <a:endParaRPr lang="en-US" sz="2400" b="1" dirty="0">
                        <a:solidFill>
                          <a:schemeClr val="accent2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60960" marB="60960">
                    <a:solidFill>
                      <a:schemeClr val="accent4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48158">
                <a:tc>
                  <a:txBody>
                    <a:bodyPr/>
                    <a:lstStyle/>
                    <a:p>
                      <a:pPr algn="l"/>
                      <a:r>
                        <a:rPr lang="en-US" sz="2400" b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lang="en-US" sz="2400" b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thứ</a:t>
                      </a:r>
                      <a:r>
                        <a:rPr lang="en-US" sz="2400" b="0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0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nhất</a:t>
                      </a:r>
                      <a:endParaRPr lang="en-US" sz="2400" b="0" dirty="0">
                        <a:solidFill>
                          <a:schemeClr val="accent4">
                            <a:lumMod val="10000"/>
                          </a:schemeClr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60960" marB="60960"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400" b="0" i="0" u="none" strike="noStrike" kern="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-</a:t>
                      </a:r>
                      <a:r>
                        <a:rPr lang="en-US" sz="2400" b="0" i="0" u="none" strike="noStrike" kern="0" cap="none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Phải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đẽo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cày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cho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cao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,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cho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to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thì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mới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dễ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cày</a:t>
                      </a:r>
                      <a:endParaRPr lang="en-US" sz="2400" b="0" dirty="0" smtClean="0">
                        <a:solidFill>
                          <a:schemeClr val="accent4">
                            <a:lumMod val="10000"/>
                          </a:schemeClr>
                        </a:solidFill>
                        <a:effectLst/>
                        <a:latin typeface="Times New Roman" pitchFamily="18" charset="0"/>
                        <a:ea typeface="Times New Roman"/>
                        <a:cs typeface="Times New Roman" pitchFamily="18" charset="0"/>
                      </a:endParaRPr>
                    </a:p>
                  </a:txBody>
                  <a:tcPr marT="60960" marB="60960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- </a:t>
                      </a:r>
                      <a:r>
                        <a:rPr lang="en-US" sz="2400" b="1" i="0" u="none" strike="noStrike" kern="1200" cap="none" dirty="0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Cho </a:t>
                      </a:r>
                      <a:r>
                        <a:rPr lang="en-US" sz="2400" b="1" i="0" u="none" strike="noStrike" kern="1200" cap="none" dirty="0" err="1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là</a:t>
                      </a:r>
                      <a:r>
                        <a:rPr lang="en-US" sz="2400" b="1" i="0" u="none" strike="noStrike" kern="1200" cap="none" dirty="0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1" i="0" u="none" strike="noStrike" kern="1200" cap="none" dirty="0" err="1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phải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,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đẽo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cày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vừa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to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vừa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cao</a:t>
                      </a:r>
                      <a:endParaRPr lang="en-US" sz="2400" b="0" dirty="0" smtClean="0">
                        <a:solidFill>
                          <a:schemeClr val="accent4">
                            <a:lumMod val="10000"/>
                          </a:schemeClr>
                        </a:solidFill>
                        <a:effectLst/>
                        <a:latin typeface="Times New Roman" pitchFamily="18" charset="0"/>
                        <a:ea typeface="Times New Roman"/>
                        <a:cs typeface="Times New Roman" pitchFamily="18" charset="0"/>
                      </a:endParaRPr>
                    </a:p>
                  </a:txBody>
                  <a:tcPr marT="60960" marB="60960">
                    <a:solidFill>
                      <a:schemeClr val="accent2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400" b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-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Chẳng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ai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đến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mua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,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gỗ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hỏng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hết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,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vốn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liếng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đi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sạch</a:t>
                      </a:r>
                      <a:endParaRPr lang="en-US" sz="2400" b="0" dirty="0" smtClean="0">
                        <a:solidFill>
                          <a:schemeClr val="accent4">
                            <a:lumMod val="10000"/>
                          </a:schemeClr>
                        </a:solidFill>
                        <a:effectLst/>
                        <a:latin typeface="Times New Roman" pitchFamily="18" charset="0"/>
                        <a:ea typeface="Times New Roman"/>
                        <a:cs typeface="Times New Roman" pitchFamily="18" charset="0"/>
                      </a:endParaRPr>
                    </a:p>
                    <a:p>
                      <a:pPr algn="l"/>
                      <a:endParaRPr lang="en-US" sz="2400" b="0" dirty="0">
                        <a:solidFill>
                          <a:schemeClr val="accent4">
                            <a:lumMod val="10000"/>
                          </a:schemeClr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60960" marB="6096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6597">
                <a:tc>
                  <a:txBody>
                    <a:bodyPr/>
                    <a:lstStyle/>
                    <a:p>
                      <a:pPr algn="l"/>
                      <a:r>
                        <a:rPr lang="en-US" sz="2400" b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lang="en-US" sz="2400" b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thứ</a:t>
                      </a:r>
                      <a:r>
                        <a:rPr lang="en-US" sz="2400" b="0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0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hai</a:t>
                      </a:r>
                      <a:endParaRPr lang="en-US" sz="2400" b="0" dirty="0">
                        <a:solidFill>
                          <a:schemeClr val="accent4">
                            <a:lumMod val="10000"/>
                          </a:schemeClr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60960" marB="60960"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-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Đẽo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nhỏ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hơn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,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thấp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hơn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thì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mới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dễ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cày</a:t>
                      </a:r>
                      <a:endParaRPr lang="en-US" sz="2400" b="0" dirty="0" smtClean="0">
                        <a:solidFill>
                          <a:schemeClr val="accent4">
                            <a:lumMod val="10000"/>
                          </a:schemeClr>
                        </a:solidFill>
                        <a:effectLst/>
                        <a:latin typeface="Times New Roman" pitchFamily="18" charset="0"/>
                        <a:ea typeface="Times New Roman"/>
                        <a:cs typeface="Times New Roman" pitchFamily="18" charset="0"/>
                      </a:endParaRPr>
                    </a:p>
                  </a:txBody>
                  <a:tcPr marT="60960" marB="60960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- </a:t>
                      </a:r>
                      <a:r>
                        <a:rPr lang="en-US" sz="2400" b="1" i="0" u="none" strike="noStrike" kern="1200" cap="none" dirty="0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Cho </a:t>
                      </a:r>
                      <a:r>
                        <a:rPr lang="en-US" sz="2400" b="1" i="0" u="none" strike="noStrike" kern="1200" cap="none" dirty="0" err="1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là</a:t>
                      </a:r>
                      <a:r>
                        <a:rPr lang="en-US" sz="2400" b="1" i="0" u="none" strike="noStrike" kern="1200" cap="none" dirty="0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1" i="0" u="none" strike="noStrike" kern="1200" cap="none" dirty="0" err="1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phải</a:t>
                      </a:r>
                      <a:r>
                        <a:rPr lang="en-US" sz="2400" b="1" i="0" u="none" strike="noStrike" kern="1200" cap="none" dirty="0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, </a:t>
                      </a:r>
                      <a:r>
                        <a:rPr lang="en-US" sz="2400" b="1" i="0" u="none" strike="noStrike" kern="1200" cap="none" dirty="0" err="1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lại</a:t>
                      </a:r>
                      <a:r>
                        <a:rPr lang="en-US" sz="2400" b="1" i="0" u="none" strike="noStrike" kern="1200" cap="none" dirty="0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1" i="0" u="none" strike="noStrike" kern="1200" cap="none" dirty="0" err="1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đẽo</a:t>
                      </a:r>
                      <a:r>
                        <a:rPr lang="en-US" sz="2400" b="1" i="0" u="none" strike="noStrike" kern="1200" cap="none" dirty="0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cày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vừa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nhỏ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,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vừa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thấp</a:t>
                      </a:r>
                      <a:endParaRPr lang="en-US" sz="2400" b="0" dirty="0" smtClean="0">
                        <a:solidFill>
                          <a:schemeClr val="accent4">
                            <a:lumMod val="10000"/>
                          </a:schemeClr>
                        </a:solidFill>
                        <a:effectLst/>
                        <a:latin typeface="Times New Roman" pitchFamily="18" charset="0"/>
                        <a:ea typeface="Times New Roman"/>
                        <a:cs typeface="Times New Roman" pitchFamily="18" charset="0"/>
                      </a:endParaRPr>
                    </a:p>
                  </a:txBody>
                  <a:tcPr marT="60960" marB="60960">
                    <a:solidFill>
                      <a:schemeClr val="accent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en-US" sz="2200" dirty="0">
                        <a:solidFill>
                          <a:schemeClr val="accent4">
                            <a:lumMod val="10000"/>
                          </a:schemeClr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49624">
                <a:tc>
                  <a:txBody>
                    <a:bodyPr/>
                    <a:lstStyle/>
                    <a:p>
                      <a:pPr algn="l"/>
                      <a:r>
                        <a:rPr lang="en-US" sz="2400" b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lang="en-US" sz="2400" b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thứ</a:t>
                      </a:r>
                      <a:r>
                        <a:rPr lang="en-US" sz="2400" b="0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3</a:t>
                      </a:r>
                      <a:endParaRPr lang="en-US" sz="2400" b="0" dirty="0">
                        <a:solidFill>
                          <a:schemeClr val="accent4">
                            <a:lumMod val="10000"/>
                          </a:schemeClr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60960" marB="6096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-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Đẽo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cày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cho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thật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cao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,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thật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to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gấp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đôi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,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gấp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ba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để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voi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cày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được</a:t>
                      </a:r>
                      <a:endParaRPr lang="en-US" sz="2400" b="0" dirty="0" smtClean="0">
                        <a:solidFill>
                          <a:schemeClr val="accent4">
                            <a:lumMod val="10000"/>
                          </a:schemeClr>
                        </a:solidFill>
                        <a:effectLst/>
                        <a:latin typeface="Times New Roman" pitchFamily="18" charset="0"/>
                        <a:ea typeface="Times New Roman"/>
                        <a:cs typeface="Times New Roman" pitchFamily="18" charset="0"/>
                      </a:endParaRPr>
                    </a:p>
                  </a:txBody>
                  <a:tcPr marT="60960" marB="6096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400" b="0" i="0" u="none" strike="noStrike" kern="1200" cap="none" dirty="0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- </a:t>
                      </a:r>
                      <a:r>
                        <a:rPr lang="en-US" sz="2400" b="1" i="0" u="none" strike="noStrike" kern="1200" cap="none" dirty="0" err="1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Liền</a:t>
                      </a:r>
                      <a:r>
                        <a:rPr lang="en-US" sz="2400" b="1" i="0" u="none" strike="noStrike" kern="1200" cap="none" dirty="0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1" i="0" u="none" strike="noStrike" kern="1200" cap="none" dirty="0" err="1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đẽo</a:t>
                      </a:r>
                      <a:r>
                        <a:rPr lang="en-US" sz="2400" b="1" i="0" u="none" strike="noStrike" kern="1200" cap="none" dirty="0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1" i="0" u="none" strike="noStrike" kern="1200" cap="none" dirty="0" err="1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ngay</a:t>
                      </a:r>
                      <a:r>
                        <a:rPr lang="en-US" sz="2400" b="1" i="0" u="none" strike="noStrike" kern="1200" cap="none" dirty="0" smtClean="0">
                          <a:solidFill>
                            <a:srgbClr val="C00000"/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một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lúc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bao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nhiêu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cày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to,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gấp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năm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,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gấp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bảy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thứ</a:t>
                      </a:r>
                      <a:r>
                        <a:rPr lang="en-US" sz="2400" b="0" i="0" u="none" strike="noStrike" kern="1200" cap="none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 </a:t>
                      </a:r>
                      <a:r>
                        <a:rPr lang="en-US" sz="2400" b="0" i="0" u="none" strike="noStrike" kern="1200" cap="none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Arial"/>
                          <a:cs typeface="Times New Roman" pitchFamily="18" charset="0"/>
                          <a:sym typeface="Arial"/>
                        </a:rPr>
                        <a:t>thường</a:t>
                      </a:r>
                      <a:endParaRPr lang="en-US" sz="2400" b="0" dirty="0" smtClean="0">
                        <a:solidFill>
                          <a:schemeClr val="accent4">
                            <a:lumMod val="10000"/>
                          </a:schemeClr>
                        </a:solidFill>
                        <a:effectLst/>
                        <a:latin typeface="Times New Roman" pitchFamily="18" charset="0"/>
                        <a:ea typeface="Times New Roman"/>
                        <a:cs typeface="Times New Roman" pitchFamily="18" charset="0"/>
                      </a:endParaRPr>
                    </a:p>
                  </a:txBody>
                  <a:tcPr marT="60960" marB="60960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/>
                      <a:endParaRPr lang="en-US" sz="2200" dirty="0">
                        <a:solidFill>
                          <a:schemeClr val="accent4">
                            <a:lumMod val="10000"/>
                          </a:schemeClr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81139">
                <a:tc>
                  <a:txBody>
                    <a:bodyPr/>
                    <a:lstStyle/>
                    <a:p>
                      <a:pPr algn="l"/>
                      <a:r>
                        <a:rPr lang="en-US" sz="2400" b="1" dirty="0" err="1" smtClean="0">
                          <a:solidFill>
                            <a:schemeClr val="bg2">
                              <a:lumMod val="5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Nhận</a:t>
                      </a:r>
                      <a:r>
                        <a:rPr lang="en-US" sz="2400" b="1" baseline="0" dirty="0" smtClean="0">
                          <a:solidFill>
                            <a:schemeClr val="bg2">
                              <a:lumMod val="5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bg2">
                              <a:lumMod val="50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xét</a:t>
                      </a:r>
                      <a:endParaRPr lang="en-US" sz="2400" b="1" dirty="0">
                        <a:solidFill>
                          <a:schemeClr val="bg2">
                            <a:lumMod val="50000"/>
                          </a:schemeClr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60960" marB="6096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400" b="1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Anh</a:t>
                      </a:r>
                      <a:r>
                        <a:rPr lang="en-US" sz="2400" b="1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thợ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mộc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là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người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không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có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sự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suy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xét,đánh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giá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đúng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,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sai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,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không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tìm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hiểu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thực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tế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mà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nghe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và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tin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một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cách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mù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quáng</a:t>
                      </a:r>
                      <a:r>
                        <a:rPr lang="en-US" sz="2400" b="1" baseline="0" dirty="0" smtClean="0">
                          <a:solidFill>
                            <a:schemeClr val="accent4">
                              <a:lumMod val="10000"/>
                            </a:schemeClr>
                          </a:solidFill>
                          <a:effectLst/>
                          <a:latin typeface="Times New Roman" pitchFamily="18" charset="0"/>
                          <a:ea typeface="Times New Roman"/>
                          <a:cs typeface="Times New Roman" pitchFamily="18" charset="0"/>
                        </a:rPr>
                        <a:t>. </a:t>
                      </a:r>
                      <a:endParaRPr lang="en-US" sz="2400" b="1" dirty="0" smtClean="0">
                        <a:solidFill>
                          <a:schemeClr val="accent4">
                            <a:lumMod val="10000"/>
                          </a:schemeClr>
                        </a:solidFill>
                        <a:effectLst/>
                        <a:latin typeface="Times New Roman" pitchFamily="18" charset="0"/>
                        <a:ea typeface="Times New Roman"/>
                        <a:cs typeface="Times New Roman" pitchFamily="18" charset="0"/>
                      </a:endParaRPr>
                    </a:p>
                  </a:txBody>
                  <a:tcPr marT="60960" marB="6096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lang="en-US" sz="2400" b="0" dirty="0" smtClean="0">
                        <a:solidFill>
                          <a:schemeClr val="accent4">
                            <a:lumMod val="10000"/>
                          </a:schemeClr>
                        </a:solidFill>
                        <a:effectLst/>
                        <a:latin typeface="Times New Roman" pitchFamily="18" charset="0"/>
                        <a:ea typeface="Times New Roman"/>
                        <a:cs typeface="Times New Roman" pitchFamily="18" charset="0"/>
                      </a:endParaRPr>
                    </a:p>
                  </a:txBody>
                  <a:tcPr marT="60960" marB="6096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US" sz="2400" b="0" dirty="0">
                        <a:solidFill>
                          <a:schemeClr val="accent4">
                            <a:lumMod val="10000"/>
                          </a:schemeClr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60960" marB="60960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8629428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2802194" y="109618"/>
            <a:ext cx="6477000" cy="517061"/>
          </a:xfrm>
          <a:prstGeom prst="rect">
            <a:avLst/>
          </a:prstGeom>
        </p:spPr>
        <p:txBody>
          <a:bodyPr wrap="square" lIns="91418" tIns="45718" rIns="91418" bIns="45718">
            <a:spAutoFit/>
          </a:bodyPr>
          <a:lstStyle/>
          <a:p>
            <a:pPr algn="ctr" defTabSz="914150">
              <a:lnSpc>
                <a:spcPct val="115000"/>
              </a:lnSpc>
              <a:tabLst>
                <a:tab pos="90148" algn="l"/>
                <a:tab pos="180294" algn="l"/>
              </a:tabLst>
            </a:pP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TIÊU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CHÍ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ĐÁNH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GIÁ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PHIẾU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HỌC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TẬP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</a:t>
            </a:r>
            <a:r>
              <a:rPr lang="en-US" sz="2400" b="1" kern="100" dirty="0" err="1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SỐ</a:t>
            </a:r>
            <a:r>
              <a:rPr lang="en-US" sz="2400" b="1" kern="100" dirty="0">
                <a:solidFill>
                  <a:srgbClr val="000000"/>
                </a:solidFill>
                <a:latin typeface="Times New Roman"/>
                <a:ea typeface="SimSun"/>
                <a:cs typeface="Times New Roman"/>
              </a:rPr>
              <a:t> 3</a:t>
            </a:r>
            <a:endParaRPr lang="en-US" sz="2400" dirty="0">
              <a:solidFill>
                <a:srgbClr val="000000"/>
              </a:solidFill>
              <a:ea typeface="Times New Roman"/>
              <a:cs typeface="Times New Roman"/>
            </a:endParaRPr>
          </a:p>
        </p:txBody>
      </p:sp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3808034"/>
              </p:ext>
            </p:extLst>
          </p:nvPr>
        </p:nvGraphicFramePr>
        <p:xfrm>
          <a:off x="533400" y="714892"/>
          <a:ext cx="11049000" cy="55335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4874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355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259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83350">
                <a:tc>
                  <a:txBody>
                    <a:bodyPr/>
                    <a:lstStyle/>
                    <a:p>
                      <a:pPr algn="ctr"/>
                      <a:r>
                        <a:rPr lang="en-US" sz="2800" b="1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NỘI</a:t>
                      </a:r>
                      <a:r>
                        <a:rPr lang="en-US" sz="2800" b="1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DUNG </a:t>
                      </a:r>
                      <a:r>
                        <a:rPr lang="en-US" sz="2800" b="1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ĐÁNH</a:t>
                      </a:r>
                      <a:r>
                        <a:rPr lang="en-US" sz="2800" b="1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GIÁ</a:t>
                      </a:r>
                      <a:endParaRPr lang="en-US" sz="2800" b="1" dirty="0">
                        <a:solidFill>
                          <a:srgbClr val="FF00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1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ĐIỂM</a:t>
                      </a:r>
                      <a:r>
                        <a:rPr lang="en-US" sz="2800" b="1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TỐI</a:t>
                      </a:r>
                      <a:r>
                        <a:rPr lang="en-US" sz="2800" b="1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ĐA</a:t>
                      </a:r>
                      <a:endParaRPr lang="en-US" sz="2800" b="1" dirty="0">
                        <a:solidFill>
                          <a:srgbClr val="FF00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ĐIỂM</a:t>
                      </a:r>
                      <a:r>
                        <a:rPr lang="en-US" sz="2400" b="1" baseline="0" dirty="0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b="1" baseline="0" dirty="0" err="1" smtClean="0">
                          <a:solidFill>
                            <a:srgbClr val="FF00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CHẤM</a:t>
                      </a:r>
                      <a:endParaRPr lang="en-US" sz="2400" b="1" dirty="0">
                        <a:solidFill>
                          <a:srgbClr val="FF000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2604">
                <a:tc>
                  <a:txBody>
                    <a:bodyPr/>
                    <a:lstStyle/>
                    <a:p>
                      <a:r>
                        <a:rPr lang="en-US" sz="2800" b="1" dirty="0" err="1" smtClean="0">
                          <a:latin typeface="Times New Roman" pitchFamily="18" charset="0"/>
                          <a:cs typeface="Times New Roman" pitchFamily="18" charset="0"/>
                        </a:rPr>
                        <a:t>Nêu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được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các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lần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góp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ý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và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hành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động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tương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ứng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của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anh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thợ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mộc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endParaRPr lang="en-US" sz="28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smtClean="0"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en-US" sz="28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3350">
                <a:tc>
                  <a:txBody>
                    <a:bodyPr/>
                    <a:lstStyle/>
                    <a:p>
                      <a:r>
                        <a:rPr lang="en-US" sz="2800" b="1" dirty="0" err="1" smtClean="0">
                          <a:latin typeface="Times New Roman" pitchFamily="18" charset="0"/>
                          <a:cs typeface="Times New Roman" pitchFamily="18" charset="0"/>
                        </a:rPr>
                        <a:t>Nêu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được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kết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quả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cho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hành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động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của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anh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thợ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mộc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endParaRPr lang="en-US" sz="28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smtClean="0"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en-US" sz="28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72438">
                <a:tc>
                  <a:txBody>
                    <a:bodyPr/>
                    <a:lstStyle/>
                    <a:p>
                      <a:r>
                        <a:rPr lang="en-US" sz="2800" b="1" dirty="0" err="1" smtClean="0">
                          <a:latin typeface="Times New Roman" pitchFamily="18" charset="0"/>
                          <a:cs typeface="Times New Roman" pitchFamily="18" charset="0"/>
                        </a:rPr>
                        <a:t>Nhận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xét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đúng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về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anh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thợ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mộc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endParaRPr lang="en-US" sz="28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smtClean="0"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  <a:endParaRPr lang="en-US" sz="28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21767">
                <a:tc>
                  <a:txBody>
                    <a:bodyPr/>
                    <a:lstStyle/>
                    <a:p>
                      <a:r>
                        <a:rPr lang="en-US" sz="2800" b="1" dirty="0" err="1" smtClean="0">
                          <a:latin typeface="Times New Roman" pitchFamily="18" charset="0"/>
                          <a:cs typeface="Times New Roman" pitchFamily="18" charset="0"/>
                        </a:rPr>
                        <a:t>Trình</a:t>
                      </a:r>
                      <a:r>
                        <a:rPr lang="en-US" sz="2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800" b="1" baseline="0" dirty="0" err="1" smtClean="0">
                          <a:latin typeface="Times New Roman" pitchFamily="18" charset="0"/>
                          <a:cs typeface="Times New Roman" pitchFamily="18" charset="0"/>
                        </a:rPr>
                        <a:t>bày</a:t>
                      </a:r>
                      <a:endParaRPr lang="en-US" sz="28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smtClean="0"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en-US" sz="28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68674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8" name="Google Shape;1248;p44"/>
          <p:cNvSpPr/>
          <p:nvPr/>
        </p:nvSpPr>
        <p:spPr>
          <a:xfrm rot="-1002481" flipH="1">
            <a:off x="1352460" y="5636481"/>
            <a:ext cx="852091" cy="1392759"/>
          </a:xfrm>
          <a:custGeom>
            <a:avLst/>
            <a:gdLst/>
            <a:ahLst/>
            <a:cxnLst/>
            <a:rect l="l" t="t" r="r" b="b"/>
            <a:pathLst>
              <a:path w="34083" h="41782" extrusionOk="0">
                <a:moveTo>
                  <a:pt x="12343" y="2456"/>
                </a:moveTo>
                <a:cubicBezTo>
                  <a:pt x="12331" y="2490"/>
                  <a:pt x="12320" y="2527"/>
                  <a:pt x="12310" y="2564"/>
                </a:cubicBezTo>
                <a:lnTo>
                  <a:pt x="12310" y="2564"/>
                </a:lnTo>
                <a:cubicBezTo>
                  <a:pt x="12331" y="2492"/>
                  <a:pt x="12343" y="2456"/>
                  <a:pt x="12343" y="2456"/>
                </a:cubicBezTo>
                <a:close/>
                <a:moveTo>
                  <a:pt x="34082" y="1"/>
                </a:moveTo>
                <a:lnTo>
                  <a:pt x="34082" y="1"/>
                </a:lnTo>
                <a:cubicBezTo>
                  <a:pt x="34081" y="1"/>
                  <a:pt x="23592" y="7054"/>
                  <a:pt x="20959" y="20623"/>
                </a:cubicBezTo>
                <a:lnTo>
                  <a:pt x="20959" y="20623"/>
                </a:lnTo>
                <a:cubicBezTo>
                  <a:pt x="20959" y="20623"/>
                  <a:pt x="21159" y="12499"/>
                  <a:pt x="18414" y="7745"/>
                </a:cubicBezTo>
                <a:cubicBezTo>
                  <a:pt x="18414" y="7745"/>
                  <a:pt x="16405" y="13637"/>
                  <a:pt x="17075" y="15445"/>
                </a:cubicBezTo>
                <a:cubicBezTo>
                  <a:pt x="17075" y="15445"/>
                  <a:pt x="11579" y="5322"/>
                  <a:pt x="12310" y="2564"/>
                </a:cubicBezTo>
                <a:lnTo>
                  <a:pt x="12310" y="2564"/>
                </a:lnTo>
                <a:cubicBezTo>
                  <a:pt x="12098" y="3281"/>
                  <a:pt x="10964" y="7558"/>
                  <a:pt x="11451" y="15445"/>
                </a:cubicBezTo>
                <a:lnTo>
                  <a:pt x="11964" y="24172"/>
                </a:lnTo>
                <a:cubicBezTo>
                  <a:pt x="11964" y="24172"/>
                  <a:pt x="6116" y="18481"/>
                  <a:pt x="3059" y="11629"/>
                </a:cubicBezTo>
                <a:lnTo>
                  <a:pt x="1" y="4799"/>
                </a:lnTo>
                <a:lnTo>
                  <a:pt x="1" y="4799"/>
                </a:lnTo>
                <a:cubicBezTo>
                  <a:pt x="1" y="4800"/>
                  <a:pt x="1184" y="22320"/>
                  <a:pt x="2523" y="25935"/>
                </a:cubicBezTo>
                <a:cubicBezTo>
                  <a:pt x="3862" y="29529"/>
                  <a:pt x="6630" y="41782"/>
                  <a:pt x="6630" y="41782"/>
                </a:cubicBezTo>
                <a:lnTo>
                  <a:pt x="24887" y="38858"/>
                </a:lnTo>
                <a:lnTo>
                  <a:pt x="24396" y="38255"/>
                </a:lnTo>
                <a:cubicBezTo>
                  <a:pt x="24396" y="38255"/>
                  <a:pt x="23436" y="9799"/>
                  <a:pt x="340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51" name="Google Shape;1251;p44"/>
          <p:cNvGrpSpPr/>
          <p:nvPr/>
        </p:nvGrpSpPr>
        <p:grpSpPr>
          <a:xfrm flipH="1">
            <a:off x="1441329" y="-6515"/>
            <a:ext cx="3724141" cy="6446728"/>
            <a:chOff x="5624775" y="308450"/>
            <a:chExt cx="3724141" cy="4835046"/>
          </a:xfrm>
        </p:grpSpPr>
        <p:sp>
          <p:nvSpPr>
            <p:cNvPr id="1252" name="Google Shape;1252;p44"/>
            <p:cNvSpPr/>
            <p:nvPr/>
          </p:nvSpPr>
          <p:spPr>
            <a:xfrm flipH="1">
              <a:off x="7181983" y="308450"/>
              <a:ext cx="2166933" cy="4835046"/>
            </a:xfrm>
            <a:custGeom>
              <a:avLst/>
              <a:gdLst/>
              <a:ahLst/>
              <a:cxnLst/>
              <a:rect l="l" t="t" r="r" b="b"/>
              <a:pathLst>
                <a:path w="71310" h="159113" extrusionOk="0">
                  <a:moveTo>
                    <a:pt x="60351" y="1"/>
                  </a:moveTo>
                  <a:lnTo>
                    <a:pt x="52896" y="7411"/>
                  </a:lnTo>
                  <a:cubicBezTo>
                    <a:pt x="52896" y="7411"/>
                    <a:pt x="56846" y="24328"/>
                    <a:pt x="55641" y="29551"/>
                  </a:cubicBezTo>
                  <a:cubicBezTo>
                    <a:pt x="54458" y="34774"/>
                    <a:pt x="51111" y="33702"/>
                    <a:pt x="44950" y="39416"/>
                  </a:cubicBezTo>
                  <a:cubicBezTo>
                    <a:pt x="41067" y="42965"/>
                    <a:pt x="36983" y="46268"/>
                    <a:pt x="32697" y="49303"/>
                  </a:cubicBezTo>
                  <a:cubicBezTo>
                    <a:pt x="32697" y="49303"/>
                    <a:pt x="27318" y="41625"/>
                    <a:pt x="22765" y="33680"/>
                  </a:cubicBezTo>
                  <a:cubicBezTo>
                    <a:pt x="18212" y="25757"/>
                    <a:pt x="5223" y="1139"/>
                    <a:pt x="5223" y="1139"/>
                  </a:cubicBezTo>
                  <a:cubicBezTo>
                    <a:pt x="5223" y="1139"/>
                    <a:pt x="0" y="18793"/>
                    <a:pt x="4776" y="25556"/>
                  </a:cubicBezTo>
                  <a:cubicBezTo>
                    <a:pt x="14240" y="39036"/>
                    <a:pt x="20645" y="43456"/>
                    <a:pt x="24551" y="51781"/>
                  </a:cubicBezTo>
                  <a:cubicBezTo>
                    <a:pt x="28479" y="60128"/>
                    <a:pt x="14128" y="159112"/>
                    <a:pt x="14128" y="159112"/>
                  </a:cubicBezTo>
                  <a:lnTo>
                    <a:pt x="42317" y="159112"/>
                  </a:lnTo>
                  <a:cubicBezTo>
                    <a:pt x="42317" y="159112"/>
                    <a:pt x="35420" y="63520"/>
                    <a:pt x="42317" y="51714"/>
                  </a:cubicBezTo>
                  <a:cubicBezTo>
                    <a:pt x="69925" y="35555"/>
                    <a:pt x="71309" y="14329"/>
                    <a:pt x="71309" y="14329"/>
                  </a:cubicBezTo>
                  <a:lnTo>
                    <a:pt x="69167" y="2880"/>
                  </a:lnTo>
                  <a:cubicBezTo>
                    <a:pt x="69167" y="2880"/>
                    <a:pt x="67649" y="11205"/>
                    <a:pt x="64993" y="18302"/>
                  </a:cubicBezTo>
                  <a:cubicBezTo>
                    <a:pt x="63211" y="23064"/>
                    <a:pt x="61731" y="23847"/>
                    <a:pt x="60949" y="23847"/>
                  </a:cubicBezTo>
                  <a:cubicBezTo>
                    <a:pt x="60566" y="23847"/>
                    <a:pt x="60351" y="23659"/>
                    <a:pt x="60351" y="23659"/>
                  </a:cubicBezTo>
                  <a:lnTo>
                    <a:pt x="62627" y="3996"/>
                  </a:lnTo>
                  <a:lnTo>
                    <a:pt x="603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" name="Google Shape;1253;p44"/>
            <p:cNvSpPr/>
            <p:nvPr/>
          </p:nvSpPr>
          <p:spPr>
            <a:xfrm flipH="1">
              <a:off x="5624775" y="564519"/>
              <a:ext cx="2571816" cy="2603723"/>
            </a:xfrm>
            <a:custGeom>
              <a:avLst/>
              <a:gdLst/>
              <a:ahLst/>
              <a:cxnLst/>
              <a:rect l="l" t="t" r="r" b="b"/>
              <a:pathLst>
                <a:path w="84634" h="85684" extrusionOk="0">
                  <a:moveTo>
                    <a:pt x="79590" y="1"/>
                  </a:moveTo>
                  <a:cubicBezTo>
                    <a:pt x="79724" y="135"/>
                    <a:pt x="79947" y="1295"/>
                    <a:pt x="75059" y="12499"/>
                  </a:cubicBezTo>
                  <a:cubicBezTo>
                    <a:pt x="69568" y="25154"/>
                    <a:pt x="65261" y="31895"/>
                    <a:pt x="56378" y="34305"/>
                  </a:cubicBezTo>
                  <a:cubicBezTo>
                    <a:pt x="47495" y="36738"/>
                    <a:pt x="37295" y="39416"/>
                    <a:pt x="31358" y="44259"/>
                  </a:cubicBezTo>
                  <a:cubicBezTo>
                    <a:pt x="25444" y="49080"/>
                    <a:pt x="19261" y="67382"/>
                    <a:pt x="10646" y="69814"/>
                  </a:cubicBezTo>
                  <a:cubicBezTo>
                    <a:pt x="7973" y="70562"/>
                    <a:pt x="5933" y="70820"/>
                    <a:pt x="4392" y="70820"/>
                  </a:cubicBezTo>
                  <a:cubicBezTo>
                    <a:pt x="966" y="70820"/>
                    <a:pt x="0" y="69547"/>
                    <a:pt x="0" y="69547"/>
                  </a:cubicBezTo>
                  <a:lnTo>
                    <a:pt x="0" y="69547"/>
                  </a:lnTo>
                  <a:lnTo>
                    <a:pt x="156" y="85683"/>
                  </a:lnTo>
                  <a:cubicBezTo>
                    <a:pt x="156" y="85683"/>
                    <a:pt x="24640" y="75193"/>
                    <a:pt x="29751" y="64436"/>
                  </a:cubicBezTo>
                  <a:cubicBezTo>
                    <a:pt x="34862" y="53678"/>
                    <a:pt x="27341" y="54481"/>
                    <a:pt x="40509" y="46960"/>
                  </a:cubicBezTo>
                  <a:cubicBezTo>
                    <a:pt x="53700" y="39416"/>
                    <a:pt x="71711" y="42117"/>
                    <a:pt x="78183" y="27855"/>
                  </a:cubicBezTo>
                  <a:cubicBezTo>
                    <a:pt x="84634" y="13593"/>
                    <a:pt x="83719" y="2054"/>
                    <a:pt x="83719" y="2054"/>
                  </a:cubicBezTo>
                  <a:lnTo>
                    <a:pt x="795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254" name="Google Shape;1254;p44"/>
          <p:cNvSpPr/>
          <p:nvPr/>
        </p:nvSpPr>
        <p:spPr>
          <a:xfrm flipH="1">
            <a:off x="4412193" y="33452"/>
            <a:ext cx="4611381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5" name="Google Shape;1255;p44"/>
          <p:cNvSpPr/>
          <p:nvPr/>
        </p:nvSpPr>
        <p:spPr>
          <a:xfrm flipH="1">
            <a:off x="2193063" y="-290904"/>
            <a:ext cx="4611381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6" name="Google Shape;1256;p44"/>
          <p:cNvSpPr/>
          <p:nvPr/>
        </p:nvSpPr>
        <p:spPr>
          <a:xfrm flipH="1">
            <a:off x="3863078" y="-454299"/>
            <a:ext cx="4153158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7" name="Google Shape;1257;p44"/>
          <p:cNvSpPr/>
          <p:nvPr/>
        </p:nvSpPr>
        <p:spPr>
          <a:xfrm flipH="1">
            <a:off x="1396884" y="-249570"/>
            <a:ext cx="4150550" cy="139167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8" name="Google Shape;1258;p44"/>
          <p:cNvSpPr/>
          <p:nvPr/>
        </p:nvSpPr>
        <p:spPr>
          <a:xfrm rot="-920261" flipH="1">
            <a:off x="7458510" y="-949323"/>
            <a:ext cx="3816228" cy="2203717"/>
          </a:xfrm>
          <a:custGeom>
            <a:avLst/>
            <a:gdLst/>
            <a:ahLst/>
            <a:cxnLst/>
            <a:rect l="l" t="t" r="r" b="b"/>
            <a:pathLst>
              <a:path w="89567" h="38791" extrusionOk="0">
                <a:moveTo>
                  <a:pt x="89566" y="0"/>
                </a:moveTo>
                <a:lnTo>
                  <a:pt x="7879" y="23904"/>
                </a:lnTo>
                <a:lnTo>
                  <a:pt x="7879" y="23904"/>
                </a:lnTo>
                <a:cubicBezTo>
                  <a:pt x="7879" y="23904"/>
                  <a:pt x="402" y="28300"/>
                  <a:pt x="0" y="34929"/>
                </a:cubicBezTo>
                <a:cubicBezTo>
                  <a:pt x="0" y="34929"/>
                  <a:pt x="883" y="35268"/>
                  <a:pt x="2443" y="35268"/>
                </a:cubicBezTo>
                <a:cubicBezTo>
                  <a:pt x="3797" y="35268"/>
                  <a:pt x="5661" y="35013"/>
                  <a:pt x="7901" y="34059"/>
                </a:cubicBezTo>
                <a:lnTo>
                  <a:pt x="12722" y="31983"/>
                </a:lnTo>
                <a:lnTo>
                  <a:pt x="12722" y="31983"/>
                </a:lnTo>
                <a:cubicBezTo>
                  <a:pt x="12231" y="34282"/>
                  <a:pt x="12521" y="36670"/>
                  <a:pt x="13548" y="38790"/>
                </a:cubicBezTo>
                <a:cubicBezTo>
                  <a:pt x="13548" y="38790"/>
                  <a:pt x="16717" y="36224"/>
                  <a:pt x="17588" y="34036"/>
                </a:cubicBezTo>
                <a:lnTo>
                  <a:pt x="18458" y="31871"/>
                </a:lnTo>
                <a:cubicBezTo>
                  <a:pt x="18458" y="31871"/>
                  <a:pt x="21002" y="35509"/>
                  <a:pt x="22877" y="37987"/>
                </a:cubicBezTo>
                <a:cubicBezTo>
                  <a:pt x="22877" y="37987"/>
                  <a:pt x="26604" y="32586"/>
                  <a:pt x="27966" y="29506"/>
                </a:cubicBezTo>
                <a:lnTo>
                  <a:pt x="29327" y="26403"/>
                </a:lnTo>
                <a:cubicBezTo>
                  <a:pt x="29327" y="26403"/>
                  <a:pt x="29327" y="33902"/>
                  <a:pt x="32407" y="37786"/>
                </a:cubicBezTo>
                <a:cubicBezTo>
                  <a:pt x="32407" y="37786"/>
                  <a:pt x="35800" y="33612"/>
                  <a:pt x="36559" y="31090"/>
                </a:cubicBezTo>
                <a:lnTo>
                  <a:pt x="37094" y="29378"/>
                </a:lnTo>
                <a:lnTo>
                  <a:pt x="37094" y="29378"/>
                </a:lnTo>
                <a:cubicBezTo>
                  <a:pt x="37223" y="29900"/>
                  <a:pt x="37869" y="30669"/>
                  <a:pt x="39951" y="31648"/>
                </a:cubicBezTo>
                <a:cubicBezTo>
                  <a:pt x="41768" y="32512"/>
                  <a:pt x="42556" y="32754"/>
                  <a:pt x="42870" y="32754"/>
                </a:cubicBezTo>
                <a:cubicBezTo>
                  <a:pt x="43268" y="32754"/>
                  <a:pt x="42897" y="32362"/>
                  <a:pt x="42897" y="32362"/>
                </a:cubicBezTo>
                <a:cubicBezTo>
                  <a:pt x="42897" y="32362"/>
                  <a:pt x="45397" y="29707"/>
                  <a:pt x="44839" y="27742"/>
                </a:cubicBezTo>
                <a:cubicBezTo>
                  <a:pt x="44281" y="25801"/>
                  <a:pt x="43455" y="21672"/>
                  <a:pt x="43455" y="21672"/>
                </a:cubicBezTo>
                <a:lnTo>
                  <a:pt x="43455" y="21672"/>
                </a:lnTo>
                <a:cubicBezTo>
                  <a:pt x="43455" y="21672"/>
                  <a:pt x="45442" y="24663"/>
                  <a:pt x="49526" y="28122"/>
                </a:cubicBezTo>
                <a:cubicBezTo>
                  <a:pt x="53610" y="31604"/>
                  <a:pt x="54146" y="31715"/>
                  <a:pt x="54146" y="31715"/>
                </a:cubicBezTo>
                <a:cubicBezTo>
                  <a:pt x="54146" y="31715"/>
                  <a:pt x="58766" y="24283"/>
                  <a:pt x="58163" y="20846"/>
                </a:cubicBezTo>
                <a:lnTo>
                  <a:pt x="57672" y="17967"/>
                </a:lnTo>
                <a:lnTo>
                  <a:pt x="57583" y="17409"/>
                </a:lnTo>
                <a:lnTo>
                  <a:pt x="57583" y="17409"/>
                </a:lnTo>
                <a:cubicBezTo>
                  <a:pt x="57583" y="17409"/>
                  <a:pt x="63275" y="23591"/>
                  <a:pt x="66533" y="24171"/>
                </a:cubicBezTo>
                <a:lnTo>
                  <a:pt x="69792" y="24729"/>
                </a:lnTo>
                <a:cubicBezTo>
                  <a:pt x="69792" y="24729"/>
                  <a:pt x="70461" y="21225"/>
                  <a:pt x="71488" y="19306"/>
                </a:cubicBezTo>
                <a:lnTo>
                  <a:pt x="72515" y="17386"/>
                </a:lnTo>
                <a:cubicBezTo>
                  <a:pt x="72515" y="17386"/>
                  <a:pt x="72916" y="24886"/>
                  <a:pt x="75081" y="27899"/>
                </a:cubicBezTo>
                <a:cubicBezTo>
                  <a:pt x="75081" y="27899"/>
                  <a:pt x="79612" y="25310"/>
                  <a:pt x="82000" y="22163"/>
                </a:cubicBezTo>
                <a:cubicBezTo>
                  <a:pt x="84411" y="19038"/>
                  <a:pt x="87044" y="16204"/>
                  <a:pt x="88294" y="8102"/>
                </a:cubicBezTo>
                <a:lnTo>
                  <a:pt x="8956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9" name="Google Shape;1259;p44"/>
          <p:cNvSpPr/>
          <p:nvPr/>
        </p:nvSpPr>
        <p:spPr>
          <a:xfrm rot="818378">
            <a:off x="9924399" y="1499411"/>
            <a:ext cx="1094937" cy="3056531"/>
          </a:xfrm>
          <a:custGeom>
            <a:avLst/>
            <a:gdLst/>
            <a:ahLst/>
            <a:cxnLst/>
            <a:rect l="l" t="t" r="r" b="b"/>
            <a:pathLst>
              <a:path w="29551" h="61869" extrusionOk="0">
                <a:moveTo>
                  <a:pt x="14664" y="0"/>
                </a:moveTo>
                <a:cubicBezTo>
                  <a:pt x="14664" y="2"/>
                  <a:pt x="14486" y="18904"/>
                  <a:pt x="16092" y="23881"/>
                </a:cubicBezTo>
                <a:lnTo>
                  <a:pt x="17699" y="28881"/>
                </a:lnTo>
                <a:cubicBezTo>
                  <a:pt x="17699" y="28881"/>
                  <a:pt x="9263" y="15958"/>
                  <a:pt x="9620" y="10602"/>
                </a:cubicBezTo>
                <a:lnTo>
                  <a:pt x="9977" y="5223"/>
                </a:lnTo>
                <a:lnTo>
                  <a:pt x="9977" y="5223"/>
                </a:lnTo>
                <a:cubicBezTo>
                  <a:pt x="9977" y="5224"/>
                  <a:pt x="6384" y="20221"/>
                  <a:pt x="11963" y="26961"/>
                </a:cubicBezTo>
                <a:cubicBezTo>
                  <a:pt x="15393" y="31118"/>
                  <a:pt x="15829" y="31919"/>
                  <a:pt x="15656" y="31919"/>
                </a:cubicBezTo>
                <a:cubicBezTo>
                  <a:pt x="15548" y="31919"/>
                  <a:pt x="15200" y="31604"/>
                  <a:pt x="15200" y="31604"/>
                </a:cubicBezTo>
                <a:lnTo>
                  <a:pt x="0" y="26359"/>
                </a:lnTo>
                <a:lnTo>
                  <a:pt x="0" y="26359"/>
                </a:lnTo>
                <a:lnTo>
                  <a:pt x="12321" y="41067"/>
                </a:lnTo>
                <a:lnTo>
                  <a:pt x="7410" y="39415"/>
                </a:lnTo>
                <a:lnTo>
                  <a:pt x="7410" y="39415"/>
                </a:lnTo>
                <a:cubicBezTo>
                  <a:pt x="7410" y="39416"/>
                  <a:pt x="8192" y="43366"/>
                  <a:pt x="13749" y="48588"/>
                </a:cubicBezTo>
                <a:cubicBezTo>
                  <a:pt x="19329" y="53811"/>
                  <a:pt x="29551" y="61868"/>
                  <a:pt x="29551" y="61868"/>
                </a:cubicBezTo>
                <a:cubicBezTo>
                  <a:pt x="29551" y="61868"/>
                  <a:pt x="17164" y="17029"/>
                  <a:pt x="15914" y="8504"/>
                </a:cubicBezTo>
                <a:lnTo>
                  <a:pt x="1466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60" name="Google Shape;1260;p44"/>
          <p:cNvGrpSpPr/>
          <p:nvPr/>
        </p:nvGrpSpPr>
        <p:grpSpPr>
          <a:xfrm>
            <a:off x="9902287" y="5869218"/>
            <a:ext cx="1619903" cy="1477213"/>
            <a:chOff x="-824250" y="4460825"/>
            <a:chExt cx="1285025" cy="878875"/>
          </a:xfrm>
        </p:grpSpPr>
        <p:sp>
          <p:nvSpPr>
            <p:cNvPr id="1261" name="Google Shape;1261;p44"/>
            <p:cNvSpPr/>
            <p:nvPr/>
          </p:nvSpPr>
          <p:spPr>
            <a:xfrm>
              <a:off x="-824250" y="4460825"/>
              <a:ext cx="1285025" cy="878875"/>
            </a:xfrm>
            <a:custGeom>
              <a:avLst/>
              <a:gdLst/>
              <a:ahLst/>
              <a:cxnLst/>
              <a:rect l="l" t="t" r="r" b="b"/>
              <a:pathLst>
                <a:path w="51401" h="35155" extrusionOk="0">
                  <a:moveTo>
                    <a:pt x="28041" y="34381"/>
                  </a:moveTo>
                  <a:lnTo>
                    <a:pt x="28041" y="34381"/>
                  </a:lnTo>
                  <a:cubicBezTo>
                    <a:pt x="28028" y="34400"/>
                    <a:pt x="28055" y="34408"/>
                    <a:pt x="28055" y="34408"/>
                  </a:cubicBezTo>
                  <a:lnTo>
                    <a:pt x="28041" y="34381"/>
                  </a:lnTo>
                  <a:close/>
                  <a:moveTo>
                    <a:pt x="24596" y="0"/>
                  </a:moveTo>
                  <a:cubicBezTo>
                    <a:pt x="22612" y="0"/>
                    <a:pt x="21270" y="148"/>
                    <a:pt x="21270" y="148"/>
                  </a:cubicBezTo>
                  <a:lnTo>
                    <a:pt x="20333" y="15526"/>
                  </a:lnTo>
                  <a:lnTo>
                    <a:pt x="15400" y="952"/>
                  </a:lnTo>
                  <a:cubicBezTo>
                    <a:pt x="6830" y="1822"/>
                    <a:pt x="3036" y="7871"/>
                    <a:pt x="3036" y="7871"/>
                  </a:cubicBezTo>
                  <a:lnTo>
                    <a:pt x="12030" y="16352"/>
                  </a:lnTo>
                  <a:lnTo>
                    <a:pt x="1161" y="13250"/>
                  </a:lnTo>
                  <a:lnTo>
                    <a:pt x="580" y="15816"/>
                  </a:lnTo>
                  <a:cubicBezTo>
                    <a:pt x="0" y="18383"/>
                    <a:pt x="580" y="22713"/>
                    <a:pt x="580" y="22713"/>
                  </a:cubicBezTo>
                  <a:lnTo>
                    <a:pt x="10736" y="25570"/>
                  </a:lnTo>
                  <a:lnTo>
                    <a:pt x="1853" y="27556"/>
                  </a:lnTo>
                  <a:cubicBezTo>
                    <a:pt x="8555" y="33832"/>
                    <a:pt x="15496" y="35154"/>
                    <a:pt x="20156" y="35154"/>
                  </a:cubicBezTo>
                  <a:cubicBezTo>
                    <a:pt x="23550" y="35154"/>
                    <a:pt x="25734" y="34453"/>
                    <a:pt x="25734" y="34453"/>
                  </a:cubicBezTo>
                  <a:lnTo>
                    <a:pt x="26649" y="31819"/>
                  </a:lnTo>
                  <a:lnTo>
                    <a:pt x="28041" y="34381"/>
                  </a:lnTo>
                  <a:lnTo>
                    <a:pt x="28041" y="34381"/>
                  </a:lnTo>
                  <a:cubicBezTo>
                    <a:pt x="28082" y="34319"/>
                    <a:pt x="28544" y="34132"/>
                    <a:pt x="31715" y="33671"/>
                  </a:cubicBezTo>
                  <a:cubicBezTo>
                    <a:pt x="34260" y="33292"/>
                    <a:pt x="36715" y="32622"/>
                    <a:pt x="39103" y="31663"/>
                  </a:cubicBezTo>
                  <a:lnTo>
                    <a:pt x="37117" y="25882"/>
                  </a:lnTo>
                  <a:lnTo>
                    <a:pt x="43433" y="29230"/>
                  </a:lnTo>
                  <a:cubicBezTo>
                    <a:pt x="46736" y="27199"/>
                    <a:pt x="51088" y="21664"/>
                    <a:pt x="51088" y="21664"/>
                  </a:cubicBezTo>
                  <a:lnTo>
                    <a:pt x="44348" y="19164"/>
                  </a:lnTo>
                  <a:lnTo>
                    <a:pt x="51401" y="14656"/>
                  </a:lnTo>
                  <a:cubicBezTo>
                    <a:pt x="48745" y="6465"/>
                    <a:pt x="39371" y="3519"/>
                    <a:pt x="39371" y="3519"/>
                  </a:cubicBezTo>
                  <a:lnTo>
                    <a:pt x="30733" y="14656"/>
                  </a:lnTo>
                  <a:lnTo>
                    <a:pt x="34952" y="1755"/>
                  </a:lnTo>
                  <a:cubicBezTo>
                    <a:pt x="31544" y="300"/>
                    <a:pt x="27420" y="0"/>
                    <a:pt x="245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" name="Google Shape;1262;p44"/>
            <p:cNvSpPr/>
            <p:nvPr/>
          </p:nvSpPr>
          <p:spPr>
            <a:xfrm>
              <a:off x="-811425" y="4533700"/>
              <a:ext cx="567475" cy="633325"/>
            </a:xfrm>
            <a:custGeom>
              <a:avLst/>
              <a:gdLst/>
              <a:ahLst/>
              <a:cxnLst/>
              <a:rect l="l" t="t" r="r" b="b"/>
              <a:pathLst>
                <a:path w="22699" h="25333" extrusionOk="0">
                  <a:moveTo>
                    <a:pt x="8281" y="1"/>
                  </a:moveTo>
                  <a:lnTo>
                    <a:pt x="8035" y="135"/>
                  </a:lnTo>
                  <a:lnTo>
                    <a:pt x="22007" y="24708"/>
                  </a:lnTo>
                  <a:lnTo>
                    <a:pt x="134" y="14352"/>
                  </a:lnTo>
                  <a:lnTo>
                    <a:pt x="1" y="14620"/>
                  </a:lnTo>
                  <a:lnTo>
                    <a:pt x="22699" y="25333"/>
                  </a:lnTo>
                  <a:lnTo>
                    <a:pt x="22699" y="25333"/>
                  </a:lnTo>
                  <a:lnTo>
                    <a:pt x="82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" name="Google Shape;1263;p44"/>
            <p:cNvSpPr/>
            <p:nvPr/>
          </p:nvSpPr>
          <p:spPr>
            <a:xfrm>
              <a:off x="-257350" y="4462300"/>
              <a:ext cx="598175" cy="705300"/>
            </a:xfrm>
            <a:custGeom>
              <a:avLst/>
              <a:gdLst/>
              <a:ahLst/>
              <a:cxnLst/>
              <a:rect l="l" t="t" r="r" b="b"/>
              <a:pathLst>
                <a:path w="23927" h="28212" extrusionOk="0">
                  <a:moveTo>
                    <a:pt x="3393" y="0"/>
                  </a:moveTo>
                  <a:lnTo>
                    <a:pt x="0" y="28211"/>
                  </a:lnTo>
                  <a:lnTo>
                    <a:pt x="23926" y="8504"/>
                  </a:lnTo>
                  <a:lnTo>
                    <a:pt x="23748" y="8303"/>
                  </a:lnTo>
                  <a:lnTo>
                    <a:pt x="357" y="27542"/>
                  </a:lnTo>
                  <a:lnTo>
                    <a:pt x="3661" y="22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" name="Google Shape;1264;p44"/>
            <p:cNvSpPr/>
            <p:nvPr/>
          </p:nvSpPr>
          <p:spPr>
            <a:xfrm>
              <a:off x="-686450" y="4576675"/>
              <a:ext cx="923475" cy="653975"/>
            </a:xfrm>
            <a:custGeom>
              <a:avLst/>
              <a:gdLst/>
              <a:ahLst/>
              <a:cxnLst/>
              <a:rect l="l" t="t" r="r" b="b"/>
              <a:pathLst>
                <a:path w="36939" h="26159" extrusionOk="0">
                  <a:moveTo>
                    <a:pt x="36716" y="0"/>
                  </a:moveTo>
                  <a:lnTo>
                    <a:pt x="17276" y="23168"/>
                  </a:lnTo>
                  <a:lnTo>
                    <a:pt x="1" y="25868"/>
                  </a:lnTo>
                  <a:lnTo>
                    <a:pt x="46" y="26158"/>
                  </a:lnTo>
                  <a:lnTo>
                    <a:pt x="17365" y="23435"/>
                  </a:lnTo>
                  <a:lnTo>
                    <a:pt x="17432" y="23435"/>
                  </a:lnTo>
                  <a:lnTo>
                    <a:pt x="36939" y="179"/>
                  </a:lnTo>
                  <a:lnTo>
                    <a:pt x="367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" name="Google Shape;1265;p44"/>
            <p:cNvSpPr/>
            <p:nvPr/>
          </p:nvSpPr>
          <p:spPr>
            <a:xfrm>
              <a:off x="-255675" y="5158650"/>
              <a:ext cx="19000" cy="170200"/>
            </a:xfrm>
            <a:custGeom>
              <a:avLst/>
              <a:gdLst/>
              <a:ahLst/>
              <a:cxnLst/>
              <a:rect l="l" t="t" r="r" b="b"/>
              <a:pathLst>
                <a:path w="760" h="6808" extrusionOk="0">
                  <a:moveTo>
                    <a:pt x="268" y="0"/>
                  </a:moveTo>
                  <a:lnTo>
                    <a:pt x="0" y="22"/>
                  </a:lnTo>
                  <a:lnTo>
                    <a:pt x="469" y="6807"/>
                  </a:lnTo>
                  <a:lnTo>
                    <a:pt x="759" y="678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6" name="Google Shape;369;p27">
            <a:extLst>
              <a:ext uri="{FF2B5EF4-FFF2-40B4-BE49-F238E27FC236}">
                <a16:creationId xmlns:a16="http://schemas.microsoft.com/office/drawing/2014/main" id="{8A37B689-D803-B8DE-B4EF-D578E6D3E7F4}"/>
              </a:ext>
            </a:extLst>
          </p:cNvPr>
          <p:cNvGrpSpPr/>
          <p:nvPr/>
        </p:nvGrpSpPr>
        <p:grpSpPr>
          <a:xfrm rot="-2010154">
            <a:off x="9634377" y="5027723"/>
            <a:ext cx="851115" cy="1968692"/>
            <a:chOff x="-1610600" y="3648550"/>
            <a:chExt cx="851075" cy="1476450"/>
          </a:xfrm>
        </p:grpSpPr>
        <p:sp>
          <p:nvSpPr>
            <p:cNvPr id="57" name="Google Shape;370;p27">
              <a:extLst>
                <a:ext uri="{FF2B5EF4-FFF2-40B4-BE49-F238E27FC236}">
                  <a16:creationId xmlns:a16="http://schemas.microsoft.com/office/drawing/2014/main" id="{3F466B45-C3D0-F990-582B-D95F41089F97}"/>
                </a:ext>
              </a:extLst>
            </p:cNvPr>
            <p:cNvSpPr/>
            <p:nvPr/>
          </p:nvSpPr>
          <p:spPr>
            <a:xfrm>
              <a:off x="-1206450" y="4775125"/>
              <a:ext cx="436325" cy="253950"/>
            </a:xfrm>
            <a:custGeom>
              <a:avLst/>
              <a:gdLst/>
              <a:ahLst/>
              <a:cxnLst/>
              <a:rect l="l" t="t" r="r" b="b"/>
              <a:pathLst>
                <a:path w="17453" h="10158" extrusionOk="0">
                  <a:moveTo>
                    <a:pt x="16978" y="0"/>
                  </a:moveTo>
                  <a:cubicBezTo>
                    <a:pt x="16935" y="0"/>
                    <a:pt x="16891" y="8"/>
                    <a:pt x="16846" y="23"/>
                  </a:cubicBezTo>
                  <a:lnTo>
                    <a:pt x="8588" y="2925"/>
                  </a:lnTo>
                  <a:cubicBezTo>
                    <a:pt x="2897" y="4956"/>
                    <a:pt x="777" y="8259"/>
                    <a:pt x="152" y="9598"/>
                  </a:cubicBezTo>
                  <a:cubicBezTo>
                    <a:pt x="1" y="9857"/>
                    <a:pt x="204" y="10157"/>
                    <a:pt x="480" y="10157"/>
                  </a:cubicBezTo>
                  <a:cubicBezTo>
                    <a:pt x="489" y="10157"/>
                    <a:pt x="499" y="10157"/>
                    <a:pt x="509" y="10156"/>
                  </a:cubicBezTo>
                  <a:cubicBezTo>
                    <a:pt x="2384" y="10022"/>
                    <a:pt x="7986" y="9554"/>
                    <a:pt x="11244" y="8192"/>
                  </a:cubicBezTo>
                  <a:cubicBezTo>
                    <a:pt x="14347" y="6898"/>
                    <a:pt x="16534" y="2389"/>
                    <a:pt x="17337" y="537"/>
                  </a:cubicBezTo>
                  <a:cubicBezTo>
                    <a:pt x="17452" y="268"/>
                    <a:pt x="17238" y="0"/>
                    <a:pt x="16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" name="Google Shape;371;p27">
              <a:extLst>
                <a:ext uri="{FF2B5EF4-FFF2-40B4-BE49-F238E27FC236}">
                  <a16:creationId xmlns:a16="http://schemas.microsoft.com/office/drawing/2014/main" id="{C90C9303-472E-6212-F96C-39D52024092E}"/>
                </a:ext>
              </a:extLst>
            </p:cNvPr>
            <p:cNvSpPr/>
            <p:nvPr/>
          </p:nvSpPr>
          <p:spPr>
            <a:xfrm>
              <a:off x="-1195300" y="4543000"/>
              <a:ext cx="435775" cy="253950"/>
            </a:xfrm>
            <a:custGeom>
              <a:avLst/>
              <a:gdLst/>
              <a:ahLst/>
              <a:cxnLst/>
              <a:rect l="l" t="t" r="r" b="b"/>
              <a:pathLst>
                <a:path w="17431" h="10158" extrusionOk="0">
                  <a:moveTo>
                    <a:pt x="16977" y="1"/>
                  </a:moveTo>
                  <a:cubicBezTo>
                    <a:pt x="16935" y="1"/>
                    <a:pt x="16891" y="8"/>
                    <a:pt x="16847" y="24"/>
                  </a:cubicBezTo>
                  <a:lnTo>
                    <a:pt x="8589" y="2947"/>
                  </a:lnTo>
                  <a:cubicBezTo>
                    <a:pt x="2897" y="4956"/>
                    <a:pt x="777" y="8259"/>
                    <a:pt x="130" y="9598"/>
                  </a:cubicBezTo>
                  <a:cubicBezTo>
                    <a:pt x="1" y="9857"/>
                    <a:pt x="184" y="10158"/>
                    <a:pt x="478" y="10158"/>
                  </a:cubicBezTo>
                  <a:cubicBezTo>
                    <a:pt x="488" y="10158"/>
                    <a:pt x="499" y="10157"/>
                    <a:pt x="509" y="10156"/>
                  </a:cubicBezTo>
                  <a:cubicBezTo>
                    <a:pt x="2362" y="10045"/>
                    <a:pt x="7986" y="9554"/>
                    <a:pt x="11222" y="8215"/>
                  </a:cubicBezTo>
                  <a:cubicBezTo>
                    <a:pt x="14347" y="6920"/>
                    <a:pt x="16534" y="2389"/>
                    <a:pt x="17316" y="537"/>
                  </a:cubicBezTo>
                  <a:cubicBezTo>
                    <a:pt x="17430" y="269"/>
                    <a:pt x="17233" y="1"/>
                    <a:pt x="16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372;p27">
              <a:extLst>
                <a:ext uri="{FF2B5EF4-FFF2-40B4-BE49-F238E27FC236}">
                  <a16:creationId xmlns:a16="http://schemas.microsoft.com/office/drawing/2014/main" id="{220E1B6B-80E8-C468-C4E8-E104D4DAEB7A}"/>
                </a:ext>
              </a:extLst>
            </p:cNvPr>
            <p:cNvSpPr/>
            <p:nvPr/>
          </p:nvSpPr>
          <p:spPr>
            <a:xfrm>
              <a:off x="-1195775" y="4255900"/>
              <a:ext cx="408425" cy="295075"/>
            </a:xfrm>
            <a:custGeom>
              <a:avLst/>
              <a:gdLst/>
              <a:ahLst/>
              <a:cxnLst/>
              <a:rect l="l" t="t" r="r" b="b"/>
              <a:pathLst>
                <a:path w="16337" h="11803" extrusionOk="0">
                  <a:moveTo>
                    <a:pt x="15887" y="0"/>
                  </a:moveTo>
                  <a:cubicBezTo>
                    <a:pt x="15834" y="0"/>
                    <a:pt x="15780" y="11"/>
                    <a:pt x="15728" y="36"/>
                  </a:cubicBezTo>
                  <a:lnTo>
                    <a:pt x="7827" y="3785"/>
                  </a:lnTo>
                  <a:cubicBezTo>
                    <a:pt x="2358" y="6374"/>
                    <a:pt x="595" y="9878"/>
                    <a:pt x="104" y="11284"/>
                  </a:cubicBezTo>
                  <a:cubicBezTo>
                    <a:pt x="0" y="11534"/>
                    <a:pt x="206" y="11802"/>
                    <a:pt x="469" y="11802"/>
                  </a:cubicBezTo>
                  <a:cubicBezTo>
                    <a:pt x="488" y="11802"/>
                    <a:pt x="508" y="11801"/>
                    <a:pt x="528" y="11798"/>
                  </a:cubicBezTo>
                  <a:cubicBezTo>
                    <a:pt x="2358" y="11485"/>
                    <a:pt x="7894" y="10436"/>
                    <a:pt x="10996" y="8740"/>
                  </a:cubicBezTo>
                  <a:cubicBezTo>
                    <a:pt x="13942" y="7155"/>
                    <a:pt x="15661" y="2424"/>
                    <a:pt x="16263" y="482"/>
                  </a:cubicBezTo>
                  <a:cubicBezTo>
                    <a:pt x="16336" y="226"/>
                    <a:pt x="16125" y="0"/>
                    <a:pt x="158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373;p27">
              <a:extLst>
                <a:ext uri="{FF2B5EF4-FFF2-40B4-BE49-F238E27FC236}">
                  <a16:creationId xmlns:a16="http://schemas.microsoft.com/office/drawing/2014/main" id="{99EC5577-7689-F6F1-F4FA-DCA0EA400D38}"/>
                </a:ext>
              </a:extLst>
            </p:cNvPr>
            <p:cNvSpPr/>
            <p:nvPr/>
          </p:nvSpPr>
          <p:spPr>
            <a:xfrm>
              <a:off x="-1167525" y="3931275"/>
              <a:ext cx="289625" cy="411475"/>
            </a:xfrm>
            <a:custGeom>
              <a:avLst/>
              <a:gdLst/>
              <a:ahLst/>
              <a:cxnLst/>
              <a:rect l="l" t="t" r="r" b="b"/>
              <a:pathLst>
                <a:path w="11585" h="16459" extrusionOk="0">
                  <a:moveTo>
                    <a:pt x="11046" y="0"/>
                  </a:moveTo>
                  <a:cubicBezTo>
                    <a:pt x="10952" y="0"/>
                    <a:pt x="10856" y="38"/>
                    <a:pt x="10781" y="120"/>
                  </a:cubicBezTo>
                  <a:lnTo>
                    <a:pt x="4666" y="6370"/>
                  </a:lnTo>
                  <a:cubicBezTo>
                    <a:pt x="447" y="10677"/>
                    <a:pt x="1" y="14583"/>
                    <a:pt x="1" y="16056"/>
                  </a:cubicBezTo>
                  <a:cubicBezTo>
                    <a:pt x="1" y="16297"/>
                    <a:pt x="187" y="16458"/>
                    <a:pt x="394" y="16458"/>
                  </a:cubicBezTo>
                  <a:cubicBezTo>
                    <a:pt x="456" y="16458"/>
                    <a:pt x="520" y="16444"/>
                    <a:pt x="581" y="16413"/>
                  </a:cubicBezTo>
                  <a:cubicBezTo>
                    <a:pt x="2211" y="15476"/>
                    <a:pt x="7031" y="12574"/>
                    <a:pt x="9353" y="9941"/>
                  </a:cubicBezTo>
                  <a:cubicBezTo>
                    <a:pt x="11584" y="7396"/>
                    <a:pt x="11540" y="2375"/>
                    <a:pt x="11428" y="366"/>
                  </a:cubicBezTo>
                  <a:cubicBezTo>
                    <a:pt x="11413" y="144"/>
                    <a:pt x="11232" y="0"/>
                    <a:pt x="11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" name="Google Shape;374;p27">
              <a:extLst>
                <a:ext uri="{FF2B5EF4-FFF2-40B4-BE49-F238E27FC236}">
                  <a16:creationId xmlns:a16="http://schemas.microsoft.com/office/drawing/2014/main" id="{962A153A-B5A9-99E0-CF81-3F4B2668429D}"/>
                </a:ext>
              </a:extLst>
            </p:cNvPr>
            <p:cNvSpPr/>
            <p:nvPr/>
          </p:nvSpPr>
          <p:spPr>
            <a:xfrm>
              <a:off x="-1260150" y="3648550"/>
              <a:ext cx="162975" cy="1476450"/>
            </a:xfrm>
            <a:custGeom>
              <a:avLst/>
              <a:gdLst/>
              <a:ahLst/>
              <a:cxnLst/>
              <a:rect l="l" t="t" r="r" b="b"/>
              <a:pathLst>
                <a:path w="6519" h="59058" extrusionOk="0">
                  <a:moveTo>
                    <a:pt x="1681" y="0"/>
                  </a:moveTo>
                  <a:cubicBezTo>
                    <a:pt x="1493" y="0"/>
                    <a:pt x="1310" y="142"/>
                    <a:pt x="1295" y="359"/>
                  </a:cubicBezTo>
                  <a:cubicBezTo>
                    <a:pt x="1184" y="1520"/>
                    <a:pt x="961" y="4064"/>
                    <a:pt x="514" y="9064"/>
                  </a:cubicBezTo>
                  <a:cubicBezTo>
                    <a:pt x="1" y="15067"/>
                    <a:pt x="2121" y="18371"/>
                    <a:pt x="3059" y="19509"/>
                  </a:cubicBezTo>
                  <a:cubicBezTo>
                    <a:pt x="3148" y="19598"/>
                    <a:pt x="3260" y="19643"/>
                    <a:pt x="3371" y="19643"/>
                  </a:cubicBezTo>
                  <a:lnTo>
                    <a:pt x="2121" y="59058"/>
                  </a:lnTo>
                  <a:lnTo>
                    <a:pt x="4152" y="22165"/>
                  </a:lnTo>
                  <a:lnTo>
                    <a:pt x="3527" y="19598"/>
                  </a:lnTo>
                  <a:cubicBezTo>
                    <a:pt x="3617" y="19553"/>
                    <a:pt x="3684" y="19486"/>
                    <a:pt x="3728" y="19397"/>
                  </a:cubicBezTo>
                  <a:cubicBezTo>
                    <a:pt x="4376" y="17656"/>
                    <a:pt x="6295" y="12367"/>
                    <a:pt x="6407" y="8840"/>
                  </a:cubicBezTo>
                  <a:cubicBezTo>
                    <a:pt x="6518" y="5493"/>
                    <a:pt x="3327" y="1609"/>
                    <a:pt x="1965" y="136"/>
                  </a:cubicBezTo>
                  <a:cubicBezTo>
                    <a:pt x="1887" y="42"/>
                    <a:pt x="1783" y="0"/>
                    <a:pt x="1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375;p27">
              <a:extLst>
                <a:ext uri="{FF2B5EF4-FFF2-40B4-BE49-F238E27FC236}">
                  <a16:creationId xmlns:a16="http://schemas.microsoft.com/office/drawing/2014/main" id="{272ECED4-D230-9F52-815A-0808800FC449}"/>
                </a:ext>
              </a:extLst>
            </p:cNvPr>
            <p:cNvSpPr/>
            <p:nvPr/>
          </p:nvSpPr>
          <p:spPr>
            <a:xfrm>
              <a:off x="-1610600" y="4743975"/>
              <a:ext cx="414500" cy="285725"/>
            </a:xfrm>
            <a:custGeom>
              <a:avLst/>
              <a:gdLst/>
              <a:ahLst/>
              <a:cxnLst/>
              <a:rect l="l" t="t" r="r" b="b"/>
              <a:pathLst>
                <a:path w="16580" h="11429" extrusionOk="0">
                  <a:moveTo>
                    <a:pt x="436" y="0"/>
                  </a:moveTo>
                  <a:cubicBezTo>
                    <a:pt x="192" y="0"/>
                    <a:pt x="1" y="255"/>
                    <a:pt x="92" y="510"/>
                  </a:cubicBezTo>
                  <a:cubicBezTo>
                    <a:pt x="717" y="2408"/>
                    <a:pt x="2547" y="7095"/>
                    <a:pt x="5538" y="8635"/>
                  </a:cubicBezTo>
                  <a:cubicBezTo>
                    <a:pt x="8685" y="10242"/>
                    <a:pt x="14220" y="11157"/>
                    <a:pt x="16072" y="11424"/>
                  </a:cubicBezTo>
                  <a:cubicBezTo>
                    <a:pt x="16092" y="11428"/>
                    <a:pt x="16112" y="11429"/>
                    <a:pt x="16132" y="11429"/>
                  </a:cubicBezTo>
                  <a:cubicBezTo>
                    <a:pt x="16392" y="11429"/>
                    <a:pt x="16579" y="11160"/>
                    <a:pt x="16496" y="10911"/>
                  </a:cubicBezTo>
                  <a:cubicBezTo>
                    <a:pt x="15961" y="9527"/>
                    <a:pt x="14108" y="6068"/>
                    <a:pt x="8595" y="3590"/>
                  </a:cubicBezTo>
                  <a:lnTo>
                    <a:pt x="605" y="42"/>
                  </a:lnTo>
                  <a:cubicBezTo>
                    <a:pt x="548" y="13"/>
                    <a:pt x="491" y="0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376;p27">
              <a:extLst>
                <a:ext uri="{FF2B5EF4-FFF2-40B4-BE49-F238E27FC236}">
                  <a16:creationId xmlns:a16="http://schemas.microsoft.com/office/drawing/2014/main" id="{09AE1A1D-66F1-89C1-F511-B829B82E2250}"/>
                </a:ext>
              </a:extLst>
            </p:cNvPr>
            <p:cNvSpPr/>
            <p:nvPr/>
          </p:nvSpPr>
          <p:spPr>
            <a:xfrm>
              <a:off x="-1602350" y="4512050"/>
              <a:ext cx="414575" cy="286100"/>
            </a:xfrm>
            <a:custGeom>
              <a:avLst/>
              <a:gdLst/>
              <a:ahLst/>
              <a:cxnLst/>
              <a:rect l="l" t="t" r="r" b="b"/>
              <a:pathLst>
                <a:path w="16583" h="11444" extrusionOk="0">
                  <a:moveTo>
                    <a:pt x="451" y="1"/>
                  </a:moveTo>
                  <a:cubicBezTo>
                    <a:pt x="202" y="1"/>
                    <a:pt x="0" y="244"/>
                    <a:pt x="74" y="503"/>
                  </a:cubicBezTo>
                  <a:cubicBezTo>
                    <a:pt x="722" y="2422"/>
                    <a:pt x="2552" y="7132"/>
                    <a:pt x="5543" y="8649"/>
                  </a:cubicBezTo>
                  <a:cubicBezTo>
                    <a:pt x="8667" y="10234"/>
                    <a:pt x="14225" y="11149"/>
                    <a:pt x="16077" y="11439"/>
                  </a:cubicBezTo>
                  <a:cubicBezTo>
                    <a:pt x="16097" y="11442"/>
                    <a:pt x="16117" y="11444"/>
                    <a:pt x="16136" y="11444"/>
                  </a:cubicBezTo>
                  <a:cubicBezTo>
                    <a:pt x="16396" y="11444"/>
                    <a:pt x="16583" y="11174"/>
                    <a:pt x="16479" y="10903"/>
                  </a:cubicBezTo>
                  <a:cubicBezTo>
                    <a:pt x="15943" y="9520"/>
                    <a:pt x="14113" y="6060"/>
                    <a:pt x="8600" y="3605"/>
                  </a:cubicBezTo>
                  <a:lnTo>
                    <a:pt x="610" y="34"/>
                  </a:lnTo>
                  <a:cubicBezTo>
                    <a:pt x="556" y="11"/>
                    <a:pt x="503" y="1"/>
                    <a:pt x="4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" name="Google Shape;377;p27">
              <a:extLst>
                <a:ext uri="{FF2B5EF4-FFF2-40B4-BE49-F238E27FC236}">
                  <a16:creationId xmlns:a16="http://schemas.microsoft.com/office/drawing/2014/main" id="{05D9A2EE-48A2-5763-FF9E-DF85E3C27488}"/>
                </a:ext>
              </a:extLst>
            </p:cNvPr>
            <p:cNvSpPr/>
            <p:nvPr/>
          </p:nvSpPr>
          <p:spPr>
            <a:xfrm>
              <a:off x="-1568900" y="4229900"/>
              <a:ext cx="383925" cy="324575"/>
            </a:xfrm>
            <a:custGeom>
              <a:avLst/>
              <a:gdLst/>
              <a:ahLst/>
              <a:cxnLst/>
              <a:rect l="l" t="t" r="r" b="b"/>
              <a:pathLst>
                <a:path w="15357" h="12983" extrusionOk="0">
                  <a:moveTo>
                    <a:pt x="425" y="1"/>
                  </a:moveTo>
                  <a:cubicBezTo>
                    <a:pt x="197" y="1"/>
                    <a:pt x="0" y="209"/>
                    <a:pt x="53" y="473"/>
                  </a:cubicBezTo>
                  <a:cubicBezTo>
                    <a:pt x="477" y="2437"/>
                    <a:pt x="1816" y="7280"/>
                    <a:pt x="4629" y="9111"/>
                  </a:cubicBezTo>
                  <a:cubicBezTo>
                    <a:pt x="7575" y="11030"/>
                    <a:pt x="12998" y="12525"/>
                    <a:pt x="14828" y="12972"/>
                  </a:cubicBezTo>
                  <a:cubicBezTo>
                    <a:pt x="14859" y="12979"/>
                    <a:pt x="14889" y="12983"/>
                    <a:pt x="14918" y="12983"/>
                  </a:cubicBezTo>
                  <a:cubicBezTo>
                    <a:pt x="15152" y="12983"/>
                    <a:pt x="15357" y="12760"/>
                    <a:pt x="15297" y="12503"/>
                  </a:cubicBezTo>
                  <a:cubicBezTo>
                    <a:pt x="14895" y="11075"/>
                    <a:pt x="13422" y="7437"/>
                    <a:pt x="8200" y="4424"/>
                  </a:cubicBezTo>
                  <a:lnTo>
                    <a:pt x="611" y="49"/>
                  </a:lnTo>
                  <a:cubicBezTo>
                    <a:pt x="550" y="16"/>
                    <a:pt x="486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" name="Google Shape;378;p27">
              <a:extLst>
                <a:ext uri="{FF2B5EF4-FFF2-40B4-BE49-F238E27FC236}">
                  <a16:creationId xmlns:a16="http://schemas.microsoft.com/office/drawing/2014/main" id="{40D5F6B4-36B9-8D89-0BEB-3F63D2011D81}"/>
                </a:ext>
              </a:extLst>
            </p:cNvPr>
            <p:cNvSpPr/>
            <p:nvPr/>
          </p:nvSpPr>
          <p:spPr>
            <a:xfrm>
              <a:off x="-1493925" y="3832150"/>
              <a:ext cx="319175" cy="502650"/>
            </a:xfrm>
            <a:custGeom>
              <a:avLst/>
              <a:gdLst/>
              <a:ahLst/>
              <a:cxnLst/>
              <a:rect l="l" t="t" r="r" b="b"/>
              <a:pathLst>
                <a:path w="12767" h="20106" extrusionOk="0">
                  <a:moveTo>
                    <a:pt x="1268" y="0"/>
                  </a:moveTo>
                  <a:cubicBezTo>
                    <a:pt x="1059" y="0"/>
                    <a:pt x="854" y="142"/>
                    <a:pt x="826" y="380"/>
                  </a:cubicBezTo>
                  <a:cubicBezTo>
                    <a:pt x="491" y="2702"/>
                    <a:pt x="0" y="8549"/>
                    <a:pt x="2344" y="11696"/>
                  </a:cubicBezTo>
                  <a:cubicBezTo>
                    <a:pt x="4777" y="14977"/>
                    <a:pt x="10133" y="18794"/>
                    <a:pt x="11919" y="20021"/>
                  </a:cubicBezTo>
                  <a:cubicBezTo>
                    <a:pt x="11996" y="20079"/>
                    <a:pt x="12085" y="20106"/>
                    <a:pt x="12172" y="20106"/>
                  </a:cubicBezTo>
                  <a:cubicBezTo>
                    <a:pt x="12387" y="20106"/>
                    <a:pt x="12595" y="19947"/>
                    <a:pt x="12611" y="19709"/>
                  </a:cubicBezTo>
                  <a:cubicBezTo>
                    <a:pt x="12767" y="17968"/>
                    <a:pt x="12611" y="13415"/>
                    <a:pt x="8124" y="7991"/>
                  </a:cubicBezTo>
                  <a:cubicBezTo>
                    <a:pt x="4375" y="3505"/>
                    <a:pt x="2478" y="1206"/>
                    <a:pt x="1607" y="157"/>
                  </a:cubicBezTo>
                  <a:cubicBezTo>
                    <a:pt x="1516" y="50"/>
                    <a:pt x="1391" y="0"/>
                    <a:pt x="1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1312" name="Picture 1311">
            <a:extLst>
              <a:ext uri="{FF2B5EF4-FFF2-40B4-BE49-F238E27FC236}">
                <a16:creationId xmlns:a16="http://schemas.microsoft.com/office/drawing/2014/main" id="{F0CF6702-6288-17CF-33A6-E20F70EE911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59488" y="3095490"/>
            <a:ext cx="6103540" cy="4291985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7397EC7-87B5-91DB-9966-BEF6106C6692}"/>
              </a:ext>
            </a:extLst>
          </p:cNvPr>
          <p:cNvSpPr txBox="1"/>
          <p:nvPr/>
        </p:nvSpPr>
        <p:spPr>
          <a:xfrm>
            <a:off x="5305065" y="1837196"/>
            <a:ext cx="5153891" cy="3970314"/>
          </a:xfrm>
          <a:prstGeom prst="rect">
            <a:avLst/>
          </a:prstGeom>
          <a:noFill/>
        </p:spPr>
        <p:txBody>
          <a:bodyPr wrap="square" lIns="91418" tIns="45718" rIns="91418" bIns="45718">
            <a:spAutoFit/>
          </a:bodyPr>
          <a:lstStyle/>
          <a:p>
            <a:pPr algn="just" defTabSz="914150"/>
            <a:r>
              <a:rPr lang="en-US" sz="2800" b="1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Đẽo</a:t>
            </a:r>
            <a:r>
              <a:rPr lang="en-US" sz="2800" b="1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cày</a:t>
            </a:r>
            <a:r>
              <a:rPr lang="en-US" sz="2800" b="1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giữa</a:t>
            </a:r>
            <a:r>
              <a:rPr lang="en-US" sz="2800" b="1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đường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: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Thông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qua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câu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chuyện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ông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cha ta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muốn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khuyên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nhủ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mọi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người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hãy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giữ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vững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quan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điểm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lập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trường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kiên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định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bền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gan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bền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trí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để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đạt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được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mục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tiêu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của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chính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mình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không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giao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động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và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lắng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nghe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ý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kiến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người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khác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một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cách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chọn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lọc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có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cân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nhắc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có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suy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nghĩ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đúng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đắn</a:t>
            </a:r>
            <a:r>
              <a:rPr lang="en-US" sz="2800" dirty="0">
                <a:solidFill>
                  <a:srgbClr val="522E17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en-US" sz="3600" dirty="0">
              <a:solidFill>
                <a:srgbClr val="522E1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74677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8" grpId="0" animBg="1"/>
      <p:bldP spid="1254" grpId="0" animBg="1"/>
      <p:bldP spid="1255" grpId="0" animBg="1"/>
      <p:bldP spid="1256" grpId="0" animBg="1"/>
      <p:bldP spid="1257" grpId="0" animBg="1"/>
      <p:bldP spid="1258" grpId="0" animBg="1"/>
      <p:bldP spid="1259" grpId="0" animBg="1"/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8" name="Google Shape;1248;p44"/>
          <p:cNvSpPr/>
          <p:nvPr/>
        </p:nvSpPr>
        <p:spPr>
          <a:xfrm rot="-1002481" flipH="1">
            <a:off x="6251412" y="5727264"/>
            <a:ext cx="852091" cy="1392759"/>
          </a:xfrm>
          <a:custGeom>
            <a:avLst/>
            <a:gdLst/>
            <a:ahLst/>
            <a:cxnLst/>
            <a:rect l="l" t="t" r="r" b="b"/>
            <a:pathLst>
              <a:path w="34083" h="41782" extrusionOk="0">
                <a:moveTo>
                  <a:pt x="12343" y="2456"/>
                </a:moveTo>
                <a:cubicBezTo>
                  <a:pt x="12331" y="2490"/>
                  <a:pt x="12320" y="2527"/>
                  <a:pt x="12310" y="2564"/>
                </a:cubicBezTo>
                <a:lnTo>
                  <a:pt x="12310" y="2564"/>
                </a:lnTo>
                <a:cubicBezTo>
                  <a:pt x="12331" y="2492"/>
                  <a:pt x="12343" y="2456"/>
                  <a:pt x="12343" y="2456"/>
                </a:cubicBezTo>
                <a:close/>
                <a:moveTo>
                  <a:pt x="34082" y="1"/>
                </a:moveTo>
                <a:lnTo>
                  <a:pt x="34082" y="1"/>
                </a:lnTo>
                <a:cubicBezTo>
                  <a:pt x="34081" y="1"/>
                  <a:pt x="23592" y="7054"/>
                  <a:pt x="20959" y="20623"/>
                </a:cubicBezTo>
                <a:lnTo>
                  <a:pt x="20959" y="20623"/>
                </a:lnTo>
                <a:cubicBezTo>
                  <a:pt x="20959" y="20623"/>
                  <a:pt x="21159" y="12499"/>
                  <a:pt x="18414" y="7745"/>
                </a:cubicBezTo>
                <a:cubicBezTo>
                  <a:pt x="18414" y="7745"/>
                  <a:pt x="16405" y="13637"/>
                  <a:pt x="17075" y="15445"/>
                </a:cubicBezTo>
                <a:cubicBezTo>
                  <a:pt x="17075" y="15445"/>
                  <a:pt x="11579" y="5322"/>
                  <a:pt x="12310" y="2564"/>
                </a:cubicBezTo>
                <a:lnTo>
                  <a:pt x="12310" y="2564"/>
                </a:lnTo>
                <a:cubicBezTo>
                  <a:pt x="12098" y="3281"/>
                  <a:pt x="10964" y="7558"/>
                  <a:pt x="11451" y="15445"/>
                </a:cubicBezTo>
                <a:lnTo>
                  <a:pt x="11964" y="24172"/>
                </a:lnTo>
                <a:cubicBezTo>
                  <a:pt x="11964" y="24172"/>
                  <a:pt x="6116" y="18481"/>
                  <a:pt x="3059" y="11629"/>
                </a:cubicBezTo>
                <a:lnTo>
                  <a:pt x="1" y="4799"/>
                </a:lnTo>
                <a:lnTo>
                  <a:pt x="1" y="4799"/>
                </a:lnTo>
                <a:cubicBezTo>
                  <a:pt x="1" y="4800"/>
                  <a:pt x="1184" y="22320"/>
                  <a:pt x="2523" y="25935"/>
                </a:cubicBezTo>
                <a:cubicBezTo>
                  <a:pt x="3862" y="29529"/>
                  <a:pt x="6630" y="41782"/>
                  <a:pt x="6630" y="41782"/>
                </a:cubicBezTo>
                <a:lnTo>
                  <a:pt x="24887" y="38858"/>
                </a:lnTo>
                <a:lnTo>
                  <a:pt x="24396" y="38255"/>
                </a:lnTo>
                <a:cubicBezTo>
                  <a:pt x="24396" y="38255"/>
                  <a:pt x="23436" y="9799"/>
                  <a:pt x="340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51" name="Google Shape;1251;p44"/>
          <p:cNvGrpSpPr/>
          <p:nvPr/>
        </p:nvGrpSpPr>
        <p:grpSpPr>
          <a:xfrm flipH="1">
            <a:off x="1441329" y="-6515"/>
            <a:ext cx="3724141" cy="6446728"/>
            <a:chOff x="5624775" y="308450"/>
            <a:chExt cx="3724141" cy="4835046"/>
          </a:xfrm>
        </p:grpSpPr>
        <p:sp>
          <p:nvSpPr>
            <p:cNvPr id="1252" name="Google Shape;1252;p44"/>
            <p:cNvSpPr/>
            <p:nvPr/>
          </p:nvSpPr>
          <p:spPr>
            <a:xfrm flipH="1">
              <a:off x="7181983" y="308450"/>
              <a:ext cx="2166933" cy="4835046"/>
            </a:xfrm>
            <a:custGeom>
              <a:avLst/>
              <a:gdLst/>
              <a:ahLst/>
              <a:cxnLst/>
              <a:rect l="l" t="t" r="r" b="b"/>
              <a:pathLst>
                <a:path w="71310" h="159113" extrusionOk="0">
                  <a:moveTo>
                    <a:pt x="60351" y="1"/>
                  </a:moveTo>
                  <a:lnTo>
                    <a:pt x="52896" y="7411"/>
                  </a:lnTo>
                  <a:cubicBezTo>
                    <a:pt x="52896" y="7411"/>
                    <a:pt x="56846" y="24328"/>
                    <a:pt x="55641" y="29551"/>
                  </a:cubicBezTo>
                  <a:cubicBezTo>
                    <a:pt x="54458" y="34774"/>
                    <a:pt x="51111" y="33702"/>
                    <a:pt x="44950" y="39416"/>
                  </a:cubicBezTo>
                  <a:cubicBezTo>
                    <a:pt x="41067" y="42965"/>
                    <a:pt x="36983" y="46268"/>
                    <a:pt x="32697" y="49303"/>
                  </a:cubicBezTo>
                  <a:cubicBezTo>
                    <a:pt x="32697" y="49303"/>
                    <a:pt x="27318" y="41625"/>
                    <a:pt x="22765" y="33680"/>
                  </a:cubicBezTo>
                  <a:cubicBezTo>
                    <a:pt x="18212" y="25757"/>
                    <a:pt x="5223" y="1139"/>
                    <a:pt x="5223" y="1139"/>
                  </a:cubicBezTo>
                  <a:cubicBezTo>
                    <a:pt x="5223" y="1139"/>
                    <a:pt x="0" y="18793"/>
                    <a:pt x="4776" y="25556"/>
                  </a:cubicBezTo>
                  <a:cubicBezTo>
                    <a:pt x="14240" y="39036"/>
                    <a:pt x="20645" y="43456"/>
                    <a:pt x="24551" y="51781"/>
                  </a:cubicBezTo>
                  <a:cubicBezTo>
                    <a:pt x="28479" y="60128"/>
                    <a:pt x="14128" y="159112"/>
                    <a:pt x="14128" y="159112"/>
                  </a:cubicBezTo>
                  <a:lnTo>
                    <a:pt x="42317" y="159112"/>
                  </a:lnTo>
                  <a:cubicBezTo>
                    <a:pt x="42317" y="159112"/>
                    <a:pt x="35420" y="63520"/>
                    <a:pt x="42317" y="51714"/>
                  </a:cubicBezTo>
                  <a:cubicBezTo>
                    <a:pt x="69925" y="35555"/>
                    <a:pt x="71309" y="14329"/>
                    <a:pt x="71309" y="14329"/>
                  </a:cubicBezTo>
                  <a:lnTo>
                    <a:pt x="69167" y="2880"/>
                  </a:lnTo>
                  <a:cubicBezTo>
                    <a:pt x="69167" y="2880"/>
                    <a:pt x="67649" y="11205"/>
                    <a:pt x="64993" y="18302"/>
                  </a:cubicBezTo>
                  <a:cubicBezTo>
                    <a:pt x="63211" y="23064"/>
                    <a:pt x="61731" y="23847"/>
                    <a:pt x="60949" y="23847"/>
                  </a:cubicBezTo>
                  <a:cubicBezTo>
                    <a:pt x="60566" y="23847"/>
                    <a:pt x="60351" y="23659"/>
                    <a:pt x="60351" y="23659"/>
                  </a:cubicBezTo>
                  <a:lnTo>
                    <a:pt x="62627" y="3996"/>
                  </a:lnTo>
                  <a:lnTo>
                    <a:pt x="603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" name="Google Shape;1253;p44"/>
            <p:cNvSpPr/>
            <p:nvPr/>
          </p:nvSpPr>
          <p:spPr>
            <a:xfrm flipH="1">
              <a:off x="5624775" y="564519"/>
              <a:ext cx="2571816" cy="2603723"/>
            </a:xfrm>
            <a:custGeom>
              <a:avLst/>
              <a:gdLst/>
              <a:ahLst/>
              <a:cxnLst/>
              <a:rect l="l" t="t" r="r" b="b"/>
              <a:pathLst>
                <a:path w="84634" h="85684" extrusionOk="0">
                  <a:moveTo>
                    <a:pt x="79590" y="1"/>
                  </a:moveTo>
                  <a:cubicBezTo>
                    <a:pt x="79724" y="135"/>
                    <a:pt x="79947" y="1295"/>
                    <a:pt x="75059" y="12499"/>
                  </a:cubicBezTo>
                  <a:cubicBezTo>
                    <a:pt x="69568" y="25154"/>
                    <a:pt x="65261" y="31895"/>
                    <a:pt x="56378" y="34305"/>
                  </a:cubicBezTo>
                  <a:cubicBezTo>
                    <a:pt x="47495" y="36738"/>
                    <a:pt x="37295" y="39416"/>
                    <a:pt x="31358" y="44259"/>
                  </a:cubicBezTo>
                  <a:cubicBezTo>
                    <a:pt x="25444" y="49080"/>
                    <a:pt x="19261" y="67382"/>
                    <a:pt x="10646" y="69814"/>
                  </a:cubicBezTo>
                  <a:cubicBezTo>
                    <a:pt x="7973" y="70562"/>
                    <a:pt x="5933" y="70820"/>
                    <a:pt x="4392" y="70820"/>
                  </a:cubicBezTo>
                  <a:cubicBezTo>
                    <a:pt x="966" y="70820"/>
                    <a:pt x="0" y="69547"/>
                    <a:pt x="0" y="69547"/>
                  </a:cubicBezTo>
                  <a:lnTo>
                    <a:pt x="0" y="69547"/>
                  </a:lnTo>
                  <a:lnTo>
                    <a:pt x="156" y="85683"/>
                  </a:lnTo>
                  <a:cubicBezTo>
                    <a:pt x="156" y="85683"/>
                    <a:pt x="24640" y="75193"/>
                    <a:pt x="29751" y="64436"/>
                  </a:cubicBezTo>
                  <a:cubicBezTo>
                    <a:pt x="34862" y="53678"/>
                    <a:pt x="27341" y="54481"/>
                    <a:pt x="40509" y="46960"/>
                  </a:cubicBezTo>
                  <a:cubicBezTo>
                    <a:pt x="53700" y="39416"/>
                    <a:pt x="71711" y="42117"/>
                    <a:pt x="78183" y="27855"/>
                  </a:cubicBezTo>
                  <a:cubicBezTo>
                    <a:pt x="84634" y="13593"/>
                    <a:pt x="83719" y="2054"/>
                    <a:pt x="83719" y="2054"/>
                  </a:cubicBezTo>
                  <a:lnTo>
                    <a:pt x="795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254" name="Google Shape;1254;p44"/>
          <p:cNvSpPr/>
          <p:nvPr/>
        </p:nvSpPr>
        <p:spPr>
          <a:xfrm flipH="1">
            <a:off x="4412193" y="33452"/>
            <a:ext cx="4611381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5" name="Google Shape;1255;p44"/>
          <p:cNvSpPr/>
          <p:nvPr/>
        </p:nvSpPr>
        <p:spPr>
          <a:xfrm flipH="1">
            <a:off x="2193063" y="-290904"/>
            <a:ext cx="4611381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6" name="Google Shape;1256;p44"/>
          <p:cNvSpPr/>
          <p:nvPr/>
        </p:nvSpPr>
        <p:spPr>
          <a:xfrm flipH="1">
            <a:off x="3863078" y="-454299"/>
            <a:ext cx="4153158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7" name="Google Shape;1257;p44"/>
          <p:cNvSpPr/>
          <p:nvPr/>
        </p:nvSpPr>
        <p:spPr>
          <a:xfrm flipH="1">
            <a:off x="1396884" y="-249570"/>
            <a:ext cx="4150550" cy="139167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8" name="Google Shape;1258;p44"/>
          <p:cNvSpPr/>
          <p:nvPr/>
        </p:nvSpPr>
        <p:spPr>
          <a:xfrm rot="-920261" flipH="1">
            <a:off x="7458510" y="-949323"/>
            <a:ext cx="3816228" cy="2203717"/>
          </a:xfrm>
          <a:custGeom>
            <a:avLst/>
            <a:gdLst/>
            <a:ahLst/>
            <a:cxnLst/>
            <a:rect l="l" t="t" r="r" b="b"/>
            <a:pathLst>
              <a:path w="89567" h="38791" extrusionOk="0">
                <a:moveTo>
                  <a:pt x="89566" y="0"/>
                </a:moveTo>
                <a:lnTo>
                  <a:pt x="7879" y="23904"/>
                </a:lnTo>
                <a:lnTo>
                  <a:pt x="7879" y="23904"/>
                </a:lnTo>
                <a:cubicBezTo>
                  <a:pt x="7879" y="23904"/>
                  <a:pt x="402" y="28300"/>
                  <a:pt x="0" y="34929"/>
                </a:cubicBezTo>
                <a:cubicBezTo>
                  <a:pt x="0" y="34929"/>
                  <a:pt x="883" y="35268"/>
                  <a:pt x="2443" y="35268"/>
                </a:cubicBezTo>
                <a:cubicBezTo>
                  <a:pt x="3797" y="35268"/>
                  <a:pt x="5661" y="35013"/>
                  <a:pt x="7901" y="34059"/>
                </a:cubicBezTo>
                <a:lnTo>
                  <a:pt x="12722" y="31983"/>
                </a:lnTo>
                <a:lnTo>
                  <a:pt x="12722" y="31983"/>
                </a:lnTo>
                <a:cubicBezTo>
                  <a:pt x="12231" y="34282"/>
                  <a:pt x="12521" y="36670"/>
                  <a:pt x="13548" y="38790"/>
                </a:cubicBezTo>
                <a:cubicBezTo>
                  <a:pt x="13548" y="38790"/>
                  <a:pt x="16717" y="36224"/>
                  <a:pt x="17588" y="34036"/>
                </a:cubicBezTo>
                <a:lnTo>
                  <a:pt x="18458" y="31871"/>
                </a:lnTo>
                <a:cubicBezTo>
                  <a:pt x="18458" y="31871"/>
                  <a:pt x="21002" y="35509"/>
                  <a:pt x="22877" y="37987"/>
                </a:cubicBezTo>
                <a:cubicBezTo>
                  <a:pt x="22877" y="37987"/>
                  <a:pt x="26604" y="32586"/>
                  <a:pt x="27966" y="29506"/>
                </a:cubicBezTo>
                <a:lnTo>
                  <a:pt x="29327" y="26403"/>
                </a:lnTo>
                <a:cubicBezTo>
                  <a:pt x="29327" y="26403"/>
                  <a:pt x="29327" y="33902"/>
                  <a:pt x="32407" y="37786"/>
                </a:cubicBezTo>
                <a:cubicBezTo>
                  <a:pt x="32407" y="37786"/>
                  <a:pt x="35800" y="33612"/>
                  <a:pt x="36559" y="31090"/>
                </a:cubicBezTo>
                <a:lnTo>
                  <a:pt x="37094" y="29378"/>
                </a:lnTo>
                <a:lnTo>
                  <a:pt x="37094" y="29378"/>
                </a:lnTo>
                <a:cubicBezTo>
                  <a:pt x="37223" y="29900"/>
                  <a:pt x="37869" y="30669"/>
                  <a:pt x="39951" y="31648"/>
                </a:cubicBezTo>
                <a:cubicBezTo>
                  <a:pt x="41768" y="32512"/>
                  <a:pt x="42556" y="32754"/>
                  <a:pt x="42870" y="32754"/>
                </a:cubicBezTo>
                <a:cubicBezTo>
                  <a:pt x="43268" y="32754"/>
                  <a:pt x="42897" y="32362"/>
                  <a:pt x="42897" y="32362"/>
                </a:cubicBezTo>
                <a:cubicBezTo>
                  <a:pt x="42897" y="32362"/>
                  <a:pt x="45397" y="29707"/>
                  <a:pt x="44839" y="27742"/>
                </a:cubicBezTo>
                <a:cubicBezTo>
                  <a:pt x="44281" y="25801"/>
                  <a:pt x="43455" y="21672"/>
                  <a:pt x="43455" y="21672"/>
                </a:cubicBezTo>
                <a:lnTo>
                  <a:pt x="43455" y="21672"/>
                </a:lnTo>
                <a:cubicBezTo>
                  <a:pt x="43455" y="21672"/>
                  <a:pt x="45442" y="24663"/>
                  <a:pt x="49526" y="28122"/>
                </a:cubicBezTo>
                <a:cubicBezTo>
                  <a:pt x="53610" y="31604"/>
                  <a:pt x="54146" y="31715"/>
                  <a:pt x="54146" y="31715"/>
                </a:cubicBezTo>
                <a:cubicBezTo>
                  <a:pt x="54146" y="31715"/>
                  <a:pt x="58766" y="24283"/>
                  <a:pt x="58163" y="20846"/>
                </a:cubicBezTo>
                <a:lnTo>
                  <a:pt x="57672" y="17967"/>
                </a:lnTo>
                <a:lnTo>
                  <a:pt x="57583" y="17409"/>
                </a:lnTo>
                <a:lnTo>
                  <a:pt x="57583" y="17409"/>
                </a:lnTo>
                <a:cubicBezTo>
                  <a:pt x="57583" y="17409"/>
                  <a:pt x="63275" y="23591"/>
                  <a:pt x="66533" y="24171"/>
                </a:cubicBezTo>
                <a:lnTo>
                  <a:pt x="69792" y="24729"/>
                </a:lnTo>
                <a:cubicBezTo>
                  <a:pt x="69792" y="24729"/>
                  <a:pt x="70461" y="21225"/>
                  <a:pt x="71488" y="19306"/>
                </a:cubicBezTo>
                <a:lnTo>
                  <a:pt x="72515" y="17386"/>
                </a:lnTo>
                <a:cubicBezTo>
                  <a:pt x="72515" y="17386"/>
                  <a:pt x="72916" y="24886"/>
                  <a:pt x="75081" y="27899"/>
                </a:cubicBezTo>
                <a:cubicBezTo>
                  <a:pt x="75081" y="27899"/>
                  <a:pt x="79612" y="25310"/>
                  <a:pt x="82000" y="22163"/>
                </a:cubicBezTo>
                <a:cubicBezTo>
                  <a:pt x="84411" y="19038"/>
                  <a:pt x="87044" y="16204"/>
                  <a:pt x="88294" y="8102"/>
                </a:cubicBezTo>
                <a:lnTo>
                  <a:pt x="8956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9" name="Google Shape;1259;p44"/>
          <p:cNvSpPr/>
          <p:nvPr/>
        </p:nvSpPr>
        <p:spPr>
          <a:xfrm rot="818378">
            <a:off x="9924399" y="1499587"/>
            <a:ext cx="1094937" cy="3056531"/>
          </a:xfrm>
          <a:custGeom>
            <a:avLst/>
            <a:gdLst/>
            <a:ahLst/>
            <a:cxnLst/>
            <a:rect l="l" t="t" r="r" b="b"/>
            <a:pathLst>
              <a:path w="29551" h="61869" extrusionOk="0">
                <a:moveTo>
                  <a:pt x="14664" y="0"/>
                </a:moveTo>
                <a:cubicBezTo>
                  <a:pt x="14664" y="2"/>
                  <a:pt x="14486" y="18904"/>
                  <a:pt x="16092" y="23881"/>
                </a:cubicBezTo>
                <a:lnTo>
                  <a:pt x="17699" y="28881"/>
                </a:lnTo>
                <a:cubicBezTo>
                  <a:pt x="17699" y="28881"/>
                  <a:pt x="9263" y="15958"/>
                  <a:pt x="9620" y="10602"/>
                </a:cubicBezTo>
                <a:lnTo>
                  <a:pt x="9977" y="5223"/>
                </a:lnTo>
                <a:lnTo>
                  <a:pt x="9977" y="5223"/>
                </a:lnTo>
                <a:cubicBezTo>
                  <a:pt x="9977" y="5224"/>
                  <a:pt x="6384" y="20221"/>
                  <a:pt x="11963" y="26961"/>
                </a:cubicBezTo>
                <a:cubicBezTo>
                  <a:pt x="15393" y="31118"/>
                  <a:pt x="15829" y="31919"/>
                  <a:pt x="15656" y="31919"/>
                </a:cubicBezTo>
                <a:cubicBezTo>
                  <a:pt x="15548" y="31919"/>
                  <a:pt x="15200" y="31604"/>
                  <a:pt x="15200" y="31604"/>
                </a:cubicBezTo>
                <a:lnTo>
                  <a:pt x="0" y="26359"/>
                </a:lnTo>
                <a:lnTo>
                  <a:pt x="0" y="26359"/>
                </a:lnTo>
                <a:lnTo>
                  <a:pt x="12321" y="41067"/>
                </a:lnTo>
                <a:lnTo>
                  <a:pt x="7410" y="39415"/>
                </a:lnTo>
                <a:lnTo>
                  <a:pt x="7410" y="39415"/>
                </a:lnTo>
                <a:cubicBezTo>
                  <a:pt x="7410" y="39416"/>
                  <a:pt x="8192" y="43366"/>
                  <a:pt x="13749" y="48588"/>
                </a:cubicBezTo>
                <a:cubicBezTo>
                  <a:pt x="19329" y="53811"/>
                  <a:pt x="29551" y="61868"/>
                  <a:pt x="29551" y="61868"/>
                </a:cubicBezTo>
                <a:cubicBezTo>
                  <a:pt x="29551" y="61868"/>
                  <a:pt x="17164" y="17029"/>
                  <a:pt x="15914" y="8504"/>
                </a:cubicBezTo>
                <a:lnTo>
                  <a:pt x="1466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60" name="Google Shape;1260;p44"/>
          <p:cNvGrpSpPr/>
          <p:nvPr/>
        </p:nvGrpSpPr>
        <p:grpSpPr>
          <a:xfrm>
            <a:off x="6730417" y="5593334"/>
            <a:ext cx="1619903" cy="1477213"/>
            <a:chOff x="-824250" y="4460825"/>
            <a:chExt cx="1285025" cy="878875"/>
          </a:xfrm>
        </p:grpSpPr>
        <p:sp>
          <p:nvSpPr>
            <p:cNvPr id="1261" name="Google Shape;1261;p44"/>
            <p:cNvSpPr/>
            <p:nvPr/>
          </p:nvSpPr>
          <p:spPr>
            <a:xfrm>
              <a:off x="-824250" y="4460825"/>
              <a:ext cx="1285025" cy="878875"/>
            </a:xfrm>
            <a:custGeom>
              <a:avLst/>
              <a:gdLst/>
              <a:ahLst/>
              <a:cxnLst/>
              <a:rect l="l" t="t" r="r" b="b"/>
              <a:pathLst>
                <a:path w="51401" h="35155" extrusionOk="0">
                  <a:moveTo>
                    <a:pt x="28041" y="34381"/>
                  </a:moveTo>
                  <a:lnTo>
                    <a:pt x="28041" y="34381"/>
                  </a:lnTo>
                  <a:cubicBezTo>
                    <a:pt x="28028" y="34400"/>
                    <a:pt x="28055" y="34408"/>
                    <a:pt x="28055" y="34408"/>
                  </a:cubicBezTo>
                  <a:lnTo>
                    <a:pt x="28041" y="34381"/>
                  </a:lnTo>
                  <a:close/>
                  <a:moveTo>
                    <a:pt x="24596" y="0"/>
                  </a:moveTo>
                  <a:cubicBezTo>
                    <a:pt x="22612" y="0"/>
                    <a:pt x="21270" y="148"/>
                    <a:pt x="21270" y="148"/>
                  </a:cubicBezTo>
                  <a:lnTo>
                    <a:pt x="20333" y="15526"/>
                  </a:lnTo>
                  <a:lnTo>
                    <a:pt x="15400" y="952"/>
                  </a:lnTo>
                  <a:cubicBezTo>
                    <a:pt x="6830" y="1822"/>
                    <a:pt x="3036" y="7871"/>
                    <a:pt x="3036" y="7871"/>
                  </a:cubicBezTo>
                  <a:lnTo>
                    <a:pt x="12030" y="16352"/>
                  </a:lnTo>
                  <a:lnTo>
                    <a:pt x="1161" y="13250"/>
                  </a:lnTo>
                  <a:lnTo>
                    <a:pt x="580" y="15816"/>
                  </a:lnTo>
                  <a:cubicBezTo>
                    <a:pt x="0" y="18383"/>
                    <a:pt x="580" y="22713"/>
                    <a:pt x="580" y="22713"/>
                  </a:cubicBezTo>
                  <a:lnTo>
                    <a:pt x="10736" y="25570"/>
                  </a:lnTo>
                  <a:lnTo>
                    <a:pt x="1853" y="27556"/>
                  </a:lnTo>
                  <a:cubicBezTo>
                    <a:pt x="8555" y="33832"/>
                    <a:pt x="15496" y="35154"/>
                    <a:pt x="20156" y="35154"/>
                  </a:cubicBezTo>
                  <a:cubicBezTo>
                    <a:pt x="23550" y="35154"/>
                    <a:pt x="25734" y="34453"/>
                    <a:pt x="25734" y="34453"/>
                  </a:cubicBezTo>
                  <a:lnTo>
                    <a:pt x="26649" y="31819"/>
                  </a:lnTo>
                  <a:lnTo>
                    <a:pt x="28041" y="34381"/>
                  </a:lnTo>
                  <a:lnTo>
                    <a:pt x="28041" y="34381"/>
                  </a:lnTo>
                  <a:cubicBezTo>
                    <a:pt x="28082" y="34319"/>
                    <a:pt x="28544" y="34132"/>
                    <a:pt x="31715" y="33671"/>
                  </a:cubicBezTo>
                  <a:cubicBezTo>
                    <a:pt x="34260" y="33292"/>
                    <a:pt x="36715" y="32622"/>
                    <a:pt x="39103" y="31663"/>
                  </a:cubicBezTo>
                  <a:lnTo>
                    <a:pt x="37117" y="25882"/>
                  </a:lnTo>
                  <a:lnTo>
                    <a:pt x="43433" y="29230"/>
                  </a:lnTo>
                  <a:cubicBezTo>
                    <a:pt x="46736" y="27199"/>
                    <a:pt x="51088" y="21664"/>
                    <a:pt x="51088" y="21664"/>
                  </a:cubicBezTo>
                  <a:lnTo>
                    <a:pt x="44348" y="19164"/>
                  </a:lnTo>
                  <a:lnTo>
                    <a:pt x="51401" y="14656"/>
                  </a:lnTo>
                  <a:cubicBezTo>
                    <a:pt x="48745" y="6465"/>
                    <a:pt x="39371" y="3519"/>
                    <a:pt x="39371" y="3519"/>
                  </a:cubicBezTo>
                  <a:lnTo>
                    <a:pt x="30733" y="14656"/>
                  </a:lnTo>
                  <a:lnTo>
                    <a:pt x="34952" y="1755"/>
                  </a:lnTo>
                  <a:cubicBezTo>
                    <a:pt x="31544" y="300"/>
                    <a:pt x="27420" y="0"/>
                    <a:pt x="245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" name="Google Shape;1262;p44"/>
            <p:cNvSpPr/>
            <p:nvPr/>
          </p:nvSpPr>
          <p:spPr>
            <a:xfrm>
              <a:off x="-811425" y="4533700"/>
              <a:ext cx="567475" cy="633325"/>
            </a:xfrm>
            <a:custGeom>
              <a:avLst/>
              <a:gdLst/>
              <a:ahLst/>
              <a:cxnLst/>
              <a:rect l="l" t="t" r="r" b="b"/>
              <a:pathLst>
                <a:path w="22699" h="25333" extrusionOk="0">
                  <a:moveTo>
                    <a:pt x="8281" y="1"/>
                  </a:moveTo>
                  <a:lnTo>
                    <a:pt x="8035" y="135"/>
                  </a:lnTo>
                  <a:lnTo>
                    <a:pt x="22007" y="24708"/>
                  </a:lnTo>
                  <a:lnTo>
                    <a:pt x="134" y="14352"/>
                  </a:lnTo>
                  <a:lnTo>
                    <a:pt x="1" y="14620"/>
                  </a:lnTo>
                  <a:lnTo>
                    <a:pt x="22699" y="25333"/>
                  </a:lnTo>
                  <a:lnTo>
                    <a:pt x="22699" y="25333"/>
                  </a:lnTo>
                  <a:lnTo>
                    <a:pt x="82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" name="Google Shape;1263;p44"/>
            <p:cNvSpPr/>
            <p:nvPr/>
          </p:nvSpPr>
          <p:spPr>
            <a:xfrm>
              <a:off x="-257350" y="4462300"/>
              <a:ext cx="598175" cy="705300"/>
            </a:xfrm>
            <a:custGeom>
              <a:avLst/>
              <a:gdLst/>
              <a:ahLst/>
              <a:cxnLst/>
              <a:rect l="l" t="t" r="r" b="b"/>
              <a:pathLst>
                <a:path w="23927" h="28212" extrusionOk="0">
                  <a:moveTo>
                    <a:pt x="3393" y="0"/>
                  </a:moveTo>
                  <a:lnTo>
                    <a:pt x="0" y="28211"/>
                  </a:lnTo>
                  <a:lnTo>
                    <a:pt x="23926" y="8504"/>
                  </a:lnTo>
                  <a:lnTo>
                    <a:pt x="23748" y="8303"/>
                  </a:lnTo>
                  <a:lnTo>
                    <a:pt x="357" y="27542"/>
                  </a:lnTo>
                  <a:lnTo>
                    <a:pt x="3661" y="22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" name="Google Shape;1264;p44"/>
            <p:cNvSpPr/>
            <p:nvPr/>
          </p:nvSpPr>
          <p:spPr>
            <a:xfrm>
              <a:off x="-686450" y="4576675"/>
              <a:ext cx="923475" cy="653975"/>
            </a:xfrm>
            <a:custGeom>
              <a:avLst/>
              <a:gdLst/>
              <a:ahLst/>
              <a:cxnLst/>
              <a:rect l="l" t="t" r="r" b="b"/>
              <a:pathLst>
                <a:path w="36939" h="26159" extrusionOk="0">
                  <a:moveTo>
                    <a:pt x="36716" y="0"/>
                  </a:moveTo>
                  <a:lnTo>
                    <a:pt x="17276" y="23168"/>
                  </a:lnTo>
                  <a:lnTo>
                    <a:pt x="1" y="25868"/>
                  </a:lnTo>
                  <a:lnTo>
                    <a:pt x="46" y="26158"/>
                  </a:lnTo>
                  <a:lnTo>
                    <a:pt x="17365" y="23435"/>
                  </a:lnTo>
                  <a:lnTo>
                    <a:pt x="17432" y="23435"/>
                  </a:lnTo>
                  <a:lnTo>
                    <a:pt x="36939" y="179"/>
                  </a:lnTo>
                  <a:lnTo>
                    <a:pt x="367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" name="Google Shape;1265;p44"/>
            <p:cNvSpPr/>
            <p:nvPr/>
          </p:nvSpPr>
          <p:spPr>
            <a:xfrm>
              <a:off x="-255675" y="5158650"/>
              <a:ext cx="19000" cy="170200"/>
            </a:xfrm>
            <a:custGeom>
              <a:avLst/>
              <a:gdLst/>
              <a:ahLst/>
              <a:cxnLst/>
              <a:rect l="l" t="t" r="r" b="b"/>
              <a:pathLst>
                <a:path w="760" h="6808" extrusionOk="0">
                  <a:moveTo>
                    <a:pt x="268" y="0"/>
                  </a:moveTo>
                  <a:lnTo>
                    <a:pt x="0" y="22"/>
                  </a:lnTo>
                  <a:lnTo>
                    <a:pt x="469" y="6807"/>
                  </a:lnTo>
                  <a:lnTo>
                    <a:pt x="759" y="678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" name="Google Shape;319;p27">
            <a:extLst>
              <a:ext uri="{FF2B5EF4-FFF2-40B4-BE49-F238E27FC236}">
                <a16:creationId xmlns:a16="http://schemas.microsoft.com/office/drawing/2014/main" id="{6B745A74-B1D5-D054-A271-A8298F06B973}"/>
              </a:ext>
            </a:extLst>
          </p:cNvPr>
          <p:cNvGrpSpPr/>
          <p:nvPr/>
        </p:nvGrpSpPr>
        <p:grpSpPr>
          <a:xfrm>
            <a:off x="7735490" y="2586263"/>
            <a:ext cx="2609634" cy="3383955"/>
            <a:chOff x="968889" y="3152475"/>
            <a:chExt cx="1185691" cy="1114799"/>
          </a:xfrm>
          <a:blipFill>
            <a:blip r:embed="rId3"/>
            <a:stretch>
              <a:fillRect/>
            </a:stretch>
          </a:blipFill>
        </p:grpSpPr>
        <p:sp>
          <p:nvSpPr>
            <p:cNvPr id="7" name="Google Shape;320;p27">
              <a:extLst>
                <a:ext uri="{FF2B5EF4-FFF2-40B4-BE49-F238E27FC236}">
                  <a16:creationId xmlns:a16="http://schemas.microsoft.com/office/drawing/2014/main" id="{A89FD5F9-631A-6881-298B-4709131D8F56}"/>
                </a:ext>
              </a:extLst>
            </p:cNvPr>
            <p:cNvSpPr/>
            <p:nvPr/>
          </p:nvSpPr>
          <p:spPr>
            <a:xfrm>
              <a:off x="968889" y="3152475"/>
              <a:ext cx="1185691" cy="1114799"/>
            </a:xfrm>
            <a:custGeom>
              <a:avLst/>
              <a:gdLst/>
              <a:ahLst/>
              <a:cxnLst/>
              <a:rect l="l" t="t" r="r" b="b"/>
              <a:pathLst>
                <a:path w="214217" h="208082" extrusionOk="0">
                  <a:moveTo>
                    <a:pt x="110756" y="1"/>
                  </a:moveTo>
                  <a:cubicBezTo>
                    <a:pt x="68070" y="1"/>
                    <a:pt x="26023" y="26884"/>
                    <a:pt x="11633" y="68622"/>
                  </a:cubicBezTo>
                  <a:cubicBezTo>
                    <a:pt x="1" y="93202"/>
                    <a:pt x="7427" y="175155"/>
                    <a:pt x="5291" y="202364"/>
                  </a:cubicBezTo>
                  <a:cubicBezTo>
                    <a:pt x="5291" y="205518"/>
                    <a:pt x="7822" y="208081"/>
                    <a:pt x="10976" y="208081"/>
                  </a:cubicBezTo>
                  <a:lnTo>
                    <a:pt x="208499" y="208048"/>
                  </a:lnTo>
                  <a:cubicBezTo>
                    <a:pt x="211654" y="208048"/>
                    <a:pt x="214217" y="205518"/>
                    <a:pt x="214217" y="202364"/>
                  </a:cubicBezTo>
                  <a:lnTo>
                    <a:pt x="214217" y="104604"/>
                  </a:lnTo>
                  <a:cubicBezTo>
                    <a:pt x="214217" y="62313"/>
                    <a:pt x="188717" y="24162"/>
                    <a:pt x="149647" y="8028"/>
                  </a:cubicBezTo>
                  <a:cubicBezTo>
                    <a:pt x="137151" y="2559"/>
                    <a:pt x="123923" y="1"/>
                    <a:pt x="110756" y="1"/>
                  </a:cubicBezTo>
                  <a:close/>
                </a:path>
              </a:pathLst>
            </a:custGeom>
            <a:grpFill/>
            <a:ln w="1143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85725" dist="47625" dir="2400000" algn="bl" rotWithShape="0">
                <a:schemeClr val="dk1">
                  <a:alpha val="40000"/>
                </a:scheme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8" name="Google Shape;321;p27">
              <a:extLst>
                <a:ext uri="{FF2B5EF4-FFF2-40B4-BE49-F238E27FC236}">
                  <a16:creationId xmlns:a16="http://schemas.microsoft.com/office/drawing/2014/main" id="{798D866C-198C-BE62-D1B4-3014F4AFE6B2}"/>
                </a:ext>
              </a:extLst>
            </p:cNvPr>
            <p:cNvGrpSpPr/>
            <p:nvPr/>
          </p:nvGrpSpPr>
          <p:grpSpPr>
            <a:xfrm>
              <a:off x="1010275" y="3160852"/>
              <a:ext cx="1132975" cy="1085625"/>
              <a:chOff x="1010275" y="3127675"/>
              <a:chExt cx="1132975" cy="1085625"/>
            </a:xfrm>
            <a:grpFill/>
          </p:grpSpPr>
          <p:sp>
            <p:nvSpPr>
              <p:cNvPr id="9" name="Google Shape;322;p27">
                <a:extLst>
                  <a:ext uri="{FF2B5EF4-FFF2-40B4-BE49-F238E27FC236}">
                    <a16:creationId xmlns:a16="http://schemas.microsoft.com/office/drawing/2014/main" id="{A6C36727-FC3F-B58D-F482-921A5C34FD4B}"/>
                  </a:ext>
                </a:extLst>
              </p:cNvPr>
              <p:cNvSpPr/>
              <p:nvPr/>
            </p:nvSpPr>
            <p:spPr>
              <a:xfrm>
                <a:off x="1125475" y="3127675"/>
                <a:ext cx="1017775" cy="1085625"/>
              </a:xfrm>
              <a:custGeom>
                <a:avLst/>
                <a:gdLst/>
                <a:ahLst/>
                <a:cxnLst/>
                <a:rect l="l" t="t" r="r" b="b"/>
                <a:pathLst>
                  <a:path w="40711" h="43425" extrusionOk="0">
                    <a:moveTo>
                      <a:pt x="18044" y="0"/>
                    </a:moveTo>
                    <a:cubicBezTo>
                      <a:pt x="17488" y="0"/>
                      <a:pt x="16931" y="15"/>
                      <a:pt x="16382" y="60"/>
                    </a:cubicBezTo>
                    <a:cubicBezTo>
                      <a:pt x="13022" y="301"/>
                      <a:pt x="9767" y="1293"/>
                      <a:pt x="6842" y="2962"/>
                    </a:cubicBezTo>
                    <a:cubicBezTo>
                      <a:pt x="1" y="6857"/>
                      <a:pt x="5286" y="15893"/>
                      <a:pt x="5286" y="24329"/>
                    </a:cubicBezTo>
                    <a:lnTo>
                      <a:pt x="1046" y="41455"/>
                    </a:lnTo>
                    <a:lnTo>
                      <a:pt x="16074" y="43424"/>
                    </a:lnTo>
                    <a:lnTo>
                      <a:pt x="17886" y="43424"/>
                    </a:lnTo>
                    <a:lnTo>
                      <a:pt x="35358" y="41169"/>
                    </a:lnTo>
                    <a:lnTo>
                      <a:pt x="40703" y="28862"/>
                    </a:lnTo>
                    <a:lnTo>
                      <a:pt x="40703" y="22660"/>
                    </a:lnTo>
                    <a:cubicBezTo>
                      <a:pt x="40711" y="17156"/>
                      <a:pt x="38711" y="11849"/>
                      <a:pt x="35080" y="7721"/>
                    </a:cubicBezTo>
                    <a:cubicBezTo>
                      <a:pt x="34987" y="7613"/>
                      <a:pt x="34615" y="7575"/>
                      <a:pt x="34132" y="7575"/>
                    </a:cubicBezTo>
                    <a:cubicBezTo>
                      <a:pt x="32998" y="7575"/>
                      <a:pt x="31250" y="7783"/>
                      <a:pt x="31040" y="7783"/>
                    </a:cubicBezTo>
                    <a:cubicBezTo>
                      <a:pt x="31028" y="7783"/>
                      <a:pt x="31021" y="7783"/>
                      <a:pt x="31020" y="7781"/>
                    </a:cubicBezTo>
                    <a:cubicBezTo>
                      <a:pt x="30208" y="6999"/>
                      <a:pt x="29960" y="3383"/>
                      <a:pt x="29907" y="3353"/>
                    </a:cubicBezTo>
                    <a:cubicBezTo>
                      <a:pt x="29795" y="3286"/>
                      <a:pt x="29689" y="3218"/>
                      <a:pt x="29577" y="3150"/>
                    </a:cubicBezTo>
                    <a:cubicBezTo>
                      <a:pt x="29531" y="3120"/>
                      <a:pt x="29486" y="3098"/>
                      <a:pt x="29449" y="3075"/>
                    </a:cubicBezTo>
                    <a:cubicBezTo>
                      <a:pt x="28652" y="2609"/>
                      <a:pt x="27825" y="2195"/>
                      <a:pt x="26975" y="1827"/>
                    </a:cubicBezTo>
                    <a:cubicBezTo>
                      <a:pt x="26577" y="1654"/>
                      <a:pt x="26163" y="1496"/>
                      <a:pt x="25757" y="1346"/>
                    </a:cubicBezTo>
                    <a:cubicBezTo>
                      <a:pt x="25645" y="1308"/>
                      <a:pt x="25532" y="1271"/>
                      <a:pt x="25419" y="1226"/>
                    </a:cubicBezTo>
                    <a:cubicBezTo>
                      <a:pt x="23254" y="481"/>
                      <a:pt x="20991" y="68"/>
                      <a:pt x="18705" y="8"/>
                    </a:cubicBezTo>
                    <a:cubicBezTo>
                      <a:pt x="18480" y="0"/>
                      <a:pt x="18262" y="0"/>
                      <a:pt x="1804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0" name="Google Shape;323;p27">
                <a:extLst>
                  <a:ext uri="{FF2B5EF4-FFF2-40B4-BE49-F238E27FC236}">
                    <a16:creationId xmlns:a16="http://schemas.microsoft.com/office/drawing/2014/main" id="{550F0A4A-7FD3-4C41-57BA-D5EF12A51FB6}"/>
                  </a:ext>
                </a:extLst>
              </p:cNvPr>
              <p:cNvSpPr/>
              <p:nvPr/>
            </p:nvSpPr>
            <p:spPr>
              <a:xfrm>
                <a:off x="1535025" y="3127675"/>
                <a:ext cx="415025" cy="1085625"/>
              </a:xfrm>
              <a:custGeom>
                <a:avLst/>
                <a:gdLst/>
                <a:ahLst/>
                <a:cxnLst/>
                <a:rect l="l" t="t" r="r" b="b"/>
                <a:pathLst>
                  <a:path w="16601" h="43425" extrusionOk="0">
                    <a:moveTo>
                      <a:pt x="1662" y="0"/>
                    </a:moveTo>
                    <a:cubicBezTo>
                      <a:pt x="1106" y="0"/>
                      <a:pt x="549" y="15"/>
                      <a:pt x="0" y="60"/>
                    </a:cubicBezTo>
                    <a:lnTo>
                      <a:pt x="8127" y="43424"/>
                    </a:lnTo>
                    <a:lnTo>
                      <a:pt x="11766" y="40169"/>
                    </a:lnTo>
                    <a:lnTo>
                      <a:pt x="16600" y="43424"/>
                    </a:lnTo>
                    <a:lnTo>
                      <a:pt x="2323" y="8"/>
                    </a:lnTo>
                    <a:cubicBezTo>
                      <a:pt x="2098" y="0"/>
                      <a:pt x="1880" y="0"/>
                      <a:pt x="166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" name="Google Shape;324;p27">
                <a:extLst>
                  <a:ext uri="{FF2B5EF4-FFF2-40B4-BE49-F238E27FC236}">
                    <a16:creationId xmlns:a16="http://schemas.microsoft.com/office/drawing/2014/main" id="{3773BF17-5CBA-9313-01A8-C95A68CE852A}"/>
                  </a:ext>
                </a:extLst>
              </p:cNvPr>
              <p:cNvSpPr/>
              <p:nvPr/>
            </p:nvSpPr>
            <p:spPr>
              <a:xfrm>
                <a:off x="1799850" y="3173350"/>
                <a:ext cx="343225" cy="1039950"/>
              </a:xfrm>
              <a:custGeom>
                <a:avLst/>
                <a:gdLst/>
                <a:ahLst/>
                <a:cxnLst/>
                <a:rect l="l" t="t" r="r" b="b"/>
                <a:pathLst>
                  <a:path w="13729" h="41598" extrusionOk="0">
                    <a:moveTo>
                      <a:pt x="0" y="0"/>
                    </a:moveTo>
                    <a:lnTo>
                      <a:pt x="7548" y="41597"/>
                    </a:lnTo>
                    <a:lnTo>
                      <a:pt x="10736" y="36808"/>
                    </a:lnTo>
                    <a:lnTo>
                      <a:pt x="13728" y="34583"/>
                    </a:lnTo>
                    <a:lnTo>
                      <a:pt x="3090" y="162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" name="Google Shape;325;p27">
                <a:extLst>
                  <a:ext uri="{FF2B5EF4-FFF2-40B4-BE49-F238E27FC236}">
                    <a16:creationId xmlns:a16="http://schemas.microsoft.com/office/drawing/2014/main" id="{8AB9F05D-2024-1D9C-175D-FC31864FE64E}"/>
                  </a:ext>
                </a:extLst>
              </p:cNvPr>
              <p:cNvSpPr/>
              <p:nvPr/>
            </p:nvSpPr>
            <p:spPr>
              <a:xfrm>
                <a:off x="1571850" y="3847325"/>
                <a:ext cx="571225" cy="365975"/>
              </a:xfrm>
              <a:custGeom>
                <a:avLst/>
                <a:gdLst/>
                <a:ahLst/>
                <a:cxnLst/>
                <a:rect l="l" t="t" r="r" b="b"/>
                <a:pathLst>
                  <a:path w="22849" h="14639" extrusionOk="0">
                    <a:moveTo>
                      <a:pt x="22848" y="1"/>
                    </a:moveTo>
                    <a:cubicBezTo>
                      <a:pt x="22773" y="8"/>
                      <a:pt x="22690" y="23"/>
                      <a:pt x="22615" y="38"/>
                    </a:cubicBezTo>
                    <a:cubicBezTo>
                      <a:pt x="20713" y="369"/>
                      <a:pt x="18796" y="1038"/>
                      <a:pt x="17330" y="2339"/>
                    </a:cubicBezTo>
                    <a:cubicBezTo>
                      <a:pt x="15856" y="3639"/>
                      <a:pt x="14872" y="5639"/>
                      <a:pt x="15105" y="7624"/>
                    </a:cubicBezTo>
                    <a:cubicBezTo>
                      <a:pt x="14030" y="6504"/>
                      <a:pt x="12797" y="5429"/>
                      <a:pt x="11293" y="5128"/>
                    </a:cubicBezTo>
                    <a:cubicBezTo>
                      <a:pt x="11051" y="5080"/>
                      <a:pt x="10806" y="5057"/>
                      <a:pt x="10561" y="5057"/>
                    </a:cubicBezTo>
                    <a:cubicBezTo>
                      <a:pt x="8590" y="5057"/>
                      <a:pt x="6636" y="6557"/>
                      <a:pt x="6181" y="8564"/>
                    </a:cubicBezTo>
                    <a:cubicBezTo>
                      <a:pt x="5955" y="9556"/>
                      <a:pt x="6060" y="10586"/>
                      <a:pt x="6173" y="11601"/>
                    </a:cubicBezTo>
                    <a:cubicBezTo>
                      <a:pt x="5623" y="10871"/>
                      <a:pt x="4737" y="10516"/>
                      <a:pt x="3834" y="10516"/>
                    </a:cubicBezTo>
                    <a:cubicBezTo>
                      <a:pt x="3157" y="10516"/>
                      <a:pt x="2471" y="10715"/>
                      <a:pt x="1911" y="11105"/>
                    </a:cubicBezTo>
                    <a:cubicBezTo>
                      <a:pt x="790" y="11879"/>
                      <a:pt x="144" y="13240"/>
                      <a:pt x="1" y="14638"/>
                    </a:cubicBezTo>
                    <a:lnTo>
                      <a:pt x="22848" y="14638"/>
                    </a:lnTo>
                    <a:lnTo>
                      <a:pt x="22848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" name="Google Shape;326;p27">
                <a:extLst>
                  <a:ext uri="{FF2B5EF4-FFF2-40B4-BE49-F238E27FC236}">
                    <a16:creationId xmlns:a16="http://schemas.microsoft.com/office/drawing/2014/main" id="{A33C768F-504F-BD79-7734-27C6608A00C6}"/>
                  </a:ext>
                </a:extLst>
              </p:cNvPr>
              <p:cNvSpPr/>
              <p:nvPr/>
            </p:nvSpPr>
            <p:spPr>
              <a:xfrm>
                <a:off x="1169650" y="3405175"/>
                <a:ext cx="947475" cy="808125"/>
              </a:xfrm>
              <a:custGeom>
                <a:avLst/>
                <a:gdLst/>
                <a:ahLst/>
                <a:cxnLst/>
                <a:rect l="l" t="t" r="r" b="b"/>
                <a:pathLst>
                  <a:path w="37899" h="32325" extrusionOk="0">
                    <a:moveTo>
                      <a:pt x="10992" y="0"/>
                    </a:moveTo>
                    <a:cubicBezTo>
                      <a:pt x="10181" y="0"/>
                      <a:pt x="9226" y="164"/>
                      <a:pt x="8248" y="410"/>
                    </a:cubicBezTo>
                    <a:cubicBezTo>
                      <a:pt x="7556" y="583"/>
                      <a:pt x="6849" y="801"/>
                      <a:pt x="6173" y="1034"/>
                    </a:cubicBezTo>
                    <a:cubicBezTo>
                      <a:pt x="4692" y="1538"/>
                      <a:pt x="3241" y="2132"/>
                      <a:pt x="1820" y="2793"/>
                    </a:cubicBezTo>
                    <a:lnTo>
                      <a:pt x="0" y="21333"/>
                    </a:lnTo>
                    <a:lnTo>
                      <a:pt x="2872" y="29580"/>
                    </a:lnTo>
                    <a:lnTo>
                      <a:pt x="10059" y="32324"/>
                    </a:lnTo>
                    <a:cubicBezTo>
                      <a:pt x="10563" y="29941"/>
                      <a:pt x="11285" y="27611"/>
                      <a:pt x="12225" y="25370"/>
                    </a:cubicBezTo>
                    <a:cubicBezTo>
                      <a:pt x="12458" y="24814"/>
                      <a:pt x="12706" y="24265"/>
                      <a:pt x="12976" y="23724"/>
                    </a:cubicBezTo>
                    <a:cubicBezTo>
                      <a:pt x="13488" y="22686"/>
                      <a:pt x="14082" y="21686"/>
                      <a:pt x="14751" y="20747"/>
                    </a:cubicBezTo>
                    <a:cubicBezTo>
                      <a:pt x="14931" y="20491"/>
                      <a:pt x="15127" y="20243"/>
                      <a:pt x="15315" y="20010"/>
                    </a:cubicBezTo>
                    <a:cubicBezTo>
                      <a:pt x="15412" y="19889"/>
                      <a:pt x="15510" y="19769"/>
                      <a:pt x="15615" y="19664"/>
                    </a:cubicBezTo>
                    <a:cubicBezTo>
                      <a:pt x="16540" y="18626"/>
                      <a:pt x="17698" y="17815"/>
                      <a:pt x="18983" y="17296"/>
                    </a:cubicBezTo>
                    <a:cubicBezTo>
                      <a:pt x="19231" y="17191"/>
                      <a:pt x="19472" y="17108"/>
                      <a:pt x="19720" y="17033"/>
                    </a:cubicBezTo>
                    <a:cubicBezTo>
                      <a:pt x="20808" y="16693"/>
                      <a:pt x="21940" y="16522"/>
                      <a:pt x="23075" y="16522"/>
                    </a:cubicBezTo>
                    <a:cubicBezTo>
                      <a:pt x="23549" y="16522"/>
                      <a:pt x="24023" y="16552"/>
                      <a:pt x="24494" y="16612"/>
                    </a:cubicBezTo>
                    <a:cubicBezTo>
                      <a:pt x="24705" y="16642"/>
                      <a:pt x="24810" y="16664"/>
                      <a:pt x="24810" y="16664"/>
                    </a:cubicBezTo>
                    <a:cubicBezTo>
                      <a:pt x="25118" y="17138"/>
                      <a:pt x="25532" y="17536"/>
                      <a:pt x="26005" y="17837"/>
                    </a:cubicBezTo>
                    <a:lnTo>
                      <a:pt x="27343" y="16612"/>
                    </a:lnTo>
                    <a:lnTo>
                      <a:pt x="26201" y="17957"/>
                    </a:lnTo>
                    <a:cubicBezTo>
                      <a:pt x="26562" y="18168"/>
                      <a:pt x="26952" y="18333"/>
                      <a:pt x="27366" y="18454"/>
                    </a:cubicBezTo>
                    <a:lnTo>
                      <a:pt x="28013" y="16747"/>
                    </a:lnTo>
                    <a:lnTo>
                      <a:pt x="28013" y="16747"/>
                    </a:lnTo>
                    <a:lnTo>
                      <a:pt x="27584" y="18514"/>
                    </a:lnTo>
                    <a:cubicBezTo>
                      <a:pt x="28208" y="18679"/>
                      <a:pt x="28855" y="18762"/>
                      <a:pt x="29501" y="18769"/>
                    </a:cubicBezTo>
                    <a:lnTo>
                      <a:pt x="29328" y="17491"/>
                    </a:lnTo>
                    <a:lnTo>
                      <a:pt x="29666" y="18769"/>
                    </a:lnTo>
                    <a:cubicBezTo>
                      <a:pt x="29990" y="18769"/>
                      <a:pt x="30321" y="18747"/>
                      <a:pt x="30644" y="18709"/>
                    </a:cubicBezTo>
                    <a:cubicBezTo>
                      <a:pt x="32575" y="20790"/>
                      <a:pt x="34394" y="20930"/>
                      <a:pt x="34850" y="20930"/>
                    </a:cubicBezTo>
                    <a:cubicBezTo>
                      <a:pt x="34921" y="20930"/>
                      <a:pt x="34959" y="20927"/>
                      <a:pt x="34959" y="20927"/>
                    </a:cubicBezTo>
                    <a:lnTo>
                      <a:pt x="36012" y="19777"/>
                    </a:lnTo>
                    <a:lnTo>
                      <a:pt x="36155" y="19619"/>
                    </a:lnTo>
                    <a:lnTo>
                      <a:pt x="36974" y="18732"/>
                    </a:lnTo>
                    <a:lnTo>
                      <a:pt x="37500" y="18153"/>
                    </a:lnTo>
                    <a:lnTo>
                      <a:pt x="37613" y="18033"/>
                    </a:lnTo>
                    <a:lnTo>
                      <a:pt x="37673" y="17972"/>
                    </a:lnTo>
                    <a:cubicBezTo>
                      <a:pt x="37884" y="17747"/>
                      <a:pt x="37899" y="17394"/>
                      <a:pt x="37703" y="17145"/>
                    </a:cubicBezTo>
                    <a:lnTo>
                      <a:pt x="35658" y="14492"/>
                    </a:lnTo>
                    <a:cubicBezTo>
                      <a:pt x="35658" y="14492"/>
                      <a:pt x="36034" y="12657"/>
                      <a:pt x="35606" y="11529"/>
                    </a:cubicBezTo>
                    <a:cubicBezTo>
                      <a:pt x="35177" y="10394"/>
                      <a:pt x="32689" y="8184"/>
                      <a:pt x="32689" y="8184"/>
                    </a:cubicBezTo>
                    <a:lnTo>
                      <a:pt x="32689" y="8139"/>
                    </a:lnTo>
                    <a:lnTo>
                      <a:pt x="33771" y="5620"/>
                    </a:lnTo>
                    <a:cubicBezTo>
                      <a:pt x="33572" y="5528"/>
                      <a:pt x="33355" y="5488"/>
                      <a:pt x="33128" y="5488"/>
                    </a:cubicBezTo>
                    <a:cubicBezTo>
                      <a:pt x="31933" y="5488"/>
                      <a:pt x="30479" y="6592"/>
                      <a:pt x="30087" y="6921"/>
                    </a:cubicBezTo>
                    <a:cubicBezTo>
                      <a:pt x="30057" y="6943"/>
                      <a:pt x="30035" y="6958"/>
                      <a:pt x="30020" y="6974"/>
                    </a:cubicBezTo>
                    <a:cubicBezTo>
                      <a:pt x="30012" y="6981"/>
                      <a:pt x="30005" y="6989"/>
                      <a:pt x="29990" y="6996"/>
                    </a:cubicBezTo>
                    <a:lnTo>
                      <a:pt x="29779" y="5342"/>
                    </a:lnTo>
                    <a:lnTo>
                      <a:pt x="29779" y="5327"/>
                    </a:lnTo>
                    <a:lnTo>
                      <a:pt x="29697" y="5327"/>
                    </a:lnTo>
                    <a:cubicBezTo>
                      <a:pt x="29694" y="5327"/>
                      <a:pt x="29691" y="5327"/>
                      <a:pt x="29689" y="5327"/>
                    </a:cubicBezTo>
                    <a:cubicBezTo>
                      <a:pt x="29604" y="5327"/>
                      <a:pt x="29446" y="5440"/>
                      <a:pt x="29373" y="5447"/>
                    </a:cubicBezTo>
                    <a:cubicBezTo>
                      <a:pt x="27689" y="5545"/>
                      <a:pt x="26479" y="6891"/>
                      <a:pt x="26479" y="6891"/>
                    </a:cubicBezTo>
                    <a:cubicBezTo>
                      <a:pt x="26479" y="6891"/>
                      <a:pt x="26419" y="6883"/>
                      <a:pt x="26306" y="6861"/>
                    </a:cubicBezTo>
                    <a:cubicBezTo>
                      <a:pt x="25547" y="6703"/>
                      <a:pt x="24810" y="6477"/>
                      <a:pt x="24088" y="6184"/>
                    </a:cubicBezTo>
                    <a:cubicBezTo>
                      <a:pt x="23953" y="6131"/>
                      <a:pt x="23802" y="6071"/>
                      <a:pt x="23660" y="6004"/>
                    </a:cubicBezTo>
                    <a:cubicBezTo>
                      <a:pt x="23126" y="5771"/>
                      <a:pt x="22607" y="5485"/>
                      <a:pt x="22111" y="5169"/>
                    </a:cubicBezTo>
                    <a:cubicBezTo>
                      <a:pt x="21449" y="4733"/>
                      <a:pt x="20457" y="4087"/>
                      <a:pt x="19307" y="3402"/>
                    </a:cubicBezTo>
                    <a:cubicBezTo>
                      <a:pt x="19201" y="3335"/>
                      <a:pt x="19096" y="3275"/>
                      <a:pt x="18983" y="3214"/>
                    </a:cubicBezTo>
                    <a:cubicBezTo>
                      <a:pt x="17457" y="2305"/>
                      <a:pt x="15675" y="1350"/>
                      <a:pt x="14059" y="726"/>
                    </a:cubicBezTo>
                    <a:cubicBezTo>
                      <a:pt x="13638" y="553"/>
                      <a:pt x="13217" y="410"/>
                      <a:pt x="12826" y="298"/>
                    </a:cubicBezTo>
                    <a:cubicBezTo>
                      <a:pt x="12435" y="185"/>
                      <a:pt x="12044" y="95"/>
                      <a:pt x="11646" y="42"/>
                    </a:cubicBezTo>
                    <a:cubicBezTo>
                      <a:pt x="11441" y="14"/>
                      <a:pt x="11223" y="0"/>
                      <a:pt x="1099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4" name="Google Shape;327;p27">
                <a:extLst>
                  <a:ext uri="{FF2B5EF4-FFF2-40B4-BE49-F238E27FC236}">
                    <a16:creationId xmlns:a16="http://schemas.microsoft.com/office/drawing/2014/main" id="{ACEBD521-F62C-F502-BA2E-F3D6F3E0FAE9}"/>
                  </a:ext>
                </a:extLst>
              </p:cNvPr>
              <p:cNvSpPr/>
              <p:nvPr/>
            </p:nvSpPr>
            <p:spPr>
              <a:xfrm>
                <a:off x="1583900" y="3555450"/>
                <a:ext cx="187975" cy="194550"/>
              </a:xfrm>
              <a:custGeom>
                <a:avLst/>
                <a:gdLst/>
                <a:ahLst/>
                <a:cxnLst/>
                <a:rect l="l" t="t" r="r" b="b"/>
                <a:pathLst>
                  <a:path w="7519" h="7782" extrusionOk="0">
                    <a:moveTo>
                      <a:pt x="7090" y="0"/>
                    </a:moveTo>
                    <a:cubicBezTo>
                      <a:pt x="6857" y="181"/>
                      <a:pt x="6608" y="331"/>
                      <a:pt x="6345" y="466"/>
                    </a:cubicBezTo>
                    <a:cubicBezTo>
                      <a:pt x="5827" y="722"/>
                      <a:pt x="5270" y="872"/>
                      <a:pt x="4729" y="1083"/>
                    </a:cubicBezTo>
                    <a:cubicBezTo>
                      <a:pt x="2045" y="2150"/>
                      <a:pt x="113" y="4887"/>
                      <a:pt x="0" y="7781"/>
                    </a:cubicBezTo>
                    <a:lnTo>
                      <a:pt x="0" y="7781"/>
                    </a:lnTo>
                    <a:cubicBezTo>
                      <a:pt x="812" y="6090"/>
                      <a:pt x="1729" y="4316"/>
                      <a:pt x="3255" y="3233"/>
                    </a:cubicBezTo>
                    <a:cubicBezTo>
                      <a:pt x="4097" y="2632"/>
                      <a:pt x="5090" y="2278"/>
                      <a:pt x="5977" y="1752"/>
                    </a:cubicBezTo>
                    <a:cubicBezTo>
                      <a:pt x="6623" y="1368"/>
                      <a:pt x="7150" y="827"/>
                      <a:pt x="7518" y="181"/>
                    </a:cubicBezTo>
                    <a:cubicBezTo>
                      <a:pt x="7383" y="120"/>
                      <a:pt x="7240" y="60"/>
                      <a:pt x="709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" name="Google Shape;328;p27">
                <a:extLst>
                  <a:ext uri="{FF2B5EF4-FFF2-40B4-BE49-F238E27FC236}">
                    <a16:creationId xmlns:a16="http://schemas.microsoft.com/office/drawing/2014/main" id="{6F7255E8-E6D0-EF3D-9C3C-4A1E721CB7E4}"/>
                  </a:ext>
                </a:extLst>
              </p:cNvPr>
              <p:cNvSpPr/>
              <p:nvPr/>
            </p:nvSpPr>
            <p:spPr>
              <a:xfrm>
                <a:off x="1498375" y="3649800"/>
                <a:ext cx="61475" cy="274050"/>
              </a:xfrm>
              <a:custGeom>
                <a:avLst/>
                <a:gdLst/>
                <a:ahLst/>
                <a:cxnLst/>
                <a:rect l="l" t="t" r="r" b="b"/>
                <a:pathLst>
                  <a:path w="2459" h="10962" extrusionOk="0">
                    <a:moveTo>
                      <a:pt x="1609" y="0"/>
                    </a:moveTo>
                    <a:lnTo>
                      <a:pt x="1609" y="0"/>
                    </a:lnTo>
                    <a:cubicBezTo>
                      <a:pt x="1106" y="1241"/>
                      <a:pt x="609" y="2496"/>
                      <a:pt x="391" y="3819"/>
                    </a:cubicBezTo>
                    <a:cubicBezTo>
                      <a:pt x="0" y="6240"/>
                      <a:pt x="602" y="8706"/>
                      <a:pt x="1602" y="10962"/>
                    </a:cubicBezTo>
                    <a:cubicBezTo>
                      <a:pt x="1782" y="10706"/>
                      <a:pt x="1978" y="10458"/>
                      <a:pt x="2166" y="10225"/>
                    </a:cubicBezTo>
                    <a:cubicBezTo>
                      <a:pt x="2263" y="10104"/>
                      <a:pt x="2361" y="9992"/>
                      <a:pt x="2459" y="9879"/>
                    </a:cubicBezTo>
                    <a:cubicBezTo>
                      <a:pt x="1369" y="7631"/>
                      <a:pt x="767" y="5045"/>
                      <a:pt x="1181" y="2624"/>
                    </a:cubicBezTo>
                    <a:cubicBezTo>
                      <a:pt x="1339" y="1707"/>
                      <a:pt x="1617" y="932"/>
                      <a:pt x="16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6" name="Google Shape;329;p27">
                <a:extLst>
                  <a:ext uri="{FF2B5EF4-FFF2-40B4-BE49-F238E27FC236}">
                    <a16:creationId xmlns:a16="http://schemas.microsoft.com/office/drawing/2014/main" id="{3DC2A797-D177-A562-B2E6-EEACF7FAA708}"/>
                  </a:ext>
                </a:extLst>
              </p:cNvPr>
              <p:cNvSpPr/>
              <p:nvPr/>
            </p:nvSpPr>
            <p:spPr>
              <a:xfrm>
                <a:off x="1441425" y="3485525"/>
                <a:ext cx="210725" cy="154700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6188" extrusionOk="0">
                    <a:moveTo>
                      <a:pt x="8120" y="0"/>
                    </a:moveTo>
                    <a:cubicBezTo>
                      <a:pt x="7488" y="557"/>
                      <a:pt x="6691" y="948"/>
                      <a:pt x="5895" y="1256"/>
                    </a:cubicBezTo>
                    <a:cubicBezTo>
                      <a:pt x="4699" y="1715"/>
                      <a:pt x="3436" y="2053"/>
                      <a:pt x="2369" y="2767"/>
                    </a:cubicBezTo>
                    <a:cubicBezTo>
                      <a:pt x="1188" y="3579"/>
                      <a:pt x="339" y="4797"/>
                      <a:pt x="0" y="6188"/>
                    </a:cubicBezTo>
                    <a:cubicBezTo>
                      <a:pt x="1091" y="5398"/>
                      <a:pt x="1820" y="4196"/>
                      <a:pt x="2917" y="3414"/>
                    </a:cubicBezTo>
                    <a:cubicBezTo>
                      <a:pt x="3977" y="2654"/>
                      <a:pt x="5286" y="2339"/>
                      <a:pt x="6488" y="1835"/>
                    </a:cubicBezTo>
                    <a:cubicBezTo>
                      <a:pt x="7285" y="1497"/>
                      <a:pt x="7962" y="918"/>
                      <a:pt x="8428" y="188"/>
                    </a:cubicBezTo>
                    <a:cubicBezTo>
                      <a:pt x="8330" y="128"/>
                      <a:pt x="8225" y="61"/>
                      <a:pt x="812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7" name="Google Shape;330;p27">
                <a:extLst>
                  <a:ext uri="{FF2B5EF4-FFF2-40B4-BE49-F238E27FC236}">
                    <a16:creationId xmlns:a16="http://schemas.microsoft.com/office/drawing/2014/main" id="{3B412A4A-2964-36D0-9C37-7EEB1BFD6CD1}"/>
                  </a:ext>
                </a:extLst>
              </p:cNvPr>
              <p:cNvSpPr/>
              <p:nvPr/>
            </p:nvSpPr>
            <p:spPr>
              <a:xfrm>
                <a:off x="1310800" y="3412800"/>
                <a:ext cx="210350" cy="429850"/>
              </a:xfrm>
              <a:custGeom>
                <a:avLst/>
                <a:gdLst/>
                <a:ahLst/>
                <a:cxnLst/>
                <a:rect l="l" t="t" r="r" b="b"/>
                <a:pathLst>
                  <a:path w="8414" h="17194" extrusionOk="0">
                    <a:moveTo>
                      <a:pt x="7180" y="0"/>
                    </a:moveTo>
                    <a:cubicBezTo>
                      <a:pt x="6917" y="180"/>
                      <a:pt x="6646" y="361"/>
                      <a:pt x="6391" y="549"/>
                    </a:cubicBezTo>
                    <a:cubicBezTo>
                      <a:pt x="5293" y="1346"/>
                      <a:pt x="4233" y="2203"/>
                      <a:pt x="3293" y="3165"/>
                    </a:cubicBezTo>
                    <a:cubicBezTo>
                      <a:pt x="2083" y="4406"/>
                      <a:pt x="1083" y="5849"/>
                      <a:pt x="557" y="7443"/>
                    </a:cubicBezTo>
                    <a:cubicBezTo>
                      <a:pt x="0" y="9142"/>
                      <a:pt x="8" y="10954"/>
                      <a:pt x="76" y="12728"/>
                    </a:cubicBezTo>
                    <a:cubicBezTo>
                      <a:pt x="128" y="14217"/>
                      <a:pt x="218" y="15705"/>
                      <a:pt x="339" y="17194"/>
                    </a:cubicBezTo>
                    <a:cubicBezTo>
                      <a:pt x="331" y="14006"/>
                      <a:pt x="745" y="10781"/>
                      <a:pt x="1978" y="7811"/>
                    </a:cubicBezTo>
                    <a:cubicBezTo>
                      <a:pt x="2376" y="6849"/>
                      <a:pt x="2865" y="5909"/>
                      <a:pt x="3526" y="5082"/>
                    </a:cubicBezTo>
                    <a:cubicBezTo>
                      <a:pt x="4834" y="3421"/>
                      <a:pt x="6729" y="2278"/>
                      <a:pt x="8150" y="714"/>
                    </a:cubicBezTo>
                    <a:cubicBezTo>
                      <a:pt x="8203" y="654"/>
                      <a:pt x="8300" y="549"/>
                      <a:pt x="8413" y="421"/>
                    </a:cubicBezTo>
                    <a:cubicBezTo>
                      <a:pt x="7992" y="256"/>
                      <a:pt x="7571" y="113"/>
                      <a:pt x="718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8" name="Google Shape;331;p27">
                <a:extLst>
                  <a:ext uri="{FF2B5EF4-FFF2-40B4-BE49-F238E27FC236}">
                    <a16:creationId xmlns:a16="http://schemas.microsoft.com/office/drawing/2014/main" id="{678BE380-DFC1-B3C2-7986-6FDDE50B62C9}"/>
                  </a:ext>
                </a:extLst>
              </p:cNvPr>
              <p:cNvSpPr/>
              <p:nvPr/>
            </p:nvSpPr>
            <p:spPr>
              <a:xfrm>
                <a:off x="1644225" y="3695275"/>
                <a:ext cx="47575" cy="142300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5692" extrusionOk="0">
                    <a:moveTo>
                      <a:pt x="1902" y="1"/>
                    </a:moveTo>
                    <a:lnTo>
                      <a:pt x="1902" y="1"/>
                    </a:lnTo>
                    <a:cubicBezTo>
                      <a:pt x="700" y="1662"/>
                      <a:pt x="38" y="3647"/>
                      <a:pt x="0" y="5692"/>
                    </a:cubicBezTo>
                    <a:cubicBezTo>
                      <a:pt x="248" y="5594"/>
                      <a:pt x="489" y="5504"/>
                      <a:pt x="730" y="5429"/>
                    </a:cubicBezTo>
                    <a:cubicBezTo>
                      <a:pt x="602" y="3542"/>
                      <a:pt x="940" y="1640"/>
                      <a:pt x="190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9" name="Google Shape;332;p27">
                <a:extLst>
                  <a:ext uri="{FF2B5EF4-FFF2-40B4-BE49-F238E27FC236}">
                    <a16:creationId xmlns:a16="http://schemas.microsoft.com/office/drawing/2014/main" id="{1D9DF959-294D-FA7B-B63F-46CCA745105C}"/>
                  </a:ext>
                </a:extLst>
              </p:cNvPr>
              <p:cNvSpPr/>
              <p:nvPr/>
            </p:nvSpPr>
            <p:spPr>
              <a:xfrm>
                <a:off x="1239575" y="3415425"/>
                <a:ext cx="136275" cy="354675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4187" extrusionOk="0">
                    <a:moveTo>
                      <a:pt x="5451" y="0"/>
                    </a:moveTo>
                    <a:lnTo>
                      <a:pt x="5451" y="0"/>
                    </a:lnTo>
                    <a:cubicBezTo>
                      <a:pt x="4759" y="181"/>
                      <a:pt x="4052" y="391"/>
                      <a:pt x="3376" y="624"/>
                    </a:cubicBezTo>
                    <a:cubicBezTo>
                      <a:pt x="3128" y="1384"/>
                      <a:pt x="2842" y="2128"/>
                      <a:pt x="2534" y="2865"/>
                    </a:cubicBezTo>
                    <a:cubicBezTo>
                      <a:pt x="1857" y="4436"/>
                      <a:pt x="1023" y="5955"/>
                      <a:pt x="579" y="7609"/>
                    </a:cubicBezTo>
                    <a:cubicBezTo>
                      <a:pt x="0" y="9789"/>
                      <a:pt x="128" y="12089"/>
                      <a:pt x="932" y="14187"/>
                    </a:cubicBezTo>
                    <a:cubicBezTo>
                      <a:pt x="827" y="12352"/>
                      <a:pt x="925" y="10593"/>
                      <a:pt x="1474" y="8834"/>
                    </a:cubicBezTo>
                    <a:cubicBezTo>
                      <a:pt x="2000" y="7142"/>
                      <a:pt x="2985" y="5639"/>
                      <a:pt x="3849" y="4090"/>
                    </a:cubicBezTo>
                    <a:cubicBezTo>
                      <a:pt x="4579" y="2812"/>
                      <a:pt x="5233" y="1444"/>
                      <a:pt x="545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0" name="Google Shape;333;p27">
                <a:extLst>
                  <a:ext uri="{FF2B5EF4-FFF2-40B4-BE49-F238E27FC236}">
                    <a16:creationId xmlns:a16="http://schemas.microsoft.com/office/drawing/2014/main" id="{A9FE3EFD-5639-36B8-0EFD-EF631F83415F}"/>
                  </a:ext>
                </a:extLst>
              </p:cNvPr>
              <p:cNvSpPr/>
              <p:nvPr/>
            </p:nvSpPr>
            <p:spPr>
              <a:xfrm>
                <a:off x="1451200" y="3894875"/>
                <a:ext cx="42875" cy="144575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578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0" y="903"/>
                      <a:pt x="30" y="1076"/>
                      <a:pt x="53" y="1444"/>
                    </a:cubicBezTo>
                    <a:cubicBezTo>
                      <a:pt x="98" y="1925"/>
                      <a:pt x="151" y="2407"/>
                      <a:pt x="233" y="2880"/>
                    </a:cubicBezTo>
                    <a:cubicBezTo>
                      <a:pt x="391" y="3865"/>
                      <a:pt x="639" y="4835"/>
                      <a:pt x="963" y="5782"/>
                    </a:cubicBezTo>
                    <a:cubicBezTo>
                      <a:pt x="1196" y="5226"/>
                      <a:pt x="1444" y="4677"/>
                      <a:pt x="1714" y="4136"/>
                    </a:cubicBezTo>
                    <a:cubicBezTo>
                      <a:pt x="1218" y="2730"/>
                      <a:pt x="647" y="1346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1" name="Google Shape;334;p27">
                <a:extLst>
                  <a:ext uri="{FF2B5EF4-FFF2-40B4-BE49-F238E27FC236}">
                    <a16:creationId xmlns:a16="http://schemas.microsoft.com/office/drawing/2014/main" id="{3ECF1A60-C4D1-9323-92A9-42439CD2DAF1}"/>
                  </a:ext>
                </a:extLst>
              </p:cNvPr>
              <p:cNvSpPr/>
              <p:nvPr/>
            </p:nvSpPr>
            <p:spPr>
              <a:xfrm>
                <a:off x="1765825" y="3684750"/>
                <a:ext cx="345100" cy="248300"/>
              </a:xfrm>
              <a:custGeom>
                <a:avLst/>
                <a:gdLst/>
                <a:ahLst/>
                <a:cxnLst/>
                <a:rect l="l" t="t" r="r" b="b"/>
                <a:pathLst>
                  <a:path w="13804" h="9932" extrusionOk="0">
                    <a:moveTo>
                      <a:pt x="2309" y="1"/>
                    </a:moveTo>
                    <a:cubicBezTo>
                      <a:pt x="2308" y="1"/>
                      <a:pt x="151" y="978"/>
                      <a:pt x="46" y="2888"/>
                    </a:cubicBezTo>
                    <a:cubicBezTo>
                      <a:pt x="1" y="3775"/>
                      <a:pt x="211" y="4654"/>
                      <a:pt x="647" y="5429"/>
                    </a:cubicBezTo>
                    <a:cubicBezTo>
                      <a:pt x="963" y="6000"/>
                      <a:pt x="1406" y="6481"/>
                      <a:pt x="1940" y="6850"/>
                    </a:cubicBezTo>
                    <a:lnTo>
                      <a:pt x="2151" y="6654"/>
                    </a:lnTo>
                    <a:lnTo>
                      <a:pt x="3489" y="5429"/>
                    </a:lnTo>
                    <a:lnTo>
                      <a:pt x="2346" y="6774"/>
                    </a:lnTo>
                    <a:lnTo>
                      <a:pt x="2166" y="6992"/>
                    </a:lnTo>
                    <a:cubicBezTo>
                      <a:pt x="2354" y="7098"/>
                      <a:pt x="2549" y="7188"/>
                      <a:pt x="2760" y="7256"/>
                    </a:cubicBezTo>
                    <a:cubicBezTo>
                      <a:pt x="2985" y="7331"/>
                      <a:pt x="3211" y="7398"/>
                      <a:pt x="3444" y="7443"/>
                    </a:cubicBezTo>
                    <a:lnTo>
                      <a:pt x="3511" y="7271"/>
                    </a:lnTo>
                    <a:lnTo>
                      <a:pt x="4166" y="5571"/>
                    </a:lnTo>
                    <a:lnTo>
                      <a:pt x="4166" y="5571"/>
                    </a:lnTo>
                    <a:lnTo>
                      <a:pt x="3729" y="7338"/>
                    </a:lnTo>
                    <a:lnTo>
                      <a:pt x="3692" y="7496"/>
                    </a:lnTo>
                    <a:cubicBezTo>
                      <a:pt x="4346" y="7609"/>
                      <a:pt x="5008" y="7661"/>
                      <a:pt x="5669" y="7661"/>
                    </a:cubicBezTo>
                    <a:lnTo>
                      <a:pt x="5654" y="7586"/>
                    </a:lnTo>
                    <a:lnTo>
                      <a:pt x="5481" y="6308"/>
                    </a:lnTo>
                    <a:lnTo>
                      <a:pt x="5819" y="7586"/>
                    </a:lnTo>
                    <a:lnTo>
                      <a:pt x="5842" y="7669"/>
                    </a:lnTo>
                    <a:cubicBezTo>
                      <a:pt x="6391" y="7669"/>
                      <a:pt x="6767" y="7639"/>
                      <a:pt x="6767" y="7639"/>
                    </a:cubicBezTo>
                    <a:cubicBezTo>
                      <a:pt x="6767" y="7639"/>
                      <a:pt x="8977" y="9902"/>
                      <a:pt x="10977" y="9932"/>
                    </a:cubicBezTo>
                    <a:lnTo>
                      <a:pt x="12225" y="8601"/>
                    </a:lnTo>
                    <a:lnTo>
                      <a:pt x="12375" y="8443"/>
                    </a:lnTo>
                    <a:lnTo>
                      <a:pt x="13157" y="7609"/>
                    </a:lnTo>
                    <a:lnTo>
                      <a:pt x="13691" y="7030"/>
                    </a:lnTo>
                    <a:lnTo>
                      <a:pt x="13804" y="6910"/>
                    </a:lnTo>
                    <a:cubicBezTo>
                      <a:pt x="13804" y="6910"/>
                      <a:pt x="13796" y="6887"/>
                      <a:pt x="13766" y="6850"/>
                    </a:cubicBezTo>
                    <a:cubicBezTo>
                      <a:pt x="13593" y="6632"/>
                      <a:pt x="13383" y="6444"/>
                      <a:pt x="13135" y="6316"/>
                    </a:cubicBezTo>
                    <a:cubicBezTo>
                      <a:pt x="12924" y="6195"/>
                      <a:pt x="12691" y="6120"/>
                      <a:pt x="12450" y="6075"/>
                    </a:cubicBezTo>
                    <a:cubicBezTo>
                      <a:pt x="12366" y="6058"/>
                      <a:pt x="12277" y="6050"/>
                      <a:pt x="12184" y="6050"/>
                    </a:cubicBezTo>
                    <a:cubicBezTo>
                      <a:pt x="12153" y="6050"/>
                      <a:pt x="12121" y="6051"/>
                      <a:pt x="12090" y="6053"/>
                    </a:cubicBezTo>
                    <a:cubicBezTo>
                      <a:pt x="11477" y="6073"/>
                      <a:pt x="10772" y="6380"/>
                      <a:pt x="9809" y="6380"/>
                    </a:cubicBezTo>
                    <a:cubicBezTo>
                      <a:pt x="9366" y="6380"/>
                      <a:pt x="8869" y="6315"/>
                      <a:pt x="8300" y="6128"/>
                    </a:cubicBezTo>
                    <a:cubicBezTo>
                      <a:pt x="6248" y="5451"/>
                      <a:pt x="1880" y="2617"/>
                      <a:pt x="230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2" name="Google Shape;335;p27">
                <a:extLst>
                  <a:ext uri="{FF2B5EF4-FFF2-40B4-BE49-F238E27FC236}">
                    <a16:creationId xmlns:a16="http://schemas.microsoft.com/office/drawing/2014/main" id="{9392FD5A-65AA-F1EF-558E-05AAAEF89369}"/>
                  </a:ext>
                </a:extLst>
              </p:cNvPr>
              <p:cNvSpPr/>
              <p:nvPr/>
            </p:nvSpPr>
            <p:spPr>
              <a:xfrm>
                <a:off x="2067850" y="3829775"/>
                <a:ext cx="402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1808" extrusionOk="0">
                    <a:moveTo>
                      <a:pt x="300" y="0"/>
                    </a:moveTo>
                    <a:cubicBezTo>
                      <a:pt x="273" y="0"/>
                      <a:pt x="246" y="4"/>
                      <a:pt x="219" y="11"/>
                    </a:cubicBezTo>
                    <a:cubicBezTo>
                      <a:pt x="121" y="41"/>
                      <a:pt x="39" y="124"/>
                      <a:pt x="16" y="229"/>
                    </a:cubicBezTo>
                    <a:cubicBezTo>
                      <a:pt x="16" y="237"/>
                      <a:pt x="16" y="244"/>
                      <a:pt x="16" y="252"/>
                    </a:cubicBezTo>
                    <a:cubicBezTo>
                      <a:pt x="1" y="342"/>
                      <a:pt x="16" y="432"/>
                      <a:pt x="46" y="515"/>
                    </a:cubicBezTo>
                    <a:cubicBezTo>
                      <a:pt x="159" y="823"/>
                      <a:pt x="437" y="1064"/>
                      <a:pt x="678" y="1304"/>
                    </a:cubicBezTo>
                    <a:cubicBezTo>
                      <a:pt x="820" y="1432"/>
                      <a:pt x="941" y="1590"/>
                      <a:pt x="1046" y="1755"/>
                    </a:cubicBezTo>
                    <a:cubicBezTo>
                      <a:pt x="1054" y="1770"/>
                      <a:pt x="1061" y="1793"/>
                      <a:pt x="1076" y="1808"/>
                    </a:cubicBezTo>
                    <a:lnTo>
                      <a:pt x="1610" y="1229"/>
                    </a:lnTo>
                    <a:cubicBezTo>
                      <a:pt x="1595" y="1214"/>
                      <a:pt x="1587" y="1191"/>
                      <a:pt x="1572" y="1176"/>
                    </a:cubicBezTo>
                    <a:cubicBezTo>
                      <a:pt x="1422" y="936"/>
                      <a:pt x="1249" y="718"/>
                      <a:pt x="1054" y="515"/>
                    </a:cubicBezTo>
                    <a:cubicBezTo>
                      <a:pt x="933" y="394"/>
                      <a:pt x="813" y="282"/>
                      <a:pt x="678" y="176"/>
                    </a:cubicBezTo>
                    <a:cubicBezTo>
                      <a:pt x="571" y="88"/>
                      <a:pt x="437" y="0"/>
                      <a:pt x="30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3" name="Google Shape;336;p27">
                <a:extLst>
                  <a:ext uri="{FF2B5EF4-FFF2-40B4-BE49-F238E27FC236}">
                    <a16:creationId xmlns:a16="http://schemas.microsoft.com/office/drawing/2014/main" id="{E0757023-F01F-C0C6-C8CB-599D2B16E7E2}"/>
                  </a:ext>
                </a:extLst>
              </p:cNvPr>
              <p:cNvSpPr/>
              <p:nvPr/>
            </p:nvSpPr>
            <p:spPr>
              <a:xfrm>
                <a:off x="2025575" y="3843775"/>
                <a:ext cx="49650" cy="55825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2233" extrusionOk="0">
                    <a:moveTo>
                      <a:pt x="219" y="1"/>
                    </a:moveTo>
                    <a:cubicBezTo>
                      <a:pt x="189" y="1"/>
                      <a:pt x="158" y="16"/>
                      <a:pt x="143" y="52"/>
                    </a:cubicBezTo>
                    <a:cubicBezTo>
                      <a:pt x="53" y="443"/>
                      <a:pt x="0" y="842"/>
                      <a:pt x="0" y="1248"/>
                    </a:cubicBezTo>
                    <a:cubicBezTo>
                      <a:pt x="0" y="1451"/>
                      <a:pt x="15" y="1684"/>
                      <a:pt x="158" y="1864"/>
                    </a:cubicBezTo>
                    <a:cubicBezTo>
                      <a:pt x="309" y="2045"/>
                      <a:pt x="534" y="2097"/>
                      <a:pt x="767" y="2142"/>
                    </a:cubicBezTo>
                    <a:cubicBezTo>
                      <a:pt x="1098" y="2195"/>
                      <a:pt x="1436" y="2225"/>
                      <a:pt x="1775" y="2233"/>
                    </a:cubicBezTo>
                    <a:lnTo>
                      <a:pt x="1835" y="2233"/>
                    </a:lnTo>
                    <a:lnTo>
                      <a:pt x="1985" y="2075"/>
                    </a:lnTo>
                    <a:lnTo>
                      <a:pt x="1918" y="2075"/>
                    </a:lnTo>
                    <a:cubicBezTo>
                      <a:pt x="1542" y="2075"/>
                      <a:pt x="1166" y="2045"/>
                      <a:pt x="790" y="1985"/>
                    </a:cubicBezTo>
                    <a:cubicBezTo>
                      <a:pt x="594" y="1955"/>
                      <a:pt x="391" y="1902"/>
                      <a:pt x="286" y="1767"/>
                    </a:cubicBezTo>
                    <a:cubicBezTo>
                      <a:pt x="173" y="1631"/>
                      <a:pt x="158" y="1436"/>
                      <a:pt x="158" y="1248"/>
                    </a:cubicBezTo>
                    <a:cubicBezTo>
                      <a:pt x="158" y="857"/>
                      <a:pt x="211" y="473"/>
                      <a:pt x="301" y="90"/>
                    </a:cubicBezTo>
                    <a:cubicBezTo>
                      <a:pt x="310" y="36"/>
                      <a:pt x="265" y="1"/>
                      <a:pt x="21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4" name="Google Shape;337;p27">
                <a:extLst>
                  <a:ext uri="{FF2B5EF4-FFF2-40B4-BE49-F238E27FC236}">
                    <a16:creationId xmlns:a16="http://schemas.microsoft.com/office/drawing/2014/main" id="{215C8FA6-7C5A-7AE3-7A51-DBECBB2F1061}"/>
                  </a:ext>
                </a:extLst>
              </p:cNvPr>
              <p:cNvSpPr/>
              <p:nvPr/>
            </p:nvSpPr>
            <p:spPr>
              <a:xfrm>
                <a:off x="1947750" y="3679075"/>
                <a:ext cx="74100" cy="80275"/>
              </a:xfrm>
              <a:custGeom>
                <a:avLst/>
                <a:gdLst/>
                <a:ahLst/>
                <a:cxnLst/>
                <a:rect l="l" t="t" r="r" b="b"/>
                <a:pathLst>
                  <a:path w="2964" h="3211" extrusionOk="0">
                    <a:moveTo>
                      <a:pt x="1218" y="1"/>
                    </a:moveTo>
                    <a:cubicBezTo>
                      <a:pt x="896" y="1"/>
                      <a:pt x="572" y="117"/>
                      <a:pt x="347" y="348"/>
                    </a:cubicBezTo>
                    <a:cubicBezTo>
                      <a:pt x="61" y="641"/>
                      <a:pt x="1" y="1160"/>
                      <a:pt x="257" y="1491"/>
                    </a:cubicBezTo>
                    <a:cubicBezTo>
                      <a:pt x="414" y="1694"/>
                      <a:pt x="685" y="1829"/>
                      <a:pt x="753" y="2085"/>
                    </a:cubicBezTo>
                    <a:cubicBezTo>
                      <a:pt x="775" y="2197"/>
                      <a:pt x="783" y="2310"/>
                      <a:pt x="783" y="2423"/>
                    </a:cubicBezTo>
                    <a:cubicBezTo>
                      <a:pt x="823" y="2834"/>
                      <a:pt x="1267" y="3210"/>
                      <a:pt x="1691" y="3210"/>
                    </a:cubicBezTo>
                    <a:cubicBezTo>
                      <a:pt x="1747" y="3210"/>
                      <a:pt x="1803" y="3204"/>
                      <a:pt x="1858" y="3190"/>
                    </a:cubicBezTo>
                    <a:cubicBezTo>
                      <a:pt x="2332" y="3069"/>
                      <a:pt x="2798" y="2543"/>
                      <a:pt x="2880" y="2077"/>
                    </a:cubicBezTo>
                    <a:cubicBezTo>
                      <a:pt x="2963" y="1603"/>
                      <a:pt x="2790" y="1115"/>
                      <a:pt x="2504" y="739"/>
                    </a:cubicBezTo>
                    <a:cubicBezTo>
                      <a:pt x="2264" y="393"/>
                      <a:pt x="1903" y="145"/>
                      <a:pt x="1505" y="32"/>
                    </a:cubicBezTo>
                    <a:cubicBezTo>
                      <a:pt x="1411" y="11"/>
                      <a:pt x="1314" y="1"/>
                      <a:pt x="121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5" name="Google Shape;338;p27">
                <a:extLst>
                  <a:ext uri="{FF2B5EF4-FFF2-40B4-BE49-F238E27FC236}">
                    <a16:creationId xmlns:a16="http://schemas.microsoft.com/office/drawing/2014/main" id="{40383723-766A-320A-6E46-2C146FBA4B9C}"/>
                  </a:ext>
                </a:extLst>
              </p:cNvPr>
              <p:cNvSpPr/>
              <p:nvPr/>
            </p:nvSpPr>
            <p:spPr>
              <a:xfrm>
                <a:off x="1976150" y="3727125"/>
                <a:ext cx="39100" cy="355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422" extrusionOk="0">
                    <a:moveTo>
                      <a:pt x="777" y="0"/>
                    </a:moveTo>
                    <a:cubicBezTo>
                      <a:pt x="459" y="0"/>
                      <a:pt x="168" y="218"/>
                      <a:pt x="90" y="546"/>
                    </a:cubicBezTo>
                    <a:cubicBezTo>
                      <a:pt x="0" y="929"/>
                      <a:pt x="233" y="1313"/>
                      <a:pt x="617" y="1403"/>
                    </a:cubicBezTo>
                    <a:cubicBezTo>
                      <a:pt x="671" y="1416"/>
                      <a:pt x="725" y="1422"/>
                      <a:pt x="779" y="1422"/>
                    </a:cubicBezTo>
                    <a:cubicBezTo>
                      <a:pt x="1101" y="1422"/>
                      <a:pt x="1390" y="1198"/>
                      <a:pt x="1474" y="869"/>
                    </a:cubicBezTo>
                    <a:cubicBezTo>
                      <a:pt x="1564" y="493"/>
                      <a:pt x="1323" y="110"/>
                      <a:pt x="940" y="20"/>
                    </a:cubicBezTo>
                    <a:cubicBezTo>
                      <a:pt x="885" y="7"/>
                      <a:pt x="831" y="0"/>
                      <a:pt x="77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" name="Google Shape;339;p27">
                <a:extLst>
                  <a:ext uri="{FF2B5EF4-FFF2-40B4-BE49-F238E27FC236}">
                    <a16:creationId xmlns:a16="http://schemas.microsoft.com/office/drawing/2014/main" id="{FA04AE60-2F0B-158C-A9C7-DEFBA4DA71CA}"/>
                  </a:ext>
                </a:extLst>
              </p:cNvPr>
              <p:cNvSpPr/>
              <p:nvPr/>
            </p:nvSpPr>
            <p:spPr>
              <a:xfrm>
                <a:off x="1951525" y="3763425"/>
                <a:ext cx="19950" cy="4822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929" extrusionOk="0">
                    <a:moveTo>
                      <a:pt x="353" y="1"/>
                    </a:moveTo>
                    <a:cubicBezTo>
                      <a:pt x="332" y="1"/>
                      <a:pt x="309" y="4"/>
                      <a:pt x="286" y="11"/>
                    </a:cubicBezTo>
                    <a:cubicBezTo>
                      <a:pt x="98" y="64"/>
                      <a:pt x="60" y="522"/>
                      <a:pt x="38" y="680"/>
                    </a:cubicBezTo>
                    <a:cubicBezTo>
                      <a:pt x="0" y="958"/>
                      <a:pt x="8" y="1237"/>
                      <a:pt x="68" y="1515"/>
                    </a:cubicBezTo>
                    <a:cubicBezTo>
                      <a:pt x="83" y="1605"/>
                      <a:pt x="121" y="1703"/>
                      <a:pt x="166" y="1785"/>
                    </a:cubicBezTo>
                    <a:cubicBezTo>
                      <a:pt x="218" y="1868"/>
                      <a:pt x="309" y="1921"/>
                      <a:pt x="414" y="1928"/>
                    </a:cubicBezTo>
                    <a:cubicBezTo>
                      <a:pt x="579" y="1928"/>
                      <a:pt x="692" y="1763"/>
                      <a:pt x="745" y="1597"/>
                    </a:cubicBezTo>
                    <a:cubicBezTo>
                      <a:pt x="782" y="1455"/>
                      <a:pt x="797" y="1312"/>
                      <a:pt x="797" y="1169"/>
                    </a:cubicBezTo>
                    <a:cubicBezTo>
                      <a:pt x="797" y="956"/>
                      <a:pt x="710" y="1"/>
                      <a:pt x="35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7" name="Google Shape;340;p27">
                <a:extLst>
                  <a:ext uri="{FF2B5EF4-FFF2-40B4-BE49-F238E27FC236}">
                    <a16:creationId xmlns:a16="http://schemas.microsoft.com/office/drawing/2014/main" id="{FB882EAE-ACEF-3C0D-54DE-414526B96C61}"/>
                  </a:ext>
                </a:extLst>
              </p:cNvPr>
              <p:cNvSpPr/>
              <p:nvPr/>
            </p:nvSpPr>
            <p:spPr>
              <a:xfrm>
                <a:off x="1906600" y="3716775"/>
                <a:ext cx="25975" cy="62725"/>
              </a:xfrm>
              <a:custGeom>
                <a:avLst/>
                <a:gdLst/>
                <a:ahLst/>
                <a:cxnLst/>
                <a:rect l="l" t="t" r="r" b="b"/>
                <a:pathLst>
                  <a:path w="1039" h="2509" extrusionOk="0">
                    <a:moveTo>
                      <a:pt x="804" y="1"/>
                    </a:moveTo>
                    <a:cubicBezTo>
                      <a:pt x="663" y="1"/>
                      <a:pt x="542" y="196"/>
                      <a:pt x="497" y="298"/>
                    </a:cubicBezTo>
                    <a:cubicBezTo>
                      <a:pt x="264" y="787"/>
                      <a:pt x="113" y="1306"/>
                      <a:pt x="46" y="1847"/>
                    </a:cubicBezTo>
                    <a:cubicBezTo>
                      <a:pt x="16" y="2058"/>
                      <a:pt x="1" y="2306"/>
                      <a:pt x="158" y="2456"/>
                    </a:cubicBezTo>
                    <a:cubicBezTo>
                      <a:pt x="181" y="2479"/>
                      <a:pt x="211" y="2501"/>
                      <a:pt x="249" y="2509"/>
                    </a:cubicBezTo>
                    <a:cubicBezTo>
                      <a:pt x="309" y="2509"/>
                      <a:pt x="369" y="2486"/>
                      <a:pt x="407" y="2434"/>
                    </a:cubicBezTo>
                    <a:cubicBezTo>
                      <a:pt x="542" y="2298"/>
                      <a:pt x="602" y="2103"/>
                      <a:pt x="647" y="1907"/>
                    </a:cubicBezTo>
                    <a:cubicBezTo>
                      <a:pt x="760" y="1464"/>
                      <a:pt x="858" y="1013"/>
                      <a:pt x="933" y="562"/>
                    </a:cubicBezTo>
                    <a:cubicBezTo>
                      <a:pt x="955" y="426"/>
                      <a:pt x="1038" y="103"/>
                      <a:pt x="880" y="20"/>
                    </a:cubicBezTo>
                    <a:cubicBezTo>
                      <a:pt x="854" y="7"/>
                      <a:pt x="829" y="1"/>
                      <a:pt x="80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8" name="Google Shape;341;p27">
                <a:extLst>
                  <a:ext uri="{FF2B5EF4-FFF2-40B4-BE49-F238E27FC236}">
                    <a16:creationId xmlns:a16="http://schemas.microsoft.com/office/drawing/2014/main" id="{27074474-D0F3-D583-CFF7-C0A6634CBFF0}"/>
                  </a:ext>
                </a:extLst>
              </p:cNvPr>
              <p:cNvSpPr/>
              <p:nvPr/>
            </p:nvSpPr>
            <p:spPr>
              <a:xfrm>
                <a:off x="1855675" y="3671750"/>
                <a:ext cx="53400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3483" extrusionOk="0">
                    <a:moveTo>
                      <a:pt x="2007" y="1"/>
                    </a:moveTo>
                    <a:cubicBezTo>
                      <a:pt x="1927" y="1"/>
                      <a:pt x="1743" y="305"/>
                      <a:pt x="1692" y="370"/>
                    </a:cubicBezTo>
                    <a:cubicBezTo>
                      <a:pt x="1308" y="844"/>
                      <a:pt x="835" y="1242"/>
                      <a:pt x="504" y="1754"/>
                    </a:cubicBezTo>
                    <a:cubicBezTo>
                      <a:pt x="173" y="2265"/>
                      <a:pt x="0" y="2941"/>
                      <a:pt x="286" y="3483"/>
                    </a:cubicBezTo>
                    <a:cubicBezTo>
                      <a:pt x="369" y="2836"/>
                      <a:pt x="677" y="2242"/>
                      <a:pt x="1158" y="1806"/>
                    </a:cubicBezTo>
                    <a:cubicBezTo>
                      <a:pt x="1293" y="1686"/>
                      <a:pt x="1444" y="1573"/>
                      <a:pt x="1564" y="1438"/>
                    </a:cubicBezTo>
                    <a:cubicBezTo>
                      <a:pt x="1812" y="1167"/>
                      <a:pt x="1940" y="806"/>
                      <a:pt x="2015" y="453"/>
                    </a:cubicBezTo>
                    <a:cubicBezTo>
                      <a:pt x="2030" y="378"/>
                      <a:pt x="2135" y="39"/>
                      <a:pt x="2015" y="2"/>
                    </a:cubicBezTo>
                    <a:cubicBezTo>
                      <a:pt x="2012" y="1"/>
                      <a:pt x="2010" y="1"/>
                      <a:pt x="200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9" name="Google Shape;342;p27">
                <a:extLst>
                  <a:ext uri="{FF2B5EF4-FFF2-40B4-BE49-F238E27FC236}">
                    <a16:creationId xmlns:a16="http://schemas.microsoft.com/office/drawing/2014/main" id="{2C2CDD5B-720C-F41E-DD6C-887507088A66}"/>
                  </a:ext>
                </a:extLst>
              </p:cNvPr>
              <p:cNvSpPr/>
              <p:nvPr/>
            </p:nvSpPr>
            <p:spPr>
              <a:xfrm>
                <a:off x="1936850" y="3642825"/>
                <a:ext cx="21450" cy="27100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084" extrusionOk="0">
                    <a:moveTo>
                      <a:pt x="354" y="1"/>
                    </a:moveTo>
                    <a:cubicBezTo>
                      <a:pt x="352" y="1"/>
                      <a:pt x="349" y="1"/>
                      <a:pt x="347" y="1"/>
                    </a:cubicBezTo>
                    <a:cubicBezTo>
                      <a:pt x="8" y="1"/>
                      <a:pt x="1" y="490"/>
                      <a:pt x="121" y="700"/>
                    </a:cubicBezTo>
                    <a:cubicBezTo>
                      <a:pt x="226" y="858"/>
                      <a:pt x="377" y="986"/>
                      <a:pt x="550" y="1054"/>
                    </a:cubicBezTo>
                    <a:cubicBezTo>
                      <a:pt x="580" y="1069"/>
                      <a:pt x="617" y="1084"/>
                      <a:pt x="655" y="1084"/>
                    </a:cubicBezTo>
                    <a:cubicBezTo>
                      <a:pt x="745" y="1076"/>
                      <a:pt x="820" y="1009"/>
                      <a:pt x="843" y="918"/>
                    </a:cubicBezTo>
                    <a:cubicBezTo>
                      <a:pt x="858" y="836"/>
                      <a:pt x="850" y="745"/>
                      <a:pt x="828" y="655"/>
                    </a:cubicBezTo>
                    <a:cubicBezTo>
                      <a:pt x="776" y="446"/>
                      <a:pt x="642" y="1"/>
                      <a:pt x="35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0" name="Google Shape;343;p27">
                <a:extLst>
                  <a:ext uri="{FF2B5EF4-FFF2-40B4-BE49-F238E27FC236}">
                    <a16:creationId xmlns:a16="http://schemas.microsoft.com/office/drawing/2014/main" id="{FFB697B1-4078-9FF0-629C-B940D9A6DFF1}"/>
                  </a:ext>
                </a:extLst>
              </p:cNvPr>
              <p:cNvSpPr/>
              <p:nvPr/>
            </p:nvSpPr>
            <p:spPr>
              <a:xfrm>
                <a:off x="1985200" y="3654225"/>
                <a:ext cx="25550" cy="26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1072" extrusionOk="0">
                    <a:moveTo>
                      <a:pt x="379" y="0"/>
                    </a:moveTo>
                    <a:cubicBezTo>
                      <a:pt x="163" y="0"/>
                      <a:pt x="1" y="150"/>
                      <a:pt x="127" y="492"/>
                    </a:cubicBezTo>
                    <a:cubicBezTo>
                      <a:pt x="202" y="703"/>
                      <a:pt x="337" y="876"/>
                      <a:pt x="525" y="996"/>
                    </a:cubicBezTo>
                    <a:cubicBezTo>
                      <a:pt x="591" y="1040"/>
                      <a:pt x="678" y="1071"/>
                      <a:pt x="757" y="1071"/>
                    </a:cubicBezTo>
                    <a:cubicBezTo>
                      <a:pt x="813" y="1071"/>
                      <a:pt x="864" y="1056"/>
                      <a:pt x="901" y="1019"/>
                    </a:cubicBezTo>
                    <a:cubicBezTo>
                      <a:pt x="939" y="974"/>
                      <a:pt x="969" y="913"/>
                      <a:pt x="976" y="853"/>
                    </a:cubicBezTo>
                    <a:cubicBezTo>
                      <a:pt x="1022" y="665"/>
                      <a:pt x="991" y="470"/>
                      <a:pt x="894" y="297"/>
                    </a:cubicBezTo>
                    <a:cubicBezTo>
                      <a:pt x="780" y="107"/>
                      <a:pt x="561" y="0"/>
                      <a:pt x="37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" name="Google Shape;344;p27">
                <a:extLst>
                  <a:ext uri="{FF2B5EF4-FFF2-40B4-BE49-F238E27FC236}">
                    <a16:creationId xmlns:a16="http://schemas.microsoft.com/office/drawing/2014/main" id="{7F2670BF-5A01-A3A9-B656-1CC14133D906}"/>
                  </a:ext>
                </a:extLst>
              </p:cNvPr>
              <p:cNvSpPr/>
              <p:nvPr/>
            </p:nvSpPr>
            <p:spPr>
              <a:xfrm>
                <a:off x="1921825" y="3539025"/>
                <a:ext cx="97375" cy="70750"/>
              </a:xfrm>
              <a:custGeom>
                <a:avLst/>
                <a:gdLst/>
                <a:ahLst/>
                <a:cxnLst/>
                <a:rect l="l" t="t" r="r" b="b"/>
                <a:pathLst>
                  <a:path w="3895" h="2830" extrusionOk="0">
                    <a:moveTo>
                      <a:pt x="3264" y="1"/>
                    </a:moveTo>
                    <a:cubicBezTo>
                      <a:pt x="2023" y="1"/>
                      <a:pt x="401" y="1250"/>
                      <a:pt x="0" y="1574"/>
                    </a:cubicBezTo>
                    <a:cubicBezTo>
                      <a:pt x="106" y="1702"/>
                      <a:pt x="301" y="1740"/>
                      <a:pt x="489" y="1792"/>
                    </a:cubicBezTo>
                    <a:cubicBezTo>
                      <a:pt x="873" y="1898"/>
                      <a:pt x="1241" y="2041"/>
                      <a:pt x="1594" y="2221"/>
                    </a:cubicBezTo>
                    <a:cubicBezTo>
                      <a:pt x="1948" y="2394"/>
                      <a:pt x="2286" y="2597"/>
                      <a:pt x="2602" y="2830"/>
                    </a:cubicBezTo>
                    <a:lnTo>
                      <a:pt x="3895" y="138"/>
                    </a:lnTo>
                    <a:cubicBezTo>
                      <a:pt x="3704" y="42"/>
                      <a:pt x="3490" y="1"/>
                      <a:pt x="326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" name="Google Shape;345;p27">
                <a:extLst>
                  <a:ext uri="{FF2B5EF4-FFF2-40B4-BE49-F238E27FC236}">
                    <a16:creationId xmlns:a16="http://schemas.microsoft.com/office/drawing/2014/main" id="{0F61C210-6FCF-626E-986F-103FBBF9CC80}"/>
                  </a:ext>
                </a:extLst>
              </p:cNvPr>
              <p:cNvSpPr/>
              <p:nvPr/>
            </p:nvSpPr>
            <p:spPr>
              <a:xfrm>
                <a:off x="1786300" y="3538275"/>
                <a:ext cx="128400" cy="132225"/>
              </a:xfrm>
              <a:custGeom>
                <a:avLst/>
                <a:gdLst/>
                <a:ahLst/>
                <a:cxnLst/>
                <a:rect l="l" t="t" r="r" b="b"/>
                <a:pathLst>
                  <a:path w="5136" h="5289" extrusionOk="0">
                    <a:moveTo>
                      <a:pt x="4903" y="0"/>
                    </a:moveTo>
                    <a:cubicBezTo>
                      <a:pt x="4148" y="0"/>
                      <a:pt x="3436" y="320"/>
                      <a:pt x="2768" y="702"/>
                    </a:cubicBezTo>
                    <a:cubicBezTo>
                      <a:pt x="2407" y="913"/>
                      <a:pt x="2076" y="1146"/>
                      <a:pt x="1760" y="1416"/>
                    </a:cubicBezTo>
                    <a:cubicBezTo>
                      <a:pt x="715" y="2349"/>
                      <a:pt x="347" y="3679"/>
                      <a:pt x="16" y="5040"/>
                    </a:cubicBezTo>
                    <a:cubicBezTo>
                      <a:pt x="1" y="5145"/>
                      <a:pt x="61" y="5236"/>
                      <a:pt x="159" y="5266"/>
                    </a:cubicBezTo>
                    <a:cubicBezTo>
                      <a:pt x="208" y="5281"/>
                      <a:pt x="257" y="5288"/>
                      <a:pt x="305" y="5288"/>
                    </a:cubicBezTo>
                    <a:cubicBezTo>
                      <a:pt x="354" y="5288"/>
                      <a:pt x="403" y="5281"/>
                      <a:pt x="452" y="5266"/>
                    </a:cubicBezTo>
                    <a:cubicBezTo>
                      <a:pt x="700" y="5213"/>
                      <a:pt x="941" y="5130"/>
                      <a:pt x="1166" y="5018"/>
                    </a:cubicBezTo>
                    <a:cubicBezTo>
                      <a:pt x="1394" y="4913"/>
                      <a:pt x="1632" y="4778"/>
                      <a:pt x="1868" y="4778"/>
                    </a:cubicBezTo>
                    <a:cubicBezTo>
                      <a:pt x="1920" y="4778"/>
                      <a:pt x="1972" y="4785"/>
                      <a:pt x="2023" y="4800"/>
                    </a:cubicBezTo>
                    <a:cubicBezTo>
                      <a:pt x="2144" y="4830"/>
                      <a:pt x="2249" y="4905"/>
                      <a:pt x="2369" y="4920"/>
                    </a:cubicBezTo>
                    <a:cubicBezTo>
                      <a:pt x="2542" y="4920"/>
                      <a:pt x="2700" y="4830"/>
                      <a:pt x="2783" y="4679"/>
                    </a:cubicBezTo>
                    <a:cubicBezTo>
                      <a:pt x="2865" y="4529"/>
                      <a:pt x="2910" y="4364"/>
                      <a:pt x="2933" y="4198"/>
                    </a:cubicBezTo>
                    <a:cubicBezTo>
                      <a:pt x="3083" y="3394"/>
                      <a:pt x="3241" y="2589"/>
                      <a:pt x="3572" y="1837"/>
                    </a:cubicBezTo>
                    <a:cubicBezTo>
                      <a:pt x="3903" y="1093"/>
                      <a:pt x="4422" y="409"/>
                      <a:pt x="5136" y="11"/>
                    </a:cubicBezTo>
                    <a:cubicBezTo>
                      <a:pt x="5058" y="4"/>
                      <a:pt x="4980" y="0"/>
                      <a:pt x="490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" name="Google Shape;346;p27">
                <a:extLst>
                  <a:ext uri="{FF2B5EF4-FFF2-40B4-BE49-F238E27FC236}">
                    <a16:creationId xmlns:a16="http://schemas.microsoft.com/office/drawing/2014/main" id="{63D67072-CB49-D6B5-2602-9F613CB1F0C6}"/>
                  </a:ext>
                </a:extLst>
              </p:cNvPr>
              <p:cNvSpPr/>
              <p:nvPr/>
            </p:nvSpPr>
            <p:spPr>
              <a:xfrm>
                <a:off x="1912400" y="3538050"/>
                <a:ext cx="11700" cy="75675"/>
              </a:xfrm>
              <a:custGeom>
                <a:avLst/>
                <a:gdLst/>
                <a:ahLst/>
                <a:cxnLst/>
                <a:rect l="l" t="t" r="r" b="b"/>
                <a:pathLst>
                  <a:path w="468" h="3027" extrusionOk="0">
                    <a:moveTo>
                      <a:pt x="61" y="0"/>
                    </a:moveTo>
                    <a:cubicBezTo>
                      <a:pt x="31" y="0"/>
                      <a:pt x="1" y="23"/>
                      <a:pt x="9" y="65"/>
                    </a:cubicBezTo>
                    <a:cubicBezTo>
                      <a:pt x="24" y="170"/>
                      <a:pt x="317" y="2794"/>
                      <a:pt x="362" y="2982"/>
                    </a:cubicBezTo>
                    <a:cubicBezTo>
                      <a:pt x="362" y="3004"/>
                      <a:pt x="385" y="3019"/>
                      <a:pt x="415" y="3019"/>
                    </a:cubicBezTo>
                    <a:lnTo>
                      <a:pt x="423" y="3027"/>
                    </a:lnTo>
                    <a:cubicBezTo>
                      <a:pt x="453" y="3019"/>
                      <a:pt x="468" y="2989"/>
                      <a:pt x="468" y="2967"/>
                    </a:cubicBezTo>
                    <a:cubicBezTo>
                      <a:pt x="423" y="2779"/>
                      <a:pt x="114" y="80"/>
                      <a:pt x="114" y="50"/>
                    </a:cubicBezTo>
                    <a:cubicBezTo>
                      <a:pt x="111" y="16"/>
                      <a:pt x="86" y="0"/>
                      <a:pt x="6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4" name="Google Shape;347;p27">
                <a:extLst>
                  <a:ext uri="{FF2B5EF4-FFF2-40B4-BE49-F238E27FC236}">
                    <a16:creationId xmlns:a16="http://schemas.microsoft.com/office/drawing/2014/main" id="{381D1324-F90C-CFEB-1875-1AD5DC5E43A5}"/>
                  </a:ext>
                </a:extLst>
              </p:cNvPr>
              <p:cNvSpPr/>
              <p:nvPr/>
            </p:nvSpPr>
            <p:spPr>
              <a:xfrm>
                <a:off x="1369050" y="3839500"/>
                <a:ext cx="64500" cy="373800"/>
              </a:xfrm>
              <a:custGeom>
                <a:avLst/>
                <a:gdLst/>
                <a:ahLst/>
                <a:cxnLst/>
                <a:rect l="l" t="t" r="r" b="b"/>
                <a:pathLst>
                  <a:path w="2580" h="14952" extrusionOk="0">
                    <a:moveTo>
                      <a:pt x="2461" y="1"/>
                    </a:moveTo>
                    <a:cubicBezTo>
                      <a:pt x="2414" y="1"/>
                      <a:pt x="2372" y="25"/>
                      <a:pt x="2354" y="73"/>
                    </a:cubicBezTo>
                    <a:cubicBezTo>
                      <a:pt x="648" y="4832"/>
                      <a:pt x="1" y="9914"/>
                      <a:pt x="467" y="14951"/>
                    </a:cubicBezTo>
                    <a:lnTo>
                      <a:pt x="685" y="14951"/>
                    </a:lnTo>
                    <a:cubicBezTo>
                      <a:pt x="219" y="9937"/>
                      <a:pt x="858" y="4885"/>
                      <a:pt x="2557" y="148"/>
                    </a:cubicBezTo>
                    <a:cubicBezTo>
                      <a:pt x="2580" y="88"/>
                      <a:pt x="2550" y="28"/>
                      <a:pt x="2497" y="5"/>
                    </a:cubicBezTo>
                    <a:cubicBezTo>
                      <a:pt x="2485" y="2"/>
                      <a:pt x="2473" y="1"/>
                      <a:pt x="246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5" name="Google Shape;348;p27">
                <a:extLst>
                  <a:ext uri="{FF2B5EF4-FFF2-40B4-BE49-F238E27FC236}">
                    <a16:creationId xmlns:a16="http://schemas.microsoft.com/office/drawing/2014/main" id="{0C6F1715-FCA9-5E74-4E68-2C1BEACEB1E0}"/>
                  </a:ext>
                </a:extLst>
              </p:cNvPr>
              <p:cNvSpPr/>
              <p:nvPr/>
            </p:nvSpPr>
            <p:spPr>
              <a:xfrm>
                <a:off x="1010450" y="3200025"/>
                <a:ext cx="380450" cy="1011775"/>
              </a:xfrm>
              <a:custGeom>
                <a:avLst/>
                <a:gdLst/>
                <a:ahLst/>
                <a:cxnLst/>
                <a:rect l="l" t="t" r="r" b="b"/>
                <a:pathLst>
                  <a:path w="15218" h="40471" extrusionOk="0">
                    <a:moveTo>
                      <a:pt x="11451" y="1"/>
                    </a:moveTo>
                    <a:cubicBezTo>
                      <a:pt x="11270" y="98"/>
                      <a:pt x="11090" y="204"/>
                      <a:pt x="10917" y="316"/>
                    </a:cubicBezTo>
                    <a:cubicBezTo>
                      <a:pt x="10842" y="361"/>
                      <a:pt x="10766" y="407"/>
                      <a:pt x="10691" y="452"/>
                    </a:cubicBezTo>
                    <a:cubicBezTo>
                      <a:pt x="10285" y="700"/>
                      <a:pt x="9894" y="963"/>
                      <a:pt x="9518" y="1234"/>
                    </a:cubicBezTo>
                    <a:cubicBezTo>
                      <a:pt x="9443" y="1286"/>
                      <a:pt x="9376" y="1339"/>
                      <a:pt x="9300" y="1391"/>
                    </a:cubicBezTo>
                    <a:cubicBezTo>
                      <a:pt x="8113" y="2256"/>
                      <a:pt x="7007" y="3241"/>
                      <a:pt x="6008" y="4323"/>
                    </a:cubicBezTo>
                    <a:cubicBezTo>
                      <a:pt x="5947" y="4391"/>
                      <a:pt x="5887" y="4459"/>
                      <a:pt x="5820" y="4534"/>
                    </a:cubicBezTo>
                    <a:cubicBezTo>
                      <a:pt x="4714" y="5759"/>
                      <a:pt x="3745" y="7113"/>
                      <a:pt x="2925" y="8549"/>
                    </a:cubicBezTo>
                    <a:cubicBezTo>
                      <a:pt x="2888" y="8624"/>
                      <a:pt x="2842" y="8706"/>
                      <a:pt x="2797" y="8782"/>
                    </a:cubicBezTo>
                    <a:cubicBezTo>
                      <a:pt x="1993" y="10240"/>
                      <a:pt x="1361" y="11781"/>
                      <a:pt x="895" y="13375"/>
                    </a:cubicBezTo>
                    <a:cubicBezTo>
                      <a:pt x="865" y="13488"/>
                      <a:pt x="835" y="13601"/>
                      <a:pt x="805" y="13713"/>
                    </a:cubicBezTo>
                    <a:cubicBezTo>
                      <a:pt x="271" y="15661"/>
                      <a:pt x="1" y="17675"/>
                      <a:pt x="8" y="19690"/>
                    </a:cubicBezTo>
                    <a:lnTo>
                      <a:pt x="8" y="26847"/>
                    </a:lnTo>
                    <a:lnTo>
                      <a:pt x="4083" y="37944"/>
                    </a:lnTo>
                    <a:lnTo>
                      <a:pt x="15217" y="40470"/>
                    </a:lnTo>
                    <a:lnTo>
                      <a:pt x="14796" y="35974"/>
                    </a:lnTo>
                    <a:lnTo>
                      <a:pt x="14661" y="34456"/>
                    </a:lnTo>
                    <a:lnTo>
                      <a:pt x="13683" y="24013"/>
                    </a:lnTo>
                    <a:lnTo>
                      <a:pt x="13608" y="23216"/>
                    </a:lnTo>
                    <a:lnTo>
                      <a:pt x="1145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6" name="Google Shape;349;p27">
                <a:extLst>
                  <a:ext uri="{FF2B5EF4-FFF2-40B4-BE49-F238E27FC236}">
                    <a16:creationId xmlns:a16="http://schemas.microsoft.com/office/drawing/2014/main" id="{5A2451DE-A030-B2D5-4AA7-AC13EA4D847B}"/>
                  </a:ext>
                </a:extLst>
              </p:cNvPr>
              <p:cNvSpPr/>
              <p:nvPr/>
            </p:nvSpPr>
            <p:spPr>
              <a:xfrm>
                <a:off x="1231850" y="3230850"/>
                <a:ext cx="148700" cy="868550"/>
              </a:xfrm>
              <a:custGeom>
                <a:avLst/>
                <a:gdLst/>
                <a:ahLst/>
                <a:cxnLst/>
                <a:rect l="l" t="t" r="r" b="b"/>
                <a:pathLst>
                  <a:path w="5948" h="34742" extrusionOk="0">
                    <a:moveTo>
                      <a:pt x="662" y="1"/>
                    </a:moveTo>
                    <a:cubicBezTo>
                      <a:pt x="587" y="53"/>
                      <a:pt x="520" y="106"/>
                      <a:pt x="452" y="158"/>
                    </a:cubicBezTo>
                    <a:cubicBezTo>
                      <a:pt x="1" y="7895"/>
                      <a:pt x="783" y="15653"/>
                      <a:pt x="2760" y="23149"/>
                    </a:cubicBezTo>
                    <a:cubicBezTo>
                      <a:pt x="3151" y="24660"/>
                      <a:pt x="3609" y="26201"/>
                      <a:pt x="4046" y="27689"/>
                    </a:cubicBezTo>
                    <a:cubicBezTo>
                      <a:pt x="4730" y="30005"/>
                      <a:pt x="5429" y="32366"/>
                      <a:pt x="5948" y="34741"/>
                    </a:cubicBezTo>
                    <a:lnTo>
                      <a:pt x="5805" y="33223"/>
                    </a:lnTo>
                    <a:cubicBezTo>
                      <a:pt x="5339" y="31343"/>
                      <a:pt x="4790" y="29471"/>
                      <a:pt x="4241" y="27629"/>
                    </a:cubicBezTo>
                    <a:cubicBezTo>
                      <a:pt x="3805" y="26141"/>
                      <a:pt x="3354" y="24607"/>
                      <a:pt x="2955" y="23096"/>
                    </a:cubicBezTo>
                    <a:cubicBezTo>
                      <a:pt x="971" y="15570"/>
                      <a:pt x="196" y="7774"/>
                      <a:pt x="66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" name="Google Shape;350;p27">
                <a:extLst>
                  <a:ext uri="{FF2B5EF4-FFF2-40B4-BE49-F238E27FC236}">
                    <a16:creationId xmlns:a16="http://schemas.microsoft.com/office/drawing/2014/main" id="{E35D2116-F947-AC2F-3287-9DD66356C2CA}"/>
                  </a:ext>
                </a:extLst>
              </p:cNvPr>
              <p:cNvSpPr/>
              <p:nvPr/>
            </p:nvSpPr>
            <p:spPr>
              <a:xfrm>
                <a:off x="1253850" y="3207925"/>
                <a:ext cx="98700" cy="592450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23698" extrusionOk="0">
                    <a:moveTo>
                      <a:pt x="1188" y="0"/>
                    </a:moveTo>
                    <a:lnTo>
                      <a:pt x="1188" y="0"/>
                    </a:lnTo>
                    <a:cubicBezTo>
                      <a:pt x="1106" y="45"/>
                      <a:pt x="1030" y="91"/>
                      <a:pt x="955" y="136"/>
                    </a:cubicBezTo>
                    <a:cubicBezTo>
                      <a:pt x="0" y="7759"/>
                      <a:pt x="1038" y="15939"/>
                      <a:pt x="3947" y="23697"/>
                    </a:cubicBezTo>
                    <a:lnTo>
                      <a:pt x="3880" y="22900"/>
                    </a:lnTo>
                    <a:cubicBezTo>
                      <a:pt x="1158" y="15330"/>
                      <a:pt x="218" y="7398"/>
                      <a:pt x="11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" name="Google Shape;351;p27">
                <a:extLst>
                  <a:ext uri="{FF2B5EF4-FFF2-40B4-BE49-F238E27FC236}">
                    <a16:creationId xmlns:a16="http://schemas.microsoft.com/office/drawing/2014/main" id="{8E723175-F7E4-6F67-E30B-6E62FFB69965}"/>
                  </a:ext>
                </a:extLst>
              </p:cNvPr>
              <p:cNvSpPr/>
              <p:nvPr/>
            </p:nvSpPr>
            <p:spPr>
              <a:xfrm>
                <a:off x="1156125" y="3308100"/>
                <a:ext cx="196800" cy="903700"/>
              </a:xfrm>
              <a:custGeom>
                <a:avLst/>
                <a:gdLst/>
                <a:ahLst/>
                <a:cxnLst/>
                <a:rect l="l" t="t" r="r" b="b"/>
                <a:pathLst>
                  <a:path w="7872" h="36148" extrusionOk="0">
                    <a:moveTo>
                      <a:pt x="188" y="0"/>
                    </a:moveTo>
                    <a:cubicBezTo>
                      <a:pt x="128" y="68"/>
                      <a:pt x="60" y="136"/>
                      <a:pt x="0" y="211"/>
                    </a:cubicBezTo>
                    <a:cubicBezTo>
                      <a:pt x="632" y="9240"/>
                      <a:pt x="2338" y="18164"/>
                      <a:pt x="5082" y="26795"/>
                    </a:cubicBezTo>
                    <a:cubicBezTo>
                      <a:pt x="5240" y="27268"/>
                      <a:pt x="5390" y="27750"/>
                      <a:pt x="5548" y="28238"/>
                    </a:cubicBezTo>
                    <a:cubicBezTo>
                      <a:pt x="6390" y="30832"/>
                      <a:pt x="7247" y="33486"/>
                      <a:pt x="7661" y="36147"/>
                    </a:cubicBezTo>
                    <a:lnTo>
                      <a:pt x="7871" y="36147"/>
                    </a:lnTo>
                    <a:cubicBezTo>
                      <a:pt x="7458" y="33456"/>
                      <a:pt x="6593" y="30787"/>
                      <a:pt x="5744" y="28171"/>
                    </a:cubicBezTo>
                    <a:cubicBezTo>
                      <a:pt x="5586" y="27689"/>
                      <a:pt x="5428" y="27208"/>
                      <a:pt x="5278" y="26735"/>
                    </a:cubicBezTo>
                    <a:cubicBezTo>
                      <a:pt x="2511" y="18059"/>
                      <a:pt x="805" y="9082"/>
                      <a:pt x="1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" name="Google Shape;352;p27">
                <a:extLst>
                  <a:ext uri="{FF2B5EF4-FFF2-40B4-BE49-F238E27FC236}">
                    <a16:creationId xmlns:a16="http://schemas.microsoft.com/office/drawing/2014/main" id="{032DDF63-C175-4235-86F4-DFA1E143BCA5}"/>
                  </a:ext>
                </a:extLst>
              </p:cNvPr>
              <p:cNvSpPr/>
              <p:nvPr/>
            </p:nvSpPr>
            <p:spPr>
              <a:xfrm>
                <a:off x="1030575" y="3534400"/>
                <a:ext cx="45125" cy="677400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27096" extrusionOk="0">
                    <a:moveTo>
                      <a:pt x="98" y="0"/>
                    </a:moveTo>
                    <a:cubicBezTo>
                      <a:pt x="68" y="113"/>
                      <a:pt x="30" y="226"/>
                      <a:pt x="0" y="338"/>
                    </a:cubicBezTo>
                    <a:cubicBezTo>
                      <a:pt x="714" y="2368"/>
                      <a:pt x="1165" y="4473"/>
                      <a:pt x="1346" y="6609"/>
                    </a:cubicBezTo>
                    <a:cubicBezTo>
                      <a:pt x="1601" y="9668"/>
                      <a:pt x="1293" y="12796"/>
                      <a:pt x="1000" y="15818"/>
                    </a:cubicBezTo>
                    <a:cubicBezTo>
                      <a:pt x="872" y="17164"/>
                      <a:pt x="737" y="18562"/>
                      <a:pt x="647" y="19938"/>
                    </a:cubicBezTo>
                    <a:cubicBezTo>
                      <a:pt x="481" y="22652"/>
                      <a:pt x="571" y="25013"/>
                      <a:pt x="925" y="27095"/>
                    </a:cubicBezTo>
                    <a:lnTo>
                      <a:pt x="1135" y="27095"/>
                    </a:lnTo>
                    <a:cubicBezTo>
                      <a:pt x="774" y="25028"/>
                      <a:pt x="684" y="22667"/>
                      <a:pt x="850" y="19953"/>
                    </a:cubicBezTo>
                    <a:cubicBezTo>
                      <a:pt x="932" y="18577"/>
                      <a:pt x="1068" y="17186"/>
                      <a:pt x="1203" y="15833"/>
                    </a:cubicBezTo>
                    <a:cubicBezTo>
                      <a:pt x="1496" y="12803"/>
                      <a:pt x="1804" y="9668"/>
                      <a:pt x="1541" y="6586"/>
                    </a:cubicBezTo>
                    <a:cubicBezTo>
                      <a:pt x="1353" y="4338"/>
                      <a:pt x="865" y="2128"/>
                      <a:pt x="9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0" name="Google Shape;353;p27">
                <a:extLst>
                  <a:ext uri="{FF2B5EF4-FFF2-40B4-BE49-F238E27FC236}">
                    <a16:creationId xmlns:a16="http://schemas.microsoft.com/office/drawing/2014/main" id="{B605B572-3B8A-D2EB-616B-CD458DA6FF69}"/>
                  </a:ext>
                </a:extLst>
              </p:cNvPr>
              <p:cNvSpPr/>
              <p:nvPr/>
            </p:nvSpPr>
            <p:spPr>
              <a:xfrm>
                <a:off x="1080550" y="3413725"/>
                <a:ext cx="178025" cy="798075"/>
              </a:xfrm>
              <a:custGeom>
                <a:avLst/>
                <a:gdLst/>
                <a:ahLst/>
                <a:cxnLst/>
                <a:rect l="l" t="t" r="r" b="b"/>
                <a:pathLst>
                  <a:path w="7121" h="31923" extrusionOk="0">
                    <a:moveTo>
                      <a:pt x="129" y="1"/>
                    </a:moveTo>
                    <a:cubicBezTo>
                      <a:pt x="84" y="76"/>
                      <a:pt x="38" y="158"/>
                      <a:pt x="1" y="234"/>
                    </a:cubicBezTo>
                    <a:cubicBezTo>
                      <a:pt x="3234" y="8646"/>
                      <a:pt x="6128" y="17315"/>
                      <a:pt x="6744" y="26404"/>
                    </a:cubicBezTo>
                    <a:cubicBezTo>
                      <a:pt x="6850" y="27983"/>
                      <a:pt x="6917" y="29930"/>
                      <a:pt x="6654" y="31922"/>
                    </a:cubicBezTo>
                    <a:lnTo>
                      <a:pt x="6857" y="31922"/>
                    </a:lnTo>
                    <a:cubicBezTo>
                      <a:pt x="7120" y="29922"/>
                      <a:pt x="7053" y="27975"/>
                      <a:pt x="6947" y="26389"/>
                    </a:cubicBezTo>
                    <a:cubicBezTo>
                      <a:pt x="6331" y="17217"/>
                      <a:pt x="3391" y="8473"/>
                      <a:pt x="12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" name="Google Shape;354;p27">
                <a:extLst>
                  <a:ext uri="{FF2B5EF4-FFF2-40B4-BE49-F238E27FC236}">
                    <a16:creationId xmlns:a16="http://schemas.microsoft.com/office/drawing/2014/main" id="{948B0589-EED6-488B-62B9-EFBD938C9A51}"/>
                  </a:ext>
                </a:extLst>
              </p:cNvPr>
              <p:cNvSpPr/>
              <p:nvPr/>
            </p:nvSpPr>
            <p:spPr>
              <a:xfrm>
                <a:off x="1079050" y="3612200"/>
                <a:ext cx="119575" cy="477050"/>
              </a:xfrm>
              <a:custGeom>
                <a:avLst/>
                <a:gdLst/>
                <a:ahLst/>
                <a:cxnLst/>
                <a:rect l="l" t="t" r="r" b="b"/>
                <a:pathLst>
                  <a:path w="4783" h="19082" extrusionOk="0">
                    <a:moveTo>
                      <a:pt x="1737" y="196"/>
                    </a:moveTo>
                    <a:cubicBezTo>
                      <a:pt x="2136" y="219"/>
                      <a:pt x="2572" y="1211"/>
                      <a:pt x="2745" y="1873"/>
                    </a:cubicBezTo>
                    <a:cubicBezTo>
                      <a:pt x="3444" y="4564"/>
                      <a:pt x="4090" y="7195"/>
                      <a:pt x="4316" y="9857"/>
                    </a:cubicBezTo>
                    <a:cubicBezTo>
                      <a:pt x="4579" y="12887"/>
                      <a:pt x="4248" y="15570"/>
                      <a:pt x="3346" y="17856"/>
                    </a:cubicBezTo>
                    <a:cubicBezTo>
                      <a:pt x="3188" y="18239"/>
                      <a:pt x="2978" y="18660"/>
                      <a:pt x="2609" y="18811"/>
                    </a:cubicBezTo>
                    <a:cubicBezTo>
                      <a:pt x="2511" y="18853"/>
                      <a:pt x="2404" y="18873"/>
                      <a:pt x="2294" y="18873"/>
                    </a:cubicBezTo>
                    <a:cubicBezTo>
                      <a:pt x="2050" y="18873"/>
                      <a:pt x="1789" y="18774"/>
                      <a:pt x="1572" y="18593"/>
                    </a:cubicBezTo>
                    <a:cubicBezTo>
                      <a:pt x="1256" y="18322"/>
                      <a:pt x="1061" y="17924"/>
                      <a:pt x="933" y="17608"/>
                    </a:cubicBezTo>
                    <a:cubicBezTo>
                      <a:pt x="204" y="15811"/>
                      <a:pt x="301" y="13804"/>
                      <a:pt x="474" y="12255"/>
                    </a:cubicBezTo>
                    <a:cubicBezTo>
                      <a:pt x="534" y="11729"/>
                      <a:pt x="610" y="11187"/>
                      <a:pt x="677" y="10676"/>
                    </a:cubicBezTo>
                    <a:cubicBezTo>
                      <a:pt x="850" y="9406"/>
                      <a:pt x="1031" y="8090"/>
                      <a:pt x="1008" y="6789"/>
                    </a:cubicBezTo>
                    <a:cubicBezTo>
                      <a:pt x="993" y="6241"/>
                      <a:pt x="948" y="5669"/>
                      <a:pt x="895" y="5120"/>
                    </a:cubicBezTo>
                    <a:cubicBezTo>
                      <a:pt x="843" y="4489"/>
                      <a:pt x="790" y="3850"/>
                      <a:pt x="790" y="3218"/>
                    </a:cubicBezTo>
                    <a:cubicBezTo>
                      <a:pt x="790" y="2399"/>
                      <a:pt x="888" y="1587"/>
                      <a:pt x="1189" y="835"/>
                    </a:cubicBezTo>
                    <a:cubicBezTo>
                      <a:pt x="1309" y="542"/>
                      <a:pt x="1497" y="196"/>
                      <a:pt x="1722" y="196"/>
                    </a:cubicBezTo>
                    <a:close/>
                    <a:moveTo>
                      <a:pt x="1722" y="1"/>
                    </a:moveTo>
                    <a:cubicBezTo>
                      <a:pt x="1444" y="1"/>
                      <a:pt x="1204" y="256"/>
                      <a:pt x="1001" y="760"/>
                    </a:cubicBezTo>
                    <a:cubicBezTo>
                      <a:pt x="437" y="2143"/>
                      <a:pt x="572" y="3669"/>
                      <a:pt x="692" y="5143"/>
                    </a:cubicBezTo>
                    <a:cubicBezTo>
                      <a:pt x="745" y="5684"/>
                      <a:pt x="790" y="6248"/>
                      <a:pt x="798" y="6797"/>
                    </a:cubicBezTo>
                    <a:cubicBezTo>
                      <a:pt x="828" y="8083"/>
                      <a:pt x="647" y="9391"/>
                      <a:pt x="474" y="10654"/>
                    </a:cubicBezTo>
                    <a:cubicBezTo>
                      <a:pt x="407" y="11172"/>
                      <a:pt x="331" y="11706"/>
                      <a:pt x="271" y="12240"/>
                    </a:cubicBezTo>
                    <a:cubicBezTo>
                      <a:pt x="98" y="13811"/>
                      <a:pt x="1" y="15849"/>
                      <a:pt x="745" y="17691"/>
                    </a:cubicBezTo>
                    <a:cubicBezTo>
                      <a:pt x="880" y="18021"/>
                      <a:pt x="1083" y="18450"/>
                      <a:pt x="1437" y="18751"/>
                    </a:cubicBezTo>
                    <a:cubicBezTo>
                      <a:pt x="1677" y="18954"/>
                      <a:pt x="1978" y="19074"/>
                      <a:pt x="2294" y="19081"/>
                    </a:cubicBezTo>
                    <a:cubicBezTo>
                      <a:pt x="2429" y="19081"/>
                      <a:pt x="2564" y="19051"/>
                      <a:pt x="2692" y="19006"/>
                    </a:cubicBezTo>
                    <a:cubicBezTo>
                      <a:pt x="3128" y="18818"/>
                      <a:pt x="3361" y="18360"/>
                      <a:pt x="3534" y="17931"/>
                    </a:cubicBezTo>
                    <a:cubicBezTo>
                      <a:pt x="4451" y="15616"/>
                      <a:pt x="4782" y="12894"/>
                      <a:pt x="4519" y="9849"/>
                    </a:cubicBezTo>
                    <a:cubicBezTo>
                      <a:pt x="4293" y="7165"/>
                      <a:pt x="3639" y="4519"/>
                      <a:pt x="2940" y="1828"/>
                    </a:cubicBezTo>
                    <a:cubicBezTo>
                      <a:pt x="2812" y="1331"/>
                      <a:pt x="2354" y="38"/>
                      <a:pt x="175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" name="Google Shape;355;p27">
                <a:extLst>
                  <a:ext uri="{FF2B5EF4-FFF2-40B4-BE49-F238E27FC236}">
                    <a16:creationId xmlns:a16="http://schemas.microsoft.com/office/drawing/2014/main" id="{F35DF0CB-1C4B-B799-153D-60166F9AC2AB}"/>
                  </a:ext>
                </a:extLst>
              </p:cNvPr>
              <p:cNvSpPr/>
              <p:nvPr/>
            </p:nvSpPr>
            <p:spPr>
              <a:xfrm>
                <a:off x="1010275" y="3835450"/>
                <a:ext cx="519500" cy="377850"/>
              </a:xfrm>
              <a:custGeom>
                <a:avLst/>
                <a:gdLst/>
                <a:ahLst/>
                <a:cxnLst/>
                <a:rect l="l" t="t" r="r" b="b"/>
                <a:pathLst>
                  <a:path w="20780" h="15114" extrusionOk="0">
                    <a:moveTo>
                      <a:pt x="2451" y="1"/>
                    </a:moveTo>
                    <a:cubicBezTo>
                      <a:pt x="2304" y="1"/>
                      <a:pt x="2157" y="16"/>
                      <a:pt x="2015" y="47"/>
                    </a:cubicBezTo>
                    <a:cubicBezTo>
                      <a:pt x="1391" y="175"/>
                      <a:pt x="850" y="566"/>
                      <a:pt x="384" y="1002"/>
                    </a:cubicBezTo>
                    <a:cubicBezTo>
                      <a:pt x="248" y="1130"/>
                      <a:pt x="120" y="1265"/>
                      <a:pt x="0" y="1400"/>
                    </a:cubicBezTo>
                    <a:lnTo>
                      <a:pt x="0" y="15113"/>
                    </a:lnTo>
                    <a:lnTo>
                      <a:pt x="20780" y="15113"/>
                    </a:lnTo>
                    <a:cubicBezTo>
                      <a:pt x="20630" y="14497"/>
                      <a:pt x="20336" y="13918"/>
                      <a:pt x="19923" y="13437"/>
                    </a:cubicBezTo>
                    <a:cubicBezTo>
                      <a:pt x="19061" y="12435"/>
                      <a:pt x="17743" y="11884"/>
                      <a:pt x="16422" y="11884"/>
                    </a:cubicBezTo>
                    <a:cubicBezTo>
                      <a:pt x="16255" y="11884"/>
                      <a:pt x="16089" y="11893"/>
                      <a:pt x="15923" y="11911"/>
                    </a:cubicBezTo>
                    <a:cubicBezTo>
                      <a:pt x="14450" y="12069"/>
                      <a:pt x="13081" y="12911"/>
                      <a:pt x="12187" y="14098"/>
                    </a:cubicBezTo>
                    <a:cubicBezTo>
                      <a:pt x="12578" y="13046"/>
                      <a:pt x="12796" y="11933"/>
                      <a:pt x="12818" y="10805"/>
                    </a:cubicBezTo>
                    <a:cubicBezTo>
                      <a:pt x="12826" y="10309"/>
                      <a:pt x="12796" y="9783"/>
                      <a:pt x="12540" y="9354"/>
                    </a:cubicBezTo>
                    <a:cubicBezTo>
                      <a:pt x="12203" y="8790"/>
                      <a:pt x="11522" y="8497"/>
                      <a:pt x="10868" y="8497"/>
                    </a:cubicBezTo>
                    <a:cubicBezTo>
                      <a:pt x="10851" y="8497"/>
                      <a:pt x="10835" y="8497"/>
                      <a:pt x="10819" y="8497"/>
                    </a:cubicBezTo>
                    <a:cubicBezTo>
                      <a:pt x="10149" y="8512"/>
                      <a:pt x="9510" y="8798"/>
                      <a:pt x="8954" y="9167"/>
                    </a:cubicBezTo>
                    <a:cubicBezTo>
                      <a:pt x="8190" y="9673"/>
                      <a:pt x="7526" y="10374"/>
                      <a:pt x="7237" y="11234"/>
                    </a:cubicBezTo>
                    <a:lnTo>
                      <a:pt x="7237" y="11234"/>
                    </a:lnTo>
                    <a:cubicBezTo>
                      <a:pt x="7583" y="10181"/>
                      <a:pt x="8095" y="9184"/>
                      <a:pt x="8398" y="8114"/>
                    </a:cubicBezTo>
                    <a:cubicBezTo>
                      <a:pt x="8706" y="7024"/>
                      <a:pt x="8766" y="5791"/>
                      <a:pt x="8202" y="4814"/>
                    </a:cubicBezTo>
                    <a:cubicBezTo>
                      <a:pt x="8052" y="4535"/>
                      <a:pt x="7834" y="4302"/>
                      <a:pt x="7563" y="4137"/>
                    </a:cubicBezTo>
                    <a:cubicBezTo>
                      <a:pt x="7352" y="4018"/>
                      <a:pt x="7127" y="3967"/>
                      <a:pt x="6897" y="3967"/>
                    </a:cubicBezTo>
                    <a:cubicBezTo>
                      <a:pt x="6301" y="3967"/>
                      <a:pt x="5676" y="4310"/>
                      <a:pt x="5188" y="4701"/>
                    </a:cubicBezTo>
                    <a:cubicBezTo>
                      <a:pt x="4158" y="5520"/>
                      <a:pt x="3316" y="6558"/>
                      <a:pt x="2737" y="7738"/>
                    </a:cubicBezTo>
                    <a:cubicBezTo>
                      <a:pt x="3458" y="5994"/>
                      <a:pt x="4097" y="4205"/>
                      <a:pt x="4195" y="2325"/>
                    </a:cubicBezTo>
                    <a:cubicBezTo>
                      <a:pt x="4225" y="1709"/>
                      <a:pt x="4188" y="1040"/>
                      <a:pt x="3767" y="551"/>
                    </a:cubicBezTo>
                    <a:cubicBezTo>
                      <a:pt x="3447" y="179"/>
                      <a:pt x="2949" y="1"/>
                      <a:pt x="245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" name="Google Shape;356;p27">
                <a:extLst>
                  <a:ext uri="{FF2B5EF4-FFF2-40B4-BE49-F238E27FC236}">
                    <a16:creationId xmlns:a16="http://schemas.microsoft.com/office/drawing/2014/main" id="{B0A3A295-FD50-AFB3-4F03-ACC5C7F8D6C3}"/>
                  </a:ext>
                </a:extLst>
              </p:cNvPr>
              <p:cNvSpPr/>
              <p:nvPr/>
            </p:nvSpPr>
            <p:spPr>
              <a:xfrm>
                <a:off x="1694025" y="3197375"/>
                <a:ext cx="318225" cy="369175"/>
              </a:xfrm>
              <a:custGeom>
                <a:avLst/>
                <a:gdLst/>
                <a:ahLst/>
                <a:cxnLst/>
                <a:rect l="l" t="t" r="r" b="b"/>
                <a:pathLst>
                  <a:path w="12729" h="14767" extrusionOk="0">
                    <a:moveTo>
                      <a:pt x="3612" y="0"/>
                    </a:moveTo>
                    <a:cubicBezTo>
                      <a:pt x="3419" y="0"/>
                      <a:pt x="3229" y="11"/>
                      <a:pt x="3045" y="31"/>
                    </a:cubicBezTo>
                    <a:cubicBezTo>
                      <a:pt x="1940" y="152"/>
                      <a:pt x="1038" y="858"/>
                      <a:pt x="542" y="1828"/>
                    </a:cubicBezTo>
                    <a:cubicBezTo>
                      <a:pt x="519" y="1866"/>
                      <a:pt x="504" y="1903"/>
                      <a:pt x="482" y="1933"/>
                    </a:cubicBezTo>
                    <a:cubicBezTo>
                      <a:pt x="459" y="1994"/>
                      <a:pt x="429" y="2046"/>
                      <a:pt x="407" y="2114"/>
                    </a:cubicBezTo>
                    <a:cubicBezTo>
                      <a:pt x="384" y="2174"/>
                      <a:pt x="354" y="2249"/>
                      <a:pt x="339" y="2302"/>
                    </a:cubicBezTo>
                    <a:cubicBezTo>
                      <a:pt x="316" y="2347"/>
                      <a:pt x="301" y="2400"/>
                      <a:pt x="286" y="2452"/>
                    </a:cubicBezTo>
                    <a:cubicBezTo>
                      <a:pt x="98" y="3039"/>
                      <a:pt x="1" y="3655"/>
                      <a:pt x="8" y="4272"/>
                    </a:cubicBezTo>
                    <a:cubicBezTo>
                      <a:pt x="98" y="4264"/>
                      <a:pt x="174" y="4264"/>
                      <a:pt x="249" y="4264"/>
                    </a:cubicBezTo>
                    <a:cubicBezTo>
                      <a:pt x="273" y="4264"/>
                      <a:pt x="297" y="4263"/>
                      <a:pt x="322" y="4263"/>
                    </a:cubicBezTo>
                    <a:cubicBezTo>
                      <a:pt x="1125" y="4263"/>
                      <a:pt x="1929" y="4506"/>
                      <a:pt x="2542" y="5031"/>
                    </a:cubicBezTo>
                    <a:cubicBezTo>
                      <a:pt x="2677" y="5136"/>
                      <a:pt x="2790" y="5264"/>
                      <a:pt x="2888" y="5407"/>
                    </a:cubicBezTo>
                    <a:cubicBezTo>
                      <a:pt x="2933" y="5467"/>
                      <a:pt x="2970" y="5535"/>
                      <a:pt x="2993" y="5602"/>
                    </a:cubicBezTo>
                    <a:cubicBezTo>
                      <a:pt x="3211" y="6023"/>
                      <a:pt x="2970" y="6535"/>
                      <a:pt x="2504" y="6632"/>
                    </a:cubicBezTo>
                    <a:cubicBezTo>
                      <a:pt x="2369" y="6677"/>
                      <a:pt x="2241" y="6700"/>
                      <a:pt x="2106" y="6707"/>
                    </a:cubicBezTo>
                    <a:cubicBezTo>
                      <a:pt x="2041" y="6711"/>
                      <a:pt x="1976" y="6712"/>
                      <a:pt x="1912" y="6712"/>
                    </a:cubicBezTo>
                    <a:cubicBezTo>
                      <a:pt x="1360" y="6712"/>
                      <a:pt x="814" y="6597"/>
                      <a:pt x="316" y="6362"/>
                    </a:cubicBezTo>
                    <a:lnTo>
                      <a:pt x="316" y="6362"/>
                    </a:lnTo>
                    <a:cubicBezTo>
                      <a:pt x="407" y="6685"/>
                      <a:pt x="519" y="7001"/>
                      <a:pt x="640" y="7309"/>
                    </a:cubicBezTo>
                    <a:cubicBezTo>
                      <a:pt x="730" y="7527"/>
                      <a:pt x="828" y="7730"/>
                      <a:pt x="925" y="7933"/>
                    </a:cubicBezTo>
                    <a:cubicBezTo>
                      <a:pt x="1008" y="8106"/>
                      <a:pt x="1098" y="8279"/>
                      <a:pt x="1196" y="8452"/>
                    </a:cubicBezTo>
                    <a:cubicBezTo>
                      <a:pt x="1219" y="8519"/>
                      <a:pt x="1256" y="8579"/>
                      <a:pt x="1286" y="8632"/>
                    </a:cubicBezTo>
                    <a:cubicBezTo>
                      <a:pt x="2429" y="10737"/>
                      <a:pt x="3910" y="12624"/>
                      <a:pt x="5399" y="14496"/>
                    </a:cubicBezTo>
                    <a:cubicBezTo>
                      <a:pt x="5466" y="14586"/>
                      <a:pt x="5541" y="14669"/>
                      <a:pt x="5617" y="14767"/>
                    </a:cubicBezTo>
                    <a:cubicBezTo>
                      <a:pt x="7007" y="12805"/>
                      <a:pt x="9022" y="11406"/>
                      <a:pt x="10774" y="9760"/>
                    </a:cubicBezTo>
                    <a:cubicBezTo>
                      <a:pt x="10992" y="9549"/>
                      <a:pt x="11210" y="9331"/>
                      <a:pt x="11421" y="9113"/>
                    </a:cubicBezTo>
                    <a:cubicBezTo>
                      <a:pt x="11481" y="9046"/>
                      <a:pt x="11533" y="8993"/>
                      <a:pt x="11586" y="8925"/>
                    </a:cubicBezTo>
                    <a:cubicBezTo>
                      <a:pt x="11999" y="8489"/>
                      <a:pt x="12383" y="8016"/>
                      <a:pt x="12729" y="7519"/>
                    </a:cubicBezTo>
                    <a:lnTo>
                      <a:pt x="12729" y="7519"/>
                    </a:lnTo>
                    <a:cubicBezTo>
                      <a:pt x="12360" y="7580"/>
                      <a:pt x="11992" y="7610"/>
                      <a:pt x="11616" y="7617"/>
                    </a:cubicBezTo>
                    <a:cubicBezTo>
                      <a:pt x="11595" y="7617"/>
                      <a:pt x="11574" y="7618"/>
                      <a:pt x="11553" y="7618"/>
                    </a:cubicBezTo>
                    <a:cubicBezTo>
                      <a:pt x="10953" y="7618"/>
                      <a:pt x="10295" y="7510"/>
                      <a:pt x="9939" y="7031"/>
                    </a:cubicBezTo>
                    <a:cubicBezTo>
                      <a:pt x="9804" y="6858"/>
                      <a:pt x="9736" y="6640"/>
                      <a:pt x="9752" y="6422"/>
                    </a:cubicBezTo>
                    <a:cubicBezTo>
                      <a:pt x="9774" y="6136"/>
                      <a:pt x="9970" y="5888"/>
                      <a:pt x="10188" y="5700"/>
                    </a:cubicBezTo>
                    <a:cubicBezTo>
                      <a:pt x="10639" y="5324"/>
                      <a:pt x="11210" y="5129"/>
                      <a:pt x="11789" y="5023"/>
                    </a:cubicBezTo>
                    <a:cubicBezTo>
                      <a:pt x="11947" y="4986"/>
                      <a:pt x="12135" y="4956"/>
                      <a:pt x="12353" y="4926"/>
                    </a:cubicBezTo>
                    <a:cubicBezTo>
                      <a:pt x="12022" y="4550"/>
                      <a:pt x="11684" y="4189"/>
                      <a:pt x="11330" y="3836"/>
                    </a:cubicBezTo>
                    <a:cubicBezTo>
                      <a:pt x="11255" y="3760"/>
                      <a:pt x="11187" y="3693"/>
                      <a:pt x="11112" y="3625"/>
                    </a:cubicBezTo>
                    <a:cubicBezTo>
                      <a:pt x="11067" y="3580"/>
                      <a:pt x="11030" y="3542"/>
                      <a:pt x="10984" y="3505"/>
                    </a:cubicBezTo>
                    <a:cubicBezTo>
                      <a:pt x="10173" y="2723"/>
                      <a:pt x="9300" y="2001"/>
                      <a:pt x="8376" y="1355"/>
                    </a:cubicBezTo>
                    <a:cubicBezTo>
                      <a:pt x="8331" y="1317"/>
                      <a:pt x="8286" y="1287"/>
                      <a:pt x="8248" y="1257"/>
                    </a:cubicBezTo>
                    <a:cubicBezTo>
                      <a:pt x="7947" y="1046"/>
                      <a:pt x="7639" y="843"/>
                      <a:pt x="7331" y="655"/>
                    </a:cubicBezTo>
                    <a:lnTo>
                      <a:pt x="7173" y="558"/>
                    </a:lnTo>
                    <a:cubicBezTo>
                      <a:pt x="6970" y="655"/>
                      <a:pt x="6774" y="761"/>
                      <a:pt x="6579" y="881"/>
                    </a:cubicBezTo>
                    <a:cubicBezTo>
                      <a:pt x="6541" y="911"/>
                      <a:pt x="6496" y="941"/>
                      <a:pt x="6459" y="971"/>
                    </a:cubicBezTo>
                    <a:lnTo>
                      <a:pt x="6398" y="919"/>
                    </a:lnTo>
                    <a:cubicBezTo>
                      <a:pt x="5687" y="283"/>
                      <a:pt x="4606" y="0"/>
                      <a:pt x="361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4" name="Google Shape;357;p27">
                <a:extLst>
                  <a:ext uri="{FF2B5EF4-FFF2-40B4-BE49-F238E27FC236}">
                    <a16:creationId xmlns:a16="http://schemas.microsoft.com/office/drawing/2014/main" id="{0A1C46E8-9BFB-FD50-243F-588195B6C865}"/>
                  </a:ext>
                </a:extLst>
              </p:cNvPr>
              <p:cNvSpPr/>
              <p:nvPr/>
            </p:nvSpPr>
            <p:spPr>
              <a:xfrm>
                <a:off x="1818650" y="3420500"/>
                <a:ext cx="165225" cy="67625"/>
              </a:xfrm>
              <a:custGeom>
                <a:avLst/>
                <a:gdLst/>
                <a:ahLst/>
                <a:cxnLst/>
                <a:rect l="l" t="t" r="r" b="b"/>
                <a:pathLst>
                  <a:path w="6609" h="2705" extrusionOk="0">
                    <a:moveTo>
                      <a:pt x="6608" y="0"/>
                    </a:moveTo>
                    <a:lnTo>
                      <a:pt x="6608" y="0"/>
                    </a:lnTo>
                    <a:cubicBezTo>
                      <a:pt x="4285" y="354"/>
                      <a:pt x="2068" y="1211"/>
                      <a:pt x="120" y="2511"/>
                    </a:cubicBezTo>
                    <a:cubicBezTo>
                      <a:pt x="90" y="2526"/>
                      <a:pt x="68" y="2549"/>
                      <a:pt x="45" y="2564"/>
                    </a:cubicBezTo>
                    <a:cubicBezTo>
                      <a:pt x="8" y="2586"/>
                      <a:pt x="0" y="2632"/>
                      <a:pt x="23" y="2669"/>
                    </a:cubicBezTo>
                    <a:cubicBezTo>
                      <a:pt x="37" y="2693"/>
                      <a:pt x="63" y="2704"/>
                      <a:pt x="87" y="2704"/>
                    </a:cubicBezTo>
                    <a:cubicBezTo>
                      <a:pt x="102" y="2704"/>
                      <a:pt x="117" y="2700"/>
                      <a:pt x="128" y="2692"/>
                    </a:cubicBezTo>
                    <a:cubicBezTo>
                      <a:pt x="2022" y="1406"/>
                      <a:pt x="4180" y="549"/>
                      <a:pt x="6436" y="181"/>
                    </a:cubicBezTo>
                    <a:cubicBezTo>
                      <a:pt x="6496" y="121"/>
                      <a:pt x="6548" y="60"/>
                      <a:pt x="660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5" name="Google Shape;358;p27">
                <a:extLst>
                  <a:ext uri="{FF2B5EF4-FFF2-40B4-BE49-F238E27FC236}">
                    <a16:creationId xmlns:a16="http://schemas.microsoft.com/office/drawing/2014/main" id="{86D28788-52CF-6B94-B17B-C93935395720}"/>
                  </a:ext>
                </a:extLst>
              </p:cNvPr>
              <p:cNvSpPr/>
              <p:nvPr/>
            </p:nvSpPr>
            <p:spPr>
              <a:xfrm>
                <a:off x="1723525" y="3408650"/>
                <a:ext cx="95900" cy="53550"/>
              </a:xfrm>
              <a:custGeom>
                <a:avLst/>
                <a:gdLst/>
                <a:ahLst/>
                <a:cxnLst/>
                <a:rect l="l" t="t" r="r" b="b"/>
                <a:pathLst>
                  <a:path w="3836" h="21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1" y="61"/>
                      <a:pt x="61" y="121"/>
                      <a:pt x="99" y="181"/>
                    </a:cubicBezTo>
                    <a:cubicBezTo>
                      <a:pt x="362" y="249"/>
                      <a:pt x="625" y="316"/>
                      <a:pt x="888" y="407"/>
                    </a:cubicBezTo>
                    <a:cubicBezTo>
                      <a:pt x="2076" y="798"/>
                      <a:pt x="3016" y="1369"/>
                      <a:pt x="3685" y="2113"/>
                    </a:cubicBezTo>
                    <a:cubicBezTo>
                      <a:pt x="3692" y="2121"/>
                      <a:pt x="3700" y="2128"/>
                      <a:pt x="3715" y="2136"/>
                    </a:cubicBezTo>
                    <a:cubicBezTo>
                      <a:pt x="3722" y="2140"/>
                      <a:pt x="3732" y="2141"/>
                      <a:pt x="3741" y="2141"/>
                    </a:cubicBezTo>
                    <a:cubicBezTo>
                      <a:pt x="3751" y="2141"/>
                      <a:pt x="3760" y="2140"/>
                      <a:pt x="3768" y="2136"/>
                    </a:cubicBezTo>
                    <a:cubicBezTo>
                      <a:pt x="3783" y="2128"/>
                      <a:pt x="3790" y="2128"/>
                      <a:pt x="3790" y="2121"/>
                    </a:cubicBezTo>
                    <a:cubicBezTo>
                      <a:pt x="3828" y="2091"/>
                      <a:pt x="3835" y="2038"/>
                      <a:pt x="3805" y="2008"/>
                    </a:cubicBezTo>
                    <a:lnTo>
                      <a:pt x="3715" y="1910"/>
                    </a:lnTo>
                    <a:cubicBezTo>
                      <a:pt x="3031" y="1196"/>
                      <a:pt x="2099" y="640"/>
                      <a:pt x="941" y="256"/>
                    </a:cubicBezTo>
                    <a:cubicBezTo>
                      <a:pt x="632" y="159"/>
                      <a:pt x="317" y="68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6" name="Google Shape;359;p27">
                <a:extLst>
                  <a:ext uri="{FF2B5EF4-FFF2-40B4-BE49-F238E27FC236}">
                    <a16:creationId xmlns:a16="http://schemas.microsoft.com/office/drawing/2014/main" id="{59C76445-52D8-8F32-32A7-0EE93AAEB195}"/>
                  </a:ext>
                </a:extLst>
              </p:cNvPr>
              <p:cNvSpPr/>
              <p:nvPr/>
            </p:nvSpPr>
            <p:spPr>
              <a:xfrm>
                <a:off x="1815825" y="3204550"/>
                <a:ext cx="49075" cy="368800"/>
              </a:xfrm>
              <a:custGeom>
                <a:avLst/>
                <a:gdLst/>
                <a:ahLst/>
                <a:cxnLst/>
                <a:rect l="l" t="t" r="r" b="b"/>
                <a:pathLst>
                  <a:path w="1963" h="14752" extrusionOk="0">
                    <a:moveTo>
                      <a:pt x="1835" y="0"/>
                    </a:moveTo>
                    <a:cubicBezTo>
                      <a:pt x="1722" y="211"/>
                      <a:pt x="1617" y="429"/>
                      <a:pt x="1519" y="639"/>
                    </a:cubicBezTo>
                    <a:cubicBezTo>
                      <a:pt x="1323" y="1075"/>
                      <a:pt x="1151" y="1519"/>
                      <a:pt x="1008" y="1977"/>
                    </a:cubicBezTo>
                    <a:cubicBezTo>
                      <a:pt x="812" y="2624"/>
                      <a:pt x="654" y="3278"/>
                      <a:pt x="542" y="3939"/>
                    </a:cubicBezTo>
                    <a:cubicBezTo>
                      <a:pt x="481" y="4248"/>
                      <a:pt x="421" y="4556"/>
                      <a:pt x="376" y="4864"/>
                    </a:cubicBezTo>
                    <a:cubicBezTo>
                      <a:pt x="361" y="4924"/>
                      <a:pt x="354" y="4992"/>
                      <a:pt x="346" y="5052"/>
                    </a:cubicBezTo>
                    <a:cubicBezTo>
                      <a:pt x="203" y="5954"/>
                      <a:pt x="113" y="6849"/>
                      <a:pt x="60" y="7721"/>
                    </a:cubicBezTo>
                    <a:cubicBezTo>
                      <a:pt x="53" y="7744"/>
                      <a:pt x="53" y="7766"/>
                      <a:pt x="53" y="7789"/>
                    </a:cubicBezTo>
                    <a:cubicBezTo>
                      <a:pt x="8" y="8563"/>
                      <a:pt x="0" y="9330"/>
                      <a:pt x="23" y="10082"/>
                    </a:cubicBezTo>
                    <a:cubicBezTo>
                      <a:pt x="23" y="10149"/>
                      <a:pt x="30" y="10225"/>
                      <a:pt x="30" y="10300"/>
                    </a:cubicBezTo>
                    <a:cubicBezTo>
                      <a:pt x="76" y="11615"/>
                      <a:pt x="241" y="12916"/>
                      <a:pt x="519" y="14202"/>
                    </a:cubicBezTo>
                    <a:cubicBezTo>
                      <a:pt x="557" y="14367"/>
                      <a:pt x="594" y="14532"/>
                      <a:pt x="632" y="14690"/>
                    </a:cubicBezTo>
                    <a:cubicBezTo>
                      <a:pt x="645" y="14730"/>
                      <a:pt x="675" y="14752"/>
                      <a:pt x="713" y="14752"/>
                    </a:cubicBezTo>
                    <a:cubicBezTo>
                      <a:pt x="718" y="14752"/>
                      <a:pt x="724" y="14751"/>
                      <a:pt x="730" y="14750"/>
                    </a:cubicBezTo>
                    <a:cubicBezTo>
                      <a:pt x="730" y="14750"/>
                      <a:pt x="737" y="14743"/>
                      <a:pt x="745" y="14743"/>
                    </a:cubicBezTo>
                    <a:cubicBezTo>
                      <a:pt x="775" y="14728"/>
                      <a:pt x="790" y="14690"/>
                      <a:pt x="782" y="14653"/>
                    </a:cubicBezTo>
                    <a:cubicBezTo>
                      <a:pt x="767" y="14600"/>
                      <a:pt x="752" y="14532"/>
                      <a:pt x="745" y="14472"/>
                    </a:cubicBezTo>
                    <a:cubicBezTo>
                      <a:pt x="497" y="13435"/>
                      <a:pt x="331" y="12382"/>
                      <a:pt x="241" y="11322"/>
                    </a:cubicBezTo>
                    <a:cubicBezTo>
                      <a:pt x="241" y="11270"/>
                      <a:pt x="233" y="11209"/>
                      <a:pt x="233" y="11149"/>
                    </a:cubicBezTo>
                    <a:cubicBezTo>
                      <a:pt x="143" y="10022"/>
                      <a:pt x="136" y="8894"/>
                      <a:pt x="203" y="7766"/>
                    </a:cubicBezTo>
                    <a:cubicBezTo>
                      <a:pt x="211" y="7691"/>
                      <a:pt x="211" y="7601"/>
                      <a:pt x="218" y="7518"/>
                    </a:cubicBezTo>
                    <a:cubicBezTo>
                      <a:pt x="294" y="6428"/>
                      <a:pt x="436" y="5338"/>
                      <a:pt x="632" y="4255"/>
                    </a:cubicBezTo>
                    <a:cubicBezTo>
                      <a:pt x="647" y="4158"/>
                      <a:pt x="669" y="4052"/>
                      <a:pt x="684" y="3962"/>
                    </a:cubicBezTo>
                    <a:cubicBezTo>
                      <a:pt x="692" y="3924"/>
                      <a:pt x="700" y="3887"/>
                      <a:pt x="707" y="3849"/>
                    </a:cubicBezTo>
                    <a:cubicBezTo>
                      <a:pt x="820" y="3233"/>
                      <a:pt x="970" y="2624"/>
                      <a:pt x="1151" y="2022"/>
                    </a:cubicBezTo>
                    <a:cubicBezTo>
                      <a:pt x="1301" y="1534"/>
                      <a:pt x="1489" y="1060"/>
                      <a:pt x="1707" y="601"/>
                    </a:cubicBezTo>
                    <a:cubicBezTo>
                      <a:pt x="1790" y="421"/>
                      <a:pt x="1872" y="248"/>
                      <a:pt x="1963" y="75"/>
                    </a:cubicBezTo>
                    <a:cubicBezTo>
                      <a:pt x="1925" y="53"/>
                      <a:pt x="1880" y="23"/>
                      <a:pt x="183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7" name="Google Shape;360;p27">
                <a:extLst>
                  <a:ext uri="{FF2B5EF4-FFF2-40B4-BE49-F238E27FC236}">
                    <a16:creationId xmlns:a16="http://schemas.microsoft.com/office/drawing/2014/main" id="{1DF920A2-7BAA-0850-D316-6E0657EB95D3}"/>
                  </a:ext>
                </a:extLst>
              </p:cNvPr>
              <p:cNvSpPr/>
              <p:nvPr/>
            </p:nvSpPr>
            <p:spPr>
              <a:xfrm>
                <a:off x="1816750" y="3285350"/>
                <a:ext cx="1549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6196" h="4603" extrusionOk="0">
                    <a:moveTo>
                      <a:pt x="6068" y="1"/>
                    </a:moveTo>
                    <a:cubicBezTo>
                      <a:pt x="5609" y="181"/>
                      <a:pt x="5158" y="384"/>
                      <a:pt x="4730" y="617"/>
                    </a:cubicBezTo>
                    <a:cubicBezTo>
                      <a:pt x="3106" y="1482"/>
                      <a:pt x="1580" y="2722"/>
                      <a:pt x="174" y="4301"/>
                    </a:cubicBezTo>
                    <a:cubicBezTo>
                      <a:pt x="121" y="4361"/>
                      <a:pt x="69" y="4421"/>
                      <a:pt x="16" y="4482"/>
                    </a:cubicBezTo>
                    <a:lnTo>
                      <a:pt x="16" y="4489"/>
                    </a:lnTo>
                    <a:cubicBezTo>
                      <a:pt x="1" y="4512"/>
                      <a:pt x="1" y="4534"/>
                      <a:pt x="8" y="4557"/>
                    </a:cubicBezTo>
                    <a:cubicBezTo>
                      <a:pt x="16" y="4564"/>
                      <a:pt x="16" y="4572"/>
                      <a:pt x="31" y="4579"/>
                    </a:cubicBezTo>
                    <a:cubicBezTo>
                      <a:pt x="41" y="4594"/>
                      <a:pt x="60" y="4602"/>
                      <a:pt x="78" y="4602"/>
                    </a:cubicBezTo>
                    <a:cubicBezTo>
                      <a:pt x="88" y="4602"/>
                      <a:pt x="98" y="4600"/>
                      <a:pt x="106" y="4594"/>
                    </a:cubicBezTo>
                    <a:cubicBezTo>
                      <a:pt x="121" y="4587"/>
                      <a:pt x="129" y="4579"/>
                      <a:pt x="136" y="4572"/>
                    </a:cubicBezTo>
                    <a:cubicBezTo>
                      <a:pt x="144" y="4564"/>
                      <a:pt x="151" y="4549"/>
                      <a:pt x="166" y="4542"/>
                    </a:cubicBezTo>
                    <a:cubicBezTo>
                      <a:pt x="1587" y="2910"/>
                      <a:pt x="3151" y="1632"/>
                      <a:pt x="4805" y="753"/>
                    </a:cubicBezTo>
                    <a:cubicBezTo>
                      <a:pt x="5256" y="505"/>
                      <a:pt x="5722" y="294"/>
                      <a:pt x="6196" y="114"/>
                    </a:cubicBezTo>
                    <a:cubicBezTo>
                      <a:pt x="6158" y="68"/>
                      <a:pt x="6121" y="31"/>
                      <a:pt x="606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8" name="Google Shape;361;p27">
                <a:extLst>
                  <a:ext uri="{FF2B5EF4-FFF2-40B4-BE49-F238E27FC236}">
                    <a16:creationId xmlns:a16="http://schemas.microsoft.com/office/drawing/2014/main" id="{20518D62-214A-EFF5-2468-07772C0D1783}"/>
                  </a:ext>
                </a:extLst>
              </p:cNvPr>
              <p:cNvSpPr/>
              <p:nvPr/>
            </p:nvSpPr>
            <p:spPr>
              <a:xfrm>
                <a:off x="1828800" y="3228975"/>
                <a:ext cx="74450" cy="82100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3284" extrusionOk="0">
                    <a:moveTo>
                      <a:pt x="2849" y="0"/>
                    </a:moveTo>
                    <a:cubicBezTo>
                      <a:pt x="1669" y="865"/>
                      <a:pt x="820" y="1782"/>
                      <a:pt x="188" y="2872"/>
                    </a:cubicBezTo>
                    <a:cubicBezTo>
                      <a:pt x="128" y="2970"/>
                      <a:pt x="75" y="3075"/>
                      <a:pt x="15" y="3173"/>
                    </a:cubicBezTo>
                    <a:cubicBezTo>
                      <a:pt x="0" y="3211"/>
                      <a:pt x="15" y="3256"/>
                      <a:pt x="53" y="3278"/>
                    </a:cubicBezTo>
                    <a:cubicBezTo>
                      <a:pt x="60" y="3282"/>
                      <a:pt x="70" y="3284"/>
                      <a:pt x="80" y="3284"/>
                    </a:cubicBezTo>
                    <a:cubicBezTo>
                      <a:pt x="90" y="3284"/>
                      <a:pt x="102" y="3282"/>
                      <a:pt x="113" y="3278"/>
                    </a:cubicBezTo>
                    <a:lnTo>
                      <a:pt x="120" y="3278"/>
                    </a:lnTo>
                    <a:cubicBezTo>
                      <a:pt x="135" y="3271"/>
                      <a:pt x="143" y="3256"/>
                      <a:pt x="158" y="3248"/>
                    </a:cubicBezTo>
                    <a:cubicBezTo>
                      <a:pt x="804" y="2030"/>
                      <a:pt x="1692" y="1030"/>
                      <a:pt x="2977" y="91"/>
                    </a:cubicBezTo>
                    <a:cubicBezTo>
                      <a:pt x="2940" y="61"/>
                      <a:pt x="2895" y="30"/>
                      <a:pt x="284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9" name="Google Shape;362;p27">
                <a:extLst>
                  <a:ext uri="{FF2B5EF4-FFF2-40B4-BE49-F238E27FC236}">
                    <a16:creationId xmlns:a16="http://schemas.microsoft.com/office/drawing/2014/main" id="{1C2C5EF9-7BB8-19EF-2AC0-725A8350D8CA}"/>
                  </a:ext>
                </a:extLst>
              </p:cNvPr>
              <p:cNvSpPr/>
              <p:nvPr/>
            </p:nvSpPr>
            <p:spPr>
              <a:xfrm>
                <a:off x="1700975" y="3254900"/>
                <a:ext cx="127075" cy="76925"/>
              </a:xfrm>
              <a:custGeom>
                <a:avLst/>
                <a:gdLst/>
                <a:ahLst/>
                <a:cxnLst/>
                <a:rect l="l" t="t" r="r" b="b"/>
                <a:pathLst>
                  <a:path w="5083" h="3077" extrusionOk="0">
                    <a:moveTo>
                      <a:pt x="53" y="1"/>
                    </a:moveTo>
                    <a:cubicBezTo>
                      <a:pt x="31" y="54"/>
                      <a:pt x="16" y="99"/>
                      <a:pt x="1" y="151"/>
                    </a:cubicBezTo>
                    <a:cubicBezTo>
                      <a:pt x="647" y="256"/>
                      <a:pt x="1271" y="452"/>
                      <a:pt x="1865" y="730"/>
                    </a:cubicBezTo>
                    <a:cubicBezTo>
                      <a:pt x="2925" y="1234"/>
                      <a:pt x="3933" y="1986"/>
                      <a:pt x="4933" y="3038"/>
                    </a:cubicBezTo>
                    <a:lnTo>
                      <a:pt x="4948" y="3053"/>
                    </a:lnTo>
                    <a:cubicBezTo>
                      <a:pt x="4962" y="3068"/>
                      <a:pt x="4980" y="3076"/>
                      <a:pt x="4999" y="3076"/>
                    </a:cubicBezTo>
                    <a:cubicBezTo>
                      <a:pt x="5009" y="3076"/>
                      <a:pt x="5020" y="3074"/>
                      <a:pt x="5030" y="3068"/>
                    </a:cubicBezTo>
                    <a:cubicBezTo>
                      <a:pt x="5038" y="3068"/>
                      <a:pt x="5045" y="3061"/>
                      <a:pt x="5053" y="3053"/>
                    </a:cubicBezTo>
                    <a:cubicBezTo>
                      <a:pt x="5083" y="3023"/>
                      <a:pt x="5083" y="2978"/>
                      <a:pt x="5053" y="2948"/>
                    </a:cubicBezTo>
                    <a:cubicBezTo>
                      <a:pt x="5023" y="2910"/>
                      <a:pt x="4993" y="2880"/>
                      <a:pt x="4963" y="2850"/>
                    </a:cubicBezTo>
                    <a:cubicBezTo>
                      <a:pt x="3978" y="1828"/>
                      <a:pt x="2978" y="1091"/>
                      <a:pt x="1933" y="595"/>
                    </a:cubicBezTo>
                    <a:cubicBezTo>
                      <a:pt x="1332" y="309"/>
                      <a:pt x="700" y="114"/>
                      <a:pt x="5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0" name="Google Shape;363;p27">
                <a:extLst>
                  <a:ext uri="{FF2B5EF4-FFF2-40B4-BE49-F238E27FC236}">
                    <a16:creationId xmlns:a16="http://schemas.microsoft.com/office/drawing/2014/main" id="{E01D3E69-A529-D7B6-952A-7EC66E2C4346}"/>
                  </a:ext>
                </a:extLst>
              </p:cNvPr>
              <p:cNvSpPr/>
              <p:nvPr/>
            </p:nvSpPr>
            <p:spPr>
              <a:xfrm>
                <a:off x="1411350" y="3148875"/>
                <a:ext cx="355250" cy="359050"/>
              </a:xfrm>
              <a:custGeom>
                <a:avLst/>
                <a:gdLst/>
                <a:ahLst/>
                <a:cxnLst/>
                <a:rect l="l" t="t" r="r" b="b"/>
                <a:pathLst>
                  <a:path w="14210" h="14362" extrusionOk="0">
                    <a:moveTo>
                      <a:pt x="4559" y="0"/>
                    </a:moveTo>
                    <a:cubicBezTo>
                      <a:pt x="3795" y="0"/>
                      <a:pt x="3040" y="279"/>
                      <a:pt x="2421" y="769"/>
                    </a:cubicBezTo>
                    <a:cubicBezTo>
                      <a:pt x="2369" y="814"/>
                      <a:pt x="2309" y="859"/>
                      <a:pt x="2271" y="896"/>
                    </a:cubicBezTo>
                    <a:cubicBezTo>
                      <a:pt x="2226" y="934"/>
                      <a:pt x="2188" y="972"/>
                      <a:pt x="2151" y="1002"/>
                    </a:cubicBezTo>
                    <a:cubicBezTo>
                      <a:pt x="1700" y="1430"/>
                      <a:pt x="1316" y="1919"/>
                      <a:pt x="1023" y="2468"/>
                    </a:cubicBezTo>
                    <a:cubicBezTo>
                      <a:pt x="1098" y="2505"/>
                      <a:pt x="1166" y="2543"/>
                      <a:pt x="1234" y="2573"/>
                    </a:cubicBezTo>
                    <a:cubicBezTo>
                      <a:pt x="1963" y="2964"/>
                      <a:pt x="2579" y="3580"/>
                      <a:pt x="2865" y="4355"/>
                    </a:cubicBezTo>
                    <a:cubicBezTo>
                      <a:pt x="2963" y="4588"/>
                      <a:pt x="3000" y="4836"/>
                      <a:pt x="2985" y="5076"/>
                    </a:cubicBezTo>
                    <a:cubicBezTo>
                      <a:pt x="2963" y="5324"/>
                      <a:pt x="2820" y="5550"/>
                      <a:pt x="2609" y="5678"/>
                    </a:cubicBezTo>
                    <a:cubicBezTo>
                      <a:pt x="2503" y="5737"/>
                      <a:pt x="2386" y="5761"/>
                      <a:pt x="2266" y="5761"/>
                    </a:cubicBezTo>
                    <a:cubicBezTo>
                      <a:pt x="2064" y="5761"/>
                      <a:pt x="1853" y="5692"/>
                      <a:pt x="1670" y="5603"/>
                    </a:cubicBezTo>
                    <a:cubicBezTo>
                      <a:pt x="1113" y="5340"/>
                      <a:pt x="640" y="4934"/>
                      <a:pt x="279" y="4437"/>
                    </a:cubicBezTo>
                    <a:cubicBezTo>
                      <a:pt x="143" y="4979"/>
                      <a:pt x="68" y="5542"/>
                      <a:pt x="38" y="6099"/>
                    </a:cubicBezTo>
                    <a:cubicBezTo>
                      <a:pt x="31" y="6294"/>
                      <a:pt x="23" y="6490"/>
                      <a:pt x="23" y="6685"/>
                    </a:cubicBezTo>
                    <a:lnTo>
                      <a:pt x="23" y="6896"/>
                    </a:lnTo>
                    <a:cubicBezTo>
                      <a:pt x="1" y="9279"/>
                      <a:pt x="369" y="11655"/>
                      <a:pt x="760" y="14015"/>
                    </a:cubicBezTo>
                    <a:cubicBezTo>
                      <a:pt x="775" y="14128"/>
                      <a:pt x="797" y="14241"/>
                      <a:pt x="820" y="14361"/>
                    </a:cubicBezTo>
                    <a:cubicBezTo>
                      <a:pt x="2985" y="13324"/>
                      <a:pt x="5429" y="13083"/>
                      <a:pt x="7759" y="12489"/>
                    </a:cubicBezTo>
                    <a:cubicBezTo>
                      <a:pt x="8060" y="12414"/>
                      <a:pt x="8353" y="12331"/>
                      <a:pt x="8646" y="12241"/>
                    </a:cubicBezTo>
                    <a:cubicBezTo>
                      <a:pt x="8721" y="12219"/>
                      <a:pt x="8804" y="12196"/>
                      <a:pt x="8879" y="12166"/>
                    </a:cubicBezTo>
                    <a:cubicBezTo>
                      <a:pt x="9451" y="11978"/>
                      <a:pt x="10015" y="11752"/>
                      <a:pt x="10556" y="11489"/>
                    </a:cubicBezTo>
                    <a:cubicBezTo>
                      <a:pt x="10203" y="11361"/>
                      <a:pt x="9864" y="11211"/>
                      <a:pt x="9533" y="11038"/>
                    </a:cubicBezTo>
                    <a:cubicBezTo>
                      <a:pt x="8992" y="10745"/>
                      <a:pt x="8436" y="10316"/>
                      <a:pt x="8353" y="9707"/>
                    </a:cubicBezTo>
                    <a:cubicBezTo>
                      <a:pt x="8315" y="9489"/>
                      <a:pt x="8361" y="9264"/>
                      <a:pt x="8481" y="9083"/>
                    </a:cubicBezTo>
                    <a:cubicBezTo>
                      <a:pt x="8639" y="8843"/>
                      <a:pt x="8932" y="8723"/>
                      <a:pt x="9218" y="8670"/>
                    </a:cubicBezTo>
                    <a:cubicBezTo>
                      <a:pt x="9375" y="8639"/>
                      <a:pt x="9534" y="8625"/>
                      <a:pt x="9695" y="8625"/>
                    </a:cubicBezTo>
                    <a:cubicBezTo>
                      <a:pt x="10117" y="8625"/>
                      <a:pt x="10544" y="8722"/>
                      <a:pt x="10947" y="8858"/>
                    </a:cubicBezTo>
                    <a:cubicBezTo>
                      <a:pt x="11458" y="9031"/>
                      <a:pt x="12345" y="9354"/>
                      <a:pt x="12879" y="9843"/>
                    </a:cubicBezTo>
                    <a:cubicBezTo>
                      <a:pt x="13195" y="9512"/>
                      <a:pt x="13473" y="9151"/>
                      <a:pt x="13706" y="8753"/>
                    </a:cubicBezTo>
                    <a:cubicBezTo>
                      <a:pt x="13819" y="8557"/>
                      <a:pt x="13924" y="8347"/>
                      <a:pt x="14007" y="8129"/>
                    </a:cubicBezTo>
                    <a:cubicBezTo>
                      <a:pt x="14022" y="8084"/>
                      <a:pt x="14044" y="8031"/>
                      <a:pt x="14059" y="7986"/>
                    </a:cubicBezTo>
                    <a:cubicBezTo>
                      <a:pt x="14164" y="7685"/>
                      <a:pt x="14210" y="7369"/>
                      <a:pt x="14195" y="7054"/>
                    </a:cubicBezTo>
                    <a:cubicBezTo>
                      <a:pt x="14157" y="6227"/>
                      <a:pt x="13653" y="5497"/>
                      <a:pt x="13097" y="4896"/>
                    </a:cubicBezTo>
                    <a:cubicBezTo>
                      <a:pt x="12759" y="4528"/>
                      <a:pt x="12390" y="4189"/>
                      <a:pt x="11999" y="3881"/>
                    </a:cubicBezTo>
                    <a:cubicBezTo>
                      <a:pt x="11924" y="3828"/>
                      <a:pt x="11849" y="3776"/>
                      <a:pt x="11781" y="3723"/>
                    </a:cubicBezTo>
                    <a:cubicBezTo>
                      <a:pt x="10876" y="3085"/>
                      <a:pt x="9857" y="2697"/>
                      <a:pt x="8738" y="2697"/>
                    </a:cubicBezTo>
                    <a:cubicBezTo>
                      <a:pt x="8630" y="2697"/>
                      <a:pt x="8522" y="2701"/>
                      <a:pt x="8413" y="2708"/>
                    </a:cubicBezTo>
                    <a:cubicBezTo>
                      <a:pt x="8361" y="2708"/>
                      <a:pt x="8308" y="2708"/>
                      <a:pt x="8255" y="2716"/>
                    </a:cubicBezTo>
                    <a:cubicBezTo>
                      <a:pt x="8248" y="2693"/>
                      <a:pt x="8240" y="2671"/>
                      <a:pt x="8233" y="2648"/>
                    </a:cubicBezTo>
                    <a:cubicBezTo>
                      <a:pt x="7857" y="1565"/>
                      <a:pt x="6789" y="678"/>
                      <a:pt x="5737" y="235"/>
                    </a:cubicBezTo>
                    <a:cubicBezTo>
                      <a:pt x="5354" y="75"/>
                      <a:pt x="4955" y="0"/>
                      <a:pt x="455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1" name="Google Shape;364;p27">
                <a:extLst>
                  <a:ext uri="{FF2B5EF4-FFF2-40B4-BE49-F238E27FC236}">
                    <a16:creationId xmlns:a16="http://schemas.microsoft.com/office/drawing/2014/main" id="{C32D82B0-E493-287A-81CD-4E1E7D0BDCA0}"/>
                  </a:ext>
                </a:extLst>
              </p:cNvPr>
              <p:cNvSpPr/>
              <p:nvPr/>
            </p:nvSpPr>
            <p:spPr>
              <a:xfrm>
                <a:off x="1457025" y="3427775"/>
                <a:ext cx="176325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7053" h="1093" extrusionOk="0">
                    <a:moveTo>
                      <a:pt x="1468" y="0"/>
                    </a:moveTo>
                    <a:cubicBezTo>
                      <a:pt x="1032" y="0"/>
                      <a:pt x="595" y="19"/>
                      <a:pt x="158" y="55"/>
                    </a:cubicBezTo>
                    <a:lnTo>
                      <a:pt x="68" y="55"/>
                    </a:lnTo>
                    <a:cubicBezTo>
                      <a:pt x="30" y="63"/>
                      <a:pt x="0" y="100"/>
                      <a:pt x="0" y="145"/>
                    </a:cubicBezTo>
                    <a:cubicBezTo>
                      <a:pt x="8" y="183"/>
                      <a:pt x="46" y="213"/>
                      <a:pt x="83" y="213"/>
                    </a:cubicBezTo>
                    <a:cubicBezTo>
                      <a:pt x="544" y="172"/>
                      <a:pt x="1006" y="151"/>
                      <a:pt x="1468" y="151"/>
                    </a:cubicBezTo>
                    <a:cubicBezTo>
                      <a:pt x="3286" y="151"/>
                      <a:pt x="5097" y="469"/>
                      <a:pt x="6812" y="1093"/>
                    </a:cubicBezTo>
                    <a:cubicBezTo>
                      <a:pt x="6894" y="1070"/>
                      <a:pt x="6970" y="1040"/>
                      <a:pt x="7052" y="1017"/>
                    </a:cubicBezTo>
                    <a:cubicBezTo>
                      <a:pt x="5261" y="345"/>
                      <a:pt x="3370" y="0"/>
                      <a:pt x="146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2" name="Google Shape;365;p27">
                <a:extLst>
                  <a:ext uri="{FF2B5EF4-FFF2-40B4-BE49-F238E27FC236}">
                    <a16:creationId xmlns:a16="http://schemas.microsoft.com/office/drawing/2014/main" id="{C43A8FCD-254E-016E-E3EC-AF6995A8809E}"/>
                  </a:ext>
                </a:extLst>
              </p:cNvPr>
              <p:cNvSpPr/>
              <p:nvPr/>
            </p:nvSpPr>
            <p:spPr>
              <a:xfrm>
                <a:off x="1411725" y="3316175"/>
                <a:ext cx="58850" cy="92450"/>
              </a:xfrm>
              <a:custGeom>
                <a:avLst/>
                <a:gdLst/>
                <a:ahLst/>
                <a:cxnLst/>
                <a:rect l="l" t="t" r="r" b="b"/>
                <a:pathLst>
                  <a:path w="2354" h="3698" extrusionOk="0">
                    <a:moveTo>
                      <a:pt x="1" y="1"/>
                    </a:moveTo>
                    <a:lnTo>
                      <a:pt x="1" y="204"/>
                    </a:lnTo>
                    <a:cubicBezTo>
                      <a:pt x="204" y="392"/>
                      <a:pt x="392" y="580"/>
                      <a:pt x="579" y="783"/>
                    </a:cubicBezTo>
                    <a:cubicBezTo>
                      <a:pt x="1421" y="1700"/>
                      <a:pt x="1963" y="2662"/>
                      <a:pt x="2188" y="3632"/>
                    </a:cubicBezTo>
                    <a:cubicBezTo>
                      <a:pt x="2188" y="3647"/>
                      <a:pt x="2196" y="3662"/>
                      <a:pt x="2211" y="3670"/>
                    </a:cubicBezTo>
                    <a:cubicBezTo>
                      <a:pt x="2218" y="3685"/>
                      <a:pt x="2241" y="3692"/>
                      <a:pt x="2256" y="3692"/>
                    </a:cubicBezTo>
                    <a:cubicBezTo>
                      <a:pt x="2260" y="3696"/>
                      <a:pt x="2265" y="3698"/>
                      <a:pt x="2271" y="3698"/>
                    </a:cubicBezTo>
                    <a:cubicBezTo>
                      <a:pt x="2277" y="3698"/>
                      <a:pt x="2282" y="3696"/>
                      <a:pt x="2286" y="3692"/>
                    </a:cubicBezTo>
                    <a:cubicBezTo>
                      <a:pt x="2324" y="3685"/>
                      <a:pt x="2354" y="3639"/>
                      <a:pt x="2339" y="3602"/>
                    </a:cubicBezTo>
                    <a:cubicBezTo>
                      <a:pt x="2331" y="3557"/>
                      <a:pt x="2316" y="3519"/>
                      <a:pt x="2309" y="3474"/>
                    </a:cubicBezTo>
                    <a:cubicBezTo>
                      <a:pt x="2061" y="2519"/>
                      <a:pt x="1512" y="1580"/>
                      <a:pt x="692" y="677"/>
                    </a:cubicBezTo>
                    <a:cubicBezTo>
                      <a:pt x="467" y="444"/>
                      <a:pt x="241" y="21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3" name="Google Shape;366;p27">
                <a:extLst>
                  <a:ext uri="{FF2B5EF4-FFF2-40B4-BE49-F238E27FC236}">
                    <a16:creationId xmlns:a16="http://schemas.microsoft.com/office/drawing/2014/main" id="{46037BC4-19D1-632E-2F7D-36FDED6C60AD}"/>
                  </a:ext>
                </a:extLst>
              </p:cNvPr>
              <p:cNvSpPr/>
              <p:nvPr/>
            </p:nvSpPr>
            <p:spPr>
              <a:xfrm>
                <a:off x="1426575" y="3158500"/>
                <a:ext cx="342850" cy="355275"/>
              </a:xfrm>
              <a:custGeom>
                <a:avLst/>
                <a:gdLst/>
                <a:ahLst/>
                <a:cxnLst/>
                <a:rect l="l" t="t" r="r" b="b"/>
                <a:pathLst>
                  <a:path w="13714" h="14211" extrusionOk="0">
                    <a:moveTo>
                      <a:pt x="13375" y="0"/>
                    </a:moveTo>
                    <a:cubicBezTo>
                      <a:pt x="11293" y="248"/>
                      <a:pt x="9315" y="1030"/>
                      <a:pt x="7624" y="2263"/>
                    </a:cubicBezTo>
                    <a:cubicBezTo>
                      <a:pt x="7233" y="2549"/>
                      <a:pt x="6872" y="2857"/>
                      <a:pt x="6519" y="3180"/>
                    </a:cubicBezTo>
                    <a:cubicBezTo>
                      <a:pt x="6037" y="3646"/>
                      <a:pt x="5579" y="4143"/>
                      <a:pt x="5158" y="4669"/>
                    </a:cubicBezTo>
                    <a:cubicBezTo>
                      <a:pt x="4955" y="4909"/>
                      <a:pt x="4752" y="5157"/>
                      <a:pt x="4564" y="5398"/>
                    </a:cubicBezTo>
                    <a:lnTo>
                      <a:pt x="4444" y="5548"/>
                    </a:lnTo>
                    <a:cubicBezTo>
                      <a:pt x="3887" y="6270"/>
                      <a:pt x="3369" y="6999"/>
                      <a:pt x="2902" y="7729"/>
                    </a:cubicBezTo>
                    <a:cubicBezTo>
                      <a:pt x="2887" y="7751"/>
                      <a:pt x="2872" y="7774"/>
                      <a:pt x="2857" y="7796"/>
                    </a:cubicBezTo>
                    <a:cubicBezTo>
                      <a:pt x="2436" y="8450"/>
                      <a:pt x="2060" y="9112"/>
                      <a:pt x="1715" y="9781"/>
                    </a:cubicBezTo>
                    <a:cubicBezTo>
                      <a:pt x="1685" y="9849"/>
                      <a:pt x="1647" y="9916"/>
                      <a:pt x="1617" y="9977"/>
                    </a:cubicBezTo>
                    <a:cubicBezTo>
                      <a:pt x="1015" y="11149"/>
                      <a:pt x="527" y="12375"/>
                      <a:pt x="151" y="13638"/>
                    </a:cubicBezTo>
                    <a:cubicBezTo>
                      <a:pt x="106" y="13796"/>
                      <a:pt x="61" y="13954"/>
                      <a:pt x="16" y="14119"/>
                    </a:cubicBezTo>
                    <a:cubicBezTo>
                      <a:pt x="1" y="14157"/>
                      <a:pt x="23" y="14202"/>
                      <a:pt x="68" y="14209"/>
                    </a:cubicBezTo>
                    <a:lnTo>
                      <a:pt x="83" y="14209"/>
                    </a:lnTo>
                    <a:cubicBezTo>
                      <a:pt x="87" y="14210"/>
                      <a:pt x="91" y="14211"/>
                      <a:pt x="95" y="14211"/>
                    </a:cubicBezTo>
                    <a:cubicBezTo>
                      <a:pt x="122" y="14211"/>
                      <a:pt x="152" y="14189"/>
                      <a:pt x="158" y="14157"/>
                    </a:cubicBezTo>
                    <a:cubicBezTo>
                      <a:pt x="181" y="14096"/>
                      <a:pt x="196" y="14036"/>
                      <a:pt x="211" y="13976"/>
                    </a:cubicBezTo>
                    <a:cubicBezTo>
                      <a:pt x="504" y="12954"/>
                      <a:pt x="873" y="11954"/>
                      <a:pt x="1309" y="10984"/>
                    </a:cubicBezTo>
                    <a:cubicBezTo>
                      <a:pt x="1339" y="10931"/>
                      <a:pt x="1361" y="10871"/>
                      <a:pt x="1384" y="10819"/>
                    </a:cubicBezTo>
                    <a:cubicBezTo>
                      <a:pt x="1857" y="9796"/>
                      <a:pt x="2399" y="8804"/>
                      <a:pt x="3008" y="7856"/>
                    </a:cubicBezTo>
                    <a:cubicBezTo>
                      <a:pt x="3053" y="7789"/>
                      <a:pt x="3098" y="7714"/>
                      <a:pt x="3143" y="7646"/>
                    </a:cubicBezTo>
                    <a:cubicBezTo>
                      <a:pt x="3744" y="6721"/>
                      <a:pt x="4391" y="5842"/>
                      <a:pt x="5090" y="4992"/>
                    </a:cubicBezTo>
                    <a:cubicBezTo>
                      <a:pt x="5150" y="4917"/>
                      <a:pt x="5210" y="4842"/>
                      <a:pt x="5278" y="4759"/>
                    </a:cubicBezTo>
                    <a:cubicBezTo>
                      <a:pt x="5301" y="4729"/>
                      <a:pt x="5323" y="4706"/>
                      <a:pt x="5346" y="4676"/>
                    </a:cubicBezTo>
                    <a:cubicBezTo>
                      <a:pt x="5744" y="4195"/>
                      <a:pt x="6173" y="3729"/>
                      <a:pt x="6624" y="3293"/>
                    </a:cubicBezTo>
                    <a:cubicBezTo>
                      <a:pt x="6992" y="2947"/>
                      <a:pt x="7391" y="2624"/>
                      <a:pt x="7797" y="2323"/>
                    </a:cubicBezTo>
                    <a:cubicBezTo>
                      <a:pt x="9541" y="1075"/>
                      <a:pt x="11578" y="316"/>
                      <a:pt x="13713" y="113"/>
                    </a:cubicBezTo>
                    <a:cubicBezTo>
                      <a:pt x="13601" y="75"/>
                      <a:pt x="13488" y="30"/>
                      <a:pt x="133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4" name="Google Shape;367;p27">
                <a:extLst>
                  <a:ext uri="{FF2B5EF4-FFF2-40B4-BE49-F238E27FC236}">
                    <a16:creationId xmlns:a16="http://schemas.microsoft.com/office/drawing/2014/main" id="{C9A68027-284D-7B84-C9CA-2FF4E1656A43}"/>
                  </a:ext>
                </a:extLst>
              </p:cNvPr>
              <p:cNvSpPr/>
              <p:nvPr/>
            </p:nvSpPr>
            <p:spPr>
              <a:xfrm>
                <a:off x="1498000" y="3324750"/>
                <a:ext cx="26485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0594" h="1230" extrusionOk="0">
                    <a:moveTo>
                      <a:pt x="5769" y="1"/>
                    </a:moveTo>
                    <a:cubicBezTo>
                      <a:pt x="4017" y="1"/>
                      <a:pt x="2178" y="339"/>
                      <a:pt x="279" y="1003"/>
                    </a:cubicBezTo>
                    <a:cubicBezTo>
                      <a:pt x="203" y="1026"/>
                      <a:pt x="128" y="1056"/>
                      <a:pt x="53" y="1086"/>
                    </a:cubicBezTo>
                    <a:lnTo>
                      <a:pt x="45" y="1086"/>
                    </a:lnTo>
                    <a:cubicBezTo>
                      <a:pt x="15" y="1094"/>
                      <a:pt x="0" y="1116"/>
                      <a:pt x="0" y="1146"/>
                    </a:cubicBezTo>
                    <a:cubicBezTo>
                      <a:pt x="0" y="1154"/>
                      <a:pt x="0" y="1169"/>
                      <a:pt x="8" y="1176"/>
                    </a:cubicBezTo>
                    <a:cubicBezTo>
                      <a:pt x="15" y="1206"/>
                      <a:pt x="38" y="1222"/>
                      <a:pt x="68" y="1229"/>
                    </a:cubicBezTo>
                    <a:cubicBezTo>
                      <a:pt x="83" y="1229"/>
                      <a:pt x="91" y="1222"/>
                      <a:pt x="106" y="1222"/>
                    </a:cubicBezTo>
                    <a:lnTo>
                      <a:pt x="143" y="1206"/>
                    </a:lnTo>
                    <a:cubicBezTo>
                      <a:pt x="2090" y="505"/>
                      <a:pt x="3982" y="151"/>
                      <a:pt x="5774" y="151"/>
                    </a:cubicBezTo>
                    <a:cubicBezTo>
                      <a:pt x="5865" y="151"/>
                      <a:pt x="5955" y="152"/>
                      <a:pt x="6045" y="154"/>
                    </a:cubicBezTo>
                    <a:cubicBezTo>
                      <a:pt x="7586" y="169"/>
                      <a:pt x="9112" y="492"/>
                      <a:pt x="10541" y="1094"/>
                    </a:cubicBezTo>
                    <a:cubicBezTo>
                      <a:pt x="10556" y="1049"/>
                      <a:pt x="10578" y="996"/>
                      <a:pt x="10593" y="951"/>
                    </a:cubicBezTo>
                    <a:cubicBezTo>
                      <a:pt x="9150" y="342"/>
                      <a:pt x="7609" y="19"/>
                      <a:pt x="6045" y="4"/>
                    </a:cubicBezTo>
                    <a:cubicBezTo>
                      <a:pt x="5953" y="2"/>
                      <a:pt x="5861" y="1"/>
                      <a:pt x="576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5" name="Google Shape;368;p27">
                <a:extLst>
                  <a:ext uri="{FF2B5EF4-FFF2-40B4-BE49-F238E27FC236}">
                    <a16:creationId xmlns:a16="http://schemas.microsoft.com/office/drawing/2014/main" id="{0807A206-EA8D-C046-776C-A82217E8938D}"/>
                  </a:ext>
                </a:extLst>
              </p:cNvPr>
              <p:cNvSpPr/>
              <p:nvPr/>
            </p:nvSpPr>
            <p:spPr>
              <a:xfrm>
                <a:off x="1465100" y="3171450"/>
                <a:ext cx="76900" cy="127600"/>
              </a:xfrm>
              <a:custGeom>
                <a:avLst/>
                <a:gdLst/>
                <a:ahLst/>
                <a:cxnLst/>
                <a:rect l="l" t="t" r="r" b="b"/>
                <a:pathLst>
                  <a:path w="3076" h="5104" extrusionOk="0">
                    <a:moveTo>
                      <a:pt x="121" y="1"/>
                    </a:moveTo>
                    <a:cubicBezTo>
                      <a:pt x="76" y="31"/>
                      <a:pt x="38" y="69"/>
                      <a:pt x="1" y="106"/>
                    </a:cubicBezTo>
                    <a:cubicBezTo>
                      <a:pt x="512" y="512"/>
                      <a:pt x="963" y="986"/>
                      <a:pt x="1346" y="1520"/>
                    </a:cubicBezTo>
                    <a:cubicBezTo>
                      <a:pt x="2031" y="2474"/>
                      <a:pt x="2542" y="3625"/>
                      <a:pt x="2910" y="5030"/>
                    </a:cubicBezTo>
                    <a:lnTo>
                      <a:pt x="2910" y="5045"/>
                    </a:lnTo>
                    <a:cubicBezTo>
                      <a:pt x="2918" y="5076"/>
                      <a:pt x="2940" y="5098"/>
                      <a:pt x="2978" y="5098"/>
                    </a:cubicBezTo>
                    <a:cubicBezTo>
                      <a:pt x="2982" y="5102"/>
                      <a:pt x="2985" y="5104"/>
                      <a:pt x="2989" y="5104"/>
                    </a:cubicBezTo>
                    <a:cubicBezTo>
                      <a:pt x="2993" y="5104"/>
                      <a:pt x="2997" y="5102"/>
                      <a:pt x="3000" y="5098"/>
                    </a:cubicBezTo>
                    <a:cubicBezTo>
                      <a:pt x="3045" y="5091"/>
                      <a:pt x="3076" y="5053"/>
                      <a:pt x="3061" y="5008"/>
                    </a:cubicBezTo>
                    <a:cubicBezTo>
                      <a:pt x="3053" y="4963"/>
                      <a:pt x="3038" y="4918"/>
                      <a:pt x="3023" y="4880"/>
                    </a:cubicBezTo>
                    <a:cubicBezTo>
                      <a:pt x="2655" y="3504"/>
                      <a:pt x="2151" y="2369"/>
                      <a:pt x="1474" y="1429"/>
                    </a:cubicBezTo>
                    <a:cubicBezTo>
                      <a:pt x="1091" y="896"/>
                      <a:pt x="632" y="414"/>
                      <a:pt x="12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6" name="Google Shape;369;p27">
            <a:extLst>
              <a:ext uri="{FF2B5EF4-FFF2-40B4-BE49-F238E27FC236}">
                <a16:creationId xmlns:a16="http://schemas.microsoft.com/office/drawing/2014/main" id="{8A37B689-D803-B8DE-B4EF-D578E6D3E7F4}"/>
              </a:ext>
            </a:extLst>
          </p:cNvPr>
          <p:cNvGrpSpPr/>
          <p:nvPr/>
        </p:nvGrpSpPr>
        <p:grpSpPr>
          <a:xfrm rot="-2010154">
            <a:off x="9634377" y="5027723"/>
            <a:ext cx="851115" cy="1968692"/>
            <a:chOff x="-1610600" y="3648550"/>
            <a:chExt cx="851075" cy="1476450"/>
          </a:xfrm>
        </p:grpSpPr>
        <p:sp>
          <p:nvSpPr>
            <p:cNvPr id="57" name="Google Shape;370;p27">
              <a:extLst>
                <a:ext uri="{FF2B5EF4-FFF2-40B4-BE49-F238E27FC236}">
                  <a16:creationId xmlns:a16="http://schemas.microsoft.com/office/drawing/2014/main" id="{3F466B45-C3D0-F990-582B-D95F41089F97}"/>
                </a:ext>
              </a:extLst>
            </p:cNvPr>
            <p:cNvSpPr/>
            <p:nvPr/>
          </p:nvSpPr>
          <p:spPr>
            <a:xfrm>
              <a:off x="-1206450" y="4775125"/>
              <a:ext cx="436325" cy="253950"/>
            </a:xfrm>
            <a:custGeom>
              <a:avLst/>
              <a:gdLst/>
              <a:ahLst/>
              <a:cxnLst/>
              <a:rect l="l" t="t" r="r" b="b"/>
              <a:pathLst>
                <a:path w="17453" h="10158" extrusionOk="0">
                  <a:moveTo>
                    <a:pt x="16978" y="0"/>
                  </a:moveTo>
                  <a:cubicBezTo>
                    <a:pt x="16935" y="0"/>
                    <a:pt x="16891" y="8"/>
                    <a:pt x="16846" y="23"/>
                  </a:cubicBezTo>
                  <a:lnTo>
                    <a:pt x="8588" y="2925"/>
                  </a:lnTo>
                  <a:cubicBezTo>
                    <a:pt x="2897" y="4956"/>
                    <a:pt x="777" y="8259"/>
                    <a:pt x="152" y="9598"/>
                  </a:cubicBezTo>
                  <a:cubicBezTo>
                    <a:pt x="1" y="9857"/>
                    <a:pt x="204" y="10157"/>
                    <a:pt x="480" y="10157"/>
                  </a:cubicBezTo>
                  <a:cubicBezTo>
                    <a:pt x="489" y="10157"/>
                    <a:pt x="499" y="10157"/>
                    <a:pt x="509" y="10156"/>
                  </a:cubicBezTo>
                  <a:cubicBezTo>
                    <a:pt x="2384" y="10022"/>
                    <a:pt x="7986" y="9554"/>
                    <a:pt x="11244" y="8192"/>
                  </a:cubicBezTo>
                  <a:cubicBezTo>
                    <a:pt x="14347" y="6898"/>
                    <a:pt x="16534" y="2389"/>
                    <a:pt x="17337" y="537"/>
                  </a:cubicBezTo>
                  <a:cubicBezTo>
                    <a:pt x="17452" y="268"/>
                    <a:pt x="17238" y="0"/>
                    <a:pt x="16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" name="Google Shape;371;p27">
              <a:extLst>
                <a:ext uri="{FF2B5EF4-FFF2-40B4-BE49-F238E27FC236}">
                  <a16:creationId xmlns:a16="http://schemas.microsoft.com/office/drawing/2014/main" id="{C90C9303-472E-6212-F96C-39D52024092E}"/>
                </a:ext>
              </a:extLst>
            </p:cNvPr>
            <p:cNvSpPr/>
            <p:nvPr/>
          </p:nvSpPr>
          <p:spPr>
            <a:xfrm>
              <a:off x="-1195300" y="4543000"/>
              <a:ext cx="435775" cy="253950"/>
            </a:xfrm>
            <a:custGeom>
              <a:avLst/>
              <a:gdLst/>
              <a:ahLst/>
              <a:cxnLst/>
              <a:rect l="l" t="t" r="r" b="b"/>
              <a:pathLst>
                <a:path w="17431" h="10158" extrusionOk="0">
                  <a:moveTo>
                    <a:pt x="16977" y="1"/>
                  </a:moveTo>
                  <a:cubicBezTo>
                    <a:pt x="16935" y="1"/>
                    <a:pt x="16891" y="8"/>
                    <a:pt x="16847" y="24"/>
                  </a:cubicBezTo>
                  <a:lnTo>
                    <a:pt x="8589" y="2947"/>
                  </a:lnTo>
                  <a:cubicBezTo>
                    <a:pt x="2897" y="4956"/>
                    <a:pt x="777" y="8259"/>
                    <a:pt x="130" y="9598"/>
                  </a:cubicBezTo>
                  <a:cubicBezTo>
                    <a:pt x="1" y="9857"/>
                    <a:pt x="184" y="10158"/>
                    <a:pt x="478" y="10158"/>
                  </a:cubicBezTo>
                  <a:cubicBezTo>
                    <a:pt x="488" y="10158"/>
                    <a:pt x="499" y="10157"/>
                    <a:pt x="509" y="10156"/>
                  </a:cubicBezTo>
                  <a:cubicBezTo>
                    <a:pt x="2362" y="10045"/>
                    <a:pt x="7986" y="9554"/>
                    <a:pt x="11222" y="8215"/>
                  </a:cubicBezTo>
                  <a:cubicBezTo>
                    <a:pt x="14347" y="6920"/>
                    <a:pt x="16534" y="2389"/>
                    <a:pt x="17316" y="537"/>
                  </a:cubicBezTo>
                  <a:cubicBezTo>
                    <a:pt x="17430" y="269"/>
                    <a:pt x="17233" y="1"/>
                    <a:pt x="16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372;p27">
              <a:extLst>
                <a:ext uri="{FF2B5EF4-FFF2-40B4-BE49-F238E27FC236}">
                  <a16:creationId xmlns:a16="http://schemas.microsoft.com/office/drawing/2014/main" id="{220E1B6B-80E8-C468-C4E8-E104D4DAEB7A}"/>
                </a:ext>
              </a:extLst>
            </p:cNvPr>
            <p:cNvSpPr/>
            <p:nvPr/>
          </p:nvSpPr>
          <p:spPr>
            <a:xfrm>
              <a:off x="-1195775" y="4255900"/>
              <a:ext cx="408425" cy="295075"/>
            </a:xfrm>
            <a:custGeom>
              <a:avLst/>
              <a:gdLst/>
              <a:ahLst/>
              <a:cxnLst/>
              <a:rect l="l" t="t" r="r" b="b"/>
              <a:pathLst>
                <a:path w="16337" h="11803" extrusionOk="0">
                  <a:moveTo>
                    <a:pt x="15887" y="0"/>
                  </a:moveTo>
                  <a:cubicBezTo>
                    <a:pt x="15834" y="0"/>
                    <a:pt x="15780" y="11"/>
                    <a:pt x="15728" y="36"/>
                  </a:cubicBezTo>
                  <a:lnTo>
                    <a:pt x="7827" y="3785"/>
                  </a:lnTo>
                  <a:cubicBezTo>
                    <a:pt x="2358" y="6374"/>
                    <a:pt x="595" y="9878"/>
                    <a:pt x="104" y="11284"/>
                  </a:cubicBezTo>
                  <a:cubicBezTo>
                    <a:pt x="0" y="11534"/>
                    <a:pt x="206" y="11802"/>
                    <a:pt x="469" y="11802"/>
                  </a:cubicBezTo>
                  <a:cubicBezTo>
                    <a:pt x="488" y="11802"/>
                    <a:pt x="508" y="11801"/>
                    <a:pt x="528" y="11798"/>
                  </a:cubicBezTo>
                  <a:cubicBezTo>
                    <a:pt x="2358" y="11485"/>
                    <a:pt x="7894" y="10436"/>
                    <a:pt x="10996" y="8740"/>
                  </a:cubicBezTo>
                  <a:cubicBezTo>
                    <a:pt x="13942" y="7155"/>
                    <a:pt x="15661" y="2424"/>
                    <a:pt x="16263" y="482"/>
                  </a:cubicBezTo>
                  <a:cubicBezTo>
                    <a:pt x="16336" y="226"/>
                    <a:pt x="16125" y="0"/>
                    <a:pt x="158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373;p27">
              <a:extLst>
                <a:ext uri="{FF2B5EF4-FFF2-40B4-BE49-F238E27FC236}">
                  <a16:creationId xmlns:a16="http://schemas.microsoft.com/office/drawing/2014/main" id="{99EC5577-7689-F6F1-F4FA-DCA0EA400D38}"/>
                </a:ext>
              </a:extLst>
            </p:cNvPr>
            <p:cNvSpPr/>
            <p:nvPr/>
          </p:nvSpPr>
          <p:spPr>
            <a:xfrm>
              <a:off x="-1167525" y="3931275"/>
              <a:ext cx="289625" cy="411475"/>
            </a:xfrm>
            <a:custGeom>
              <a:avLst/>
              <a:gdLst/>
              <a:ahLst/>
              <a:cxnLst/>
              <a:rect l="l" t="t" r="r" b="b"/>
              <a:pathLst>
                <a:path w="11585" h="16459" extrusionOk="0">
                  <a:moveTo>
                    <a:pt x="11046" y="0"/>
                  </a:moveTo>
                  <a:cubicBezTo>
                    <a:pt x="10952" y="0"/>
                    <a:pt x="10856" y="38"/>
                    <a:pt x="10781" y="120"/>
                  </a:cubicBezTo>
                  <a:lnTo>
                    <a:pt x="4666" y="6370"/>
                  </a:lnTo>
                  <a:cubicBezTo>
                    <a:pt x="447" y="10677"/>
                    <a:pt x="1" y="14583"/>
                    <a:pt x="1" y="16056"/>
                  </a:cubicBezTo>
                  <a:cubicBezTo>
                    <a:pt x="1" y="16297"/>
                    <a:pt x="187" y="16458"/>
                    <a:pt x="394" y="16458"/>
                  </a:cubicBezTo>
                  <a:cubicBezTo>
                    <a:pt x="456" y="16458"/>
                    <a:pt x="520" y="16444"/>
                    <a:pt x="581" y="16413"/>
                  </a:cubicBezTo>
                  <a:cubicBezTo>
                    <a:pt x="2211" y="15476"/>
                    <a:pt x="7031" y="12574"/>
                    <a:pt x="9353" y="9941"/>
                  </a:cubicBezTo>
                  <a:cubicBezTo>
                    <a:pt x="11584" y="7396"/>
                    <a:pt x="11540" y="2375"/>
                    <a:pt x="11428" y="366"/>
                  </a:cubicBezTo>
                  <a:cubicBezTo>
                    <a:pt x="11413" y="144"/>
                    <a:pt x="11232" y="0"/>
                    <a:pt x="11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" name="Google Shape;374;p27">
              <a:extLst>
                <a:ext uri="{FF2B5EF4-FFF2-40B4-BE49-F238E27FC236}">
                  <a16:creationId xmlns:a16="http://schemas.microsoft.com/office/drawing/2014/main" id="{962A153A-B5A9-99E0-CF81-3F4B2668429D}"/>
                </a:ext>
              </a:extLst>
            </p:cNvPr>
            <p:cNvSpPr/>
            <p:nvPr/>
          </p:nvSpPr>
          <p:spPr>
            <a:xfrm>
              <a:off x="-1260150" y="3648550"/>
              <a:ext cx="162975" cy="1476450"/>
            </a:xfrm>
            <a:custGeom>
              <a:avLst/>
              <a:gdLst/>
              <a:ahLst/>
              <a:cxnLst/>
              <a:rect l="l" t="t" r="r" b="b"/>
              <a:pathLst>
                <a:path w="6519" h="59058" extrusionOk="0">
                  <a:moveTo>
                    <a:pt x="1681" y="0"/>
                  </a:moveTo>
                  <a:cubicBezTo>
                    <a:pt x="1493" y="0"/>
                    <a:pt x="1310" y="142"/>
                    <a:pt x="1295" y="359"/>
                  </a:cubicBezTo>
                  <a:cubicBezTo>
                    <a:pt x="1184" y="1520"/>
                    <a:pt x="961" y="4064"/>
                    <a:pt x="514" y="9064"/>
                  </a:cubicBezTo>
                  <a:cubicBezTo>
                    <a:pt x="1" y="15067"/>
                    <a:pt x="2121" y="18371"/>
                    <a:pt x="3059" y="19509"/>
                  </a:cubicBezTo>
                  <a:cubicBezTo>
                    <a:pt x="3148" y="19598"/>
                    <a:pt x="3260" y="19643"/>
                    <a:pt x="3371" y="19643"/>
                  </a:cubicBezTo>
                  <a:lnTo>
                    <a:pt x="2121" y="59058"/>
                  </a:lnTo>
                  <a:lnTo>
                    <a:pt x="4152" y="22165"/>
                  </a:lnTo>
                  <a:lnTo>
                    <a:pt x="3527" y="19598"/>
                  </a:lnTo>
                  <a:cubicBezTo>
                    <a:pt x="3617" y="19553"/>
                    <a:pt x="3684" y="19486"/>
                    <a:pt x="3728" y="19397"/>
                  </a:cubicBezTo>
                  <a:cubicBezTo>
                    <a:pt x="4376" y="17656"/>
                    <a:pt x="6295" y="12367"/>
                    <a:pt x="6407" y="8840"/>
                  </a:cubicBezTo>
                  <a:cubicBezTo>
                    <a:pt x="6518" y="5493"/>
                    <a:pt x="3327" y="1609"/>
                    <a:pt x="1965" y="136"/>
                  </a:cubicBezTo>
                  <a:cubicBezTo>
                    <a:pt x="1887" y="42"/>
                    <a:pt x="1783" y="0"/>
                    <a:pt x="1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375;p27">
              <a:extLst>
                <a:ext uri="{FF2B5EF4-FFF2-40B4-BE49-F238E27FC236}">
                  <a16:creationId xmlns:a16="http://schemas.microsoft.com/office/drawing/2014/main" id="{272ECED4-D230-9F52-815A-0808800FC449}"/>
                </a:ext>
              </a:extLst>
            </p:cNvPr>
            <p:cNvSpPr/>
            <p:nvPr/>
          </p:nvSpPr>
          <p:spPr>
            <a:xfrm>
              <a:off x="-1610600" y="4743975"/>
              <a:ext cx="414500" cy="285725"/>
            </a:xfrm>
            <a:custGeom>
              <a:avLst/>
              <a:gdLst/>
              <a:ahLst/>
              <a:cxnLst/>
              <a:rect l="l" t="t" r="r" b="b"/>
              <a:pathLst>
                <a:path w="16580" h="11429" extrusionOk="0">
                  <a:moveTo>
                    <a:pt x="436" y="0"/>
                  </a:moveTo>
                  <a:cubicBezTo>
                    <a:pt x="192" y="0"/>
                    <a:pt x="1" y="255"/>
                    <a:pt x="92" y="510"/>
                  </a:cubicBezTo>
                  <a:cubicBezTo>
                    <a:pt x="717" y="2408"/>
                    <a:pt x="2547" y="7095"/>
                    <a:pt x="5538" y="8635"/>
                  </a:cubicBezTo>
                  <a:cubicBezTo>
                    <a:pt x="8685" y="10242"/>
                    <a:pt x="14220" y="11157"/>
                    <a:pt x="16072" y="11424"/>
                  </a:cubicBezTo>
                  <a:cubicBezTo>
                    <a:pt x="16092" y="11428"/>
                    <a:pt x="16112" y="11429"/>
                    <a:pt x="16132" y="11429"/>
                  </a:cubicBezTo>
                  <a:cubicBezTo>
                    <a:pt x="16392" y="11429"/>
                    <a:pt x="16579" y="11160"/>
                    <a:pt x="16496" y="10911"/>
                  </a:cubicBezTo>
                  <a:cubicBezTo>
                    <a:pt x="15961" y="9527"/>
                    <a:pt x="14108" y="6068"/>
                    <a:pt x="8595" y="3590"/>
                  </a:cubicBezTo>
                  <a:lnTo>
                    <a:pt x="605" y="42"/>
                  </a:lnTo>
                  <a:cubicBezTo>
                    <a:pt x="548" y="13"/>
                    <a:pt x="491" y="0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376;p27">
              <a:extLst>
                <a:ext uri="{FF2B5EF4-FFF2-40B4-BE49-F238E27FC236}">
                  <a16:creationId xmlns:a16="http://schemas.microsoft.com/office/drawing/2014/main" id="{09AE1A1D-66F1-89C1-F511-B829B82E2250}"/>
                </a:ext>
              </a:extLst>
            </p:cNvPr>
            <p:cNvSpPr/>
            <p:nvPr/>
          </p:nvSpPr>
          <p:spPr>
            <a:xfrm>
              <a:off x="-1602350" y="4512050"/>
              <a:ext cx="414575" cy="286100"/>
            </a:xfrm>
            <a:custGeom>
              <a:avLst/>
              <a:gdLst/>
              <a:ahLst/>
              <a:cxnLst/>
              <a:rect l="l" t="t" r="r" b="b"/>
              <a:pathLst>
                <a:path w="16583" h="11444" extrusionOk="0">
                  <a:moveTo>
                    <a:pt x="451" y="1"/>
                  </a:moveTo>
                  <a:cubicBezTo>
                    <a:pt x="202" y="1"/>
                    <a:pt x="0" y="244"/>
                    <a:pt x="74" y="503"/>
                  </a:cubicBezTo>
                  <a:cubicBezTo>
                    <a:pt x="722" y="2422"/>
                    <a:pt x="2552" y="7132"/>
                    <a:pt x="5543" y="8649"/>
                  </a:cubicBezTo>
                  <a:cubicBezTo>
                    <a:pt x="8667" y="10234"/>
                    <a:pt x="14225" y="11149"/>
                    <a:pt x="16077" y="11439"/>
                  </a:cubicBezTo>
                  <a:cubicBezTo>
                    <a:pt x="16097" y="11442"/>
                    <a:pt x="16117" y="11444"/>
                    <a:pt x="16136" y="11444"/>
                  </a:cubicBezTo>
                  <a:cubicBezTo>
                    <a:pt x="16396" y="11444"/>
                    <a:pt x="16583" y="11174"/>
                    <a:pt x="16479" y="10903"/>
                  </a:cubicBezTo>
                  <a:cubicBezTo>
                    <a:pt x="15943" y="9520"/>
                    <a:pt x="14113" y="6060"/>
                    <a:pt x="8600" y="3605"/>
                  </a:cubicBezTo>
                  <a:lnTo>
                    <a:pt x="610" y="34"/>
                  </a:lnTo>
                  <a:cubicBezTo>
                    <a:pt x="556" y="11"/>
                    <a:pt x="503" y="1"/>
                    <a:pt x="4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" name="Google Shape;377;p27">
              <a:extLst>
                <a:ext uri="{FF2B5EF4-FFF2-40B4-BE49-F238E27FC236}">
                  <a16:creationId xmlns:a16="http://schemas.microsoft.com/office/drawing/2014/main" id="{05D9A2EE-48A2-5763-FF9E-DF85E3C27488}"/>
                </a:ext>
              </a:extLst>
            </p:cNvPr>
            <p:cNvSpPr/>
            <p:nvPr/>
          </p:nvSpPr>
          <p:spPr>
            <a:xfrm>
              <a:off x="-1568900" y="4229900"/>
              <a:ext cx="383925" cy="324575"/>
            </a:xfrm>
            <a:custGeom>
              <a:avLst/>
              <a:gdLst/>
              <a:ahLst/>
              <a:cxnLst/>
              <a:rect l="l" t="t" r="r" b="b"/>
              <a:pathLst>
                <a:path w="15357" h="12983" extrusionOk="0">
                  <a:moveTo>
                    <a:pt x="425" y="1"/>
                  </a:moveTo>
                  <a:cubicBezTo>
                    <a:pt x="197" y="1"/>
                    <a:pt x="0" y="209"/>
                    <a:pt x="53" y="473"/>
                  </a:cubicBezTo>
                  <a:cubicBezTo>
                    <a:pt x="477" y="2437"/>
                    <a:pt x="1816" y="7280"/>
                    <a:pt x="4629" y="9111"/>
                  </a:cubicBezTo>
                  <a:cubicBezTo>
                    <a:pt x="7575" y="11030"/>
                    <a:pt x="12998" y="12525"/>
                    <a:pt x="14828" y="12972"/>
                  </a:cubicBezTo>
                  <a:cubicBezTo>
                    <a:pt x="14859" y="12979"/>
                    <a:pt x="14889" y="12983"/>
                    <a:pt x="14918" y="12983"/>
                  </a:cubicBezTo>
                  <a:cubicBezTo>
                    <a:pt x="15152" y="12983"/>
                    <a:pt x="15357" y="12760"/>
                    <a:pt x="15297" y="12503"/>
                  </a:cubicBezTo>
                  <a:cubicBezTo>
                    <a:pt x="14895" y="11075"/>
                    <a:pt x="13422" y="7437"/>
                    <a:pt x="8200" y="4424"/>
                  </a:cubicBezTo>
                  <a:lnTo>
                    <a:pt x="611" y="49"/>
                  </a:lnTo>
                  <a:cubicBezTo>
                    <a:pt x="550" y="16"/>
                    <a:pt x="486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" name="Google Shape;378;p27">
              <a:extLst>
                <a:ext uri="{FF2B5EF4-FFF2-40B4-BE49-F238E27FC236}">
                  <a16:creationId xmlns:a16="http://schemas.microsoft.com/office/drawing/2014/main" id="{40D5F6B4-36B9-8D89-0BEB-3F63D2011D81}"/>
                </a:ext>
              </a:extLst>
            </p:cNvPr>
            <p:cNvSpPr/>
            <p:nvPr/>
          </p:nvSpPr>
          <p:spPr>
            <a:xfrm>
              <a:off x="-1493925" y="3832150"/>
              <a:ext cx="319175" cy="502650"/>
            </a:xfrm>
            <a:custGeom>
              <a:avLst/>
              <a:gdLst/>
              <a:ahLst/>
              <a:cxnLst/>
              <a:rect l="l" t="t" r="r" b="b"/>
              <a:pathLst>
                <a:path w="12767" h="20106" extrusionOk="0">
                  <a:moveTo>
                    <a:pt x="1268" y="0"/>
                  </a:moveTo>
                  <a:cubicBezTo>
                    <a:pt x="1059" y="0"/>
                    <a:pt x="854" y="142"/>
                    <a:pt x="826" y="380"/>
                  </a:cubicBezTo>
                  <a:cubicBezTo>
                    <a:pt x="491" y="2702"/>
                    <a:pt x="0" y="8549"/>
                    <a:pt x="2344" y="11696"/>
                  </a:cubicBezTo>
                  <a:cubicBezTo>
                    <a:pt x="4777" y="14977"/>
                    <a:pt x="10133" y="18794"/>
                    <a:pt x="11919" y="20021"/>
                  </a:cubicBezTo>
                  <a:cubicBezTo>
                    <a:pt x="11996" y="20079"/>
                    <a:pt x="12085" y="20106"/>
                    <a:pt x="12172" y="20106"/>
                  </a:cubicBezTo>
                  <a:cubicBezTo>
                    <a:pt x="12387" y="20106"/>
                    <a:pt x="12595" y="19947"/>
                    <a:pt x="12611" y="19709"/>
                  </a:cubicBezTo>
                  <a:cubicBezTo>
                    <a:pt x="12767" y="17968"/>
                    <a:pt x="12611" y="13415"/>
                    <a:pt x="8124" y="7991"/>
                  </a:cubicBezTo>
                  <a:cubicBezTo>
                    <a:pt x="4375" y="3505"/>
                    <a:pt x="2478" y="1206"/>
                    <a:pt x="1607" y="157"/>
                  </a:cubicBezTo>
                  <a:cubicBezTo>
                    <a:pt x="1516" y="50"/>
                    <a:pt x="1391" y="0"/>
                    <a:pt x="1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18" name="Group 1217">
            <a:extLst>
              <a:ext uri="{FF2B5EF4-FFF2-40B4-BE49-F238E27FC236}">
                <a16:creationId xmlns:a16="http://schemas.microsoft.com/office/drawing/2014/main" id="{A08DF293-06FF-42FD-D52D-53C4729EB68D}"/>
              </a:ext>
            </a:extLst>
          </p:cNvPr>
          <p:cNvGrpSpPr/>
          <p:nvPr/>
        </p:nvGrpSpPr>
        <p:grpSpPr>
          <a:xfrm>
            <a:off x="8177486" y="483058"/>
            <a:ext cx="2119699" cy="2398033"/>
            <a:chOff x="6288404" y="867326"/>
            <a:chExt cx="3362453" cy="2918363"/>
          </a:xfrm>
        </p:grpSpPr>
        <p:sp>
          <p:nvSpPr>
            <p:cNvPr id="1219" name="Google Shape;380;p27">
              <a:extLst>
                <a:ext uri="{FF2B5EF4-FFF2-40B4-BE49-F238E27FC236}">
                  <a16:creationId xmlns:a16="http://schemas.microsoft.com/office/drawing/2014/main" id="{F74FE3A1-8EBC-507B-A923-E697132A44A8}"/>
                </a:ext>
              </a:extLst>
            </p:cNvPr>
            <p:cNvSpPr/>
            <p:nvPr/>
          </p:nvSpPr>
          <p:spPr>
            <a:xfrm>
              <a:off x="6288404" y="867326"/>
              <a:ext cx="3362453" cy="2918363"/>
            </a:xfrm>
            <a:custGeom>
              <a:avLst/>
              <a:gdLst/>
              <a:ahLst/>
              <a:cxnLst/>
              <a:rect l="l" t="t" r="r" b="b"/>
              <a:pathLst>
                <a:path w="214217" h="208082" extrusionOk="0">
                  <a:moveTo>
                    <a:pt x="110756" y="1"/>
                  </a:moveTo>
                  <a:cubicBezTo>
                    <a:pt x="68070" y="1"/>
                    <a:pt x="26023" y="26884"/>
                    <a:pt x="11633" y="68622"/>
                  </a:cubicBezTo>
                  <a:cubicBezTo>
                    <a:pt x="1" y="93202"/>
                    <a:pt x="7427" y="175155"/>
                    <a:pt x="5291" y="202364"/>
                  </a:cubicBezTo>
                  <a:cubicBezTo>
                    <a:pt x="5291" y="205518"/>
                    <a:pt x="7822" y="208081"/>
                    <a:pt x="10976" y="208081"/>
                  </a:cubicBezTo>
                  <a:lnTo>
                    <a:pt x="208499" y="208048"/>
                  </a:lnTo>
                  <a:cubicBezTo>
                    <a:pt x="211654" y="208048"/>
                    <a:pt x="214217" y="205518"/>
                    <a:pt x="214217" y="202364"/>
                  </a:cubicBezTo>
                  <a:lnTo>
                    <a:pt x="214217" y="104604"/>
                  </a:lnTo>
                  <a:cubicBezTo>
                    <a:pt x="214217" y="62313"/>
                    <a:pt x="188717" y="24162"/>
                    <a:pt x="149647" y="8028"/>
                  </a:cubicBezTo>
                  <a:cubicBezTo>
                    <a:pt x="137151" y="2559"/>
                    <a:pt x="123923" y="1"/>
                    <a:pt x="110756" y="1"/>
                  </a:cubicBezTo>
                  <a:close/>
                </a:path>
              </a:pathLst>
            </a:custGeom>
            <a:solidFill>
              <a:srgbClr val="FFFFFF"/>
            </a:solidFill>
            <a:ln w="1143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85725" dist="47625" dir="2400000" algn="bl" rotWithShape="0">
                <a:schemeClr val="dk1">
                  <a:alpha val="40000"/>
                </a:scheme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1220" name="Google Shape;381;p27">
              <a:extLst>
                <a:ext uri="{FF2B5EF4-FFF2-40B4-BE49-F238E27FC236}">
                  <a16:creationId xmlns:a16="http://schemas.microsoft.com/office/drawing/2014/main" id="{2B12DB48-70A6-8646-09BA-12BB97991CD0}"/>
                </a:ext>
              </a:extLst>
            </p:cNvPr>
            <p:cNvGrpSpPr/>
            <p:nvPr/>
          </p:nvGrpSpPr>
          <p:grpSpPr>
            <a:xfrm>
              <a:off x="6381388" y="867326"/>
              <a:ext cx="3269201" cy="2894721"/>
              <a:chOff x="2509375" y="3109175"/>
              <a:chExt cx="1135625" cy="1087075"/>
            </a:xfrm>
            <a:blipFill>
              <a:blip r:embed="rId4"/>
              <a:stretch>
                <a:fillRect/>
              </a:stretch>
            </a:blipFill>
          </p:grpSpPr>
          <p:sp>
            <p:nvSpPr>
              <p:cNvPr id="1221" name="Google Shape;382;p27">
                <a:extLst>
                  <a:ext uri="{FF2B5EF4-FFF2-40B4-BE49-F238E27FC236}">
                    <a16:creationId xmlns:a16="http://schemas.microsoft.com/office/drawing/2014/main" id="{4298DF66-7895-6454-2467-8C577DADC238}"/>
                  </a:ext>
                </a:extLst>
              </p:cNvPr>
              <p:cNvSpPr/>
              <p:nvPr/>
            </p:nvSpPr>
            <p:spPr>
              <a:xfrm>
                <a:off x="2509375" y="3109850"/>
                <a:ext cx="1135625" cy="1033200"/>
              </a:xfrm>
              <a:custGeom>
                <a:avLst/>
                <a:gdLst/>
                <a:ahLst/>
                <a:cxnLst/>
                <a:rect l="l" t="t" r="r" b="b"/>
                <a:pathLst>
                  <a:path w="45425" h="41328" extrusionOk="0">
                    <a:moveTo>
                      <a:pt x="23620" y="1"/>
                    </a:moveTo>
                    <a:cubicBezTo>
                      <a:pt x="23157" y="1"/>
                      <a:pt x="22244" y="6384"/>
                      <a:pt x="21131" y="6384"/>
                    </a:cubicBezTo>
                    <a:cubicBezTo>
                      <a:pt x="20883" y="6384"/>
                      <a:pt x="20625" y="6067"/>
                      <a:pt x="20359" y="5294"/>
                    </a:cubicBezTo>
                    <a:cubicBezTo>
                      <a:pt x="20343" y="5296"/>
                      <a:pt x="20324" y="5297"/>
                      <a:pt x="20304" y="5297"/>
                    </a:cubicBezTo>
                    <a:cubicBezTo>
                      <a:pt x="19274" y="5297"/>
                      <a:pt x="14198" y="2088"/>
                      <a:pt x="13059" y="2088"/>
                    </a:cubicBezTo>
                    <a:cubicBezTo>
                      <a:pt x="13001" y="2088"/>
                      <a:pt x="12953" y="2096"/>
                      <a:pt x="12917" y="2114"/>
                    </a:cubicBezTo>
                    <a:cubicBezTo>
                      <a:pt x="12255" y="2429"/>
                      <a:pt x="11616" y="2775"/>
                      <a:pt x="10992" y="3159"/>
                    </a:cubicBezTo>
                    <a:cubicBezTo>
                      <a:pt x="10248" y="3617"/>
                      <a:pt x="7323" y="8489"/>
                      <a:pt x="7286" y="8541"/>
                    </a:cubicBezTo>
                    <a:cubicBezTo>
                      <a:pt x="7122" y="8723"/>
                      <a:pt x="8903" y="10994"/>
                      <a:pt x="8568" y="10994"/>
                    </a:cubicBezTo>
                    <a:cubicBezTo>
                      <a:pt x="8486" y="10994"/>
                      <a:pt x="8279" y="10859"/>
                      <a:pt x="7887" y="10526"/>
                    </a:cubicBezTo>
                    <a:cubicBezTo>
                      <a:pt x="7361" y="11173"/>
                      <a:pt x="2730" y="11872"/>
                      <a:pt x="2421" y="12488"/>
                    </a:cubicBezTo>
                    <a:cubicBezTo>
                      <a:pt x="1339" y="14624"/>
                      <a:pt x="617" y="16917"/>
                      <a:pt x="264" y="19285"/>
                    </a:cubicBezTo>
                    <a:cubicBezTo>
                      <a:pt x="76" y="20021"/>
                      <a:pt x="16" y="23668"/>
                      <a:pt x="1" y="27923"/>
                    </a:cubicBezTo>
                    <a:cubicBezTo>
                      <a:pt x="1" y="28600"/>
                      <a:pt x="2880" y="40583"/>
                      <a:pt x="2880" y="40696"/>
                    </a:cubicBezTo>
                    <a:lnTo>
                      <a:pt x="43327" y="41328"/>
                    </a:lnTo>
                    <a:lnTo>
                      <a:pt x="45425" y="29118"/>
                    </a:lnTo>
                    <a:lnTo>
                      <a:pt x="45425" y="22645"/>
                    </a:lnTo>
                    <a:cubicBezTo>
                      <a:pt x="45425" y="22247"/>
                      <a:pt x="36283" y="13285"/>
                      <a:pt x="36042" y="13015"/>
                    </a:cubicBezTo>
                    <a:cubicBezTo>
                      <a:pt x="32839" y="9376"/>
                      <a:pt x="26389" y="302"/>
                      <a:pt x="25682" y="204"/>
                    </a:cubicBezTo>
                    <a:cubicBezTo>
                      <a:pt x="25472" y="174"/>
                      <a:pt x="25269" y="151"/>
                      <a:pt x="25058" y="121"/>
                    </a:cubicBezTo>
                    <a:cubicBezTo>
                      <a:pt x="24923" y="106"/>
                      <a:pt x="24788" y="91"/>
                      <a:pt x="24652" y="84"/>
                    </a:cubicBezTo>
                    <a:cubicBezTo>
                      <a:pt x="24419" y="54"/>
                      <a:pt x="24179" y="39"/>
                      <a:pt x="23938" y="24"/>
                    </a:cubicBezTo>
                    <a:cubicBezTo>
                      <a:pt x="23833" y="16"/>
                      <a:pt x="23735" y="8"/>
                      <a:pt x="23622" y="1"/>
                    </a:cubicBezTo>
                    <a:cubicBezTo>
                      <a:pt x="23621" y="1"/>
                      <a:pt x="23620" y="1"/>
                      <a:pt x="2362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2" name="Google Shape;383;p27">
                <a:extLst>
                  <a:ext uri="{FF2B5EF4-FFF2-40B4-BE49-F238E27FC236}">
                    <a16:creationId xmlns:a16="http://schemas.microsoft.com/office/drawing/2014/main" id="{D601CEC3-D8DB-D78A-5A64-5DB4BC719982}"/>
                  </a:ext>
                </a:extLst>
              </p:cNvPr>
              <p:cNvSpPr/>
              <p:nvPr/>
            </p:nvSpPr>
            <p:spPr>
              <a:xfrm>
                <a:off x="2509375" y="3698150"/>
                <a:ext cx="801250" cy="498100"/>
              </a:xfrm>
              <a:custGeom>
                <a:avLst/>
                <a:gdLst/>
                <a:ahLst/>
                <a:cxnLst/>
                <a:rect l="l" t="t" r="r" b="b"/>
                <a:pathLst>
                  <a:path w="32050" h="19924" extrusionOk="0">
                    <a:moveTo>
                      <a:pt x="13127" y="0"/>
                    </a:moveTo>
                    <a:cubicBezTo>
                      <a:pt x="13127" y="0"/>
                      <a:pt x="9992" y="2511"/>
                      <a:pt x="4970" y="3556"/>
                    </a:cubicBezTo>
                    <a:cubicBezTo>
                      <a:pt x="3166" y="3940"/>
                      <a:pt x="1504" y="4158"/>
                      <a:pt x="1" y="4383"/>
                    </a:cubicBezTo>
                    <a:lnTo>
                      <a:pt x="1" y="6451"/>
                    </a:lnTo>
                    <a:cubicBezTo>
                      <a:pt x="1" y="8150"/>
                      <a:pt x="8" y="9887"/>
                      <a:pt x="16" y="11526"/>
                    </a:cubicBezTo>
                    <a:cubicBezTo>
                      <a:pt x="31" y="15555"/>
                      <a:pt x="61" y="19013"/>
                      <a:pt x="31" y="19923"/>
                    </a:cubicBezTo>
                    <a:lnTo>
                      <a:pt x="32050" y="19923"/>
                    </a:lnTo>
                    <a:lnTo>
                      <a:pt x="27073" y="4609"/>
                    </a:lnTo>
                    <a:lnTo>
                      <a:pt x="1312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3" name="Google Shape;384;p27">
                <a:extLst>
                  <a:ext uri="{FF2B5EF4-FFF2-40B4-BE49-F238E27FC236}">
                    <a16:creationId xmlns:a16="http://schemas.microsoft.com/office/drawing/2014/main" id="{C1956502-8291-A102-299B-50F29336F145}"/>
                  </a:ext>
                </a:extLst>
              </p:cNvPr>
              <p:cNvSpPr/>
              <p:nvPr/>
            </p:nvSpPr>
            <p:spPr>
              <a:xfrm>
                <a:off x="2617650" y="3267550"/>
                <a:ext cx="817225" cy="810900"/>
              </a:xfrm>
              <a:custGeom>
                <a:avLst/>
                <a:gdLst/>
                <a:ahLst/>
                <a:cxnLst/>
                <a:rect l="l" t="t" r="r" b="b"/>
                <a:pathLst>
                  <a:path w="32689" h="32436" extrusionOk="0">
                    <a:moveTo>
                      <a:pt x="16472" y="1"/>
                    </a:moveTo>
                    <a:cubicBezTo>
                      <a:pt x="13284" y="1"/>
                      <a:pt x="10172" y="933"/>
                      <a:pt x="7518" y="2700"/>
                    </a:cubicBezTo>
                    <a:lnTo>
                      <a:pt x="10209" y="6737"/>
                    </a:lnTo>
                    <a:lnTo>
                      <a:pt x="10533" y="7233"/>
                    </a:lnTo>
                    <a:lnTo>
                      <a:pt x="10533" y="7233"/>
                    </a:lnTo>
                    <a:lnTo>
                      <a:pt x="10029" y="6722"/>
                    </a:lnTo>
                    <a:lnTo>
                      <a:pt x="6669" y="3316"/>
                    </a:lnTo>
                    <a:cubicBezTo>
                      <a:pt x="4639" y="4850"/>
                      <a:pt x="3000" y="6842"/>
                      <a:pt x="1887" y="9127"/>
                    </a:cubicBezTo>
                    <a:lnTo>
                      <a:pt x="7398" y="11172"/>
                    </a:lnTo>
                    <a:lnTo>
                      <a:pt x="1421" y="10188"/>
                    </a:lnTo>
                    <a:cubicBezTo>
                      <a:pt x="331" y="12902"/>
                      <a:pt x="0" y="15856"/>
                      <a:pt x="459" y="18751"/>
                    </a:cubicBezTo>
                    <a:lnTo>
                      <a:pt x="7766" y="17254"/>
                    </a:lnTo>
                    <a:lnTo>
                      <a:pt x="601" y="19563"/>
                    </a:lnTo>
                    <a:cubicBezTo>
                      <a:pt x="1090" y="21901"/>
                      <a:pt x="2090" y="24096"/>
                      <a:pt x="3533" y="25998"/>
                    </a:cubicBezTo>
                    <a:lnTo>
                      <a:pt x="7886" y="23306"/>
                    </a:lnTo>
                    <a:lnTo>
                      <a:pt x="7886" y="23306"/>
                    </a:lnTo>
                    <a:lnTo>
                      <a:pt x="4090" y="26690"/>
                    </a:lnTo>
                    <a:cubicBezTo>
                      <a:pt x="5759" y="28667"/>
                      <a:pt x="7879" y="30208"/>
                      <a:pt x="10262" y="31200"/>
                    </a:cubicBezTo>
                    <a:lnTo>
                      <a:pt x="12149" y="26013"/>
                    </a:lnTo>
                    <a:lnTo>
                      <a:pt x="11232" y="31569"/>
                    </a:lnTo>
                    <a:cubicBezTo>
                      <a:pt x="12932" y="32148"/>
                      <a:pt x="14700" y="32435"/>
                      <a:pt x="16466" y="32435"/>
                    </a:cubicBezTo>
                    <a:cubicBezTo>
                      <a:pt x="18714" y="32435"/>
                      <a:pt x="20958" y="31969"/>
                      <a:pt x="23050" y="31043"/>
                    </a:cubicBezTo>
                    <a:lnTo>
                      <a:pt x="20863" y="25269"/>
                    </a:lnTo>
                    <a:lnTo>
                      <a:pt x="20863" y="25269"/>
                    </a:lnTo>
                    <a:lnTo>
                      <a:pt x="23659" y="30757"/>
                    </a:lnTo>
                    <a:cubicBezTo>
                      <a:pt x="26456" y="29374"/>
                      <a:pt x="28802" y="27208"/>
                      <a:pt x="30403" y="24524"/>
                    </a:cubicBezTo>
                    <a:lnTo>
                      <a:pt x="25516" y="22043"/>
                    </a:lnTo>
                    <a:lnTo>
                      <a:pt x="25516" y="22043"/>
                    </a:lnTo>
                    <a:lnTo>
                      <a:pt x="31192" y="23028"/>
                    </a:lnTo>
                    <a:cubicBezTo>
                      <a:pt x="31726" y="21878"/>
                      <a:pt x="32117" y="20675"/>
                      <a:pt x="32365" y="19435"/>
                    </a:cubicBezTo>
                    <a:lnTo>
                      <a:pt x="24426" y="18239"/>
                    </a:lnTo>
                    <a:lnTo>
                      <a:pt x="32621" y="17668"/>
                    </a:lnTo>
                    <a:cubicBezTo>
                      <a:pt x="32666" y="17194"/>
                      <a:pt x="32688" y="16706"/>
                      <a:pt x="32688" y="16224"/>
                    </a:cubicBezTo>
                    <a:cubicBezTo>
                      <a:pt x="32688" y="14548"/>
                      <a:pt x="32433" y="12886"/>
                      <a:pt x="31922" y="11285"/>
                    </a:cubicBezTo>
                    <a:lnTo>
                      <a:pt x="25697" y="13518"/>
                    </a:lnTo>
                    <a:lnTo>
                      <a:pt x="25697" y="13518"/>
                    </a:lnTo>
                    <a:lnTo>
                      <a:pt x="31696" y="10631"/>
                    </a:lnTo>
                    <a:cubicBezTo>
                      <a:pt x="30636" y="7744"/>
                      <a:pt x="28771" y="5218"/>
                      <a:pt x="26328" y="3354"/>
                    </a:cubicBezTo>
                    <a:cubicBezTo>
                      <a:pt x="25035" y="4925"/>
                      <a:pt x="23569" y="6714"/>
                      <a:pt x="23359" y="7022"/>
                    </a:cubicBezTo>
                    <a:cubicBezTo>
                      <a:pt x="23546" y="6692"/>
                      <a:pt x="24719" y="4602"/>
                      <a:pt x="25682" y="2880"/>
                    </a:cubicBezTo>
                    <a:cubicBezTo>
                      <a:pt x="23396" y="1294"/>
                      <a:pt x="20735" y="324"/>
                      <a:pt x="17961" y="68"/>
                    </a:cubicBezTo>
                    <a:lnTo>
                      <a:pt x="17104" y="5669"/>
                    </a:lnTo>
                    <a:lnTo>
                      <a:pt x="16878" y="8"/>
                    </a:lnTo>
                    <a:cubicBezTo>
                      <a:pt x="16743" y="1"/>
                      <a:pt x="16607" y="1"/>
                      <a:pt x="164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4" name="Google Shape;385;p27">
                <a:extLst>
                  <a:ext uri="{FF2B5EF4-FFF2-40B4-BE49-F238E27FC236}">
                    <a16:creationId xmlns:a16="http://schemas.microsoft.com/office/drawing/2014/main" id="{41E8645D-6C8F-F8FA-5806-FDFEE2302148}"/>
                  </a:ext>
                </a:extLst>
              </p:cNvPr>
              <p:cNvSpPr/>
              <p:nvPr/>
            </p:nvSpPr>
            <p:spPr>
              <a:xfrm>
                <a:off x="2808600" y="3435375"/>
                <a:ext cx="474600" cy="442650"/>
              </a:xfrm>
              <a:custGeom>
                <a:avLst/>
                <a:gdLst/>
                <a:ahLst/>
                <a:cxnLst/>
                <a:rect l="l" t="t" r="r" b="b"/>
                <a:pathLst>
                  <a:path w="18984" h="17706" extrusionOk="0">
                    <a:moveTo>
                      <a:pt x="2235" y="1"/>
                    </a:moveTo>
                    <a:cubicBezTo>
                      <a:pt x="1492" y="1"/>
                      <a:pt x="748" y="330"/>
                      <a:pt x="369" y="956"/>
                    </a:cubicBezTo>
                    <a:cubicBezTo>
                      <a:pt x="211" y="1234"/>
                      <a:pt x="106" y="1535"/>
                      <a:pt x="68" y="1851"/>
                    </a:cubicBezTo>
                    <a:cubicBezTo>
                      <a:pt x="60" y="1903"/>
                      <a:pt x="53" y="1963"/>
                      <a:pt x="53" y="2016"/>
                    </a:cubicBezTo>
                    <a:cubicBezTo>
                      <a:pt x="0" y="2866"/>
                      <a:pt x="278" y="3693"/>
                      <a:pt x="835" y="4332"/>
                    </a:cubicBezTo>
                    <a:cubicBezTo>
                      <a:pt x="1098" y="4640"/>
                      <a:pt x="1421" y="4895"/>
                      <a:pt x="1790" y="5076"/>
                    </a:cubicBezTo>
                    <a:cubicBezTo>
                      <a:pt x="1790" y="5083"/>
                      <a:pt x="1790" y="5098"/>
                      <a:pt x="1790" y="5106"/>
                    </a:cubicBezTo>
                    <a:cubicBezTo>
                      <a:pt x="1782" y="5204"/>
                      <a:pt x="1767" y="5580"/>
                      <a:pt x="1760" y="6098"/>
                    </a:cubicBezTo>
                    <a:cubicBezTo>
                      <a:pt x="1745" y="7609"/>
                      <a:pt x="1805" y="10354"/>
                      <a:pt x="2444" y="11376"/>
                    </a:cubicBezTo>
                    <a:cubicBezTo>
                      <a:pt x="3346" y="12827"/>
                      <a:pt x="2744" y="16225"/>
                      <a:pt x="3895" y="17105"/>
                    </a:cubicBezTo>
                    <a:cubicBezTo>
                      <a:pt x="4471" y="17546"/>
                      <a:pt x="6440" y="17705"/>
                      <a:pt x="8365" y="17705"/>
                    </a:cubicBezTo>
                    <a:cubicBezTo>
                      <a:pt x="10279" y="17705"/>
                      <a:pt x="12151" y="17548"/>
                      <a:pt x="12570" y="17353"/>
                    </a:cubicBezTo>
                    <a:cubicBezTo>
                      <a:pt x="13976" y="16691"/>
                      <a:pt x="14006" y="12895"/>
                      <a:pt x="14465" y="12158"/>
                    </a:cubicBezTo>
                    <a:cubicBezTo>
                      <a:pt x="14924" y="11414"/>
                      <a:pt x="15939" y="9639"/>
                      <a:pt x="16164" y="7587"/>
                    </a:cubicBezTo>
                    <a:cubicBezTo>
                      <a:pt x="16194" y="7339"/>
                      <a:pt x="16299" y="7098"/>
                      <a:pt x="16465" y="6903"/>
                    </a:cubicBezTo>
                    <a:cubicBezTo>
                      <a:pt x="17089" y="6121"/>
                      <a:pt x="18480" y="5745"/>
                      <a:pt x="18720" y="4715"/>
                    </a:cubicBezTo>
                    <a:cubicBezTo>
                      <a:pt x="18735" y="4670"/>
                      <a:pt x="18743" y="4617"/>
                      <a:pt x="18750" y="4572"/>
                    </a:cubicBezTo>
                    <a:cubicBezTo>
                      <a:pt x="18983" y="3309"/>
                      <a:pt x="18367" y="1873"/>
                      <a:pt x="17179" y="1407"/>
                    </a:cubicBezTo>
                    <a:cubicBezTo>
                      <a:pt x="16868" y="1285"/>
                      <a:pt x="16544" y="1224"/>
                      <a:pt x="16214" y="1224"/>
                    </a:cubicBezTo>
                    <a:cubicBezTo>
                      <a:pt x="16178" y="1224"/>
                      <a:pt x="16141" y="1225"/>
                      <a:pt x="16104" y="1227"/>
                    </a:cubicBezTo>
                    <a:cubicBezTo>
                      <a:pt x="14961" y="1264"/>
                      <a:pt x="13751" y="1986"/>
                      <a:pt x="13232" y="3001"/>
                    </a:cubicBezTo>
                    <a:cubicBezTo>
                      <a:pt x="12157" y="2054"/>
                      <a:pt x="10736" y="1557"/>
                      <a:pt x="9315" y="1460"/>
                    </a:cubicBezTo>
                    <a:cubicBezTo>
                      <a:pt x="9162" y="1449"/>
                      <a:pt x="9008" y="1444"/>
                      <a:pt x="8854" y="1444"/>
                    </a:cubicBezTo>
                    <a:cubicBezTo>
                      <a:pt x="7568" y="1444"/>
                      <a:pt x="6247" y="1793"/>
                      <a:pt x="5052" y="2257"/>
                    </a:cubicBezTo>
                    <a:cubicBezTo>
                      <a:pt x="4677" y="1317"/>
                      <a:pt x="3985" y="475"/>
                      <a:pt x="3038" y="137"/>
                    </a:cubicBezTo>
                    <a:cubicBezTo>
                      <a:pt x="2782" y="45"/>
                      <a:pt x="2509" y="1"/>
                      <a:pt x="223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5" name="Google Shape;386;p27">
                <a:extLst>
                  <a:ext uri="{FF2B5EF4-FFF2-40B4-BE49-F238E27FC236}">
                    <a16:creationId xmlns:a16="http://schemas.microsoft.com/office/drawing/2014/main" id="{9BBF477B-1A90-5163-F522-8B431A739498}"/>
                  </a:ext>
                </a:extLst>
              </p:cNvPr>
              <p:cNvSpPr/>
              <p:nvPr/>
            </p:nvSpPr>
            <p:spPr>
              <a:xfrm>
                <a:off x="2903125" y="3638325"/>
                <a:ext cx="54850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2194" h="1852" extrusionOk="0">
                    <a:moveTo>
                      <a:pt x="1228" y="0"/>
                    </a:moveTo>
                    <a:cubicBezTo>
                      <a:pt x="1205" y="0"/>
                      <a:pt x="1182" y="1"/>
                      <a:pt x="1159" y="3"/>
                    </a:cubicBezTo>
                    <a:cubicBezTo>
                      <a:pt x="339" y="63"/>
                      <a:pt x="1" y="1085"/>
                      <a:pt x="625" y="1627"/>
                    </a:cubicBezTo>
                    <a:cubicBezTo>
                      <a:pt x="806" y="1782"/>
                      <a:pt x="1016" y="1851"/>
                      <a:pt x="1222" y="1851"/>
                    </a:cubicBezTo>
                    <a:cubicBezTo>
                      <a:pt x="1722" y="1851"/>
                      <a:pt x="2194" y="1439"/>
                      <a:pt x="2151" y="852"/>
                    </a:cubicBezTo>
                    <a:cubicBezTo>
                      <a:pt x="2115" y="371"/>
                      <a:pt x="1709" y="0"/>
                      <a:pt x="122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6" name="Google Shape;387;p27">
                <a:extLst>
                  <a:ext uri="{FF2B5EF4-FFF2-40B4-BE49-F238E27FC236}">
                    <a16:creationId xmlns:a16="http://schemas.microsoft.com/office/drawing/2014/main" id="{5A28AD3B-26CC-EFEC-8802-7D41BA83B5C7}"/>
                  </a:ext>
                </a:extLst>
              </p:cNvPr>
              <p:cNvSpPr/>
              <p:nvPr/>
            </p:nvSpPr>
            <p:spPr>
              <a:xfrm>
                <a:off x="3076050" y="3636625"/>
                <a:ext cx="54975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2199" h="1852" extrusionOk="0">
                    <a:moveTo>
                      <a:pt x="1234" y="0"/>
                    </a:moveTo>
                    <a:cubicBezTo>
                      <a:pt x="1211" y="0"/>
                      <a:pt x="1189" y="1"/>
                      <a:pt x="1166" y="3"/>
                    </a:cubicBezTo>
                    <a:cubicBezTo>
                      <a:pt x="339" y="63"/>
                      <a:pt x="0" y="1086"/>
                      <a:pt x="632" y="1627"/>
                    </a:cubicBezTo>
                    <a:cubicBezTo>
                      <a:pt x="813" y="1782"/>
                      <a:pt x="1024" y="1852"/>
                      <a:pt x="1229" y="1852"/>
                    </a:cubicBezTo>
                    <a:cubicBezTo>
                      <a:pt x="1729" y="1852"/>
                      <a:pt x="2199" y="1439"/>
                      <a:pt x="2151" y="853"/>
                    </a:cubicBezTo>
                    <a:cubicBezTo>
                      <a:pt x="2115" y="372"/>
                      <a:pt x="1709" y="0"/>
                      <a:pt x="123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7" name="Google Shape;388;p27">
                <a:extLst>
                  <a:ext uri="{FF2B5EF4-FFF2-40B4-BE49-F238E27FC236}">
                    <a16:creationId xmlns:a16="http://schemas.microsoft.com/office/drawing/2014/main" id="{7D090C16-6F40-9DE2-3F97-B9673FF60E3E}"/>
                  </a:ext>
                </a:extLst>
              </p:cNvPr>
              <p:cNvSpPr/>
              <p:nvPr/>
            </p:nvSpPr>
            <p:spPr>
              <a:xfrm>
                <a:off x="2950675" y="3722775"/>
                <a:ext cx="1327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5309" h="1978" extrusionOk="0">
                    <a:moveTo>
                      <a:pt x="999" y="1"/>
                    </a:moveTo>
                    <a:cubicBezTo>
                      <a:pt x="851" y="1"/>
                      <a:pt x="717" y="47"/>
                      <a:pt x="610" y="158"/>
                    </a:cubicBezTo>
                    <a:cubicBezTo>
                      <a:pt x="1" y="797"/>
                      <a:pt x="2692" y="1977"/>
                      <a:pt x="2692" y="1977"/>
                    </a:cubicBezTo>
                    <a:cubicBezTo>
                      <a:pt x="2692" y="1977"/>
                      <a:pt x="5309" y="639"/>
                      <a:pt x="4722" y="241"/>
                    </a:cubicBezTo>
                    <a:cubicBezTo>
                      <a:pt x="4634" y="181"/>
                      <a:pt x="4527" y="155"/>
                      <a:pt x="4409" y="155"/>
                    </a:cubicBezTo>
                    <a:cubicBezTo>
                      <a:pt x="3730" y="155"/>
                      <a:pt x="2677" y="1000"/>
                      <a:pt x="2677" y="1000"/>
                    </a:cubicBezTo>
                    <a:cubicBezTo>
                      <a:pt x="2677" y="1000"/>
                      <a:pt x="1688" y="1"/>
                      <a:pt x="99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8" name="Google Shape;389;p27">
                <a:extLst>
                  <a:ext uri="{FF2B5EF4-FFF2-40B4-BE49-F238E27FC236}">
                    <a16:creationId xmlns:a16="http://schemas.microsoft.com/office/drawing/2014/main" id="{5BE14D31-DB29-BC97-7AAD-968D002672E2}"/>
                  </a:ext>
                </a:extLst>
              </p:cNvPr>
              <p:cNvSpPr/>
              <p:nvPr/>
            </p:nvSpPr>
            <p:spPr>
              <a:xfrm>
                <a:off x="2922200" y="3763450"/>
                <a:ext cx="98425" cy="71350"/>
              </a:xfrm>
              <a:custGeom>
                <a:avLst/>
                <a:gdLst/>
                <a:ahLst/>
                <a:cxnLst/>
                <a:rect l="l" t="t" r="r" b="b"/>
                <a:pathLst>
                  <a:path w="3937" h="2854" extrusionOk="0">
                    <a:moveTo>
                      <a:pt x="3805" y="1"/>
                    </a:moveTo>
                    <a:cubicBezTo>
                      <a:pt x="3743" y="1"/>
                      <a:pt x="3681" y="42"/>
                      <a:pt x="3689" y="125"/>
                    </a:cubicBezTo>
                    <a:cubicBezTo>
                      <a:pt x="3696" y="538"/>
                      <a:pt x="3696" y="1621"/>
                      <a:pt x="3658" y="1914"/>
                    </a:cubicBezTo>
                    <a:cubicBezTo>
                      <a:pt x="3177" y="2268"/>
                      <a:pt x="2621" y="2501"/>
                      <a:pt x="2035" y="2598"/>
                    </a:cubicBezTo>
                    <a:cubicBezTo>
                      <a:pt x="1940" y="2612"/>
                      <a:pt x="1846" y="2618"/>
                      <a:pt x="1754" y="2618"/>
                    </a:cubicBezTo>
                    <a:cubicBezTo>
                      <a:pt x="1228" y="2618"/>
                      <a:pt x="748" y="2405"/>
                      <a:pt x="486" y="2035"/>
                    </a:cubicBezTo>
                    <a:cubicBezTo>
                      <a:pt x="388" y="1884"/>
                      <a:pt x="305" y="1726"/>
                      <a:pt x="245" y="1553"/>
                    </a:cubicBezTo>
                    <a:cubicBezTo>
                      <a:pt x="224" y="1509"/>
                      <a:pt x="186" y="1490"/>
                      <a:pt x="147" y="1490"/>
                    </a:cubicBezTo>
                    <a:cubicBezTo>
                      <a:pt x="75" y="1490"/>
                      <a:pt x="1" y="1556"/>
                      <a:pt x="35" y="1644"/>
                    </a:cubicBezTo>
                    <a:cubicBezTo>
                      <a:pt x="102" y="1824"/>
                      <a:pt x="193" y="2004"/>
                      <a:pt x="298" y="2170"/>
                    </a:cubicBezTo>
                    <a:cubicBezTo>
                      <a:pt x="599" y="2598"/>
                      <a:pt x="1155" y="2854"/>
                      <a:pt x="1756" y="2854"/>
                    </a:cubicBezTo>
                    <a:cubicBezTo>
                      <a:pt x="1862" y="2854"/>
                      <a:pt x="1967" y="2846"/>
                      <a:pt x="2072" y="2831"/>
                    </a:cubicBezTo>
                    <a:cubicBezTo>
                      <a:pt x="2651" y="2741"/>
                      <a:pt x="3245" y="2493"/>
                      <a:pt x="3831" y="2080"/>
                    </a:cubicBezTo>
                    <a:cubicBezTo>
                      <a:pt x="3854" y="2057"/>
                      <a:pt x="3869" y="2035"/>
                      <a:pt x="3877" y="2004"/>
                    </a:cubicBezTo>
                    <a:cubicBezTo>
                      <a:pt x="3937" y="1726"/>
                      <a:pt x="3922" y="290"/>
                      <a:pt x="3922" y="125"/>
                    </a:cubicBezTo>
                    <a:cubicBezTo>
                      <a:pt x="3929" y="42"/>
                      <a:pt x="3867" y="1"/>
                      <a:pt x="380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9" name="Google Shape;390;p27">
                <a:extLst>
                  <a:ext uri="{FF2B5EF4-FFF2-40B4-BE49-F238E27FC236}">
                    <a16:creationId xmlns:a16="http://schemas.microsoft.com/office/drawing/2014/main" id="{EB21D891-599B-1AF8-CC1F-15ED2B1CE17C}"/>
                  </a:ext>
                </a:extLst>
              </p:cNvPr>
              <p:cNvSpPr/>
              <p:nvPr/>
            </p:nvSpPr>
            <p:spPr>
              <a:xfrm>
                <a:off x="3013400" y="3802225"/>
                <a:ext cx="1081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4326" h="1183" extrusionOk="0">
                    <a:moveTo>
                      <a:pt x="4197" y="1"/>
                    </a:moveTo>
                    <a:cubicBezTo>
                      <a:pt x="4163" y="1"/>
                      <a:pt x="4129" y="14"/>
                      <a:pt x="4108" y="40"/>
                    </a:cubicBezTo>
                    <a:cubicBezTo>
                      <a:pt x="3615" y="626"/>
                      <a:pt x="2894" y="954"/>
                      <a:pt x="2148" y="954"/>
                    </a:cubicBezTo>
                    <a:cubicBezTo>
                      <a:pt x="1995" y="954"/>
                      <a:pt x="1841" y="940"/>
                      <a:pt x="1687" y="912"/>
                    </a:cubicBezTo>
                    <a:cubicBezTo>
                      <a:pt x="1168" y="807"/>
                      <a:pt x="687" y="544"/>
                      <a:pt x="229" y="288"/>
                    </a:cubicBezTo>
                    <a:cubicBezTo>
                      <a:pt x="208" y="277"/>
                      <a:pt x="188" y="272"/>
                      <a:pt x="169" y="272"/>
                    </a:cubicBezTo>
                    <a:cubicBezTo>
                      <a:pt x="65" y="272"/>
                      <a:pt x="1" y="427"/>
                      <a:pt x="116" y="491"/>
                    </a:cubicBezTo>
                    <a:cubicBezTo>
                      <a:pt x="597" y="754"/>
                      <a:pt x="1086" y="1025"/>
                      <a:pt x="1642" y="1138"/>
                    </a:cubicBezTo>
                    <a:cubicBezTo>
                      <a:pt x="1807" y="1168"/>
                      <a:pt x="1973" y="1183"/>
                      <a:pt x="2146" y="1183"/>
                    </a:cubicBezTo>
                    <a:cubicBezTo>
                      <a:pt x="2965" y="1183"/>
                      <a:pt x="3754" y="822"/>
                      <a:pt x="4288" y="190"/>
                    </a:cubicBezTo>
                    <a:cubicBezTo>
                      <a:pt x="4326" y="138"/>
                      <a:pt x="4318" y="63"/>
                      <a:pt x="4273" y="25"/>
                    </a:cubicBezTo>
                    <a:cubicBezTo>
                      <a:pt x="4250" y="9"/>
                      <a:pt x="4224" y="1"/>
                      <a:pt x="419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0" name="Google Shape;391;p27">
                <a:extLst>
                  <a:ext uri="{FF2B5EF4-FFF2-40B4-BE49-F238E27FC236}">
                    <a16:creationId xmlns:a16="http://schemas.microsoft.com/office/drawing/2014/main" id="{4A4B6815-2F67-02AC-5F36-B772BF56961E}"/>
                  </a:ext>
                </a:extLst>
              </p:cNvPr>
              <p:cNvSpPr/>
              <p:nvPr/>
            </p:nvSpPr>
            <p:spPr>
              <a:xfrm>
                <a:off x="3177925" y="3502850"/>
                <a:ext cx="99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3978" h="4204" extrusionOk="0">
                    <a:moveTo>
                      <a:pt x="2885" y="0"/>
                    </a:moveTo>
                    <a:cubicBezTo>
                      <a:pt x="2688" y="0"/>
                      <a:pt x="2491" y="52"/>
                      <a:pt x="2308" y="144"/>
                    </a:cubicBezTo>
                    <a:cubicBezTo>
                      <a:pt x="1399" y="550"/>
                      <a:pt x="647" y="1234"/>
                      <a:pt x="166" y="2106"/>
                    </a:cubicBezTo>
                    <a:lnTo>
                      <a:pt x="136" y="2572"/>
                    </a:lnTo>
                    <a:cubicBezTo>
                      <a:pt x="0" y="2918"/>
                      <a:pt x="105" y="3332"/>
                      <a:pt x="339" y="3617"/>
                    </a:cubicBezTo>
                    <a:cubicBezTo>
                      <a:pt x="594" y="3888"/>
                      <a:pt x="932" y="4076"/>
                      <a:pt x="1301" y="4151"/>
                    </a:cubicBezTo>
                    <a:cubicBezTo>
                      <a:pt x="1429" y="4174"/>
                      <a:pt x="1564" y="4196"/>
                      <a:pt x="1692" y="4204"/>
                    </a:cubicBezTo>
                    <a:cubicBezTo>
                      <a:pt x="2316" y="3422"/>
                      <a:pt x="3707" y="3046"/>
                      <a:pt x="3947" y="2016"/>
                    </a:cubicBezTo>
                    <a:cubicBezTo>
                      <a:pt x="3962" y="1971"/>
                      <a:pt x="3970" y="1918"/>
                      <a:pt x="3977" y="1873"/>
                    </a:cubicBezTo>
                    <a:cubicBezTo>
                      <a:pt x="3812" y="1745"/>
                      <a:pt x="3616" y="1670"/>
                      <a:pt x="3413" y="1655"/>
                    </a:cubicBezTo>
                    <a:cubicBezTo>
                      <a:pt x="3399" y="1655"/>
                      <a:pt x="3385" y="1654"/>
                      <a:pt x="3371" y="1654"/>
                    </a:cubicBezTo>
                    <a:cubicBezTo>
                      <a:pt x="2951" y="1654"/>
                      <a:pt x="2559" y="1866"/>
                      <a:pt x="2203" y="2091"/>
                    </a:cubicBezTo>
                    <a:cubicBezTo>
                      <a:pt x="2504" y="1753"/>
                      <a:pt x="2804" y="1415"/>
                      <a:pt x="3105" y="1076"/>
                    </a:cubicBezTo>
                    <a:cubicBezTo>
                      <a:pt x="3293" y="873"/>
                      <a:pt x="3489" y="618"/>
                      <a:pt x="3413" y="355"/>
                    </a:cubicBezTo>
                    <a:cubicBezTo>
                      <a:pt x="3353" y="152"/>
                      <a:pt x="3143" y="16"/>
                      <a:pt x="2925" y="1"/>
                    </a:cubicBezTo>
                    <a:cubicBezTo>
                      <a:pt x="2911" y="1"/>
                      <a:pt x="2898" y="0"/>
                      <a:pt x="288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1" name="Google Shape;392;p27">
                <a:extLst>
                  <a:ext uri="{FF2B5EF4-FFF2-40B4-BE49-F238E27FC236}">
                    <a16:creationId xmlns:a16="http://schemas.microsoft.com/office/drawing/2014/main" id="{ADA4BD22-4D19-57A0-A84C-A04543750CAD}"/>
                  </a:ext>
                </a:extLst>
              </p:cNvPr>
              <p:cNvSpPr/>
              <p:nvPr/>
            </p:nvSpPr>
            <p:spPr>
              <a:xfrm>
                <a:off x="3151975" y="3540250"/>
                <a:ext cx="72200" cy="89375"/>
              </a:xfrm>
              <a:custGeom>
                <a:avLst/>
                <a:gdLst/>
                <a:ahLst/>
                <a:cxnLst/>
                <a:rect l="l" t="t" r="r" b="b"/>
                <a:pathLst>
                  <a:path w="2888" h="3575" extrusionOk="0">
                    <a:moveTo>
                      <a:pt x="1171" y="0"/>
                    </a:moveTo>
                    <a:cubicBezTo>
                      <a:pt x="1113" y="0"/>
                      <a:pt x="1054" y="8"/>
                      <a:pt x="1001" y="24"/>
                    </a:cubicBezTo>
                    <a:cubicBezTo>
                      <a:pt x="805" y="84"/>
                      <a:pt x="632" y="197"/>
                      <a:pt x="504" y="362"/>
                    </a:cubicBezTo>
                    <a:lnTo>
                      <a:pt x="347" y="640"/>
                    </a:lnTo>
                    <a:cubicBezTo>
                      <a:pt x="1" y="1302"/>
                      <a:pt x="151" y="2121"/>
                      <a:pt x="444" y="2805"/>
                    </a:cubicBezTo>
                    <a:cubicBezTo>
                      <a:pt x="519" y="3008"/>
                      <a:pt x="632" y="3189"/>
                      <a:pt x="783" y="3339"/>
                    </a:cubicBezTo>
                    <a:cubicBezTo>
                      <a:pt x="959" y="3499"/>
                      <a:pt x="1198" y="3574"/>
                      <a:pt x="1438" y="3574"/>
                    </a:cubicBezTo>
                    <a:cubicBezTo>
                      <a:pt x="1618" y="3574"/>
                      <a:pt x="1798" y="3532"/>
                      <a:pt x="1955" y="3452"/>
                    </a:cubicBezTo>
                    <a:cubicBezTo>
                      <a:pt x="2331" y="3264"/>
                      <a:pt x="2602" y="2911"/>
                      <a:pt x="2782" y="2535"/>
                    </a:cubicBezTo>
                    <a:cubicBezTo>
                      <a:pt x="2843" y="2415"/>
                      <a:pt x="2873" y="2287"/>
                      <a:pt x="2880" y="2159"/>
                    </a:cubicBezTo>
                    <a:cubicBezTo>
                      <a:pt x="2888" y="2024"/>
                      <a:pt x="2820" y="1903"/>
                      <a:pt x="2700" y="1836"/>
                    </a:cubicBezTo>
                    <a:cubicBezTo>
                      <a:pt x="2648" y="1813"/>
                      <a:pt x="2592" y="1803"/>
                      <a:pt x="2535" y="1803"/>
                    </a:cubicBezTo>
                    <a:cubicBezTo>
                      <a:pt x="2517" y="1803"/>
                      <a:pt x="2499" y="1804"/>
                      <a:pt x="2482" y="1806"/>
                    </a:cubicBezTo>
                    <a:cubicBezTo>
                      <a:pt x="2228" y="1812"/>
                      <a:pt x="1980" y="1888"/>
                      <a:pt x="1768" y="2021"/>
                    </a:cubicBezTo>
                    <a:lnTo>
                      <a:pt x="1768" y="2021"/>
                    </a:lnTo>
                    <a:cubicBezTo>
                      <a:pt x="1923" y="1912"/>
                      <a:pt x="2059" y="1770"/>
                      <a:pt x="2166" y="1610"/>
                    </a:cubicBezTo>
                    <a:cubicBezTo>
                      <a:pt x="2271" y="1415"/>
                      <a:pt x="2279" y="1152"/>
                      <a:pt x="2128" y="1001"/>
                    </a:cubicBezTo>
                    <a:cubicBezTo>
                      <a:pt x="2029" y="907"/>
                      <a:pt x="1897" y="871"/>
                      <a:pt x="1764" y="871"/>
                    </a:cubicBezTo>
                    <a:cubicBezTo>
                      <a:pt x="1696" y="871"/>
                      <a:pt x="1628" y="881"/>
                      <a:pt x="1565" y="896"/>
                    </a:cubicBezTo>
                    <a:cubicBezTo>
                      <a:pt x="1377" y="943"/>
                      <a:pt x="1202" y="1031"/>
                      <a:pt x="1053" y="1153"/>
                    </a:cubicBezTo>
                    <a:lnTo>
                      <a:pt x="1053" y="1153"/>
                    </a:lnTo>
                    <a:cubicBezTo>
                      <a:pt x="1218" y="990"/>
                      <a:pt x="1357" y="804"/>
                      <a:pt x="1467" y="603"/>
                    </a:cubicBezTo>
                    <a:cubicBezTo>
                      <a:pt x="1534" y="490"/>
                      <a:pt x="1595" y="347"/>
                      <a:pt x="1549" y="219"/>
                    </a:cubicBezTo>
                    <a:cubicBezTo>
                      <a:pt x="1505" y="68"/>
                      <a:pt x="1339" y="0"/>
                      <a:pt x="117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2" name="Google Shape;393;p27">
                <a:extLst>
                  <a:ext uri="{FF2B5EF4-FFF2-40B4-BE49-F238E27FC236}">
                    <a16:creationId xmlns:a16="http://schemas.microsoft.com/office/drawing/2014/main" id="{36079079-5A8C-C0F6-3974-0BDB9362D8BA}"/>
                  </a:ext>
                </a:extLst>
              </p:cNvPr>
              <p:cNvSpPr/>
              <p:nvPr/>
            </p:nvSpPr>
            <p:spPr>
              <a:xfrm>
                <a:off x="2808400" y="3463775"/>
                <a:ext cx="100950" cy="99250"/>
              </a:xfrm>
              <a:custGeom>
                <a:avLst/>
                <a:gdLst/>
                <a:ahLst/>
                <a:cxnLst/>
                <a:rect l="l" t="t" r="r" b="b"/>
                <a:pathLst>
                  <a:path w="4038" h="3970" extrusionOk="0">
                    <a:moveTo>
                      <a:pt x="2414" y="0"/>
                    </a:moveTo>
                    <a:cubicBezTo>
                      <a:pt x="2219" y="0"/>
                      <a:pt x="2027" y="43"/>
                      <a:pt x="1850" y="136"/>
                    </a:cubicBezTo>
                    <a:cubicBezTo>
                      <a:pt x="1707" y="211"/>
                      <a:pt x="1587" y="316"/>
                      <a:pt x="1497" y="444"/>
                    </a:cubicBezTo>
                    <a:cubicBezTo>
                      <a:pt x="1264" y="820"/>
                      <a:pt x="1414" y="1309"/>
                      <a:pt x="1602" y="1699"/>
                    </a:cubicBezTo>
                    <a:cubicBezTo>
                      <a:pt x="1444" y="1444"/>
                      <a:pt x="1241" y="1218"/>
                      <a:pt x="1008" y="1023"/>
                    </a:cubicBezTo>
                    <a:cubicBezTo>
                      <a:pt x="832" y="885"/>
                      <a:pt x="611" y="800"/>
                      <a:pt x="393" y="800"/>
                    </a:cubicBezTo>
                    <a:cubicBezTo>
                      <a:pt x="313" y="800"/>
                      <a:pt x="235" y="811"/>
                      <a:pt x="159" y="835"/>
                    </a:cubicBezTo>
                    <a:cubicBezTo>
                      <a:pt x="121" y="850"/>
                      <a:pt x="91" y="865"/>
                      <a:pt x="53" y="880"/>
                    </a:cubicBezTo>
                    <a:cubicBezTo>
                      <a:pt x="1" y="1730"/>
                      <a:pt x="286" y="2557"/>
                      <a:pt x="843" y="3196"/>
                    </a:cubicBezTo>
                    <a:cubicBezTo>
                      <a:pt x="1106" y="3504"/>
                      <a:pt x="1429" y="3759"/>
                      <a:pt x="1790" y="3940"/>
                    </a:cubicBezTo>
                    <a:cubicBezTo>
                      <a:pt x="1790" y="3947"/>
                      <a:pt x="1790" y="3962"/>
                      <a:pt x="1790" y="3970"/>
                    </a:cubicBezTo>
                    <a:cubicBezTo>
                      <a:pt x="2444" y="3947"/>
                      <a:pt x="3083" y="3587"/>
                      <a:pt x="3489" y="3060"/>
                    </a:cubicBezTo>
                    <a:cubicBezTo>
                      <a:pt x="3692" y="2805"/>
                      <a:pt x="3835" y="2504"/>
                      <a:pt x="3918" y="2188"/>
                    </a:cubicBezTo>
                    <a:cubicBezTo>
                      <a:pt x="4038" y="1752"/>
                      <a:pt x="4000" y="1286"/>
                      <a:pt x="3812" y="873"/>
                    </a:cubicBezTo>
                    <a:cubicBezTo>
                      <a:pt x="3556" y="353"/>
                      <a:pt x="2976" y="0"/>
                      <a:pt x="241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3" name="Google Shape;394;p27">
                <a:extLst>
                  <a:ext uri="{FF2B5EF4-FFF2-40B4-BE49-F238E27FC236}">
                    <a16:creationId xmlns:a16="http://schemas.microsoft.com/office/drawing/2014/main" id="{4295D778-4D52-0F87-3348-C07CF46E8865}"/>
                  </a:ext>
                </a:extLst>
              </p:cNvPr>
              <p:cNvSpPr/>
              <p:nvPr/>
            </p:nvSpPr>
            <p:spPr>
              <a:xfrm>
                <a:off x="2829450" y="3515200"/>
                <a:ext cx="93825" cy="74375"/>
              </a:xfrm>
              <a:custGeom>
                <a:avLst/>
                <a:gdLst/>
                <a:ahLst/>
                <a:cxnLst/>
                <a:rect l="l" t="t" r="r" b="b"/>
                <a:pathLst>
                  <a:path w="3753" h="2975" extrusionOk="0">
                    <a:moveTo>
                      <a:pt x="1420" y="1"/>
                    </a:moveTo>
                    <a:cubicBezTo>
                      <a:pt x="1386" y="1"/>
                      <a:pt x="1351" y="4"/>
                      <a:pt x="1316" y="11"/>
                    </a:cubicBezTo>
                    <a:cubicBezTo>
                      <a:pt x="1098" y="71"/>
                      <a:pt x="971" y="312"/>
                      <a:pt x="971" y="537"/>
                    </a:cubicBezTo>
                    <a:cubicBezTo>
                      <a:pt x="977" y="739"/>
                      <a:pt x="1032" y="935"/>
                      <a:pt x="1124" y="1119"/>
                    </a:cubicBezTo>
                    <a:lnTo>
                      <a:pt x="1124" y="1119"/>
                    </a:lnTo>
                    <a:cubicBezTo>
                      <a:pt x="995" y="898"/>
                      <a:pt x="790" y="800"/>
                      <a:pt x="585" y="800"/>
                    </a:cubicBezTo>
                    <a:cubicBezTo>
                      <a:pt x="354" y="800"/>
                      <a:pt x="123" y="925"/>
                      <a:pt x="1" y="1139"/>
                    </a:cubicBezTo>
                    <a:cubicBezTo>
                      <a:pt x="264" y="1447"/>
                      <a:pt x="587" y="1702"/>
                      <a:pt x="948" y="1883"/>
                    </a:cubicBezTo>
                    <a:cubicBezTo>
                      <a:pt x="948" y="1890"/>
                      <a:pt x="948" y="1905"/>
                      <a:pt x="948" y="1913"/>
                    </a:cubicBezTo>
                    <a:cubicBezTo>
                      <a:pt x="948" y="2011"/>
                      <a:pt x="933" y="2387"/>
                      <a:pt x="926" y="2905"/>
                    </a:cubicBezTo>
                    <a:cubicBezTo>
                      <a:pt x="1110" y="2953"/>
                      <a:pt x="1312" y="2975"/>
                      <a:pt x="1517" y="2975"/>
                    </a:cubicBezTo>
                    <a:cubicBezTo>
                      <a:pt x="2121" y="2975"/>
                      <a:pt x="2758" y="2784"/>
                      <a:pt x="3106" y="2492"/>
                    </a:cubicBezTo>
                    <a:cubicBezTo>
                      <a:pt x="3587" y="2086"/>
                      <a:pt x="3752" y="1372"/>
                      <a:pt x="3549" y="770"/>
                    </a:cubicBezTo>
                    <a:cubicBezTo>
                      <a:pt x="3482" y="530"/>
                      <a:pt x="3331" y="319"/>
                      <a:pt x="3136" y="169"/>
                    </a:cubicBezTo>
                    <a:lnTo>
                      <a:pt x="3068" y="131"/>
                    </a:lnTo>
                    <a:cubicBezTo>
                      <a:pt x="2955" y="59"/>
                      <a:pt x="2823" y="22"/>
                      <a:pt x="2690" y="22"/>
                    </a:cubicBezTo>
                    <a:cubicBezTo>
                      <a:pt x="2602" y="22"/>
                      <a:pt x="2513" y="38"/>
                      <a:pt x="2429" y="71"/>
                    </a:cubicBezTo>
                    <a:cubicBezTo>
                      <a:pt x="2196" y="169"/>
                      <a:pt x="2061" y="424"/>
                      <a:pt x="2106" y="672"/>
                    </a:cubicBezTo>
                    <a:cubicBezTo>
                      <a:pt x="2046" y="492"/>
                      <a:pt x="1948" y="334"/>
                      <a:pt x="1828" y="184"/>
                    </a:cubicBezTo>
                    <a:cubicBezTo>
                      <a:pt x="1723" y="67"/>
                      <a:pt x="1574" y="1"/>
                      <a:pt x="142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4" name="Google Shape;395;p27">
                <a:extLst>
                  <a:ext uri="{FF2B5EF4-FFF2-40B4-BE49-F238E27FC236}">
                    <a16:creationId xmlns:a16="http://schemas.microsoft.com/office/drawing/2014/main" id="{9E9681B2-035C-0849-B436-E52E7A21FEA4}"/>
                  </a:ext>
                </a:extLst>
              </p:cNvPr>
              <p:cNvSpPr/>
              <p:nvPr/>
            </p:nvSpPr>
            <p:spPr>
              <a:xfrm>
                <a:off x="3128675" y="3112675"/>
                <a:ext cx="516325" cy="619100"/>
              </a:xfrm>
              <a:custGeom>
                <a:avLst/>
                <a:gdLst/>
                <a:ahLst/>
                <a:cxnLst/>
                <a:rect l="l" t="t" r="r" b="b"/>
                <a:pathLst>
                  <a:path w="20653" h="24764" extrusionOk="0">
                    <a:moveTo>
                      <a:pt x="286" y="1"/>
                    </a:moveTo>
                    <a:lnTo>
                      <a:pt x="286" y="1"/>
                    </a:lnTo>
                    <a:cubicBezTo>
                      <a:pt x="1" y="1354"/>
                      <a:pt x="166" y="2933"/>
                      <a:pt x="579" y="4076"/>
                    </a:cubicBezTo>
                    <a:cubicBezTo>
                      <a:pt x="1191" y="5757"/>
                      <a:pt x="2774" y="7170"/>
                      <a:pt x="4546" y="7170"/>
                    </a:cubicBezTo>
                    <a:cubicBezTo>
                      <a:pt x="4604" y="7170"/>
                      <a:pt x="4663" y="7169"/>
                      <a:pt x="4722" y="7165"/>
                    </a:cubicBezTo>
                    <a:lnTo>
                      <a:pt x="4722" y="7165"/>
                    </a:lnTo>
                    <a:cubicBezTo>
                      <a:pt x="3729" y="9188"/>
                      <a:pt x="3624" y="11541"/>
                      <a:pt x="4429" y="13646"/>
                    </a:cubicBezTo>
                    <a:cubicBezTo>
                      <a:pt x="4684" y="14300"/>
                      <a:pt x="5030" y="14924"/>
                      <a:pt x="5594" y="15330"/>
                    </a:cubicBezTo>
                    <a:cubicBezTo>
                      <a:pt x="6053" y="15666"/>
                      <a:pt x="6593" y="15809"/>
                      <a:pt x="7152" y="15809"/>
                    </a:cubicBezTo>
                    <a:cubicBezTo>
                      <a:pt x="8029" y="15809"/>
                      <a:pt x="8953" y="15456"/>
                      <a:pt x="9684" y="14947"/>
                    </a:cubicBezTo>
                    <a:lnTo>
                      <a:pt x="9684" y="14947"/>
                    </a:lnTo>
                    <a:cubicBezTo>
                      <a:pt x="9714" y="16240"/>
                      <a:pt x="9609" y="17540"/>
                      <a:pt x="9864" y="18811"/>
                    </a:cubicBezTo>
                    <a:cubicBezTo>
                      <a:pt x="10443" y="21705"/>
                      <a:pt x="12992" y="24028"/>
                      <a:pt x="15886" y="24622"/>
                    </a:cubicBezTo>
                    <a:cubicBezTo>
                      <a:pt x="16326" y="24711"/>
                      <a:pt x="16775" y="24763"/>
                      <a:pt x="17221" y="24763"/>
                    </a:cubicBezTo>
                    <a:cubicBezTo>
                      <a:pt x="17607" y="24763"/>
                      <a:pt x="17991" y="24724"/>
                      <a:pt x="18367" y="24637"/>
                    </a:cubicBezTo>
                    <a:cubicBezTo>
                      <a:pt x="19232" y="24427"/>
                      <a:pt x="20013" y="23983"/>
                      <a:pt x="20653" y="23367"/>
                    </a:cubicBezTo>
                    <a:lnTo>
                      <a:pt x="20653" y="22532"/>
                    </a:lnTo>
                    <a:cubicBezTo>
                      <a:pt x="20653" y="22134"/>
                      <a:pt x="20645" y="21750"/>
                      <a:pt x="20622" y="21352"/>
                    </a:cubicBezTo>
                    <a:cubicBezTo>
                      <a:pt x="20592" y="20653"/>
                      <a:pt x="20532" y="19969"/>
                      <a:pt x="20434" y="19300"/>
                    </a:cubicBezTo>
                    <a:cubicBezTo>
                      <a:pt x="20412" y="19119"/>
                      <a:pt x="20382" y="18931"/>
                      <a:pt x="20352" y="18751"/>
                    </a:cubicBezTo>
                    <a:cubicBezTo>
                      <a:pt x="20141" y="17390"/>
                      <a:pt x="19795" y="16052"/>
                      <a:pt x="19329" y="14759"/>
                    </a:cubicBezTo>
                    <a:cubicBezTo>
                      <a:pt x="19029" y="13909"/>
                      <a:pt x="18675" y="13075"/>
                      <a:pt x="18269" y="12270"/>
                    </a:cubicBezTo>
                    <a:cubicBezTo>
                      <a:pt x="18014" y="11781"/>
                      <a:pt x="17751" y="11300"/>
                      <a:pt x="17465" y="10834"/>
                    </a:cubicBezTo>
                    <a:cubicBezTo>
                      <a:pt x="16991" y="10037"/>
                      <a:pt x="16457" y="9278"/>
                      <a:pt x="15879" y="8556"/>
                    </a:cubicBezTo>
                    <a:cubicBezTo>
                      <a:pt x="15653" y="8263"/>
                      <a:pt x="15420" y="7985"/>
                      <a:pt x="15172" y="7707"/>
                    </a:cubicBezTo>
                    <a:cubicBezTo>
                      <a:pt x="11360" y="3376"/>
                      <a:pt x="5955" y="647"/>
                      <a:pt x="28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5" name="Google Shape;396;p27">
                <a:extLst>
                  <a:ext uri="{FF2B5EF4-FFF2-40B4-BE49-F238E27FC236}">
                    <a16:creationId xmlns:a16="http://schemas.microsoft.com/office/drawing/2014/main" id="{68090398-9288-4F2B-F543-0BB0ACE33EB2}"/>
                  </a:ext>
                </a:extLst>
              </p:cNvPr>
              <p:cNvSpPr/>
              <p:nvPr/>
            </p:nvSpPr>
            <p:spPr>
              <a:xfrm>
                <a:off x="2547350" y="3189000"/>
                <a:ext cx="307875" cy="380250"/>
              </a:xfrm>
              <a:custGeom>
                <a:avLst/>
                <a:gdLst/>
                <a:ahLst/>
                <a:cxnLst/>
                <a:rect l="l" t="t" r="r" b="b"/>
                <a:pathLst>
                  <a:path w="12315" h="15210" extrusionOk="0">
                    <a:moveTo>
                      <a:pt x="9488" y="0"/>
                    </a:moveTo>
                    <a:cubicBezTo>
                      <a:pt x="8736" y="459"/>
                      <a:pt x="8007" y="970"/>
                      <a:pt x="7308" y="1519"/>
                    </a:cubicBezTo>
                    <a:cubicBezTo>
                      <a:pt x="7188" y="1616"/>
                      <a:pt x="7067" y="1707"/>
                      <a:pt x="6947" y="1804"/>
                    </a:cubicBezTo>
                    <a:cubicBezTo>
                      <a:pt x="6473" y="2195"/>
                      <a:pt x="6007" y="2616"/>
                      <a:pt x="5549" y="3052"/>
                    </a:cubicBezTo>
                    <a:cubicBezTo>
                      <a:pt x="5188" y="3406"/>
                      <a:pt x="4834" y="3774"/>
                      <a:pt x="4489" y="4150"/>
                    </a:cubicBezTo>
                    <a:cubicBezTo>
                      <a:pt x="4451" y="4195"/>
                      <a:pt x="4421" y="4233"/>
                      <a:pt x="4368" y="4285"/>
                    </a:cubicBezTo>
                    <a:cubicBezTo>
                      <a:pt x="4316" y="4345"/>
                      <a:pt x="4271" y="4398"/>
                      <a:pt x="4225" y="4451"/>
                    </a:cubicBezTo>
                    <a:cubicBezTo>
                      <a:pt x="4180" y="4503"/>
                      <a:pt x="4135" y="4548"/>
                      <a:pt x="4098" y="4594"/>
                    </a:cubicBezTo>
                    <a:cubicBezTo>
                      <a:pt x="3902" y="4819"/>
                      <a:pt x="3707" y="5052"/>
                      <a:pt x="3519" y="5293"/>
                    </a:cubicBezTo>
                    <a:cubicBezTo>
                      <a:pt x="2992" y="5947"/>
                      <a:pt x="2504" y="6623"/>
                      <a:pt x="2053" y="7330"/>
                    </a:cubicBezTo>
                    <a:cubicBezTo>
                      <a:pt x="2015" y="7390"/>
                      <a:pt x="1970" y="7458"/>
                      <a:pt x="1932" y="7518"/>
                    </a:cubicBezTo>
                    <a:cubicBezTo>
                      <a:pt x="1572" y="8104"/>
                      <a:pt x="1233" y="8706"/>
                      <a:pt x="917" y="9322"/>
                    </a:cubicBezTo>
                    <a:cubicBezTo>
                      <a:pt x="1045" y="9322"/>
                      <a:pt x="1173" y="9322"/>
                      <a:pt x="1293" y="9337"/>
                    </a:cubicBezTo>
                    <a:cubicBezTo>
                      <a:pt x="1639" y="9375"/>
                      <a:pt x="2000" y="9488"/>
                      <a:pt x="2211" y="9751"/>
                    </a:cubicBezTo>
                    <a:cubicBezTo>
                      <a:pt x="2376" y="9961"/>
                      <a:pt x="2451" y="10217"/>
                      <a:pt x="2436" y="10480"/>
                    </a:cubicBezTo>
                    <a:cubicBezTo>
                      <a:pt x="2399" y="11217"/>
                      <a:pt x="1782" y="11788"/>
                      <a:pt x="1166" y="12194"/>
                    </a:cubicBezTo>
                    <a:cubicBezTo>
                      <a:pt x="797" y="12435"/>
                      <a:pt x="406" y="12653"/>
                      <a:pt x="0" y="12833"/>
                    </a:cubicBezTo>
                    <a:cubicBezTo>
                      <a:pt x="669" y="13096"/>
                      <a:pt x="1361" y="13307"/>
                      <a:pt x="2068" y="13457"/>
                    </a:cubicBezTo>
                    <a:cubicBezTo>
                      <a:pt x="2158" y="13480"/>
                      <a:pt x="2256" y="13502"/>
                      <a:pt x="2346" y="13525"/>
                    </a:cubicBezTo>
                    <a:cubicBezTo>
                      <a:pt x="2707" y="13608"/>
                      <a:pt x="3068" y="13668"/>
                      <a:pt x="3421" y="13728"/>
                    </a:cubicBezTo>
                    <a:cubicBezTo>
                      <a:pt x="6255" y="14179"/>
                      <a:pt x="9187" y="14209"/>
                      <a:pt x="11886" y="15209"/>
                    </a:cubicBezTo>
                    <a:cubicBezTo>
                      <a:pt x="11894" y="15074"/>
                      <a:pt x="11909" y="14931"/>
                      <a:pt x="11916" y="14796"/>
                    </a:cubicBezTo>
                    <a:lnTo>
                      <a:pt x="11916" y="14788"/>
                    </a:lnTo>
                    <a:cubicBezTo>
                      <a:pt x="12127" y="11939"/>
                      <a:pt x="12315" y="9074"/>
                      <a:pt x="12037" y="6240"/>
                    </a:cubicBezTo>
                    <a:cubicBezTo>
                      <a:pt x="12029" y="6157"/>
                      <a:pt x="12022" y="6075"/>
                      <a:pt x="12007" y="5992"/>
                    </a:cubicBezTo>
                    <a:cubicBezTo>
                      <a:pt x="11984" y="5759"/>
                      <a:pt x="11954" y="5533"/>
                      <a:pt x="11924" y="5300"/>
                    </a:cubicBezTo>
                    <a:lnTo>
                      <a:pt x="11901" y="5135"/>
                    </a:lnTo>
                    <a:cubicBezTo>
                      <a:pt x="11819" y="4586"/>
                      <a:pt x="11698" y="4045"/>
                      <a:pt x="11533" y="3511"/>
                    </a:cubicBezTo>
                    <a:cubicBezTo>
                      <a:pt x="11518" y="3458"/>
                      <a:pt x="11503" y="3406"/>
                      <a:pt x="11480" y="3353"/>
                    </a:cubicBezTo>
                    <a:cubicBezTo>
                      <a:pt x="11398" y="3488"/>
                      <a:pt x="11307" y="3616"/>
                      <a:pt x="11217" y="3744"/>
                    </a:cubicBezTo>
                    <a:cubicBezTo>
                      <a:pt x="10871" y="4210"/>
                      <a:pt x="10443" y="4601"/>
                      <a:pt x="9954" y="4894"/>
                    </a:cubicBezTo>
                    <a:cubicBezTo>
                      <a:pt x="9715" y="5033"/>
                      <a:pt x="9438" y="5148"/>
                      <a:pt x="9169" y="5148"/>
                    </a:cubicBezTo>
                    <a:cubicBezTo>
                      <a:pt x="9057" y="5148"/>
                      <a:pt x="8947" y="5128"/>
                      <a:pt x="8841" y="5082"/>
                    </a:cubicBezTo>
                    <a:cubicBezTo>
                      <a:pt x="8571" y="4954"/>
                      <a:pt x="8383" y="4699"/>
                      <a:pt x="8330" y="4406"/>
                    </a:cubicBezTo>
                    <a:cubicBezTo>
                      <a:pt x="8278" y="4112"/>
                      <a:pt x="8300" y="3819"/>
                      <a:pt x="8383" y="3534"/>
                    </a:cubicBezTo>
                    <a:cubicBezTo>
                      <a:pt x="8646" y="2579"/>
                      <a:pt x="9315" y="1774"/>
                      <a:pt x="10142" y="1241"/>
                    </a:cubicBezTo>
                    <a:cubicBezTo>
                      <a:pt x="10210" y="1195"/>
                      <a:pt x="10285" y="1150"/>
                      <a:pt x="10360" y="1105"/>
                    </a:cubicBezTo>
                    <a:lnTo>
                      <a:pt x="10383" y="1090"/>
                    </a:lnTo>
                    <a:cubicBezTo>
                      <a:pt x="10375" y="1083"/>
                      <a:pt x="10375" y="1075"/>
                      <a:pt x="10368" y="1075"/>
                    </a:cubicBezTo>
                    <a:cubicBezTo>
                      <a:pt x="10112" y="684"/>
                      <a:pt x="9819" y="331"/>
                      <a:pt x="94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6" name="Google Shape;397;p27">
                <a:extLst>
                  <a:ext uri="{FF2B5EF4-FFF2-40B4-BE49-F238E27FC236}">
                    <a16:creationId xmlns:a16="http://schemas.microsoft.com/office/drawing/2014/main" id="{C75E730A-0BBB-6A9B-2E35-E596ECF1C7B3}"/>
                  </a:ext>
                </a:extLst>
              </p:cNvPr>
              <p:cNvSpPr/>
              <p:nvPr/>
            </p:nvSpPr>
            <p:spPr>
              <a:xfrm>
                <a:off x="2598650" y="3478250"/>
                <a:ext cx="20735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8294" h="1955" extrusionOk="0">
                    <a:moveTo>
                      <a:pt x="8090" y="0"/>
                    </a:moveTo>
                    <a:cubicBezTo>
                      <a:pt x="5286" y="23"/>
                      <a:pt x="2527" y="669"/>
                      <a:pt x="1" y="1887"/>
                    </a:cubicBezTo>
                    <a:cubicBezTo>
                      <a:pt x="91" y="1910"/>
                      <a:pt x="189" y="1932"/>
                      <a:pt x="286" y="1955"/>
                    </a:cubicBezTo>
                    <a:cubicBezTo>
                      <a:pt x="2767" y="797"/>
                      <a:pt x="5466" y="196"/>
                      <a:pt x="8203" y="188"/>
                    </a:cubicBezTo>
                    <a:cubicBezTo>
                      <a:pt x="8255" y="188"/>
                      <a:pt x="8293" y="151"/>
                      <a:pt x="8293" y="98"/>
                    </a:cubicBezTo>
                    <a:cubicBezTo>
                      <a:pt x="8293" y="45"/>
                      <a:pt x="8255" y="0"/>
                      <a:pt x="820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7" name="Google Shape;398;p27">
                <a:extLst>
                  <a:ext uri="{FF2B5EF4-FFF2-40B4-BE49-F238E27FC236}">
                    <a16:creationId xmlns:a16="http://schemas.microsoft.com/office/drawing/2014/main" id="{6B1E87AE-6385-F66D-233F-8E9C3FAC3680}"/>
                  </a:ext>
                </a:extLst>
              </p:cNvPr>
              <p:cNvSpPr/>
              <p:nvPr/>
            </p:nvSpPr>
            <p:spPr>
              <a:xfrm>
                <a:off x="2787550" y="3338975"/>
                <a:ext cx="60550" cy="116000"/>
              </a:xfrm>
              <a:custGeom>
                <a:avLst/>
                <a:gdLst/>
                <a:ahLst/>
                <a:cxnLst/>
                <a:rect l="l" t="t" r="r" b="b"/>
                <a:pathLst>
                  <a:path w="2422" h="4640" extrusionOk="0">
                    <a:moveTo>
                      <a:pt x="2399" y="0"/>
                    </a:moveTo>
                    <a:cubicBezTo>
                      <a:pt x="2135" y="279"/>
                      <a:pt x="1887" y="579"/>
                      <a:pt x="1654" y="880"/>
                    </a:cubicBezTo>
                    <a:cubicBezTo>
                      <a:pt x="767" y="2038"/>
                      <a:pt x="218" y="3218"/>
                      <a:pt x="23" y="4383"/>
                    </a:cubicBezTo>
                    <a:cubicBezTo>
                      <a:pt x="15" y="4429"/>
                      <a:pt x="8" y="4489"/>
                      <a:pt x="0" y="4534"/>
                    </a:cubicBezTo>
                    <a:cubicBezTo>
                      <a:pt x="0" y="4586"/>
                      <a:pt x="30" y="4632"/>
                      <a:pt x="83" y="4639"/>
                    </a:cubicBezTo>
                    <a:lnTo>
                      <a:pt x="113" y="4639"/>
                    </a:lnTo>
                    <a:cubicBezTo>
                      <a:pt x="136" y="4632"/>
                      <a:pt x="151" y="4624"/>
                      <a:pt x="166" y="4601"/>
                    </a:cubicBezTo>
                    <a:cubicBezTo>
                      <a:pt x="181" y="4586"/>
                      <a:pt x="181" y="4571"/>
                      <a:pt x="181" y="4556"/>
                    </a:cubicBezTo>
                    <a:cubicBezTo>
                      <a:pt x="346" y="3376"/>
                      <a:pt x="895" y="2181"/>
                      <a:pt x="1797" y="993"/>
                    </a:cubicBezTo>
                    <a:cubicBezTo>
                      <a:pt x="2000" y="737"/>
                      <a:pt x="2211" y="489"/>
                      <a:pt x="2421" y="241"/>
                    </a:cubicBezTo>
                    <a:cubicBezTo>
                      <a:pt x="2421" y="158"/>
                      <a:pt x="2414" y="76"/>
                      <a:pt x="239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8" name="Google Shape;399;p27">
                <a:extLst>
                  <a:ext uri="{FF2B5EF4-FFF2-40B4-BE49-F238E27FC236}">
                    <a16:creationId xmlns:a16="http://schemas.microsoft.com/office/drawing/2014/main" id="{17701CDE-53A8-482E-5BC5-4C577AE01517}"/>
                  </a:ext>
                </a:extLst>
              </p:cNvPr>
              <p:cNvSpPr/>
              <p:nvPr/>
            </p:nvSpPr>
            <p:spPr>
              <a:xfrm>
                <a:off x="2656350" y="3292750"/>
                <a:ext cx="195125" cy="283100"/>
              </a:xfrm>
              <a:custGeom>
                <a:avLst/>
                <a:gdLst/>
                <a:ahLst/>
                <a:cxnLst/>
                <a:rect l="l" t="t" r="r" b="b"/>
                <a:pathLst>
                  <a:path w="7805" h="11324" extrusionOk="0">
                    <a:moveTo>
                      <a:pt x="121" y="0"/>
                    </a:moveTo>
                    <a:cubicBezTo>
                      <a:pt x="83" y="45"/>
                      <a:pt x="46" y="90"/>
                      <a:pt x="1" y="143"/>
                    </a:cubicBezTo>
                    <a:cubicBezTo>
                      <a:pt x="136" y="263"/>
                      <a:pt x="271" y="406"/>
                      <a:pt x="422" y="549"/>
                    </a:cubicBezTo>
                    <a:cubicBezTo>
                      <a:pt x="452" y="579"/>
                      <a:pt x="482" y="609"/>
                      <a:pt x="512" y="639"/>
                    </a:cubicBezTo>
                    <a:cubicBezTo>
                      <a:pt x="602" y="722"/>
                      <a:pt x="685" y="812"/>
                      <a:pt x="768" y="895"/>
                    </a:cubicBezTo>
                    <a:cubicBezTo>
                      <a:pt x="1685" y="1827"/>
                      <a:pt x="2549" y="2812"/>
                      <a:pt x="3361" y="3834"/>
                    </a:cubicBezTo>
                    <a:cubicBezTo>
                      <a:pt x="3429" y="3917"/>
                      <a:pt x="3489" y="4000"/>
                      <a:pt x="3549" y="4075"/>
                    </a:cubicBezTo>
                    <a:cubicBezTo>
                      <a:pt x="4369" y="5142"/>
                      <a:pt x="5121" y="6263"/>
                      <a:pt x="5790" y="7428"/>
                    </a:cubicBezTo>
                    <a:cubicBezTo>
                      <a:pt x="5827" y="7488"/>
                      <a:pt x="5857" y="7548"/>
                      <a:pt x="5887" y="7608"/>
                    </a:cubicBezTo>
                    <a:cubicBezTo>
                      <a:pt x="6519" y="8713"/>
                      <a:pt x="7060" y="9864"/>
                      <a:pt x="7519" y="11052"/>
                    </a:cubicBezTo>
                    <a:cubicBezTo>
                      <a:pt x="7549" y="11127"/>
                      <a:pt x="7571" y="11194"/>
                      <a:pt x="7601" y="11262"/>
                    </a:cubicBezTo>
                    <a:cubicBezTo>
                      <a:pt x="7615" y="11301"/>
                      <a:pt x="7651" y="11324"/>
                      <a:pt x="7690" y="11324"/>
                    </a:cubicBezTo>
                    <a:cubicBezTo>
                      <a:pt x="7695" y="11324"/>
                      <a:pt x="7701" y="11323"/>
                      <a:pt x="7707" y="11322"/>
                    </a:cubicBezTo>
                    <a:lnTo>
                      <a:pt x="7714" y="11322"/>
                    </a:lnTo>
                    <a:cubicBezTo>
                      <a:pt x="7774" y="11307"/>
                      <a:pt x="7804" y="11247"/>
                      <a:pt x="7782" y="11194"/>
                    </a:cubicBezTo>
                    <a:cubicBezTo>
                      <a:pt x="7707" y="11006"/>
                      <a:pt x="7639" y="10826"/>
                      <a:pt x="7564" y="10638"/>
                    </a:cubicBezTo>
                    <a:cubicBezTo>
                      <a:pt x="6977" y="9180"/>
                      <a:pt x="6256" y="7781"/>
                      <a:pt x="5421" y="6450"/>
                    </a:cubicBezTo>
                    <a:lnTo>
                      <a:pt x="5278" y="6225"/>
                    </a:lnTo>
                    <a:cubicBezTo>
                      <a:pt x="4797" y="5473"/>
                      <a:pt x="4278" y="4729"/>
                      <a:pt x="3715" y="3992"/>
                    </a:cubicBezTo>
                    <a:cubicBezTo>
                      <a:pt x="3692" y="3970"/>
                      <a:pt x="3677" y="3939"/>
                      <a:pt x="3654" y="3917"/>
                    </a:cubicBezTo>
                    <a:cubicBezTo>
                      <a:pt x="3023" y="3090"/>
                      <a:pt x="2331" y="2285"/>
                      <a:pt x="1587" y="1489"/>
                    </a:cubicBezTo>
                    <a:cubicBezTo>
                      <a:pt x="1534" y="1436"/>
                      <a:pt x="1489" y="1376"/>
                      <a:pt x="1429" y="1323"/>
                    </a:cubicBezTo>
                    <a:cubicBezTo>
                      <a:pt x="1181" y="1053"/>
                      <a:pt x="918" y="782"/>
                      <a:pt x="647" y="511"/>
                    </a:cubicBezTo>
                    <a:cubicBezTo>
                      <a:pt x="459" y="331"/>
                      <a:pt x="294" y="158"/>
                      <a:pt x="12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9" name="Google Shape;400;p27">
                <a:extLst>
                  <a:ext uri="{FF2B5EF4-FFF2-40B4-BE49-F238E27FC236}">
                    <a16:creationId xmlns:a16="http://schemas.microsoft.com/office/drawing/2014/main" id="{FD9E780F-F62C-3062-014B-6E296AF5212B}"/>
                  </a:ext>
                </a:extLst>
              </p:cNvPr>
              <p:cNvSpPr/>
              <p:nvPr/>
            </p:nvSpPr>
            <p:spPr>
              <a:xfrm>
                <a:off x="2595450" y="3372050"/>
                <a:ext cx="153600" cy="22950"/>
              </a:xfrm>
              <a:custGeom>
                <a:avLst/>
                <a:gdLst/>
                <a:ahLst/>
                <a:cxnLst/>
                <a:rect l="l" t="t" r="r" b="b"/>
                <a:pathLst>
                  <a:path w="6144" h="918" extrusionOk="0">
                    <a:moveTo>
                      <a:pt x="642" y="0"/>
                    </a:moveTo>
                    <a:cubicBezTo>
                      <a:pt x="465" y="0"/>
                      <a:pt x="289" y="3"/>
                      <a:pt x="114" y="8"/>
                    </a:cubicBezTo>
                    <a:cubicBezTo>
                      <a:pt x="76" y="68"/>
                      <a:pt x="38" y="136"/>
                      <a:pt x="1" y="196"/>
                    </a:cubicBezTo>
                    <a:cubicBezTo>
                      <a:pt x="226" y="187"/>
                      <a:pt x="453" y="183"/>
                      <a:pt x="681" y="183"/>
                    </a:cubicBezTo>
                    <a:cubicBezTo>
                      <a:pt x="2368" y="183"/>
                      <a:pt x="4144" y="427"/>
                      <a:pt x="5978" y="910"/>
                    </a:cubicBezTo>
                    <a:cubicBezTo>
                      <a:pt x="5993" y="910"/>
                      <a:pt x="6015" y="910"/>
                      <a:pt x="6030" y="918"/>
                    </a:cubicBezTo>
                    <a:lnTo>
                      <a:pt x="6068" y="918"/>
                    </a:lnTo>
                    <a:cubicBezTo>
                      <a:pt x="6098" y="910"/>
                      <a:pt x="6128" y="888"/>
                      <a:pt x="6136" y="850"/>
                    </a:cubicBezTo>
                    <a:cubicBezTo>
                      <a:pt x="6143" y="835"/>
                      <a:pt x="6143" y="828"/>
                      <a:pt x="6136" y="813"/>
                    </a:cubicBezTo>
                    <a:cubicBezTo>
                      <a:pt x="6136" y="782"/>
                      <a:pt x="6121" y="752"/>
                      <a:pt x="6090" y="737"/>
                    </a:cubicBezTo>
                    <a:lnTo>
                      <a:pt x="6075" y="737"/>
                    </a:lnTo>
                    <a:cubicBezTo>
                      <a:pt x="5985" y="715"/>
                      <a:pt x="5888" y="692"/>
                      <a:pt x="5797" y="670"/>
                    </a:cubicBezTo>
                    <a:cubicBezTo>
                      <a:pt x="4012" y="222"/>
                      <a:pt x="2288" y="0"/>
                      <a:pt x="64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0" name="Google Shape;401;p27">
                <a:extLst>
                  <a:ext uri="{FF2B5EF4-FFF2-40B4-BE49-F238E27FC236}">
                    <a16:creationId xmlns:a16="http://schemas.microsoft.com/office/drawing/2014/main" id="{60A31C01-02F4-E1CA-D745-8FF27562778E}"/>
                  </a:ext>
                </a:extLst>
              </p:cNvPr>
              <p:cNvSpPr/>
              <p:nvPr/>
            </p:nvSpPr>
            <p:spPr>
              <a:xfrm>
                <a:off x="2649400" y="3300075"/>
                <a:ext cx="280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600" extrusionOk="0">
                    <a:moveTo>
                      <a:pt x="121" y="0"/>
                    </a:moveTo>
                    <a:cubicBezTo>
                      <a:pt x="83" y="53"/>
                      <a:pt x="38" y="98"/>
                      <a:pt x="1" y="143"/>
                    </a:cubicBezTo>
                    <a:cubicBezTo>
                      <a:pt x="331" y="278"/>
                      <a:pt x="655" y="429"/>
                      <a:pt x="970" y="594"/>
                    </a:cubicBezTo>
                    <a:cubicBezTo>
                      <a:pt x="978" y="598"/>
                      <a:pt x="987" y="600"/>
                      <a:pt x="998" y="600"/>
                    </a:cubicBezTo>
                    <a:cubicBezTo>
                      <a:pt x="1008" y="600"/>
                      <a:pt x="1019" y="598"/>
                      <a:pt x="1031" y="594"/>
                    </a:cubicBezTo>
                    <a:cubicBezTo>
                      <a:pt x="1061" y="594"/>
                      <a:pt x="1083" y="579"/>
                      <a:pt x="1091" y="557"/>
                    </a:cubicBezTo>
                    <a:cubicBezTo>
                      <a:pt x="1121" y="504"/>
                      <a:pt x="1098" y="444"/>
                      <a:pt x="1046" y="421"/>
                    </a:cubicBezTo>
                    <a:cubicBezTo>
                      <a:pt x="933" y="361"/>
                      <a:pt x="805" y="301"/>
                      <a:pt x="685" y="248"/>
                    </a:cubicBezTo>
                    <a:cubicBezTo>
                      <a:pt x="497" y="158"/>
                      <a:pt x="309" y="75"/>
                      <a:pt x="12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1" name="Google Shape;402;p27">
                <a:extLst>
                  <a:ext uri="{FF2B5EF4-FFF2-40B4-BE49-F238E27FC236}">
                    <a16:creationId xmlns:a16="http://schemas.microsoft.com/office/drawing/2014/main" id="{EDB2E488-6FCF-5133-8B31-7550422BB86D}"/>
                  </a:ext>
                </a:extLst>
              </p:cNvPr>
              <p:cNvSpPr/>
              <p:nvPr/>
            </p:nvSpPr>
            <p:spPr>
              <a:xfrm>
                <a:off x="2690950" y="3226775"/>
                <a:ext cx="38725" cy="1054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4216" extrusionOk="0">
                    <a:moveTo>
                      <a:pt x="1549" y="0"/>
                    </a:moveTo>
                    <a:lnTo>
                      <a:pt x="1549" y="0"/>
                    </a:lnTo>
                    <a:cubicBezTo>
                      <a:pt x="1428" y="90"/>
                      <a:pt x="1308" y="188"/>
                      <a:pt x="1188" y="286"/>
                    </a:cubicBezTo>
                    <a:cubicBezTo>
                      <a:pt x="662" y="1338"/>
                      <a:pt x="278" y="2549"/>
                      <a:pt x="38" y="3947"/>
                    </a:cubicBezTo>
                    <a:lnTo>
                      <a:pt x="38" y="3955"/>
                    </a:lnTo>
                    <a:cubicBezTo>
                      <a:pt x="23" y="4000"/>
                      <a:pt x="15" y="4052"/>
                      <a:pt x="8" y="4105"/>
                    </a:cubicBezTo>
                    <a:cubicBezTo>
                      <a:pt x="0" y="4158"/>
                      <a:pt x="38" y="4203"/>
                      <a:pt x="83" y="4210"/>
                    </a:cubicBezTo>
                    <a:cubicBezTo>
                      <a:pt x="87" y="4214"/>
                      <a:pt x="92" y="4216"/>
                      <a:pt x="98" y="4216"/>
                    </a:cubicBezTo>
                    <a:cubicBezTo>
                      <a:pt x="103" y="4216"/>
                      <a:pt x="109" y="4214"/>
                      <a:pt x="113" y="4210"/>
                    </a:cubicBezTo>
                    <a:cubicBezTo>
                      <a:pt x="150" y="4203"/>
                      <a:pt x="180" y="4173"/>
                      <a:pt x="188" y="4135"/>
                    </a:cubicBezTo>
                    <a:lnTo>
                      <a:pt x="188" y="4113"/>
                    </a:lnTo>
                    <a:cubicBezTo>
                      <a:pt x="459" y="2511"/>
                      <a:pt x="902" y="1158"/>
                      <a:pt x="154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2" name="Google Shape;403;p27">
                <a:extLst>
                  <a:ext uri="{FF2B5EF4-FFF2-40B4-BE49-F238E27FC236}">
                    <a16:creationId xmlns:a16="http://schemas.microsoft.com/office/drawing/2014/main" id="{614DCAD7-D36A-EEF6-7E3D-13D022792EA0}"/>
                  </a:ext>
                </a:extLst>
              </p:cNvPr>
              <p:cNvSpPr/>
              <p:nvPr/>
            </p:nvSpPr>
            <p:spPr>
              <a:xfrm>
                <a:off x="2799375" y="3109175"/>
                <a:ext cx="448100" cy="254900"/>
              </a:xfrm>
              <a:custGeom>
                <a:avLst/>
                <a:gdLst/>
                <a:ahLst/>
                <a:cxnLst/>
                <a:rect l="l" t="t" r="r" b="b"/>
                <a:pathLst>
                  <a:path w="17924" h="10196" extrusionOk="0">
                    <a:moveTo>
                      <a:pt x="10958" y="0"/>
                    </a:moveTo>
                    <a:cubicBezTo>
                      <a:pt x="10744" y="0"/>
                      <a:pt x="10530" y="4"/>
                      <a:pt x="10316" y="13"/>
                    </a:cubicBezTo>
                    <a:lnTo>
                      <a:pt x="10128" y="13"/>
                    </a:lnTo>
                    <a:cubicBezTo>
                      <a:pt x="9391" y="28"/>
                      <a:pt x="8654" y="88"/>
                      <a:pt x="7917" y="186"/>
                    </a:cubicBezTo>
                    <a:lnTo>
                      <a:pt x="7827" y="201"/>
                    </a:lnTo>
                    <a:cubicBezTo>
                      <a:pt x="7760" y="208"/>
                      <a:pt x="7692" y="216"/>
                      <a:pt x="7624" y="231"/>
                    </a:cubicBezTo>
                    <a:lnTo>
                      <a:pt x="7609" y="231"/>
                    </a:lnTo>
                    <a:cubicBezTo>
                      <a:pt x="6677" y="366"/>
                      <a:pt x="5752" y="562"/>
                      <a:pt x="4835" y="817"/>
                    </a:cubicBezTo>
                    <a:cubicBezTo>
                      <a:pt x="4437" y="923"/>
                      <a:pt x="4038" y="1050"/>
                      <a:pt x="3647" y="1186"/>
                    </a:cubicBezTo>
                    <a:cubicBezTo>
                      <a:pt x="2850" y="1456"/>
                      <a:pt x="2076" y="1772"/>
                      <a:pt x="1317" y="2141"/>
                    </a:cubicBezTo>
                    <a:cubicBezTo>
                      <a:pt x="1091" y="2486"/>
                      <a:pt x="881" y="2855"/>
                      <a:pt x="693" y="3223"/>
                    </a:cubicBezTo>
                    <a:cubicBezTo>
                      <a:pt x="527" y="3561"/>
                      <a:pt x="384" y="3907"/>
                      <a:pt x="272" y="4261"/>
                    </a:cubicBezTo>
                    <a:cubicBezTo>
                      <a:pt x="272" y="4268"/>
                      <a:pt x="264" y="4276"/>
                      <a:pt x="264" y="4291"/>
                    </a:cubicBezTo>
                    <a:cubicBezTo>
                      <a:pt x="84" y="4877"/>
                      <a:pt x="1" y="5479"/>
                      <a:pt x="144" y="6072"/>
                    </a:cubicBezTo>
                    <a:cubicBezTo>
                      <a:pt x="234" y="6441"/>
                      <a:pt x="392" y="6787"/>
                      <a:pt x="610" y="7095"/>
                    </a:cubicBezTo>
                    <a:cubicBezTo>
                      <a:pt x="647" y="7148"/>
                      <a:pt x="685" y="7200"/>
                      <a:pt x="723" y="7245"/>
                    </a:cubicBezTo>
                    <a:cubicBezTo>
                      <a:pt x="738" y="7275"/>
                      <a:pt x="760" y="7305"/>
                      <a:pt x="783" y="7328"/>
                    </a:cubicBezTo>
                    <a:cubicBezTo>
                      <a:pt x="933" y="7523"/>
                      <a:pt x="1099" y="7696"/>
                      <a:pt x="1271" y="7862"/>
                    </a:cubicBezTo>
                    <a:cubicBezTo>
                      <a:pt x="1444" y="8027"/>
                      <a:pt x="1632" y="8185"/>
                      <a:pt x="1828" y="8328"/>
                    </a:cubicBezTo>
                    <a:cubicBezTo>
                      <a:pt x="2061" y="8516"/>
                      <a:pt x="2317" y="8689"/>
                      <a:pt x="2580" y="8839"/>
                    </a:cubicBezTo>
                    <a:cubicBezTo>
                      <a:pt x="3031" y="8095"/>
                      <a:pt x="3933" y="7441"/>
                      <a:pt x="4474" y="7065"/>
                    </a:cubicBezTo>
                    <a:cubicBezTo>
                      <a:pt x="5046" y="6666"/>
                      <a:pt x="5700" y="6343"/>
                      <a:pt x="6391" y="6283"/>
                    </a:cubicBezTo>
                    <a:cubicBezTo>
                      <a:pt x="6457" y="6277"/>
                      <a:pt x="6524" y="6274"/>
                      <a:pt x="6591" y="6274"/>
                    </a:cubicBezTo>
                    <a:cubicBezTo>
                      <a:pt x="6876" y="6274"/>
                      <a:pt x="7163" y="6333"/>
                      <a:pt x="7376" y="6516"/>
                    </a:cubicBezTo>
                    <a:cubicBezTo>
                      <a:pt x="7572" y="6689"/>
                      <a:pt x="7699" y="6922"/>
                      <a:pt x="7729" y="7185"/>
                    </a:cubicBezTo>
                    <a:cubicBezTo>
                      <a:pt x="7835" y="7914"/>
                      <a:pt x="7339" y="8591"/>
                      <a:pt x="6812" y="9110"/>
                    </a:cubicBezTo>
                    <a:cubicBezTo>
                      <a:pt x="6489" y="9418"/>
                      <a:pt x="6151" y="9704"/>
                      <a:pt x="5790" y="9967"/>
                    </a:cubicBezTo>
                    <a:cubicBezTo>
                      <a:pt x="6497" y="10087"/>
                      <a:pt x="7218" y="10162"/>
                      <a:pt x="7947" y="10185"/>
                    </a:cubicBezTo>
                    <a:cubicBezTo>
                      <a:pt x="8045" y="10185"/>
                      <a:pt x="8143" y="10192"/>
                      <a:pt x="8241" y="10192"/>
                    </a:cubicBezTo>
                    <a:cubicBezTo>
                      <a:pt x="8349" y="10195"/>
                      <a:pt x="8456" y="10195"/>
                      <a:pt x="8563" y="10195"/>
                    </a:cubicBezTo>
                    <a:cubicBezTo>
                      <a:pt x="8820" y="10195"/>
                      <a:pt x="9076" y="10190"/>
                      <a:pt x="9331" y="10185"/>
                    </a:cubicBezTo>
                    <a:cubicBezTo>
                      <a:pt x="11345" y="10116"/>
                      <a:pt x="13366" y="9837"/>
                      <a:pt x="15371" y="9837"/>
                    </a:cubicBezTo>
                    <a:cubicBezTo>
                      <a:pt x="16226" y="9837"/>
                      <a:pt x="17077" y="9888"/>
                      <a:pt x="17924" y="10027"/>
                    </a:cubicBezTo>
                    <a:cubicBezTo>
                      <a:pt x="17909" y="9892"/>
                      <a:pt x="17894" y="9756"/>
                      <a:pt x="17879" y="9613"/>
                    </a:cubicBezTo>
                    <a:cubicBezTo>
                      <a:pt x="17540" y="6779"/>
                      <a:pt x="17180" y="3922"/>
                      <a:pt x="16368" y="1201"/>
                    </a:cubicBezTo>
                    <a:cubicBezTo>
                      <a:pt x="16345" y="1126"/>
                      <a:pt x="16323" y="1043"/>
                      <a:pt x="16300" y="968"/>
                    </a:cubicBezTo>
                    <a:cubicBezTo>
                      <a:pt x="16262" y="855"/>
                      <a:pt x="16232" y="742"/>
                      <a:pt x="16195" y="629"/>
                    </a:cubicBezTo>
                    <a:cubicBezTo>
                      <a:pt x="15496" y="464"/>
                      <a:pt x="14789" y="329"/>
                      <a:pt x="14082" y="238"/>
                    </a:cubicBezTo>
                    <a:cubicBezTo>
                      <a:pt x="14075" y="246"/>
                      <a:pt x="14060" y="261"/>
                      <a:pt x="14052" y="269"/>
                    </a:cubicBezTo>
                    <a:cubicBezTo>
                      <a:pt x="13801" y="487"/>
                      <a:pt x="13484" y="684"/>
                      <a:pt x="13157" y="684"/>
                    </a:cubicBezTo>
                    <a:cubicBezTo>
                      <a:pt x="13102" y="684"/>
                      <a:pt x="13047" y="679"/>
                      <a:pt x="12992" y="667"/>
                    </a:cubicBezTo>
                    <a:cubicBezTo>
                      <a:pt x="12706" y="584"/>
                      <a:pt x="12473" y="374"/>
                      <a:pt x="12361" y="96"/>
                    </a:cubicBezTo>
                    <a:cubicBezTo>
                      <a:pt x="12353" y="81"/>
                      <a:pt x="12353" y="66"/>
                      <a:pt x="12346" y="51"/>
                    </a:cubicBezTo>
                    <a:cubicBezTo>
                      <a:pt x="12240" y="43"/>
                      <a:pt x="12135" y="35"/>
                      <a:pt x="12030" y="35"/>
                    </a:cubicBezTo>
                    <a:cubicBezTo>
                      <a:pt x="11673" y="12"/>
                      <a:pt x="11316" y="0"/>
                      <a:pt x="1095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3" name="Google Shape;404;p27">
                <a:extLst>
                  <a:ext uri="{FF2B5EF4-FFF2-40B4-BE49-F238E27FC236}">
                    <a16:creationId xmlns:a16="http://schemas.microsoft.com/office/drawing/2014/main" id="{C9526E25-E756-CBE5-7135-07C811BB6F3D}"/>
                  </a:ext>
                </a:extLst>
              </p:cNvPr>
              <p:cNvSpPr/>
              <p:nvPr/>
            </p:nvSpPr>
            <p:spPr>
              <a:xfrm>
                <a:off x="2997850" y="3278625"/>
                <a:ext cx="195125" cy="85375"/>
              </a:xfrm>
              <a:custGeom>
                <a:avLst/>
                <a:gdLst/>
                <a:ahLst/>
                <a:cxnLst/>
                <a:rect l="l" t="t" r="r" b="b"/>
                <a:pathLst>
                  <a:path w="7805" h="3415" extrusionOk="0">
                    <a:moveTo>
                      <a:pt x="7708" y="0"/>
                    </a:moveTo>
                    <a:cubicBezTo>
                      <a:pt x="7703" y="0"/>
                      <a:pt x="7697" y="0"/>
                      <a:pt x="7692" y="1"/>
                    </a:cubicBezTo>
                    <a:cubicBezTo>
                      <a:pt x="7662" y="1"/>
                      <a:pt x="7624" y="16"/>
                      <a:pt x="7587" y="24"/>
                    </a:cubicBezTo>
                    <a:cubicBezTo>
                      <a:pt x="4843" y="573"/>
                      <a:pt x="2249" y="1730"/>
                      <a:pt x="1" y="3399"/>
                    </a:cubicBezTo>
                    <a:cubicBezTo>
                      <a:pt x="91" y="3399"/>
                      <a:pt x="196" y="3414"/>
                      <a:pt x="294" y="3414"/>
                    </a:cubicBezTo>
                    <a:cubicBezTo>
                      <a:pt x="2504" y="1805"/>
                      <a:pt x="5046" y="700"/>
                      <a:pt x="7730" y="182"/>
                    </a:cubicBezTo>
                    <a:cubicBezTo>
                      <a:pt x="7775" y="167"/>
                      <a:pt x="7805" y="121"/>
                      <a:pt x="7797" y="69"/>
                    </a:cubicBezTo>
                    <a:cubicBezTo>
                      <a:pt x="7790" y="28"/>
                      <a:pt x="7753" y="0"/>
                      <a:pt x="770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4" name="Google Shape;405;p27">
                <a:extLst>
                  <a:ext uri="{FF2B5EF4-FFF2-40B4-BE49-F238E27FC236}">
                    <a16:creationId xmlns:a16="http://schemas.microsoft.com/office/drawing/2014/main" id="{C0F24771-F728-079D-C5A8-C5D688AD3A7B}"/>
                  </a:ext>
                </a:extLst>
              </p:cNvPr>
              <p:cNvSpPr/>
              <p:nvPr/>
            </p:nvSpPr>
            <p:spPr>
              <a:xfrm>
                <a:off x="3168525" y="3133175"/>
                <a:ext cx="40050" cy="125000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5000" extrusionOk="0">
                    <a:moveTo>
                      <a:pt x="1526" y="0"/>
                    </a:moveTo>
                    <a:cubicBezTo>
                      <a:pt x="1324" y="331"/>
                      <a:pt x="1136" y="662"/>
                      <a:pt x="963" y="1008"/>
                    </a:cubicBezTo>
                    <a:cubicBezTo>
                      <a:pt x="316" y="2316"/>
                      <a:pt x="0" y="3571"/>
                      <a:pt x="30" y="4752"/>
                    </a:cubicBezTo>
                    <a:lnTo>
                      <a:pt x="38" y="4909"/>
                    </a:lnTo>
                    <a:cubicBezTo>
                      <a:pt x="45" y="4962"/>
                      <a:pt x="83" y="5000"/>
                      <a:pt x="136" y="5000"/>
                    </a:cubicBezTo>
                    <a:cubicBezTo>
                      <a:pt x="143" y="5000"/>
                      <a:pt x="151" y="4992"/>
                      <a:pt x="166" y="4992"/>
                    </a:cubicBezTo>
                    <a:cubicBezTo>
                      <a:pt x="188" y="4985"/>
                      <a:pt x="203" y="4970"/>
                      <a:pt x="211" y="4947"/>
                    </a:cubicBezTo>
                    <a:cubicBezTo>
                      <a:pt x="218" y="4932"/>
                      <a:pt x="226" y="4917"/>
                      <a:pt x="218" y="4902"/>
                    </a:cubicBezTo>
                    <a:cubicBezTo>
                      <a:pt x="158" y="3707"/>
                      <a:pt x="459" y="2429"/>
                      <a:pt x="1128" y="1090"/>
                    </a:cubicBezTo>
                    <a:cubicBezTo>
                      <a:pt x="1278" y="797"/>
                      <a:pt x="1436" y="519"/>
                      <a:pt x="1602" y="233"/>
                    </a:cubicBezTo>
                    <a:cubicBezTo>
                      <a:pt x="1579" y="158"/>
                      <a:pt x="1557" y="75"/>
                      <a:pt x="15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5" name="Google Shape;406;p27">
                <a:extLst>
                  <a:ext uri="{FF2B5EF4-FFF2-40B4-BE49-F238E27FC236}">
                    <a16:creationId xmlns:a16="http://schemas.microsoft.com/office/drawing/2014/main" id="{D78DD573-4674-1500-6948-AD1960AE1552}"/>
                  </a:ext>
                </a:extLst>
              </p:cNvPr>
              <p:cNvSpPr/>
              <p:nvPr/>
            </p:nvSpPr>
            <p:spPr>
              <a:xfrm>
                <a:off x="2990150" y="3114000"/>
                <a:ext cx="265050" cy="251650"/>
              </a:xfrm>
              <a:custGeom>
                <a:avLst/>
                <a:gdLst/>
                <a:ahLst/>
                <a:cxnLst/>
                <a:rect l="l" t="t" r="r" b="b"/>
                <a:pathLst>
                  <a:path w="10602" h="10066" extrusionOk="0">
                    <a:moveTo>
                      <a:pt x="301" y="0"/>
                    </a:moveTo>
                    <a:lnTo>
                      <a:pt x="204" y="15"/>
                    </a:lnTo>
                    <a:cubicBezTo>
                      <a:pt x="136" y="23"/>
                      <a:pt x="68" y="38"/>
                      <a:pt x="1" y="45"/>
                    </a:cubicBezTo>
                    <a:cubicBezTo>
                      <a:pt x="399" y="279"/>
                      <a:pt x="828" y="542"/>
                      <a:pt x="1316" y="872"/>
                    </a:cubicBezTo>
                    <a:lnTo>
                      <a:pt x="1422" y="940"/>
                    </a:lnTo>
                    <a:cubicBezTo>
                      <a:pt x="1527" y="1008"/>
                      <a:pt x="1625" y="1083"/>
                      <a:pt x="1722" y="1151"/>
                    </a:cubicBezTo>
                    <a:cubicBezTo>
                      <a:pt x="2797" y="1887"/>
                      <a:pt x="3835" y="2684"/>
                      <a:pt x="4827" y="3541"/>
                    </a:cubicBezTo>
                    <a:lnTo>
                      <a:pt x="5053" y="3744"/>
                    </a:lnTo>
                    <a:cubicBezTo>
                      <a:pt x="6068" y="4631"/>
                      <a:pt x="7015" y="5586"/>
                      <a:pt x="7902" y="6609"/>
                    </a:cubicBezTo>
                    <a:cubicBezTo>
                      <a:pt x="7947" y="6661"/>
                      <a:pt x="7985" y="6714"/>
                      <a:pt x="8030" y="6767"/>
                    </a:cubicBezTo>
                    <a:cubicBezTo>
                      <a:pt x="8857" y="7729"/>
                      <a:pt x="9616" y="8759"/>
                      <a:pt x="10285" y="9834"/>
                    </a:cubicBezTo>
                    <a:cubicBezTo>
                      <a:pt x="10330" y="9894"/>
                      <a:pt x="10368" y="9954"/>
                      <a:pt x="10406" y="10022"/>
                    </a:cubicBezTo>
                    <a:cubicBezTo>
                      <a:pt x="10422" y="10050"/>
                      <a:pt x="10456" y="10065"/>
                      <a:pt x="10487" y="10065"/>
                    </a:cubicBezTo>
                    <a:cubicBezTo>
                      <a:pt x="10498" y="10065"/>
                      <a:pt x="10509" y="10063"/>
                      <a:pt x="10518" y="10059"/>
                    </a:cubicBezTo>
                    <a:cubicBezTo>
                      <a:pt x="10526" y="10059"/>
                      <a:pt x="10526" y="10059"/>
                      <a:pt x="10533" y="10052"/>
                    </a:cubicBezTo>
                    <a:cubicBezTo>
                      <a:pt x="10579" y="10029"/>
                      <a:pt x="10601" y="9969"/>
                      <a:pt x="10579" y="9924"/>
                    </a:cubicBezTo>
                    <a:cubicBezTo>
                      <a:pt x="10473" y="9759"/>
                      <a:pt x="10368" y="9586"/>
                      <a:pt x="10255" y="9420"/>
                    </a:cubicBezTo>
                    <a:cubicBezTo>
                      <a:pt x="9406" y="8105"/>
                      <a:pt x="8436" y="6864"/>
                      <a:pt x="7361" y="5714"/>
                    </a:cubicBezTo>
                    <a:lnTo>
                      <a:pt x="7180" y="5526"/>
                    </a:lnTo>
                    <a:cubicBezTo>
                      <a:pt x="6564" y="4872"/>
                      <a:pt x="5910" y="4241"/>
                      <a:pt x="5218" y="3624"/>
                    </a:cubicBezTo>
                    <a:cubicBezTo>
                      <a:pt x="5196" y="3609"/>
                      <a:pt x="5166" y="3586"/>
                      <a:pt x="5143" y="3564"/>
                    </a:cubicBezTo>
                    <a:cubicBezTo>
                      <a:pt x="4361" y="2880"/>
                      <a:pt x="3534" y="2211"/>
                      <a:pt x="2655" y="1572"/>
                    </a:cubicBezTo>
                    <a:cubicBezTo>
                      <a:pt x="2587" y="1534"/>
                      <a:pt x="2527" y="1481"/>
                      <a:pt x="2467" y="1436"/>
                    </a:cubicBezTo>
                    <a:cubicBezTo>
                      <a:pt x="2158" y="1218"/>
                      <a:pt x="1850" y="1008"/>
                      <a:pt x="1534" y="797"/>
                    </a:cubicBezTo>
                    <a:cubicBezTo>
                      <a:pt x="1083" y="489"/>
                      <a:pt x="677" y="226"/>
                      <a:pt x="30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6" name="Google Shape;407;p27">
                <a:extLst>
                  <a:ext uri="{FF2B5EF4-FFF2-40B4-BE49-F238E27FC236}">
                    <a16:creationId xmlns:a16="http://schemas.microsoft.com/office/drawing/2014/main" id="{6513F643-0DC9-5862-A302-E18D49D6AFDA}"/>
                  </a:ext>
                </a:extLst>
              </p:cNvPr>
              <p:cNvSpPr/>
              <p:nvPr/>
            </p:nvSpPr>
            <p:spPr>
              <a:xfrm>
                <a:off x="2814600" y="3201750"/>
                <a:ext cx="305650" cy="88575"/>
              </a:xfrm>
              <a:custGeom>
                <a:avLst/>
                <a:gdLst/>
                <a:ahLst/>
                <a:cxnLst/>
                <a:rect l="l" t="t" r="r" b="b"/>
                <a:pathLst>
                  <a:path w="12226" h="3543" extrusionOk="0">
                    <a:moveTo>
                      <a:pt x="10518" y="0"/>
                    </a:moveTo>
                    <a:cubicBezTo>
                      <a:pt x="8506" y="0"/>
                      <a:pt x="6624" y="268"/>
                      <a:pt x="4903" y="798"/>
                    </a:cubicBezTo>
                    <a:cubicBezTo>
                      <a:pt x="3121" y="1332"/>
                      <a:pt x="1452" y="2212"/>
                      <a:pt x="1" y="3384"/>
                    </a:cubicBezTo>
                    <a:cubicBezTo>
                      <a:pt x="31" y="3437"/>
                      <a:pt x="69" y="3490"/>
                      <a:pt x="106" y="3542"/>
                    </a:cubicBezTo>
                    <a:cubicBezTo>
                      <a:pt x="1542" y="2369"/>
                      <a:pt x="3189" y="1497"/>
                      <a:pt x="4955" y="964"/>
                    </a:cubicBezTo>
                    <a:cubicBezTo>
                      <a:pt x="6657" y="442"/>
                      <a:pt x="8525" y="174"/>
                      <a:pt x="10522" y="174"/>
                    </a:cubicBezTo>
                    <a:cubicBezTo>
                      <a:pt x="11032" y="174"/>
                      <a:pt x="11549" y="192"/>
                      <a:pt x="12075" y="227"/>
                    </a:cubicBezTo>
                    <a:lnTo>
                      <a:pt x="12165" y="227"/>
                    </a:lnTo>
                    <a:cubicBezTo>
                      <a:pt x="12195" y="212"/>
                      <a:pt x="12218" y="182"/>
                      <a:pt x="12225" y="152"/>
                    </a:cubicBezTo>
                    <a:cubicBezTo>
                      <a:pt x="12225" y="137"/>
                      <a:pt x="12225" y="122"/>
                      <a:pt x="12225" y="114"/>
                    </a:cubicBezTo>
                    <a:cubicBezTo>
                      <a:pt x="12210" y="84"/>
                      <a:pt x="12188" y="61"/>
                      <a:pt x="12150" y="54"/>
                    </a:cubicBezTo>
                    <a:lnTo>
                      <a:pt x="12143" y="54"/>
                    </a:lnTo>
                    <a:cubicBezTo>
                      <a:pt x="12045" y="46"/>
                      <a:pt x="11955" y="39"/>
                      <a:pt x="11857" y="39"/>
                    </a:cubicBezTo>
                    <a:cubicBezTo>
                      <a:pt x="11405" y="13"/>
                      <a:pt x="10958" y="0"/>
                      <a:pt x="1051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7" name="Google Shape;408;p27">
                <a:extLst>
                  <a:ext uri="{FF2B5EF4-FFF2-40B4-BE49-F238E27FC236}">
                    <a16:creationId xmlns:a16="http://schemas.microsoft.com/office/drawing/2014/main" id="{2C23B02C-9D64-A232-F4CC-361662E91B95}"/>
                  </a:ext>
                </a:extLst>
              </p:cNvPr>
              <p:cNvSpPr/>
              <p:nvPr/>
            </p:nvSpPr>
            <p:spPr>
              <a:xfrm>
                <a:off x="3051050" y="3109475"/>
                <a:ext cx="6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859" extrusionOk="0">
                    <a:moveTo>
                      <a:pt x="61" y="1"/>
                    </a:moveTo>
                    <a:cubicBezTo>
                      <a:pt x="23" y="535"/>
                      <a:pt x="1" y="1076"/>
                      <a:pt x="16" y="1610"/>
                    </a:cubicBezTo>
                    <a:lnTo>
                      <a:pt x="16" y="1768"/>
                    </a:lnTo>
                    <a:cubicBezTo>
                      <a:pt x="16" y="1816"/>
                      <a:pt x="54" y="1859"/>
                      <a:pt x="96" y="1859"/>
                    </a:cubicBezTo>
                    <a:cubicBezTo>
                      <a:pt x="99" y="1859"/>
                      <a:pt x="103" y="1858"/>
                      <a:pt x="106" y="1858"/>
                    </a:cubicBezTo>
                    <a:cubicBezTo>
                      <a:pt x="121" y="1858"/>
                      <a:pt x="128" y="1858"/>
                      <a:pt x="136" y="1850"/>
                    </a:cubicBezTo>
                    <a:cubicBezTo>
                      <a:pt x="173" y="1843"/>
                      <a:pt x="196" y="1805"/>
                      <a:pt x="196" y="1768"/>
                    </a:cubicBezTo>
                    <a:lnTo>
                      <a:pt x="196" y="1745"/>
                    </a:lnTo>
                    <a:cubicBezTo>
                      <a:pt x="181" y="1159"/>
                      <a:pt x="196" y="580"/>
                      <a:pt x="24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4" name="Google Shape;409;p27">
                <a:extLst>
                  <a:ext uri="{FF2B5EF4-FFF2-40B4-BE49-F238E27FC236}">
                    <a16:creationId xmlns:a16="http://schemas.microsoft.com/office/drawing/2014/main" id="{0B11E88B-4037-CCDB-BA74-B7E7F41E70B0}"/>
                  </a:ext>
                </a:extLst>
              </p:cNvPr>
              <p:cNvSpPr/>
              <p:nvPr/>
            </p:nvSpPr>
            <p:spPr>
              <a:xfrm>
                <a:off x="3206675" y="3836300"/>
                <a:ext cx="438325" cy="359950"/>
              </a:xfrm>
              <a:custGeom>
                <a:avLst/>
                <a:gdLst/>
                <a:ahLst/>
                <a:cxnLst/>
                <a:rect l="l" t="t" r="r" b="b"/>
                <a:pathLst>
                  <a:path w="17533" h="14398" extrusionOk="0">
                    <a:moveTo>
                      <a:pt x="17533" y="0"/>
                    </a:moveTo>
                    <a:cubicBezTo>
                      <a:pt x="17202" y="30"/>
                      <a:pt x="16863" y="98"/>
                      <a:pt x="16548" y="196"/>
                    </a:cubicBezTo>
                    <a:cubicBezTo>
                      <a:pt x="15818" y="444"/>
                      <a:pt x="15149" y="850"/>
                      <a:pt x="14593" y="1383"/>
                    </a:cubicBezTo>
                    <a:cubicBezTo>
                      <a:pt x="12939" y="2925"/>
                      <a:pt x="12187" y="5368"/>
                      <a:pt x="12691" y="7571"/>
                    </a:cubicBezTo>
                    <a:lnTo>
                      <a:pt x="12691" y="7571"/>
                    </a:lnTo>
                    <a:cubicBezTo>
                      <a:pt x="12112" y="6819"/>
                      <a:pt x="11435" y="6150"/>
                      <a:pt x="10684" y="5586"/>
                    </a:cubicBezTo>
                    <a:cubicBezTo>
                      <a:pt x="10030" y="5105"/>
                      <a:pt x="9278" y="4684"/>
                      <a:pt x="8466" y="4631"/>
                    </a:cubicBezTo>
                    <a:cubicBezTo>
                      <a:pt x="8412" y="4628"/>
                      <a:pt x="8359" y="4626"/>
                      <a:pt x="8306" y="4626"/>
                    </a:cubicBezTo>
                    <a:cubicBezTo>
                      <a:pt x="6795" y="4626"/>
                      <a:pt x="5503" y="5953"/>
                      <a:pt x="5053" y="7405"/>
                    </a:cubicBezTo>
                    <a:cubicBezTo>
                      <a:pt x="4586" y="8917"/>
                      <a:pt x="4812" y="10548"/>
                      <a:pt x="5045" y="12112"/>
                    </a:cubicBezTo>
                    <a:cubicBezTo>
                      <a:pt x="4462" y="11671"/>
                      <a:pt x="3803" y="11472"/>
                      <a:pt x="3158" y="11472"/>
                    </a:cubicBezTo>
                    <a:cubicBezTo>
                      <a:pt x="1602" y="11472"/>
                      <a:pt x="128" y="12637"/>
                      <a:pt x="0" y="14397"/>
                    </a:cubicBezTo>
                    <a:lnTo>
                      <a:pt x="17533" y="14397"/>
                    </a:lnTo>
                    <a:lnTo>
                      <a:pt x="1753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5" name="Google Shape;410;p27">
                <a:extLst>
                  <a:ext uri="{FF2B5EF4-FFF2-40B4-BE49-F238E27FC236}">
                    <a16:creationId xmlns:a16="http://schemas.microsoft.com/office/drawing/2014/main" id="{5B4A7A24-9546-10C4-C612-7B882328B31C}"/>
                  </a:ext>
                </a:extLst>
              </p:cNvPr>
              <p:cNvSpPr/>
              <p:nvPr/>
            </p:nvSpPr>
            <p:spPr>
              <a:xfrm>
                <a:off x="2513525" y="4020375"/>
                <a:ext cx="457100" cy="175500"/>
              </a:xfrm>
              <a:custGeom>
                <a:avLst/>
                <a:gdLst/>
                <a:ahLst/>
                <a:cxnLst/>
                <a:rect l="l" t="t" r="r" b="b"/>
                <a:pathLst>
                  <a:path w="18284" h="7020" extrusionOk="0">
                    <a:moveTo>
                      <a:pt x="16330" y="0"/>
                    </a:moveTo>
                    <a:cubicBezTo>
                      <a:pt x="15887" y="0"/>
                      <a:pt x="15443" y="16"/>
                      <a:pt x="14998" y="50"/>
                    </a:cubicBezTo>
                    <a:lnTo>
                      <a:pt x="14991" y="50"/>
                    </a:lnTo>
                    <a:cubicBezTo>
                      <a:pt x="14623" y="80"/>
                      <a:pt x="14262" y="110"/>
                      <a:pt x="13901" y="163"/>
                    </a:cubicBezTo>
                    <a:cubicBezTo>
                      <a:pt x="13645" y="193"/>
                      <a:pt x="13382" y="230"/>
                      <a:pt x="13127" y="275"/>
                    </a:cubicBezTo>
                    <a:cubicBezTo>
                      <a:pt x="11924" y="471"/>
                      <a:pt x="10743" y="772"/>
                      <a:pt x="9593" y="1178"/>
                    </a:cubicBezTo>
                    <a:lnTo>
                      <a:pt x="9586" y="1178"/>
                    </a:lnTo>
                    <a:cubicBezTo>
                      <a:pt x="9044" y="1358"/>
                      <a:pt x="8503" y="1569"/>
                      <a:pt x="7962" y="1802"/>
                    </a:cubicBezTo>
                    <a:cubicBezTo>
                      <a:pt x="6631" y="2373"/>
                      <a:pt x="5345" y="3050"/>
                      <a:pt x="4127" y="3831"/>
                    </a:cubicBezTo>
                    <a:cubicBezTo>
                      <a:pt x="3736" y="4087"/>
                      <a:pt x="3338" y="4350"/>
                      <a:pt x="2947" y="4636"/>
                    </a:cubicBezTo>
                    <a:cubicBezTo>
                      <a:pt x="2729" y="4794"/>
                      <a:pt x="2511" y="4959"/>
                      <a:pt x="2293" y="5125"/>
                    </a:cubicBezTo>
                    <a:cubicBezTo>
                      <a:pt x="1511" y="5703"/>
                      <a:pt x="752" y="6343"/>
                      <a:pt x="0" y="7019"/>
                    </a:cubicBezTo>
                    <a:lnTo>
                      <a:pt x="353" y="7019"/>
                    </a:lnTo>
                    <a:cubicBezTo>
                      <a:pt x="1225" y="6245"/>
                      <a:pt x="2135" y="5508"/>
                      <a:pt x="3090" y="4824"/>
                    </a:cubicBezTo>
                    <a:cubicBezTo>
                      <a:pt x="3270" y="4696"/>
                      <a:pt x="3451" y="4576"/>
                      <a:pt x="3631" y="4448"/>
                    </a:cubicBezTo>
                    <a:cubicBezTo>
                      <a:pt x="3729" y="4388"/>
                      <a:pt x="3827" y="4320"/>
                      <a:pt x="3924" y="4252"/>
                    </a:cubicBezTo>
                    <a:cubicBezTo>
                      <a:pt x="5601" y="3140"/>
                      <a:pt x="7398" y="2223"/>
                      <a:pt x="9292" y="1531"/>
                    </a:cubicBezTo>
                    <a:cubicBezTo>
                      <a:pt x="9473" y="1456"/>
                      <a:pt x="9653" y="1396"/>
                      <a:pt x="9841" y="1336"/>
                    </a:cubicBezTo>
                    <a:lnTo>
                      <a:pt x="9849" y="1336"/>
                    </a:lnTo>
                    <a:cubicBezTo>
                      <a:pt x="11473" y="779"/>
                      <a:pt x="13164" y="433"/>
                      <a:pt x="14878" y="298"/>
                    </a:cubicBezTo>
                    <a:cubicBezTo>
                      <a:pt x="15367" y="256"/>
                      <a:pt x="15856" y="234"/>
                      <a:pt x="16344" y="234"/>
                    </a:cubicBezTo>
                    <a:cubicBezTo>
                      <a:pt x="16982" y="234"/>
                      <a:pt x="17619" y="271"/>
                      <a:pt x="18254" y="343"/>
                    </a:cubicBezTo>
                    <a:lnTo>
                      <a:pt x="18284" y="103"/>
                    </a:lnTo>
                    <a:cubicBezTo>
                      <a:pt x="17635" y="35"/>
                      <a:pt x="16983" y="0"/>
                      <a:pt x="1633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6" name="Google Shape;411;p27">
                <a:extLst>
                  <a:ext uri="{FF2B5EF4-FFF2-40B4-BE49-F238E27FC236}">
                    <a16:creationId xmlns:a16="http://schemas.microsoft.com/office/drawing/2014/main" id="{2E45252D-704A-5C33-F2E1-0635BAE5DB27}"/>
                  </a:ext>
                </a:extLst>
              </p:cNvPr>
              <p:cNvSpPr/>
              <p:nvPr/>
            </p:nvSpPr>
            <p:spPr>
              <a:xfrm>
                <a:off x="2874575" y="4014100"/>
                <a:ext cx="201875" cy="122450"/>
              </a:xfrm>
              <a:custGeom>
                <a:avLst/>
                <a:gdLst/>
                <a:ahLst/>
                <a:cxnLst/>
                <a:rect l="l" t="t" r="r" b="b"/>
                <a:pathLst>
                  <a:path w="8075" h="4898" extrusionOk="0">
                    <a:moveTo>
                      <a:pt x="2515" y="1"/>
                    </a:moveTo>
                    <a:cubicBezTo>
                      <a:pt x="1659" y="1"/>
                      <a:pt x="806" y="164"/>
                      <a:pt x="0" y="489"/>
                    </a:cubicBezTo>
                    <a:cubicBezTo>
                      <a:pt x="12" y="489"/>
                      <a:pt x="25" y="488"/>
                      <a:pt x="37" y="488"/>
                    </a:cubicBezTo>
                    <a:cubicBezTo>
                      <a:pt x="654" y="488"/>
                      <a:pt x="1212" y="859"/>
                      <a:pt x="1647" y="1308"/>
                    </a:cubicBezTo>
                    <a:cubicBezTo>
                      <a:pt x="2090" y="1759"/>
                      <a:pt x="2428" y="2301"/>
                      <a:pt x="2865" y="2752"/>
                    </a:cubicBezTo>
                    <a:cubicBezTo>
                      <a:pt x="3218" y="3105"/>
                      <a:pt x="3601" y="3421"/>
                      <a:pt x="4015" y="3692"/>
                    </a:cubicBezTo>
                    <a:cubicBezTo>
                      <a:pt x="4616" y="4105"/>
                      <a:pt x="5248" y="4473"/>
                      <a:pt x="5939" y="4699"/>
                    </a:cubicBezTo>
                    <a:cubicBezTo>
                      <a:pt x="6336" y="4824"/>
                      <a:pt x="6752" y="4897"/>
                      <a:pt x="7165" y="4897"/>
                    </a:cubicBezTo>
                    <a:cubicBezTo>
                      <a:pt x="7473" y="4897"/>
                      <a:pt x="7779" y="4856"/>
                      <a:pt x="8075" y="4767"/>
                    </a:cubicBezTo>
                    <a:cubicBezTo>
                      <a:pt x="7879" y="3842"/>
                      <a:pt x="7195" y="2759"/>
                      <a:pt x="6669" y="1970"/>
                    </a:cubicBezTo>
                    <a:cubicBezTo>
                      <a:pt x="6398" y="1541"/>
                      <a:pt x="6045" y="1165"/>
                      <a:pt x="5646" y="857"/>
                    </a:cubicBezTo>
                    <a:cubicBezTo>
                      <a:pt x="5195" y="541"/>
                      <a:pt x="4691" y="323"/>
                      <a:pt x="4158" y="203"/>
                    </a:cubicBezTo>
                    <a:cubicBezTo>
                      <a:pt x="3617" y="68"/>
                      <a:pt x="3065" y="1"/>
                      <a:pt x="251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7" name="Google Shape;412;p27">
                <a:extLst>
                  <a:ext uri="{FF2B5EF4-FFF2-40B4-BE49-F238E27FC236}">
                    <a16:creationId xmlns:a16="http://schemas.microsoft.com/office/drawing/2014/main" id="{BBCEFD6A-896D-EEF8-FB4A-EFD1C103BD2A}"/>
                  </a:ext>
                </a:extLst>
              </p:cNvPr>
              <p:cNvSpPr/>
              <p:nvPr/>
            </p:nvSpPr>
            <p:spPr>
              <a:xfrm>
                <a:off x="2837550" y="3857500"/>
                <a:ext cx="156400" cy="172775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6911" extrusionOk="0">
                    <a:moveTo>
                      <a:pt x="6165" y="0"/>
                    </a:moveTo>
                    <a:cubicBezTo>
                      <a:pt x="5115" y="0"/>
                      <a:pt x="4099" y="511"/>
                      <a:pt x="3346" y="1250"/>
                    </a:cubicBezTo>
                    <a:cubicBezTo>
                      <a:pt x="2571" y="2017"/>
                      <a:pt x="2053" y="2994"/>
                      <a:pt x="1662" y="4009"/>
                    </a:cubicBezTo>
                    <a:cubicBezTo>
                      <a:pt x="1263" y="5069"/>
                      <a:pt x="925" y="6264"/>
                      <a:pt x="0" y="6911"/>
                    </a:cubicBezTo>
                    <a:cubicBezTo>
                      <a:pt x="1624" y="6603"/>
                      <a:pt x="3113" y="5783"/>
                      <a:pt x="4248" y="4573"/>
                    </a:cubicBezTo>
                    <a:cubicBezTo>
                      <a:pt x="5413" y="3340"/>
                      <a:pt x="6022" y="1678"/>
                      <a:pt x="6255" y="2"/>
                    </a:cubicBezTo>
                    <a:cubicBezTo>
                      <a:pt x="6225" y="1"/>
                      <a:pt x="6195" y="0"/>
                      <a:pt x="616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8" name="Google Shape;413;p27">
                <a:extLst>
                  <a:ext uri="{FF2B5EF4-FFF2-40B4-BE49-F238E27FC236}">
                    <a16:creationId xmlns:a16="http://schemas.microsoft.com/office/drawing/2014/main" id="{ECAAA9BD-7173-59BC-5449-4180A12B8BFB}"/>
                  </a:ext>
                </a:extLst>
              </p:cNvPr>
              <p:cNvSpPr/>
              <p:nvPr/>
            </p:nvSpPr>
            <p:spPr>
              <a:xfrm>
                <a:off x="2739250" y="4052650"/>
                <a:ext cx="185325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7413" h="5588" extrusionOk="0">
                    <a:moveTo>
                      <a:pt x="1618" y="0"/>
                    </a:moveTo>
                    <a:cubicBezTo>
                      <a:pt x="1077" y="0"/>
                      <a:pt x="534" y="65"/>
                      <a:pt x="0" y="195"/>
                    </a:cubicBezTo>
                    <a:cubicBezTo>
                      <a:pt x="632" y="278"/>
                      <a:pt x="1150" y="729"/>
                      <a:pt x="1519" y="1240"/>
                    </a:cubicBezTo>
                    <a:cubicBezTo>
                      <a:pt x="1895" y="1744"/>
                      <a:pt x="2150" y="2322"/>
                      <a:pt x="2526" y="2834"/>
                    </a:cubicBezTo>
                    <a:cubicBezTo>
                      <a:pt x="2819" y="3240"/>
                      <a:pt x="3165" y="3773"/>
                      <a:pt x="3526" y="4112"/>
                    </a:cubicBezTo>
                    <a:cubicBezTo>
                      <a:pt x="4067" y="4600"/>
                      <a:pt x="4646" y="4871"/>
                      <a:pt x="5300" y="5187"/>
                    </a:cubicBezTo>
                    <a:cubicBezTo>
                      <a:pt x="5809" y="5432"/>
                      <a:pt x="6368" y="5587"/>
                      <a:pt x="6931" y="5587"/>
                    </a:cubicBezTo>
                    <a:cubicBezTo>
                      <a:pt x="7091" y="5587"/>
                      <a:pt x="7253" y="5574"/>
                      <a:pt x="7413" y="5548"/>
                    </a:cubicBezTo>
                    <a:cubicBezTo>
                      <a:pt x="7345" y="4600"/>
                      <a:pt x="6819" y="3443"/>
                      <a:pt x="6406" y="2593"/>
                    </a:cubicBezTo>
                    <a:cubicBezTo>
                      <a:pt x="6195" y="2127"/>
                      <a:pt x="5902" y="1706"/>
                      <a:pt x="5541" y="1345"/>
                    </a:cubicBezTo>
                    <a:cubicBezTo>
                      <a:pt x="5143" y="977"/>
                      <a:pt x="4676" y="684"/>
                      <a:pt x="4165" y="496"/>
                    </a:cubicBezTo>
                    <a:cubicBezTo>
                      <a:pt x="3350" y="167"/>
                      <a:pt x="2486" y="0"/>
                      <a:pt x="161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9" name="Google Shape;414;p27">
                <a:extLst>
                  <a:ext uri="{FF2B5EF4-FFF2-40B4-BE49-F238E27FC236}">
                    <a16:creationId xmlns:a16="http://schemas.microsoft.com/office/drawing/2014/main" id="{4C600A85-F060-6680-D6EE-300177E73D46}"/>
                  </a:ext>
                </a:extLst>
              </p:cNvPr>
              <p:cNvSpPr/>
              <p:nvPr/>
            </p:nvSpPr>
            <p:spPr>
              <a:xfrm>
                <a:off x="2705225" y="3881575"/>
                <a:ext cx="132725" cy="191550"/>
              </a:xfrm>
              <a:custGeom>
                <a:avLst/>
                <a:gdLst/>
                <a:ahLst/>
                <a:cxnLst/>
                <a:rect l="l" t="t" r="r" b="b"/>
                <a:pathLst>
                  <a:path w="5309" h="7662" extrusionOk="0">
                    <a:moveTo>
                      <a:pt x="5308" y="1"/>
                    </a:moveTo>
                    <a:cubicBezTo>
                      <a:pt x="4233" y="106"/>
                      <a:pt x="3256" y="760"/>
                      <a:pt x="2587" y="1617"/>
                    </a:cubicBezTo>
                    <a:cubicBezTo>
                      <a:pt x="1918" y="2474"/>
                      <a:pt x="1527" y="3512"/>
                      <a:pt x="1278" y="4572"/>
                    </a:cubicBezTo>
                    <a:cubicBezTo>
                      <a:pt x="1015" y="5677"/>
                      <a:pt x="842" y="6895"/>
                      <a:pt x="0" y="7662"/>
                    </a:cubicBezTo>
                    <a:cubicBezTo>
                      <a:pt x="1579" y="7143"/>
                      <a:pt x="2940" y="6136"/>
                      <a:pt x="3910" y="4790"/>
                    </a:cubicBezTo>
                    <a:cubicBezTo>
                      <a:pt x="4902" y="3422"/>
                      <a:pt x="5293" y="1693"/>
                      <a:pt x="530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10" name="Google Shape;415;p27">
                <a:extLst>
                  <a:ext uri="{FF2B5EF4-FFF2-40B4-BE49-F238E27FC236}">
                    <a16:creationId xmlns:a16="http://schemas.microsoft.com/office/drawing/2014/main" id="{C0DDCDB0-53C8-8E2A-A3BC-BBD50806DAC7}"/>
                  </a:ext>
                </a:extLst>
              </p:cNvPr>
              <p:cNvSpPr/>
              <p:nvPr/>
            </p:nvSpPr>
            <p:spPr>
              <a:xfrm>
                <a:off x="2598650" y="4118250"/>
                <a:ext cx="187600" cy="78000"/>
              </a:xfrm>
              <a:custGeom>
                <a:avLst/>
                <a:gdLst/>
                <a:ahLst/>
                <a:cxnLst/>
                <a:rect l="l" t="t" r="r" b="b"/>
                <a:pathLst>
                  <a:path w="7504" h="3120" extrusionOk="0">
                    <a:moveTo>
                      <a:pt x="2649" y="1"/>
                    </a:moveTo>
                    <a:cubicBezTo>
                      <a:pt x="1925" y="1"/>
                      <a:pt x="1203" y="118"/>
                      <a:pt x="512" y="353"/>
                    </a:cubicBezTo>
                    <a:cubicBezTo>
                      <a:pt x="369" y="398"/>
                      <a:pt x="226" y="450"/>
                      <a:pt x="83" y="503"/>
                    </a:cubicBezTo>
                    <a:lnTo>
                      <a:pt x="1" y="540"/>
                    </a:lnTo>
                    <a:lnTo>
                      <a:pt x="46" y="540"/>
                    </a:lnTo>
                    <a:cubicBezTo>
                      <a:pt x="106" y="540"/>
                      <a:pt x="159" y="540"/>
                      <a:pt x="219" y="548"/>
                    </a:cubicBezTo>
                    <a:cubicBezTo>
                      <a:pt x="768" y="601"/>
                      <a:pt x="1271" y="931"/>
                      <a:pt x="1670" y="1322"/>
                    </a:cubicBezTo>
                    <a:cubicBezTo>
                      <a:pt x="2113" y="1766"/>
                      <a:pt x="2474" y="2300"/>
                      <a:pt x="2918" y="2743"/>
                    </a:cubicBezTo>
                    <a:lnTo>
                      <a:pt x="3286" y="3119"/>
                    </a:lnTo>
                    <a:lnTo>
                      <a:pt x="7504" y="3119"/>
                    </a:lnTo>
                    <a:cubicBezTo>
                      <a:pt x="7248" y="2683"/>
                      <a:pt x="6962" y="2247"/>
                      <a:pt x="6699" y="1886"/>
                    </a:cubicBezTo>
                    <a:cubicBezTo>
                      <a:pt x="6421" y="1465"/>
                      <a:pt x="6068" y="1089"/>
                      <a:pt x="5654" y="789"/>
                    </a:cubicBezTo>
                    <a:cubicBezTo>
                      <a:pt x="5196" y="488"/>
                      <a:pt x="4692" y="277"/>
                      <a:pt x="4158" y="172"/>
                    </a:cubicBezTo>
                    <a:cubicBezTo>
                      <a:pt x="3661" y="58"/>
                      <a:pt x="3154" y="1"/>
                      <a:pt x="264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11" name="Google Shape;416;p27">
                <a:extLst>
                  <a:ext uri="{FF2B5EF4-FFF2-40B4-BE49-F238E27FC236}">
                    <a16:creationId xmlns:a16="http://schemas.microsoft.com/office/drawing/2014/main" id="{286CB5D1-0A2B-793B-A55D-FF721B06E463}"/>
                  </a:ext>
                </a:extLst>
              </p:cNvPr>
              <p:cNvSpPr/>
              <p:nvPr/>
            </p:nvSpPr>
            <p:spPr>
              <a:xfrm>
                <a:off x="2567650" y="3942475"/>
                <a:ext cx="106775" cy="210150"/>
              </a:xfrm>
              <a:custGeom>
                <a:avLst/>
                <a:gdLst/>
                <a:ahLst/>
                <a:cxnLst/>
                <a:rect l="l" t="t" r="r" b="b"/>
                <a:pathLst>
                  <a:path w="4271" h="8406" extrusionOk="0">
                    <a:moveTo>
                      <a:pt x="4015" y="1"/>
                    </a:moveTo>
                    <a:lnTo>
                      <a:pt x="4015" y="1"/>
                    </a:lnTo>
                    <a:cubicBezTo>
                      <a:pt x="2970" y="271"/>
                      <a:pt x="2113" y="1076"/>
                      <a:pt x="1587" y="2023"/>
                    </a:cubicBezTo>
                    <a:cubicBezTo>
                      <a:pt x="1060" y="2978"/>
                      <a:pt x="850" y="4068"/>
                      <a:pt x="767" y="5151"/>
                    </a:cubicBezTo>
                    <a:cubicBezTo>
                      <a:pt x="684" y="6278"/>
                      <a:pt x="707" y="7519"/>
                      <a:pt x="0" y="8406"/>
                    </a:cubicBezTo>
                    <a:cubicBezTo>
                      <a:pt x="1474" y="7647"/>
                      <a:pt x="2662" y="6429"/>
                      <a:pt x="3398" y="4948"/>
                    </a:cubicBezTo>
                    <a:cubicBezTo>
                      <a:pt x="4165" y="3437"/>
                      <a:pt x="4270" y="1670"/>
                      <a:pt x="401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pic>
        <p:nvPicPr>
          <p:cNvPr id="1312" name="Picture 1311">
            <a:extLst>
              <a:ext uri="{FF2B5EF4-FFF2-40B4-BE49-F238E27FC236}">
                <a16:creationId xmlns:a16="http://schemas.microsoft.com/office/drawing/2014/main" id="{F0CF6702-6288-17CF-33A6-E20F70EE911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87627" y="4060055"/>
            <a:ext cx="3875514" cy="3174635"/>
          </a:xfrm>
          <a:prstGeom prst="rect">
            <a:avLst/>
          </a:prstGeom>
        </p:spPr>
      </p:pic>
      <p:pic>
        <p:nvPicPr>
          <p:cNvPr id="1313" name="Picture 1312">
            <a:extLst>
              <a:ext uri="{FF2B5EF4-FFF2-40B4-BE49-F238E27FC236}">
                <a16:creationId xmlns:a16="http://schemas.microsoft.com/office/drawing/2014/main" id="{394E41B8-2F3E-D12D-1FA9-B3B14A1BC024}"/>
              </a:ext>
            </a:extLst>
          </p:cNvPr>
          <p:cNvPicPr>
            <a:picLocks noChangeAspect="1"/>
          </p:cNvPicPr>
          <p:nvPr/>
        </p:nvPicPr>
        <p:blipFill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7885311" y="4781683"/>
            <a:ext cx="700732" cy="1121171"/>
          </a:xfrm>
          <a:prstGeom prst="rect">
            <a:avLst/>
          </a:prstGeom>
        </p:spPr>
      </p:pic>
      <p:pic>
        <p:nvPicPr>
          <p:cNvPr id="1314" name="Picture 1313">
            <a:extLst>
              <a:ext uri="{FF2B5EF4-FFF2-40B4-BE49-F238E27FC236}">
                <a16:creationId xmlns:a16="http://schemas.microsoft.com/office/drawing/2014/main" id="{E413F473-A12C-5E2B-A6E6-534F705D56DC}"/>
              </a:ext>
            </a:extLst>
          </p:cNvPr>
          <p:cNvPicPr>
            <a:picLocks noChangeAspect="1"/>
          </p:cNvPicPr>
          <p:nvPr/>
        </p:nvPicPr>
        <p:blipFill>
          <a:blip r:embed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9716702" y="4865439"/>
            <a:ext cx="592865" cy="1052423"/>
          </a:xfrm>
          <a:prstGeom prst="rect">
            <a:avLst/>
          </a:prstGeom>
        </p:spPr>
      </p:pic>
      <p:sp>
        <p:nvSpPr>
          <p:cNvPr id="1318" name="Google Shape;538;p43">
            <a:extLst>
              <a:ext uri="{FF2B5EF4-FFF2-40B4-BE49-F238E27FC236}">
                <a16:creationId xmlns:a16="http://schemas.microsoft.com/office/drawing/2014/main" id="{B5E3F7F7-91D0-0792-D47E-34687E3F476B}"/>
              </a:ext>
            </a:extLst>
          </p:cNvPr>
          <p:cNvSpPr txBox="1">
            <a:spLocks/>
          </p:cNvSpPr>
          <p:nvPr/>
        </p:nvSpPr>
        <p:spPr>
          <a:xfrm>
            <a:off x="3918792" y="2912675"/>
            <a:ext cx="3801365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2" tIns="91402" rIns="91402" bIns="91402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Do Hyeon"/>
              <a:buNone/>
              <a:defRPr sz="5000" b="0" i="0" u="none" strike="noStrike" cap="none">
                <a:solidFill>
                  <a:schemeClr val="dk1"/>
                </a:solidFill>
                <a:latin typeface="Do Hyeon"/>
                <a:ea typeface="Do Hyeon"/>
                <a:cs typeface="Do Hyeon"/>
                <a:sym typeface="Do Hyeon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 defTabSz="914150">
              <a:buClr>
                <a:srgbClr val="522E17"/>
              </a:buClr>
            </a:pPr>
            <a:r>
              <a:rPr lang="en-US" sz="36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KHỞI</a:t>
            </a:r>
            <a:r>
              <a:rPr lang="en-US" sz="36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en-US" sz="3600" b="1" kern="0" dirty="0">
              <a:solidFill>
                <a:srgbClr val="522E17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5688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8" grpId="0" animBg="1"/>
      <p:bldP spid="1254" grpId="0" animBg="1"/>
      <p:bldP spid="1255" grpId="0" animBg="1"/>
      <p:bldP spid="1256" grpId="0" animBg="1"/>
      <p:bldP spid="1257" grpId="0" animBg="1"/>
      <p:bldP spid="1258" grpId="0" animBg="1"/>
      <p:bldP spid="1259" grpId="0" animBg="1"/>
      <p:bldP spid="131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845D385-6F12-45BC-87D6-FCB8DE27618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" y="3350"/>
            <a:ext cx="12039600" cy="6854653"/>
          </a:xfrm>
          <a:prstGeom prst="rect">
            <a:avLst/>
          </a:prstGeom>
        </p:spPr>
      </p:pic>
      <p:grpSp>
        <p:nvGrpSpPr>
          <p:cNvPr id="11" name="组合 10">
            <a:extLst>
              <a:ext uri="{FF2B5EF4-FFF2-40B4-BE49-F238E27FC236}">
                <a16:creationId xmlns:a16="http://schemas.microsoft.com/office/drawing/2014/main" id="{43E3AF87-05EA-448A-93A6-573B97BA8C9E}"/>
              </a:ext>
            </a:extLst>
          </p:cNvPr>
          <p:cNvGrpSpPr/>
          <p:nvPr/>
        </p:nvGrpSpPr>
        <p:grpSpPr>
          <a:xfrm>
            <a:off x="2895601" y="-250724"/>
            <a:ext cx="7223024" cy="3095013"/>
            <a:chOff x="6384702" y="881104"/>
            <a:chExt cx="7617530" cy="3095013"/>
          </a:xfrm>
        </p:grpSpPr>
        <p:pic>
          <p:nvPicPr>
            <p:cNvPr id="9" name="图片 8">
              <a:extLst>
                <a:ext uri="{FF2B5EF4-FFF2-40B4-BE49-F238E27FC236}">
                  <a16:creationId xmlns:a16="http://schemas.microsoft.com/office/drawing/2014/main" id="{7BD628D6-1F79-430C-B0F4-57663732EE1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84702" y="881104"/>
              <a:ext cx="7617530" cy="3095013"/>
            </a:xfrm>
            <a:prstGeom prst="rect">
              <a:avLst/>
            </a:prstGeom>
          </p:spPr>
        </p:pic>
        <p:sp>
          <p:nvSpPr>
            <p:cNvPr id="7" name="文本框 6">
              <a:extLst>
                <a:ext uri="{FF2B5EF4-FFF2-40B4-BE49-F238E27FC236}">
                  <a16:creationId xmlns:a16="http://schemas.microsoft.com/office/drawing/2014/main" id="{968BD102-9F18-4AFF-B0A5-3D600AFCD1DF}"/>
                </a:ext>
              </a:extLst>
            </p:cNvPr>
            <p:cNvSpPr txBox="1"/>
            <p:nvPr/>
          </p:nvSpPr>
          <p:spPr>
            <a:xfrm>
              <a:off x="6912634" y="2545988"/>
              <a:ext cx="630282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 defTabSz="914150">
                <a:defRPr/>
              </a:pPr>
              <a:r>
                <a:rPr lang="en-US" altLang="zh-CN" sz="3600" b="1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+mn-lt"/>
                </a:rPr>
                <a:t>Nhìn</a:t>
              </a:r>
              <a:r>
                <a:rPr lang="en-US" altLang="zh-CN" sz="36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+mn-lt"/>
                </a:rPr>
                <a:t> </a:t>
              </a:r>
              <a:r>
                <a:rPr lang="en-US" altLang="zh-CN" sz="3600" b="1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+mn-lt"/>
                </a:rPr>
                <a:t>tranh</a:t>
              </a:r>
              <a:r>
                <a:rPr lang="en-US" altLang="zh-CN" sz="36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+mn-lt"/>
                </a:rPr>
                <a:t> </a:t>
              </a:r>
              <a:r>
                <a:rPr lang="en-US" altLang="zh-CN" sz="3600" b="1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+mn-lt"/>
                </a:rPr>
                <a:t>đoán</a:t>
              </a:r>
              <a:r>
                <a:rPr lang="en-US" altLang="zh-CN" sz="36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+mn-lt"/>
                </a:rPr>
                <a:t> </a:t>
              </a:r>
              <a:r>
                <a:rPr lang="en-US" altLang="zh-CN" sz="3600" b="1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+mn-lt"/>
                </a:rPr>
                <a:t>tên</a:t>
              </a:r>
              <a:r>
                <a:rPr lang="en-US" altLang="zh-CN" sz="3600" b="1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+mn-lt"/>
                </a:rPr>
                <a:t> </a:t>
              </a:r>
              <a:r>
                <a:rPr lang="en-US" altLang="zh-CN" sz="3600" b="1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  <a:sym typeface="+mn-lt"/>
                </a:rPr>
                <a:t>truyện</a:t>
              </a:r>
              <a:endParaRPr lang="zh-CN" altLang="en-US" sz="36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+mn-lt"/>
              </a:endParaRPr>
            </a:p>
          </p:txBody>
        </p:sp>
      </p:grpSp>
      <p:grpSp>
        <p:nvGrpSpPr>
          <p:cNvPr id="10" name="组合 5">
            <a:extLst>
              <a:ext uri="{FF2B5EF4-FFF2-40B4-BE49-F238E27FC236}">
                <a16:creationId xmlns:a16="http://schemas.microsoft.com/office/drawing/2014/main" id="{DA203F15-9E6A-4344-AADD-C107C655E939}"/>
              </a:ext>
            </a:extLst>
          </p:cNvPr>
          <p:cNvGrpSpPr/>
          <p:nvPr/>
        </p:nvGrpSpPr>
        <p:grpSpPr>
          <a:xfrm>
            <a:off x="2667000" y="2060492"/>
            <a:ext cx="8610599" cy="4872486"/>
            <a:chOff x="-344109" y="1991989"/>
            <a:chExt cx="5643291" cy="2530174"/>
          </a:xfrm>
        </p:grpSpPr>
        <p:pic>
          <p:nvPicPr>
            <p:cNvPr id="12" name="图片 8">
              <a:extLst>
                <a:ext uri="{FF2B5EF4-FFF2-40B4-BE49-F238E27FC236}">
                  <a16:creationId xmlns:a16="http://schemas.microsoft.com/office/drawing/2014/main" id="{A82CCE13-B1F9-4379-B618-8445C5B4C5A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344109" y="1991989"/>
              <a:ext cx="5643291" cy="2530174"/>
            </a:xfrm>
            <a:prstGeom prst="rect">
              <a:avLst/>
            </a:prstGeom>
          </p:spPr>
        </p:pic>
        <p:sp>
          <p:nvSpPr>
            <p:cNvPr id="13" name="文本框 12">
              <a:extLst>
                <a:ext uri="{FF2B5EF4-FFF2-40B4-BE49-F238E27FC236}">
                  <a16:creationId xmlns:a16="http://schemas.microsoft.com/office/drawing/2014/main" id="{4F2C7E0A-6E62-4A13-9D6E-DF0E266542E3}"/>
                </a:ext>
              </a:extLst>
            </p:cNvPr>
            <p:cNvSpPr txBox="1"/>
            <p:nvPr/>
          </p:nvSpPr>
          <p:spPr>
            <a:xfrm rot="21221573">
              <a:off x="8425" y="2913351"/>
              <a:ext cx="4876848" cy="3393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150">
                <a:defRPr/>
              </a:pPr>
              <a:endParaRPr lang="en-US" sz="3600" dirty="0">
                <a:solidFill>
                  <a:prstClr val="white"/>
                </a:solidFill>
                <a:latin typeface="等线 Light" panose="020F0302020204030204"/>
              </a:endParaRPr>
            </a:p>
          </p:txBody>
        </p:sp>
      </p:grpSp>
      <p:sp>
        <p:nvSpPr>
          <p:cNvPr id="2" name="Rectangle 1"/>
          <p:cNvSpPr/>
          <p:nvPr/>
        </p:nvSpPr>
        <p:spPr>
          <a:xfrm>
            <a:off x="3396192" y="3114925"/>
            <a:ext cx="6921125" cy="2523764"/>
          </a:xfrm>
          <a:prstGeom prst="rect">
            <a:avLst/>
          </a:prstGeom>
        </p:spPr>
        <p:txBody>
          <a:bodyPr wrap="square" lIns="91418" tIns="45718" rIns="91418" bIns="45718">
            <a:spAutoFit/>
          </a:bodyPr>
          <a:lstStyle/>
          <a:p>
            <a:pPr defTabSz="914150"/>
            <a:r>
              <a:rPr lang="en-US" sz="2800" b="1" dirty="0">
                <a:solidFill>
                  <a:srgbClr val="FFFF00"/>
                </a:solidFill>
                <a:latin typeface="Times New Roman"/>
                <a:ea typeface="Times New Roman"/>
              </a:rPr>
              <a:t>	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Có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4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hình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ảnh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tương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ứng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với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4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câu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chuyện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.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Bằng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hiểu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biết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cá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nhân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của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mình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,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các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em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hãy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đoán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xem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tên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của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4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câu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chuyện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đó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là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gì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?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Các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em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hãy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giơ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tay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nhanh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để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giành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quyền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trả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lời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.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Nếu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trả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lời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đúng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sẽ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được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cộng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một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điểm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tốt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,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nếu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trả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lời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sai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sẽ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nhường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cho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các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bạn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 </a:t>
            </a:r>
            <a:r>
              <a:rPr lang="en-US" sz="2600" b="1" dirty="0" err="1">
                <a:solidFill>
                  <a:srgbClr val="FFFF00"/>
                </a:solidFill>
                <a:latin typeface="Times New Roman"/>
                <a:ea typeface="Times New Roman"/>
              </a:rPr>
              <a:t>khác</a:t>
            </a:r>
            <a:r>
              <a:rPr lang="en-US" sz="2600" b="1" dirty="0">
                <a:solidFill>
                  <a:srgbClr val="FFFF00"/>
                </a:solidFill>
                <a:latin typeface="Times New Roman"/>
                <a:ea typeface="Times New Roman"/>
              </a:rPr>
              <a:t>. </a:t>
            </a:r>
            <a:endParaRPr lang="en-US" sz="2600" dirty="0">
              <a:solidFill>
                <a:srgbClr val="FFFF00"/>
              </a:solidFill>
              <a:latin typeface="Times New Roman"/>
              <a:ea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7479322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62" name="Text Box 6"/>
          <p:cNvSpPr txBox="1">
            <a:spLocks noChangeArrowheads="1"/>
          </p:cNvSpPr>
          <p:nvPr/>
        </p:nvSpPr>
        <p:spPr bwMode="auto">
          <a:xfrm>
            <a:off x="2594107" y="5867641"/>
            <a:ext cx="6854725" cy="64632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91418" tIns="45718" rIns="91418" bIns="45718">
            <a:spAutoFit/>
          </a:bodyPr>
          <a:lstStyle/>
          <a:p>
            <a:pPr algn="ctr" defTabSz="914150">
              <a:spcBef>
                <a:spcPct val="50000"/>
              </a:spcBef>
              <a:defRPr/>
            </a:pP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CHÂN</a:t>
            </a:r>
            <a:r>
              <a:rPr lang="en-US" sz="3600" b="1" dirty="0">
                <a:latin typeface="Times New Roman" pitchFamily="18" charset="0"/>
                <a:cs typeface="Times New Roman" pitchFamily="18" charset="0"/>
              </a:rPr>
              <a:t>-</a:t>
            </a: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TAY</a:t>
            </a:r>
            <a:r>
              <a:rPr lang="en-US" sz="3600" b="1" dirty="0">
                <a:latin typeface="Times New Roman" pitchFamily="18" charset="0"/>
                <a:cs typeface="Times New Roman" pitchFamily="18" charset="0"/>
              </a:rPr>
              <a:t>-TAI-</a:t>
            </a: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MẮT</a:t>
            </a:r>
            <a:r>
              <a:rPr lang="en-US" sz="3600" b="1" dirty="0">
                <a:latin typeface="Times New Roman" pitchFamily="18" charset="0"/>
                <a:cs typeface="Times New Roman" pitchFamily="18" charset="0"/>
              </a:rPr>
              <a:t>-</a:t>
            </a: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MIỆNG</a:t>
            </a:r>
            <a:endParaRPr lang="en-US" sz="36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3803" name="Picture 11" descr="16_4_17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8157" y="5734303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4" name="Picture 12" descr="16_4_17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132" y="5734303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50" name="Picture 2" descr="C:\Users\Khatmau_sr\Downloads\ẢNH CỦA bình\CHÂN-TAY-TAI...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40" y="105748"/>
            <a:ext cx="9143999" cy="573365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700954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repeatCount="200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50"/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50"/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50"/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86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60" name="AutoShape 4"/>
          <p:cNvSpPr>
            <a:spLocks noChangeArrowheads="1"/>
          </p:cNvSpPr>
          <p:nvPr/>
        </p:nvSpPr>
        <p:spPr bwMode="auto">
          <a:xfrm rot="7640149">
            <a:off x="1933574" y="3875729"/>
            <a:ext cx="609600" cy="1278643"/>
          </a:xfrm>
          <a:prstGeom prst="up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lIns="91418" tIns="45718" rIns="91418" bIns="45718" anchor="ctr"/>
          <a:lstStyle/>
          <a:p>
            <a:pPr defTabSz="914150"/>
            <a:endParaRPr lang="en-US" sz="1900">
              <a:solidFill>
                <a:srgbClr val="000000"/>
              </a:solidFill>
              <a:latin typeface="VNI-Thufap3" pitchFamily="18" charset="0"/>
            </a:endParaRPr>
          </a:p>
        </p:txBody>
      </p:sp>
      <p:sp>
        <p:nvSpPr>
          <p:cNvPr id="121861" name="AutoShape 5"/>
          <p:cNvSpPr>
            <a:spLocks noChangeArrowheads="1"/>
          </p:cNvSpPr>
          <p:nvPr/>
        </p:nvSpPr>
        <p:spPr bwMode="auto">
          <a:xfrm rot="14920136">
            <a:off x="6740041" y="104412"/>
            <a:ext cx="457200" cy="960738"/>
          </a:xfrm>
          <a:prstGeom prst="up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lIns="91418" tIns="45718" rIns="91418" bIns="45718" anchor="ctr"/>
          <a:lstStyle/>
          <a:p>
            <a:pPr defTabSz="914150"/>
            <a:endParaRPr lang="en-US" sz="1900">
              <a:solidFill>
                <a:srgbClr val="000000"/>
              </a:solidFill>
              <a:latin typeface="VNI-Thufap3" pitchFamily="18" charset="0"/>
            </a:endParaRPr>
          </a:p>
        </p:txBody>
      </p:sp>
      <p:sp>
        <p:nvSpPr>
          <p:cNvPr id="121862" name="Text Box 6"/>
          <p:cNvSpPr txBox="1">
            <a:spLocks noChangeArrowheads="1"/>
          </p:cNvSpPr>
          <p:nvPr/>
        </p:nvSpPr>
        <p:spPr bwMode="auto">
          <a:xfrm>
            <a:off x="3657600" y="5867637"/>
            <a:ext cx="5562600" cy="64632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91418" tIns="45718" rIns="91418" bIns="45718">
            <a:spAutoFit/>
          </a:bodyPr>
          <a:lstStyle/>
          <a:p>
            <a:pPr algn="ctr" defTabSz="914150">
              <a:spcBef>
                <a:spcPct val="50000"/>
              </a:spcBef>
              <a:defRPr/>
            </a:pP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ẾCH</a:t>
            </a:r>
            <a:r>
              <a:rPr lang="en-US" sz="36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NGỒI</a:t>
            </a:r>
            <a:r>
              <a:rPr lang="en-US" sz="36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ĐÁY</a:t>
            </a:r>
            <a:r>
              <a:rPr lang="en-US" sz="36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GIẾNG</a:t>
            </a:r>
            <a:endParaRPr lang="en-US" sz="36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3799" name="Picture 7" descr="16_4_45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91600" y="3"/>
            <a:ext cx="1428750" cy="984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0" name="Picture 8" descr="16_4_45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"/>
            <a:ext cx="1428750" cy="984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1" name="Picture 9" descr="16_4_45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67600" y="3"/>
            <a:ext cx="1428750" cy="984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2" name="Picture 10" descr="16_4_45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5226" y="2256197"/>
            <a:ext cx="1428750" cy="984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3" name="Picture 11" descr="16_4_17[1]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8155" y="5734299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4" name="Picture 12" descr="16_4_17[1]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130" y="5734299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5" name="Picture 13" descr="16_4_17[1]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8155" y="1694235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6" name="Picture 14" descr="16_4_17[1]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530" y="-76200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8" name="Picture 2" descr="C:\Users\Khatmau_sr\Downloads\ẢNH CỦA bình\ếch NGỒI ĐÁY GIẾNG.pn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85346" y="1018843"/>
            <a:ext cx="6712687" cy="48203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583533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18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18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18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18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7" presetClass="entr" presetSubtype="0" repeatCount="200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8" dur="50"/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9" dur="50"/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50"/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860" grpId="0" animBg="1"/>
      <p:bldP spid="121861" grpId="0" animBg="1"/>
      <p:bldP spid="121862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60" name="AutoShape 4"/>
          <p:cNvSpPr>
            <a:spLocks noChangeArrowheads="1"/>
          </p:cNvSpPr>
          <p:nvPr/>
        </p:nvSpPr>
        <p:spPr bwMode="auto">
          <a:xfrm rot="7419087">
            <a:off x="2093950" y="1287848"/>
            <a:ext cx="609600" cy="1125281"/>
          </a:xfrm>
          <a:prstGeom prst="up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lIns="91418" tIns="45718" rIns="91418" bIns="45718" anchor="ctr"/>
          <a:lstStyle/>
          <a:p>
            <a:pPr defTabSz="914150"/>
            <a:endParaRPr lang="en-US" sz="1900">
              <a:solidFill>
                <a:srgbClr val="000000"/>
              </a:solidFill>
              <a:latin typeface="VNI-Thufap3" pitchFamily="18" charset="0"/>
            </a:endParaRPr>
          </a:p>
        </p:txBody>
      </p:sp>
      <p:sp>
        <p:nvSpPr>
          <p:cNvPr id="121861" name="AutoShape 5"/>
          <p:cNvSpPr>
            <a:spLocks noChangeArrowheads="1"/>
          </p:cNvSpPr>
          <p:nvPr/>
        </p:nvSpPr>
        <p:spPr bwMode="auto">
          <a:xfrm rot="14117956">
            <a:off x="9764762" y="3594144"/>
            <a:ext cx="457200" cy="990881"/>
          </a:xfrm>
          <a:prstGeom prst="up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lIns="91418" tIns="45718" rIns="91418" bIns="45718" anchor="ctr"/>
          <a:lstStyle/>
          <a:p>
            <a:pPr defTabSz="914150"/>
            <a:endParaRPr lang="en-US" sz="1900">
              <a:solidFill>
                <a:srgbClr val="000000"/>
              </a:solidFill>
              <a:latin typeface="VNI-Thufap3" pitchFamily="18" charset="0"/>
            </a:endParaRPr>
          </a:p>
        </p:txBody>
      </p:sp>
      <p:sp>
        <p:nvSpPr>
          <p:cNvPr id="121862" name="Text Box 6"/>
          <p:cNvSpPr txBox="1">
            <a:spLocks noChangeArrowheads="1"/>
          </p:cNvSpPr>
          <p:nvPr/>
        </p:nvSpPr>
        <p:spPr bwMode="auto">
          <a:xfrm>
            <a:off x="3657600" y="5867631"/>
            <a:ext cx="4191000" cy="64633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1418" tIns="45718" rIns="91418" bIns="45718">
            <a:spAutoFit/>
          </a:bodyPr>
          <a:lstStyle/>
          <a:p>
            <a:pPr algn="ctr" defTabSz="914150">
              <a:spcBef>
                <a:spcPct val="50000"/>
              </a:spcBef>
              <a:defRPr/>
            </a:pP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THỎ</a:t>
            </a:r>
            <a:r>
              <a:rPr lang="en-US" sz="36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36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RÙA</a:t>
            </a:r>
            <a:endParaRPr lang="en-US" sz="36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3799" name="Picture 7" descr="16_4_45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91600" y="3"/>
            <a:ext cx="1428750" cy="984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0" name="Picture 8" descr="16_4_45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"/>
            <a:ext cx="1428750" cy="984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1" name="Picture 9" descr="16_4_45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67600" y="3"/>
            <a:ext cx="1428750" cy="984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2" name="Picture 10" descr="16_4_45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1000" y="3"/>
            <a:ext cx="1428750" cy="984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3" name="Picture 11" descr="16_4_17[1]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8152" y="5734293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4" name="Picture 12" descr="16_4_17[1]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127" y="5734293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5" name="Picture 13" descr="16_4_17[1]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4727" y="-76200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6" name="Picture 14" descr="16_4_17[1]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527" y="-76200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6" name="Picture 2" descr="C:\Users\Khatmau_sr\Downloads\ẢNH CỦA bình\NGỤ NGÔN THỎ VÀ RÙA.pn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93784" y="1018843"/>
            <a:ext cx="6494655" cy="48203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4102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18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18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18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18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7" presetClass="entr" presetSubtype="0" repeatCount="200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8" dur="50"/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9" dur="50"/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50"/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860" grpId="0" animBg="1"/>
      <p:bldP spid="121861" grpId="0" animBg="1"/>
      <p:bldP spid="121862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60" name="AutoShape 4"/>
          <p:cNvSpPr>
            <a:spLocks noChangeArrowheads="1"/>
          </p:cNvSpPr>
          <p:nvPr/>
        </p:nvSpPr>
        <p:spPr bwMode="auto">
          <a:xfrm rot="8554292">
            <a:off x="2606057" y="3100595"/>
            <a:ext cx="457200" cy="1819756"/>
          </a:xfrm>
          <a:prstGeom prst="up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lIns="91418" tIns="45718" rIns="91418" bIns="45718" anchor="ctr"/>
          <a:lstStyle/>
          <a:p>
            <a:pPr defTabSz="914150"/>
            <a:endParaRPr lang="en-US" sz="1900">
              <a:solidFill>
                <a:srgbClr val="000000"/>
              </a:solidFill>
              <a:latin typeface="VNI-Thufap3" pitchFamily="18" charset="0"/>
            </a:endParaRPr>
          </a:p>
        </p:txBody>
      </p:sp>
      <p:sp>
        <p:nvSpPr>
          <p:cNvPr id="121861" name="AutoShape 5"/>
          <p:cNvSpPr>
            <a:spLocks noChangeArrowheads="1"/>
          </p:cNvSpPr>
          <p:nvPr/>
        </p:nvSpPr>
        <p:spPr bwMode="auto">
          <a:xfrm rot="14217160">
            <a:off x="9145081" y="2617612"/>
            <a:ext cx="656599" cy="1056129"/>
          </a:xfrm>
          <a:prstGeom prst="upArrow">
            <a:avLst>
              <a:gd name="adj1" fmla="val 50000"/>
              <a:gd name="adj2" fmla="val 50000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lIns="91418" tIns="45718" rIns="91418" bIns="45718" anchor="ctr"/>
          <a:lstStyle/>
          <a:p>
            <a:pPr defTabSz="914150"/>
            <a:endParaRPr lang="en-US" sz="1900">
              <a:solidFill>
                <a:srgbClr val="000000"/>
              </a:solidFill>
              <a:latin typeface="VNI-Thufap3" pitchFamily="18" charset="0"/>
            </a:endParaRPr>
          </a:p>
        </p:txBody>
      </p:sp>
      <p:sp>
        <p:nvSpPr>
          <p:cNvPr id="121862" name="Text Box 6"/>
          <p:cNvSpPr txBox="1">
            <a:spLocks noChangeArrowheads="1"/>
          </p:cNvSpPr>
          <p:nvPr/>
        </p:nvSpPr>
        <p:spPr bwMode="auto">
          <a:xfrm>
            <a:off x="3657600" y="5867623"/>
            <a:ext cx="4191000" cy="64633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91418" tIns="45718" rIns="91418" bIns="45718">
            <a:spAutoFit/>
          </a:bodyPr>
          <a:lstStyle/>
          <a:p>
            <a:pPr algn="ctr" defTabSz="914150">
              <a:spcBef>
                <a:spcPct val="50000"/>
              </a:spcBef>
              <a:defRPr/>
            </a:pP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VE</a:t>
            </a:r>
            <a:r>
              <a:rPr lang="en-US" sz="36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SẦU</a:t>
            </a:r>
            <a:r>
              <a:rPr lang="en-US" sz="36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3600" b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latin typeface="Times New Roman" pitchFamily="18" charset="0"/>
                <a:cs typeface="Times New Roman" pitchFamily="18" charset="0"/>
              </a:rPr>
              <a:t>KIẾN</a:t>
            </a:r>
            <a:endParaRPr lang="en-US" sz="36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3799" name="Picture 7" descr="16_4_45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91600" y="3"/>
            <a:ext cx="1428750" cy="984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0" name="Picture 8" descr="16_4_45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3"/>
            <a:ext cx="1428750" cy="984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1" name="Picture 9" descr="16_4_45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67600" y="3"/>
            <a:ext cx="1428750" cy="984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2" name="Picture 10" descr="16_4_45[1]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1000" y="3"/>
            <a:ext cx="1428750" cy="984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3" name="Picture 11" descr="16_4_17[1]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98148" y="5734285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4" name="Picture 12" descr="16_4_17[1]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123" y="5734285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5" name="Picture 13" descr="16_4_17[1]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4723" y="-76200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806" name="Picture 14" descr="16_4_17[1]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523" y="-76200"/>
            <a:ext cx="1069975" cy="11239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4" name="Picture 2" descr="C:\Users\Khatmau_sr\Downloads\ẢNH CỦA bình\VE SẦU VÀ KIẾN.pn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2432" y="1018843"/>
            <a:ext cx="5387140" cy="48203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474971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18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18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18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18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7" presetClass="entr" presetSubtype="0" repeatCount="200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8" dur="50"/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9" dur="50"/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50"/>
                                        <p:tgtEl>
                                          <p:spTgt spid="1218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860" grpId="0" animBg="1"/>
      <p:bldP spid="121861" grpId="0" animBg="1"/>
      <p:bldP spid="121862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8" name="Google Shape;1248;p44"/>
          <p:cNvSpPr/>
          <p:nvPr/>
        </p:nvSpPr>
        <p:spPr>
          <a:xfrm rot="-1002481" flipH="1">
            <a:off x="6251412" y="5727230"/>
            <a:ext cx="852091" cy="1392759"/>
          </a:xfrm>
          <a:custGeom>
            <a:avLst/>
            <a:gdLst/>
            <a:ahLst/>
            <a:cxnLst/>
            <a:rect l="l" t="t" r="r" b="b"/>
            <a:pathLst>
              <a:path w="34083" h="41782" extrusionOk="0">
                <a:moveTo>
                  <a:pt x="12343" y="2456"/>
                </a:moveTo>
                <a:cubicBezTo>
                  <a:pt x="12331" y="2490"/>
                  <a:pt x="12320" y="2527"/>
                  <a:pt x="12310" y="2564"/>
                </a:cubicBezTo>
                <a:lnTo>
                  <a:pt x="12310" y="2564"/>
                </a:lnTo>
                <a:cubicBezTo>
                  <a:pt x="12331" y="2492"/>
                  <a:pt x="12343" y="2456"/>
                  <a:pt x="12343" y="2456"/>
                </a:cubicBezTo>
                <a:close/>
                <a:moveTo>
                  <a:pt x="34082" y="1"/>
                </a:moveTo>
                <a:lnTo>
                  <a:pt x="34082" y="1"/>
                </a:lnTo>
                <a:cubicBezTo>
                  <a:pt x="34081" y="1"/>
                  <a:pt x="23592" y="7054"/>
                  <a:pt x="20959" y="20623"/>
                </a:cubicBezTo>
                <a:lnTo>
                  <a:pt x="20959" y="20623"/>
                </a:lnTo>
                <a:cubicBezTo>
                  <a:pt x="20959" y="20623"/>
                  <a:pt x="21159" y="12499"/>
                  <a:pt x="18414" y="7745"/>
                </a:cubicBezTo>
                <a:cubicBezTo>
                  <a:pt x="18414" y="7745"/>
                  <a:pt x="16405" y="13637"/>
                  <a:pt x="17075" y="15445"/>
                </a:cubicBezTo>
                <a:cubicBezTo>
                  <a:pt x="17075" y="15445"/>
                  <a:pt x="11579" y="5322"/>
                  <a:pt x="12310" y="2564"/>
                </a:cubicBezTo>
                <a:lnTo>
                  <a:pt x="12310" y="2564"/>
                </a:lnTo>
                <a:cubicBezTo>
                  <a:pt x="12098" y="3281"/>
                  <a:pt x="10964" y="7558"/>
                  <a:pt x="11451" y="15445"/>
                </a:cubicBezTo>
                <a:lnTo>
                  <a:pt x="11964" y="24172"/>
                </a:lnTo>
                <a:cubicBezTo>
                  <a:pt x="11964" y="24172"/>
                  <a:pt x="6116" y="18481"/>
                  <a:pt x="3059" y="11629"/>
                </a:cubicBezTo>
                <a:lnTo>
                  <a:pt x="1" y="4799"/>
                </a:lnTo>
                <a:lnTo>
                  <a:pt x="1" y="4799"/>
                </a:lnTo>
                <a:cubicBezTo>
                  <a:pt x="1" y="4800"/>
                  <a:pt x="1184" y="22320"/>
                  <a:pt x="2523" y="25935"/>
                </a:cubicBezTo>
                <a:cubicBezTo>
                  <a:pt x="3862" y="29529"/>
                  <a:pt x="6630" y="41782"/>
                  <a:pt x="6630" y="41782"/>
                </a:cubicBezTo>
                <a:lnTo>
                  <a:pt x="24887" y="38858"/>
                </a:lnTo>
                <a:lnTo>
                  <a:pt x="24396" y="38255"/>
                </a:lnTo>
                <a:cubicBezTo>
                  <a:pt x="24396" y="38255"/>
                  <a:pt x="23436" y="9799"/>
                  <a:pt x="340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51" name="Google Shape;1251;p44"/>
          <p:cNvGrpSpPr/>
          <p:nvPr/>
        </p:nvGrpSpPr>
        <p:grpSpPr>
          <a:xfrm flipH="1">
            <a:off x="1441329" y="-6515"/>
            <a:ext cx="3724141" cy="6446728"/>
            <a:chOff x="5624775" y="308450"/>
            <a:chExt cx="3724141" cy="4835046"/>
          </a:xfrm>
        </p:grpSpPr>
        <p:sp>
          <p:nvSpPr>
            <p:cNvPr id="1252" name="Google Shape;1252;p44"/>
            <p:cNvSpPr/>
            <p:nvPr/>
          </p:nvSpPr>
          <p:spPr>
            <a:xfrm flipH="1">
              <a:off x="7181983" y="308450"/>
              <a:ext cx="2166933" cy="4835046"/>
            </a:xfrm>
            <a:custGeom>
              <a:avLst/>
              <a:gdLst/>
              <a:ahLst/>
              <a:cxnLst/>
              <a:rect l="l" t="t" r="r" b="b"/>
              <a:pathLst>
                <a:path w="71310" h="159113" extrusionOk="0">
                  <a:moveTo>
                    <a:pt x="60351" y="1"/>
                  </a:moveTo>
                  <a:lnTo>
                    <a:pt x="52896" y="7411"/>
                  </a:lnTo>
                  <a:cubicBezTo>
                    <a:pt x="52896" y="7411"/>
                    <a:pt x="56846" y="24328"/>
                    <a:pt x="55641" y="29551"/>
                  </a:cubicBezTo>
                  <a:cubicBezTo>
                    <a:pt x="54458" y="34774"/>
                    <a:pt x="51111" y="33702"/>
                    <a:pt x="44950" y="39416"/>
                  </a:cubicBezTo>
                  <a:cubicBezTo>
                    <a:pt x="41067" y="42965"/>
                    <a:pt x="36983" y="46268"/>
                    <a:pt x="32697" y="49303"/>
                  </a:cubicBezTo>
                  <a:cubicBezTo>
                    <a:pt x="32697" y="49303"/>
                    <a:pt x="27318" y="41625"/>
                    <a:pt x="22765" y="33680"/>
                  </a:cubicBezTo>
                  <a:cubicBezTo>
                    <a:pt x="18212" y="25757"/>
                    <a:pt x="5223" y="1139"/>
                    <a:pt x="5223" y="1139"/>
                  </a:cubicBezTo>
                  <a:cubicBezTo>
                    <a:pt x="5223" y="1139"/>
                    <a:pt x="0" y="18793"/>
                    <a:pt x="4776" y="25556"/>
                  </a:cubicBezTo>
                  <a:cubicBezTo>
                    <a:pt x="14240" y="39036"/>
                    <a:pt x="20645" y="43456"/>
                    <a:pt x="24551" y="51781"/>
                  </a:cubicBezTo>
                  <a:cubicBezTo>
                    <a:pt x="28479" y="60128"/>
                    <a:pt x="14128" y="159112"/>
                    <a:pt x="14128" y="159112"/>
                  </a:cubicBezTo>
                  <a:lnTo>
                    <a:pt x="42317" y="159112"/>
                  </a:lnTo>
                  <a:cubicBezTo>
                    <a:pt x="42317" y="159112"/>
                    <a:pt x="35420" y="63520"/>
                    <a:pt x="42317" y="51714"/>
                  </a:cubicBezTo>
                  <a:cubicBezTo>
                    <a:pt x="69925" y="35555"/>
                    <a:pt x="71309" y="14329"/>
                    <a:pt x="71309" y="14329"/>
                  </a:cubicBezTo>
                  <a:lnTo>
                    <a:pt x="69167" y="2880"/>
                  </a:lnTo>
                  <a:cubicBezTo>
                    <a:pt x="69167" y="2880"/>
                    <a:pt x="67649" y="11205"/>
                    <a:pt x="64993" y="18302"/>
                  </a:cubicBezTo>
                  <a:cubicBezTo>
                    <a:pt x="63211" y="23064"/>
                    <a:pt x="61731" y="23847"/>
                    <a:pt x="60949" y="23847"/>
                  </a:cubicBezTo>
                  <a:cubicBezTo>
                    <a:pt x="60566" y="23847"/>
                    <a:pt x="60351" y="23659"/>
                    <a:pt x="60351" y="23659"/>
                  </a:cubicBezTo>
                  <a:lnTo>
                    <a:pt x="62627" y="3996"/>
                  </a:lnTo>
                  <a:lnTo>
                    <a:pt x="603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" name="Google Shape;1253;p44"/>
            <p:cNvSpPr/>
            <p:nvPr/>
          </p:nvSpPr>
          <p:spPr>
            <a:xfrm flipH="1">
              <a:off x="5624775" y="564519"/>
              <a:ext cx="2571816" cy="2603723"/>
            </a:xfrm>
            <a:custGeom>
              <a:avLst/>
              <a:gdLst/>
              <a:ahLst/>
              <a:cxnLst/>
              <a:rect l="l" t="t" r="r" b="b"/>
              <a:pathLst>
                <a:path w="84634" h="85684" extrusionOk="0">
                  <a:moveTo>
                    <a:pt x="79590" y="1"/>
                  </a:moveTo>
                  <a:cubicBezTo>
                    <a:pt x="79724" y="135"/>
                    <a:pt x="79947" y="1295"/>
                    <a:pt x="75059" y="12499"/>
                  </a:cubicBezTo>
                  <a:cubicBezTo>
                    <a:pt x="69568" y="25154"/>
                    <a:pt x="65261" y="31895"/>
                    <a:pt x="56378" y="34305"/>
                  </a:cubicBezTo>
                  <a:cubicBezTo>
                    <a:pt x="47495" y="36738"/>
                    <a:pt x="37295" y="39416"/>
                    <a:pt x="31358" y="44259"/>
                  </a:cubicBezTo>
                  <a:cubicBezTo>
                    <a:pt x="25444" y="49080"/>
                    <a:pt x="19261" y="67382"/>
                    <a:pt x="10646" y="69814"/>
                  </a:cubicBezTo>
                  <a:cubicBezTo>
                    <a:pt x="7973" y="70562"/>
                    <a:pt x="5933" y="70820"/>
                    <a:pt x="4392" y="70820"/>
                  </a:cubicBezTo>
                  <a:cubicBezTo>
                    <a:pt x="966" y="70820"/>
                    <a:pt x="0" y="69547"/>
                    <a:pt x="0" y="69547"/>
                  </a:cubicBezTo>
                  <a:lnTo>
                    <a:pt x="0" y="69547"/>
                  </a:lnTo>
                  <a:lnTo>
                    <a:pt x="156" y="85683"/>
                  </a:lnTo>
                  <a:cubicBezTo>
                    <a:pt x="156" y="85683"/>
                    <a:pt x="24640" y="75193"/>
                    <a:pt x="29751" y="64436"/>
                  </a:cubicBezTo>
                  <a:cubicBezTo>
                    <a:pt x="34862" y="53678"/>
                    <a:pt x="27341" y="54481"/>
                    <a:pt x="40509" y="46960"/>
                  </a:cubicBezTo>
                  <a:cubicBezTo>
                    <a:pt x="53700" y="39416"/>
                    <a:pt x="71711" y="42117"/>
                    <a:pt x="78183" y="27855"/>
                  </a:cubicBezTo>
                  <a:cubicBezTo>
                    <a:pt x="84634" y="13593"/>
                    <a:pt x="83719" y="2054"/>
                    <a:pt x="83719" y="2054"/>
                  </a:cubicBezTo>
                  <a:lnTo>
                    <a:pt x="795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254" name="Google Shape;1254;p44"/>
          <p:cNvSpPr/>
          <p:nvPr/>
        </p:nvSpPr>
        <p:spPr>
          <a:xfrm flipH="1">
            <a:off x="4412193" y="33452"/>
            <a:ext cx="4611381" cy="1769933"/>
          </a:xfrm>
          <a:custGeom>
            <a:avLst/>
            <a:gdLst/>
            <a:ahLst/>
            <a:cxnLst/>
            <a:rect l="l" t="t" r="r" b="b"/>
            <a:pathLst>
              <a:path w="124809" h="35928" extrusionOk="0">
                <a:moveTo>
                  <a:pt x="124206" y="1"/>
                </a:moveTo>
                <a:cubicBezTo>
                  <a:pt x="123157" y="1072"/>
                  <a:pt x="122063" y="2121"/>
                  <a:pt x="120948" y="3148"/>
                </a:cubicBezTo>
                <a:cubicBezTo>
                  <a:pt x="119832" y="4197"/>
                  <a:pt x="118716" y="5201"/>
                  <a:pt x="117555" y="6183"/>
                </a:cubicBezTo>
                <a:cubicBezTo>
                  <a:pt x="115279" y="8170"/>
                  <a:pt x="112913" y="10067"/>
                  <a:pt x="110502" y="11875"/>
                </a:cubicBezTo>
                <a:cubicBezTo>
                  <a:pt x="108092" y="13705"/>
                  <a:pt x="105614" y="15446"/>
                  <a:pt x="103092" y="17120"/>
                </a:cubicBezTo>
                <a:cubicBezTo>
                  <a:pt x="100570" y="18794"/>
                  <a:pt x="98004" y="20356"/>
                  <a:pt x="95348" y="21807"/>
                </a:cubicBezTo>
                <a:cubicBezTo>
                  <a:pt x="92714" y="23257"/>
                  <a:pt x="90058" y="24686"/>
                  <a:pt x="87313" y="25936"/>
                </a:cubicBezTo>
                <a:cubicBezTo>
                  <a:pt x="86643" y="26248"/>
                  <a:pt x="85929" y="26538"/>
                  <a:pt x="85237" y="26851"/>
                </a:cubicBezTo>
                <a:cubicBezTo>
                  <a:pt x="84568" y="27141"/>
                  <a:pt x="83876" y="27453"/>
                  <a:pt x="83161" y="27721"/>
                </a:cubicBezTo>
                <a:lnTo>
                  <a:pt x="81063" y="28569"/>
                </a:lnTo>
                <a:lnTo>
                  <a:pt x="78966" y="29350"/>
                </a:lnTo>
                <a:cubicBezTo>
                  <a:pt x="76131" y="30377"/>
                  <a:pt x="73252" y="31270"/>
                  <a:pt x="70328" y="32006"/>
                </a:cubicBezTo>
                <a:lnTo>
                  <a:pt x="69257" y="32297"/>
                </a:lnTo>
                <a:lnTo>
                  <a:pt x="68141" y="32520"/>
                </a:lnTo>
                <a:cubicBezTo>
                  <a:pt x="67404" y="32676"/>
                  <a:pt x="66690" y="32854"/>
                  <a:pt x="65954" y="33011"/>
                </a:cubicBezTo>
                <a:cubicBezTo>
                  <a:pt x="64503" y="33301"/>
                  <a:pt x="63030" y="33502"/>
                  <a:pt x="61557" y="33636"/>
                </a:cubicBezTo>
                <a:cubicBezTo>
                  <a:pt x="60472" y="33726"/>
                  <a:pt x="59385" y="33769"/>
                  <a:pt x="58298" y="33769"/>
                </a:cubicBezTo>
                <a:cubicBezTo>
                  <a:pt x="53458" y="33769"/>
                  <a:pt x="48617" y="32906"/>
                  <a:pt x="43969" y="31448"/>
                </a:cubicBezTo>
                <a:cubicBezTo>
                  <a:pt x="42541" y="31002"/>
                  <a:pt x="41135" y="30489"/>
                  <a:pt x="39751" y="29953"/>
                </a:cubicBezTo>
                <a:cubicBezTo>
                  <a:pt x="38345" y="29395"/>
                  <a:pt x="36983" y="28792"/>
                  <a:pt x="35622" y="28145"/>
                </a:cubicBezTo>
                <a:cubicBezTo>
                  <a:pt x="32899" y="26851"/>
                  <a:pt x="30265" y="25400"/>
                  <a:pt x="27699" y="23815"/>
                </a:cubicBezTo>
                <a:cubicBezTo>
                  <a:pt x="22588" y="20579"/>
                  <a:pt x="17722" y="16963"/>
                  <a:pt x="13191" y="12968"/>
                </a:cubicBezTo>
                <a:cubicBezTo>
                  <a:pt x="8594" y="9018"/>
                  <a:pt x="4286" y="4710"/>
                  <a:pt x="313" y="135"/>
                </a:cubicBezTo>
                <a:lnTo>
                  <a:pt x="1" y="380"/>
                </a:lnTo>
                <a:cubicBezTo>
                  <a:pt x="1853" y="2813"/>
                  <a:pt x="3862" y="5134"/>
                  <a:pt x="5938" y="7366"/>
                </a:cubicBezTo>
                <a:cubicBezTo>
                  <a:pt x="8013" y="9598"/>
                  <a:pt x="10156" y="11763"/>
                  <a:pt x="12388" y="13861"/>
                </a:cubicBezTo>
                <a:cubicBezTo>
                  <a:pt x="14642" y="15937"/>
                  <a:pt x="16941" y="17945"/>
                  <a:pt x="19351" y="19843"/>
                </a:cubicBezTo>
                <a:cubicBezTo>
                  <a:pt x="21740" y="21762"/>
                  <a:pt x="24239" y="23570"/>
                  <a:pt x="26806" y="25244"/>
                </a:cubicBezTo>
                <a:cubicBezTo>
                  <a:pt x="28101" y="26070"/>
                  <a:pt x="29395" y="26873"/>
                  <a:pt x="30734" y="27654"/>
                </a:cubicBezTo>
                <a:cubicBezTo>
                  <a:pt x="32073" y="28413"/>
                  <a:pt x="33435" y="29150"/>
                  <a:pt x="34796" y="29841"/>
                </a:cubicBezTo>
                <a:cubicBezTo>
                  <a:pt x="36180" y="30511"/>
                  <a:pt x="37586" y="31158"/>
                  <a:pt x="39015" y="31761"/>
                </a:cubicBezTo>
                <a:cubicBezTo>
                  <a:pt x="40443" y="32341"/>
                  <a:pt x="41894" y="32899"/>
                  <a:pt x="43367" y="33368"/>
                </a:cubicBezTo>
                <a:cubicBezTo>
                  <a:pt x="48198" y="34990"/>
                  <a:pt x="53333" y="35927"/>
                  <a:pt x="58484" y="35927"/>
                </a:cubicBezTo>
                <a:cubicBezTo>
                  <a:pt x="59568" y="35927"/>
                  <a:pt x="60652" y="35886"/>
                  <a:pt x="61735" y="35801"/>
                </a:cubicBezTo>
                <a:cubicBezTo>
                  <a:pt x="63298" y="35689"/>
                  <a:pt x="64860" y="35466"/>
                  <a:pt x="66400" y="35176"/>
                </a:cubicBezTo>
                <a:cubicBezTo>
                  <a:pt x="67159" y="35042"/>
                  <a:pt x="67895" y="34863"/>
                  <a:pt x="68654" y="34707"/>
                </a:cubicBezTo>
                <a:lnTo>
                  <a:pt x="69770" y="34439"/>
                </a:lnTo>
                <a:lnTo>
                  <a:pt x="70886" y="34171"/>
                </a:lnTo>
                <a:cubicBezTo>
                  <a:pt x="73877" y="33412"/>
                  <a:pt x="76823" y="32497"/>
                  <a:pt x="79702" y="31448"/>
                </a:cubicBezTo>
                <a:cubicBezTo>
                  <a:pt x="85483" y="29306"/>
                  <a:pt x="91040" y="26672"/>
                  <a:pt x="96352" y="23570"/>
                </a:cubicBezTo>
                <a:cubicBezTo>
                  <a:pt x="101642" y="20490"/>
                  <a:pt x="106708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8" y="2835"/>
                  <a:pt x="124809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5" name="Google Shape;1255;p44"/>
          <p:cNvSpPr/>
          <p:nvPr/>
        </p:nvSpPr>
        <p:spPr>
          <a:xfrm flipH="1">
            <a:off x="2193063" y="-290904"/>
            <a:ext cx="4611381" cy="1769835"/>
          </a:xfrm>
          <a:custGeom>
            <a:avLst/>
            <a:gdLst/>
            <a:ahLst/>
            <a:cxnLst/>
            <a:rect l="l" t="t" r="r" b="b"/>
            <a:pathLst>
              <a:path w="124809" h="35926" extrusionOk="0">
                <a:moveTo>
                  <a:pt x="124206" y="1"/>
                </a:moveTo>
                <a:cubicBezTo>
                  <a:pt x="123157" y="1072"/>
                  <a:pt x="122063" y="2121"/>
                  <a:pt x="120947" y="3148"/>
                </a:cubicBezTo>
                <a:cubicBezTo>
                  <a:pt x="119831" y="4197"/>
                  <a:pt x="118715" y="5201"/>
                  <a:pt x="117554" y="6183"/>
                </a:cubicBezTo>
                <a:cubicBezTo>
                  <a:pt x="115278" y="8170"/>
                  <a:pt x="112912" y="10044"/>
                  <a:pt x="110502" y="11875"/>
                </a:cubicBezTo>
                <a:cubicBezTo>
                  <a:pt x="108091" y="13705"/>
                  <a:pt x="105614" y="15446"/>
                  <a:pt x="103092" y="17120"/>
                </a:cubicBezTo>
                <a:cubicBezTo>
                  <a:pt x="100570" y="18771"/>
                  <a:pt x="97981" y="20356"/>
                  <a:pt x="95347" y="21807"/>
                </a:cubicBezTo>
                <a:cubicBezTo>
                  <a:pt x="92713" y="23280"/>
                  <a:pt x="90035" y="24686"/>
                  <a:pt x="87312" y="25936"/>
                </a:cubicBezTo>
                <a:cubicBezTo>
                  <a:pt x="86643" y="26270"/>
                  <a:pt x="85928" y="26538"/>
                  <a:pt x="85237" y="26851"/>
                </a:cubicBezTo>
                <a:cubicBezTo>
                  <a:pt x="84567" y="27163"/>
                  <a:pt x="83853" y="27453"/>
                  <a:pt x="83161" y="27743"/>
                </a:cubicBezTo>
                <a:lnTo>
                  <a:pt x="81063" y="28569"/>
                </a:lnTo>
                <a:lnTo>
                  <a:pt x="78943" y="29350"/>
                </a:lnTo>
                <a:cubicBezTo>
                  <a:pt x="76130" y="30377"/>
                  <a:pt x="73251" y="31270"/>
                  <a:pt x="70327" y="32006"/>
                </a:cubicBezTo>
                <a:lnTo>
                  <a:pt x="69256" y="32274"/>
                </a:lnTo>
                <a:lnTo>
                  <a:pt x="68140" y="32520"/>
                </a:lnTo>
                <a:cubicBezTo>
                  <a:pt x="67404" y="32676"/>
                  <a:pt x="66689" y="32854"/>
                  <a:pt x="65953" y="33011"/>
                </a:cubicBezTo>
                <a:cubicBezTo>
                  <a:pt x="64502" y="33301"/>
                  <a:pt x="63029" y="33502"/>
                  <a:pt x="61556" y="33636"/>
                </a:cubicBezTo>
                <a:cubicBezTo>
                  <a:pt x="60476" y="33726"/>
                  <a:pt x="59392" y="33769"/>
                  <a:pt x="58308" y="33769"/>
                </a:cubicBezTo>
                <a:cubicBezTo>
                  <a:pt x="53480" y="33769"/>
                  <a:pt x="48639" y="32906"/>
                  <a:pt x="43991" y="31448"/>
                </a:cubicBezTo>
                <a:cubicBezTo>
                  <a:pt x="42563" y="31002"/>
                  <a:pt x="41157" y="30489"/>
                  <a:pt x="39750" y="29931"/>
                </a:cubicBezTo>
                <a:cubicBezTo>
                  <a:pt x="38367" y="29395"/>
                  <a:pt x="36983" y="28792"/>
                  <a:pt x="35644" y="28123"/>
                </a:cubicBezTo>
                <a:cubicBezTo>
                  <a:pt x="32921" y="26828"/>
                  <a:pt x="30265" y="25378"/>
                  <a:pt x="27721" y="23793"/>
                </a:cubicBezTo>
                <a:cubicBezTo>
                  <a:pt x="22587" y="20579"/>
                  <a:pt x="17722" y="16963"/>
                  <a:pt x="13191" y="12968"/>
                </a:cubicBezTo>
                <a:cubicBezTo>
                  <a:pt x="8593" y="8995"/>
                  <a:pt x="4308" y="4710"/>
                  <a:pt x="313" y="135"/>
                </a:cubicBezTo>
                <a:lnTo>
                  <a:pt x="0" y="403"/>
                </a:lnTo>
                <a:cubicBezTo>
                  <a:pt x="1853" y="2813"/>
                  <a:pt x="3839" y="5134"/>
                  <a:pt x="5915" y="7366"/>
                </a:cubicBezTo>
                <a:cubicBezTo>
                  <a:pt x="7991" y="9620"/>
                  <a:pt x="10155" y="11785"/>
                  <a:pt x="12387" y="13861"/>
                </a:cubicBezTo>
                <a:cubicBezTo>
                  <a:pt x="14619" y="15937"/>
                  <a:pt x="16940" y="17945"/>
                  <a:pt x="19329" y="19842"/>
                </a:cubicBezTo>
                <a:cubicBezTo>
                  <a:pt x="21739" y="21762"/>
                  <a:pt x="24216" y="23547"/>
                  <a:pt x="26805" y="25221"/>
                </a:cubicBezTo>
                <a:cubicBezTo>
                  <a:pt x="28078" y="26069"/>
                  <a:pt x="29394" y="26873"/>
                  <a:pt x="30734" y="27632"/>
                </a:cubicBezTo>
                <a:cubicBezTo>
                  <a:pt x="32073" y="28413"/>
                  <a:pt x="33434" y="29127"/>
                  <a:pt x="34796" y="29841"/>
                </a:cubicBezTo>
                <a:cubicBezTo>
                  <a:pt x="36179" y="30533"/>
                  <a:pt x="37586" y="31180"/>
                  <a:pt x="39014" y="31738"/>
                </a:cubicBezTo>
                <a:cubicBezTo>
                  <a:pt x="40442" y="32341"/>
                  <a:pt x="41893" y="32877"/>
                  <a:pt x="43366" y="33368"/>
                </a:cubicBezTo>
                <a:cubicBezTo>
                  <a:pt x="48228" y="34976"/>
                  <a:pt x="53364" y="35926"/>
                  <a:pt x="58536" y="35926"/>
                </a:cubicBezTo>
                <a:cubicBezTo>
                  <a:pt x="59609" y="35926"/>
                  <a:pt x="60683" y="35885"/>
                  <a:pt x="61757" y="35800"/>
                </a:cubicBezTo>
                <a:cubicBezTo>
                  <a:pt x="63319" y="35689"/>
                  <a:pt x="64859" y="35466"/>
                  <a:pt x="66399" y="35176"/>
                </a:cubicBezTo>
                <a:cubicBezTo>
                  <a:pt x="67158" y="35019"/>
                  <a:pt x="67917" y="34863"/>
                  <a:pt x="68654" y="34685"/>
                </a:cubicBezTo>
                <a:lnTo>
                  <a:pt x="69769" y="34439"/>
                </a:lnTo>
                <a:lnTo>
                  <a:pt x="70885" y="34149"/>
                </a:lnTo>
                <a:cubicBezTo>
                  <a:pt x="73876" y="33390"/>
                  <a:pt x="76822" y="32497"/>
                  <a:pt x="79724" y="31426"/>
                </a:cubicBezTo>
                <a:cubicBezTo>
                  <a:pt x="85482" y="29306"/>
                  <a:pt x="91062" y="26672"/>
                  <a:pt x="96351" y="23570"/>
                </a:cubicBezTo>
                <a:cubicBezTo>
                  <a:pt x="101663" y="20490"/>
                  <a:pt x="106707" y="16986"/>
                  <a:pt x="111484" y="13147"/>
                </a:cubicBezTo>
                <a:cubicBezTo>
                  <a:pt x="113872" y="11227"/>
                  <a:pt x="116171" y="9219"/>
                  <a:pt x="118403" y="7121"/>
                </a:cubicBezTo>
                <a:cubicBezTo>
                  <a:pt x="120657" y="5045"/>
                  <a:pt x="122777" y="2835"/>
                  <a:pt x="124808" y="537"/>
                </a:cubicBezTo>
                <a:lnTo>
                  <a:pt x="1242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6" name="Google Shape;1256;p44"/>
          <p:cNvSpPr/>
          <p:nvPr/>
        </p:nvSpPr>
        <p:spPr>
          <a:xfrm flipH="1">
            <a:off x="3863078" y="-454299"/>
            <a:ext cx="4153158" cy="1391669"/>
          </a:xfrm>
          <a:custGeom>
            <a:avLst/>
            <a:gdLst/>
            <a:ahLst/>
            <a:cxnLst/>
            <a:rect l="l" t="t" r="r" b="b"/>
            <a:pathLst>
              <a:path w="95125" h="23905" extrusionOk="0">
                <a:moveTo>
                  <a:pt x="95124" y="1"/>
                </a:moveTo>
                <a:lnTo>
                  <a:pt x="10178" y="4821"/>
                </a:lnTo>
                <a:cubicBezTo>
                  <a:pt x="10178" y="4821"/>
                  <a:pt x="1898" y="7433"/>
                  <a:pt x="1" y="13794"/>
                </a:cubicBezTo>
                <a:cubicBezTo>
                  <a:pt x="1" y="13794"/>
                  <a:pt x="1766" y="14985"/>
                  <a:pt x="5124" y="14985"/>
                </a:cubicBezTo>
                <a:cubicBezTo>
                  <a:pt x="5954" y="14985"/>
                  <a:pt x="6880" y="14912"/>
                  <a:pt x="7902" y="14731"/>
                </a:cubicBezTo>
                <a:lnTo>
                  <a:pt x="13057" y="13794"/>
                </a:lnTo>
                <a:lnTo>
                  <a:pt x="13057" y="13794"/>
                </a:lnTo>
                <a:cubicBezTo>
                  <a:pt x="12053" y="15936"/>
                  <a:pt x="11807" y="18324"/>
                  <a:pt x="12321" y="20601"/>
                </a:cubicBezTo>
                <a:cubicBezTo>
                  <a:pt x="12321" y="20601"/>
                  <a:pt x="16003" y="18838"/>
                  <a:pt x="17320" y="16918"/>
                </a:cubicBezTo>
                <a:lnTo>
                  <a:pt x="18659" y="14999"/>
                </a:lnTo>
                <a:cubicBezTo>
                  <a:pt x="18659" y="14999"/>
                  <a:pt x="20333" y="19128"/>
                  <a:pt x="21583" y="21962"/>
                </a:cubicBezTo>
                <a:cubicBezTo>
                  <a:pt x="21583" y="21962"/>
                  <a:pt x="26449" y="17543"/>
                  <a:pt x="28480" y="14843"/>
                </a:cubicBezTo>
                <a:lnTo>
                  <a:pt x="30511" y="12120"/>
                </a:lnTo>
                <a:lnTo>
                  <a:pt x="30511" y="12120"/>
                </a:lnTo>
                <a:cubicBezTo>
                  <a:pt x="30511" y="12120"/>
                  <a:pt x="28837" y="19441"/>
                  <a:pt x="30912" y="23904"/>
                </a:cubicBezTo>
                <a:cubicBezTo>
                  <a:pt x="30912" y="23904"/>
                  <a:pt x="35175" y="20601"/>
                  <a:pt x="36470" y="18324"/>
                </a:cubicBezTo>
                <a:lnTo>
                  <a:pt x="37376" y="16773"/>
                </a:lnTo>
                <a:lnTo>
                  <a:pt x="37376" y="16773"/>
                </a:lnTo>
                <a:cubicBezTo>
                  <a:pt x="37385" y="17309"/>
                  <a:pt x="37843" y="18207"/>
                  <a:pt x="39661" y="19641"/>
                </a:cubicBezTo>
                <a:cubicBezTo>
                  <a:pt x="41386" y="21010"/>
                  <a:pt x="42080" y="21364"/>
                  <a:pt x="42336" y="21364"/>
                </a:cubicBezTo>
                <a:cubicBezTo>
                  <a:pt x="42611" y="21364"/>
                  <a:pt x="42384" y="20958"/>
                  <a:pt x="42384" y="20958"/>
                </a:cubicBezTo>
                <a:cubicBezTo>
                  <a:pt x="42384" y="20958"/>
                  <a:pt x="45397" y="18949"/>
                  <a:pt x="45308" y="16896"/>
                </a:cubicBezTo>
                <a:cubicBezTo>
                  <a:pt x="45197" y="14865"/>
                  <a:pt x="45308" y="10669"/>
                  <a:pt x="45308" y="10669"/>
                </a:cubicBezTo>
                <a:cubicBezTo>
                  <a:pt x="45308" y="10669"/>
                  <a:pt x="46580" y="14017"/>
                  <a:pt x="49794" y="18324"/>
                </a:cubicBezTo>
                <a:cubicBezTo>
                  <a:pt x="52986" y="22654"/>
                  <a:pt x="53455" y="22877"/>
                  <a:pt x="53455" y="22877"/>
                </a:cubicBezTo>
                <a:cubicBezTo>
                  <a:pt x="53455" y="22877"/>
                  <a:pt x="59637" y="16651"/>
                  <a:pt x="59838" y="13191"/>
                </a:cubicBezTo>
                <a:cubicBezTo>
                  <a:pt x="59927" y="11606"/>
                  <a:pt x="59972" y="10736"/>
                  <a:pt x="59994" y="10267"/>
                </a:cubicBezTo>
                <a:lnTo>
                  <a:pt x="60039" y="9709"/>
                </a:lnTo>
                <a:cubicBezTo>
                  <a:pt x="60039" y="9709"/>
                  <a:pt x="64190" y="17030"/>
                  <a:pt x="67248" y="18324"/>
                </a:cubicBezTo>
                <a:lnTo>
                  <a:pt x="70283" y="19619"/>
                </a:lnTo>
                <a:cubicBezTo>
                  <a:pt x="70283" y="19619"/>
                  <a:pt x="71712" y="16360"/>
                  <a:pt x="73162" y="14709"/>
                </a:cubicBezTo>
                <a:lnTo>
                  <a:pt x="74591" y="13079"/>
                </a:lnTo>
                <a:lnTo>
                  <a:pt x="74591" y="13079"/>
                </a:lnTo>
                <a:cubicBezTo>
                  <a:pt x="74591" y="13080"/>
                  <a:pt x="73296" y="20467"/>
                  <a:pt x="74702" y="23904"/>
                </a:cubicBezTo>
                <a:cubicBezTo>
                  <a:pt x="74702" y="23904"/>
                  <a:pt x="79702" y="22386"/>
                  <a:pt x="82759" y="19887"/>
                </a:cubicBezTo>
                <a:cubicBezTo>
                  <a:pt x="85795" y="17365"/>
                  <a:pt x="89031" y="15200"/>
                  <a:pt x="92089" y="7611"/>
                </a:cubicBezTo>
                <a:lnTo>
                  <a:pt x="9512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7" name="Google Shape;1257;p44"/>
          <p:cNvSpPr/>
          <p:nvPr/>
        </p:nvSpPr>
        <p:spPr>
          <a:xfrm flipH="1">
            <a:off x="1396884" y="-249570"/>
            <a:ext cx="4150550" cy="1391675"/>
          </a:xfrm>
          <a:custGeom>
            <a:avLst/>
            <a:gdLst/>
            <a:ahLst/>
            <a:cxnLst/>
            <a:rect l="l" t="t" r="r" b="b"/>
            <a:pathLst>
              <a:path w="95147" h="23927" extrusionOk="0">
                <a:moveTo>
                  <a:pt x="95147" y="0"/>
                </a:moveTo>
                <a:lnTo>
                  <a:pt x="10201" y="4821"/>
                </a:lnTo>
                <a:cubicBezTo>
                  <a:pt x="10201" y="4821"/>
                  <a:pt x="1920" y="7432"/>
                  <a:pt x="1" y="13793"/>
                </a:cubicBezTo>
                <a:cubicBezTo>
                  <a:pt x="1" y="13793"/>
                  <a:pt x="1766" y="14985"/>
                  <a:pt x="5125" y="14985"/>
                </a:cubicBezTo>
                <a:cubicBezTo>
                  <a:pt x="5954" y="14985"/>
                  <a:pt x="6881" y="14912"/>
                  <a:pt x="7902" y="14731"/>
                </a:cubicBezTo>
                <a:lnTo>
                  <a:pt x="13058" y="13793"/>
                </a:lnTo>
                <a:lnTo>
                  <a:pt x="13058" y="13793"/>
                </a:lnTo>
                <a:cubicBezTo>
                  <a:pt x="12053" y="15936"/>
                  <a:pt x="11808" y="18324"/>
                  <a:pt x="12321" y="20623"/>
                </a:cubicBezTo>
                <a:cubicBezTo>
                  <a:pt x="12321" y="20623"/>
                  <a:pt x="16004" y="18837"/>
                  <a:pt x="17321" y="16918"/>
                </a:cubicBezTo>
                <a:lnTo>
                  <a:pt x="18660" y="14999"/>
                </a:lnTo>
                <a:cubicBezTo>
                  <a:pt x="18660" y="14999"/>
                  <a:pt x="20334" y="19128"/>
                  <a:pt x="21583" y="21962"/>
                </a:cubicBezTo>
                <a:cubicBezTo>
                  <a:pt x="21583" y="21962"/>
                  <a:pt x="26427" y="17543"/>
                  <a:pt x="28480" y="14842"/>
                </a:cubicBezTo>
                <a:lnTo>
                  <a:pt x="30511" y="12142"/>
                </a:lnTo>
                <a:lnTo>
                  <a:pt x="30511" y="12142"/>
                </a:lnTo>
                <a:cubicBezTo>
                  <a:pt x="30511" y="12142"/>
                  <a:pt x="28837" y="19440"/>
                  <a:pt x="30913" y="23926"/>
                </a:cubicBezTo>
                <a:cubicBezTo>
                  <a:pt x="30913" y="23926"/>
                  <a:pt x="35176" y="20623"/>
                  <a:pt x="36470" y="18346"/>
                </a:cubicBezTo>
                <a:lnTo>
                  <a:pt x="37384" y="16766"/>
                </a:lnTo>
                <a:lnTo>
                  <a:pt x="37384" y="16766"/>
                </a:lnTo>
                <a:cubicBezTo>
                  <a:pt x="37386" y="17306"/>
                  <a:pt x="37834" y="18213"/>
                  <a:pt x="39662" y="19663"/>
                </a:cubicBezTo>
                <a:cubicBezTo>
                  <a:pt x="41386" y="21032"/>
                  <a:pt x="42080" y="21386"/>
                  <a:pt x="42337" y="21386"/>
                </a:cubicBezTo>
                <a:cubicBezTo>
                  <a:pt x="42612" y="21386"/>
                  <a:pt x="42385" y="20980"/>
                  <a:pt x="42385" y="20980"/>
                </a:cubicBezTo>
                <a:cubicBezTo>
                  <a:pt x="42385" y="20980"/>
                  <a:pt x="45398" y="18949"/>
                  <a:pt x="45309" y="16918"/>
                </a:cubicBezTo>
                <a:cubicBezTo>
                  <a:pt x="45219" y="14887"/>
                  <a:pt x="45309" y="10669"/>
                  <a:pt x="45309" y="10669"/>
                </a:cubicBezTo>
                <a:cubicBezTo>
                  <a:pt x="45309" y="10669"/>
                  <a:pt x="46581" y="14017"/>
                  <a:pt x="49795" y="18346"/>
                </a:cubicBezTo>
                <a:cubicBezTo>
                  <a:pt x="52986" y="22654"/>
                  <a:pt x="53477" y="22877"/>
                  <a:pt x="53477" y="22877"/>
                </a:cubicBezTo>
                <a:cubicBezTo>
                  <a:pt x="53477" y="22877"/>
                  <a:pt x="59660" y="16673"/>
                  <a:pt x="59861" y="13191"/>
                </a:cubicBezTo>
                <a:cubicBezTo>
                  <a:pt x="59950" y="11606"/>
                  <a:pt x="59994" y="10758"/>
                  <a:pt x="60017" y="10289"/>
                </a:cubicBezTo>
                <a:lnTo>
                  <a:pt x="60039" y="9731"/>
                </a:lnTo>
                <a:cubicBezTo>
                  <a:pt x="60039" y="9731"/>
                  <a:pt x="64213" y="17052"/>
                  <a:pt x="67248" y="18346"/>
                </a:cubicBezTo>
                <a:lnTo>
                  <a:pt x="70306" y="19619"/>
                </a:lnTo>
                <a:cubicBezTo>
                  <a:pt x="70306" y="19619"/>
                  <a:pt x="71734" y="16360"/>
                  <a:pt x="73163" y="14708"/>
                </a:cubicBezTo>
                <a:lnTo>
                  <a:pt x="74613" y="13079"/>
                </a:lnTo>
                <a:lnTo>
                  <a:pt x="74613" y="13079"/>
                </a:lnTo>
                <a:cubicBezTo>
                  <a:pt x="74613" y="13080"/>
                  <a:pt x="73319" y="20467"/>
                  <a:pt x="74725" y="23904"/>
                </a:cubicBezTo>
                <a:cubicBezTo>
                  <a:pt x="74725" y="23904"/>
                  <a:pt x="79724" y="22408"/>
                  <a:pt x="82760" y="19886"/>
                </a:cubicBezTo>
                <a:cubicBezTo>
                  <a:pt x="85818" y="17387"/>
                  <a:pt x="89054" y="15199"/>
                  <a:pt x="92089" y="7589"/>
                </a:cubicBezTo>
                <a:lnTo>
                  <a:pt x="9514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8" name="Google Shape;1258;p44"/>
          <p:cNvSpPr/>
          <p:nvPr/>
        </p:nvSpPr>
        <p:spPr>
          <a:xfrm rot="-920261" flipH="1">
            <a:off x="7458510" y="-949323"/>
            <a:ext cx="3816228" cy="2203717"/>
          </a:xfrm>
          <a:custGeom>
            <a:avLst/>
            <a:gdLst/>
            <a:ahLst/>
            <a:cxnLst/>
            <a:rect l="l" t="t" r="r" b="b"/>
            <a:pathLst>
              <a:path w="89567" h="38791" extrusionOk="0">
                <a:moveTo>
                  <a:pt x="89566" y="0"/>
                </a:moveTo>
                <a:lnTo>
                  <a:pt x="7879" y="23904"/>
                </a:lnTo>
                <a:lnTo>
                  <a:pt x="7879" y="23904"/>
                </a:lnTo>
                <a:cubicBezTo>
                  <a:pt x="7879" y="23904"/>
                  <a:pt x="402" y="28300"/>
                  <a:pt x="0" y="34929"/>
                </a:cubicBezTo>
                <a:cubicBezTo>
                  <a:pt x="0" y="34929"/>
                  <a:pt x="883" y="35268"/>
                  <a:pt x="2443" y="35268"/>
                </a:cubicBezTo>
                <a:cubicBezTo>
                  <a:pt x="3797" y="35268"/>
                  <a:pt x="5661" y="35013"/>
                  <a:pt x="7901" y="34059"/>
                </a:cubicBezTo>
                <a:lnTo>
                  <a:pt x="12722" y="31983"/>
                </a:lnTo>
                <a:lnTo>
                  <a:pt x="12722" y="31983"/>
                </a:lnTo>
                <a:cubicBezTo>
                  <a:pt x="12231" y="34282"/>
                  <a:pt x="12521" y="36670"/>
                  <a:pt x="13548" y="38790"/>
                </a:cubicBezTo>
                <a:cubicBezTo>
                  <a:pt x="13548" y="38790"/>
                  <a:pt x="16717" y="36224"/>
                  <a:pt x="17588" y="34036"/>
                </a:cubicBezTo>
                <a:lnTo>
                  <a:pt x="18458" y="31871"/>
                </a:lnTo>
                <a:cubicBezTo>
                  <a:pt x="18458" y="31871"/>
                  <a:pt x="21002" y="35509"/>
                  <a:pt x="22877" y="37987"/>
                </a:cubicBezTo>
                <a:cubicBezTo>
                  <a:pt x="22877" y="37987"/>
                  <a:pt x="26604" y="32586"/>
                  <a:pt x="27966" y="29506"/>
                </a:cubicBezTo>
                <a:lnTo>
                  <a:pt x="29327" y="26403"/>
                </a:lnTo>
                <a:cubicBezTo>
                  <a:pt x="29327" y="26403"/>
                  <a:pt x="29327" y="33902"/>
                  <a:pt x="32407" y="37786"/>
                </a:cubicBezTo>
                <a:cubicBezTo>
                  <a:pt x="32407" y="37786"/>
                  <a:pt x="35800" y="33612"/>
                  <a:pt x="36559" y="31090"/>
                </a:cubicBezTo>
                <a:lnTo>
                  <a:pt x="37094" y="29378"/>
                </a:lnTo>
                <a:lnTo>
                  <a:pt x="37094" y="29378"/>
                </a:lnTo>
                <a:cubicBezTo>
                  <a:pt x="37223" y="29900"/>
                  <a:pt x="37869" y="30669"/>
                  <a:pt x="39951" y="31648"/>
                </a:cubicBezTo>
                <a:cubicBezTo>
                  <a:pt x="41768" y="32512"/>
                  <a:pt x="42556" y="32754"/>
                  <a:pt x="42870" y="32754"/>
                </a:cubicBezTo>
                <a:cubicBezTo>
                  <a:pt x="43268" y="32754"/>
                  <a:pt x="42897" y="32362"/>
                  <a:pt x="42897" y="32362"/>
                </a:cubicBezTo>
                <a:cubicBezTo>
                  <a:pt x="42897" y="32362"/>
                  <a:pt x="45397" y="29707"/>
                  <a:pt x="44839" y="27742"/>
                </a:cubicBezTo>
                <a:cubicBezTo>
                  <a:pt x="44281" y="25801"/>
                  <a:pt x="43455" y="21672"/>
                  <a:pt x="43455" y="21672"/>
                </a:cubicBezTo>
                <a:lnTo>
                  <a:pt x="43455" y="21672"/>
                </a:lnTo>
                <a:cubicBezTo>
                  <a:pt x="43455" y="21672"/>
                  <a:pt x="45442" y="24663"/>
                  <a:pt x="49526" y="28122"/>
                </a:cubicBezTo>
                <a:cubicBezTo>
                  <a:pt x="53610" y="31604"/>
                  <a:pt x="54146" y="31715"/>
                  <a:pt x="54146" y="31715"/>
                </a:cubicBezTo>
                <a:cubicBezTo>
                  <a:pt x="54146" y="31715"/>
                  <a:pt x="58766" y="24283"/>
                  <a:pt x="58163" y="20846"/>
                </a:cubicBezTo>
                <a:lnTo>
                  <a:pt x="57672" y="17967"/>
                </a:lnTo>
                <a:lnTo>
                  <a:pt x="57583" y="17409"/>
                </a:lnTo>
                <a:lnTo>
                  <a:pt x="57583" y="17409"/>
                </a:lnTo>
                <a:cubicBezTo>
                  <a:pt x="57583" y="17409"/>
                  <a:pt x="63275" y="23591"/>
                  <a:pt x="66533" y="24171"/>
                </a:cubicBezTo>
                <a:lnTo>
                  <a:pt x="69792" y="24729"/>
                </a:lnTo>
                <a:cubicBezTo>
                  <a:pt x="69792" y="24729"/>
                  <a:pt x="70461" y="21225"/>
                  <a:pt x="71488" y="19306"/>
                </a:cubicBezTo>
                <a:lnTo>
                  <a:pt x="72515" y="17386"/>
                </a:lnTo>
                <a:cubicBezTo>
                  <a:pt x="72515" y="17386"/>
                  <a:pt x="72916" y="24886"/>
                  <a:pt x="75081" y="27899"/>
                </a:cubicBezTo>
                <a:cubicBezTo>
                  <a:pt x="75081" y="27899"/>
                  <a:pt x="79612" y="25310"/>
                  <a:pt x="82000" y="22163"/>
                </a:cubicBezTo>
                <a:cubicBezTo>
                  <a:pt x="84411" y="19038"/>
                  <a:pt x="87044" y="16204"/>
                  <a:pt x="88294" y="8102"/>
                </a:cubicBezTo>
                <a:lnTo>
                  <a:pt x="8956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59" name="Google Shape;1259;p44"/>
          <p:cNvSpPr/>
          <p:nvPr/>
        </p:nvSpPr>
        <p:spPr>
          <a:xfrm rot="818378">
            <a:off x="9924399" y="1499553"/>
            <a:ext cx="1094937" cy="3056531"/>
          </a:xfrm>
          <a:custGeom>
            <a:avLst/>
            <a:gdLst/>
            <a:ahLst/>
            <a:cxnLst/>
            <a:rect l="l" t="t" r="r" b="b"/>
            <a:pathLst>
              <a:path w="29551" h="61869" extrusionOk="0">
                <a:moveTo>
                  <a:pt x="14664" y="0"/>
                </a:moveTo>
                <a:cubicBezTo>
                  <a:pt x="14664" y="2"/>
                  <a:pt x="14486" y="18904"/>
                  <a:pt x="16092" y="23881"/>
                </a:cubicBezTo>
                <a:lnTo>
                  <a:pt x="17699" y="28881"/>
                </a:lnTo>
                <a:cubicBezTo>
                  <a:pt x="17699" y="28881"/>
                  <a:pt x="9263" y="15958"/>
                  <a:pt x="9620" y="10602"/>
                </a:cubicBezTo>
                <a:lnTo>
                  <a:pt x="9977" y="5223"/>
                </a:lnTo>
                <a:lnTo>
                  <a:pt x="9977" y="5223"/>
                </a:lnTo>
                <a:cubicBezTo>
                  <a:pt x="9977" y="5224"/>
                  <a:pt x="6384" y="20221"/>
                  <a:pt x="11963" y="26961"/>
                </a:cubicBezTo>
                <a:cubicBezTo>
                  <a:pt x="15393" y="31118"/>
                  <a:pt x="15829" y="31919"/>
                  <a:pt x="15656" y="31919"/>
                </a:cubicBezTo>
                <a:cubicBezTo>
                  <a:pt x="15548" y="31919"/>
                  <a:pt x="15200" y="31604"/>
                  <a:pt x="15200" y="31604"/>
                </a:cubicBezTo>
                <a:lnTo>
                  <a:pt x="0" y="26359"/>
                </a:lnTo>
                <a:lnTo>
                  <a:pt x="0" y="26359"/>
                </a:lnTo>
                <a:lnTo>
                  <a:pt x="12321" y="41067"/>
                </a:lnTo>
                <a:lnTo>
                  <a:pt x="7410" y="39415"/>
                </a:lnTo>
                <a:lnTo>
                  <a:pt x="7410" y="39415"/>
                </a:lnTo>
                <a:cubicBezTo>
                  <a:pt x="7410" y="39416"/>
                  <a:pt x="8192" y="43366"/>
                  <a:pt x="13749" y="48588"/>
                </a:cubicBezTo>
                <a:cubicBezTo>
                  <a:pt x="19329" y="53811"/>
                  <a:pt x="29551" y="61868"/>
                  <a:pt x="29551" y="61868"/>
                </a:cubicBezTo>
                <a:cubicBezTo>
                  <a:pt x="29551" y="61868"/>
                  <a:pt x="17164" y="17029"/>
                  <a:pt x="15914" y="8504"/>
                </a:cubicBezTo>
                <a:lnTo>
                  <a:pt x="1466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870" tIns="121870" rIns="121870" bIns="121870" anchor="ctr" anchorCtr="0">
            <a:noAutofit/>
          </a:bodyPr>
          <a:lstStyle/>
          <a:p>
            <a:pPr defTabSz="1218840">
              <a:buClr>
                <a:srgbClr val="000000"/>
              </a:buClr>
            </a:pPr>
            <a:endParaRPr sz="19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60" name="Google Shape;1260;p44"/>
          <p:cNvGrpSpPr/>
          <p:nvPr/>
        </p:nvGrpSpPr>
        <p:grpSpPr>
          <a:xfrm>
            <a:off x="6730417" y="5593300"/>
            <a:ext cx="1619903" cy="1477213"/>
            <a:chOff x="-824250" y="4460825"/>
            <a:chExt cx="1285025" cy="878875"/>
          </a:xfrm>
        </p:grpSpPr>
        <p:sp>
          <p:nvSpPr>
            <p:cNvPr id="1261" name="Google Shape;1261;p44"/>
            <p:cNvSpPr/>
            <p:nvPr/>
          </p:nvSpPr>
          <p:spPr>
            <a:xfrm>
              <a:off x="-824250" y="4460825"/>
              <a:ext cx="1285025" cy="878875"/>
            </a:xfrm>
            <a:custGeom>
              <a:avLst/>
              <a:gdLst/>
              <a:ahLst/>
              <a:cxnLst/>
              <a:rect l="l" t="t" r="r" b="b"/>
              <a:pathLst>
                <a:path w="51401" h="35155" extrusionOk="0">
                  <a:moveTo>
                    <a:pt x="28041" y="34381"/>
                  </a:moveTo>
                  <a:lnTo>
                    <a:pt x="28041" y="34381"/>
                  </a:lnTo>
                  <a:cubicBezTo>
                    <a:pt x="28028" y="34400"/>
                    <a:pt x="28055" y="34408"/>
                    <a:pt x="28055" y="34408"/>
                  </a:cubicBezTo>
                  <a:lnTo>
                    <a:pt x="28041" y="34381"/>
                  </a:lnTo>
                  <a:close/>
                  <a:moveTo>
                    <a:pt x="24596" y="0"/>
                  </a:moveTo>
                  <a:cubicBezTo>
                    <a:pt x="22612" y="0"/>
                    <a:pt x="21270" y="148"/>
                    <a:pt x="21270" y="148"/>
                  </a:cubicBezTo>
                  <a:lnTo>
                    <a:pt x="20333" y="15526"/>
                  </a:lnTo>
                  <a:lnTo>
                    <a:pt x="15400" y="952"/>
                  </a:lnTo>
                  <a:cubicBezTo>
                    <a:pt x="6830" y="1822"/>
                    <a:pt x="3036" y="7871"/>
                    <a:pt x="3036" y="7871"/>
                  </a:cubicBezTo>
                  <a:lnTo>
                    <a:pt x="12030" y="16352"/>
                  </a:lnTo>
                  <a:lnTo>
                    <a:pt x="1161" y="13250"/>
                  </a:lnTo>
                  <a:lnTo>
                    <a:pt x="580" y="15816"/>
                  </a:lnTo>
                  <a:cubicBezTo>
                    <a:pt x="0" y="18383"/>
                    <a:pt x="580" y="22713"/>
                    <a:pt x="580" y="22713"/>
                  </a:cubicBezTo>
                  <a:lnTo>
                    <a:pt x="10736" y="25570"/>
                  </a:lnTo>
                  <a:lnTo>
                    <a:pt x="1853" y="27556"/>
                  </a:lnTo>
                  <a:cubicBezTo>
                    <a:pt x="8555" y="33832"/>
                    <a:pt x="15496" y="35154"/>
                    <a:pt x="20156" y="35154"/>
                  </a:cubicBezTo>
                  <a:cubicBezTo>
                    <a:pt x="23550" y="35154"/>
                    <a:pt x="25734" y="34453"/>
                    <a:pt x="25734" y="34453"/>
                  </a:cubicBezTo>
                  <a:lnTo>
                    <a:pt x="26649" y="31819"/>
                  </a:lnTo>
                  <a:lnTo>
                    <a:pt x="28041" y="34381"/>
                  </a:lnTo>
                  <a:lnTo>
                    <a:pt x="28041" y="34381"/>
                  </a:lnTo>
                  <a:cubicBezTo>
                    <a:pt x="28082" y="34319"/>
                    <a:pt x="28544" y="34132"/>
                    <a:pt x="31715" y="33671"/>
                  </a:cubicBezTo>
                  <a:cubicBezTo>
                    <a:pt x="34260" y="33292"/>
                    <a:pt x="36715" y="32622"/>
                    <a:pt x="39103" y="31663"/>
                  </a:cubicBezTo>
                  <a:lnTo>
                    <a:pt x="37117" y="25882"/>
                  </a:lnTo>
                  <a:lnTo>
                    <a:pt x="43433" y="29230"/>
                  </a:lnTo>
                  <a:cubicBezTo>
                    <a:pt x="46736" y="27199"/>
                    <a:pt x="51088" y="21664"/>
                    <a:pt x="51088" y="21664"/>
                  </a:cubicBezTo>
                  <a:lnTo>
                    <a:pt x="44348" y="19164"/>
                  </a:lnTo>
                  <a:lnTo>
                    <a:pt x="51401" y="14656"/>
                  </a:lnTo>
                  <a:cubicBezTo>
                    <a:pt x="48745" y="6465"/>
                    <a:pt x="39371" y="3519"/>
                    <a:pt x="39371" y="3519"/>
                  </a:cubicBezTo>
                  <a:lnTo>
                    <a:pt x="30733" y="14656"/>
                  </a:lnTo>
                  <a:lnTo>
                    <a:pt x="34952" y="1755"/>
                  </a:lnTo>
                  <a:cubicBezTo>
                    <a:pt x="31544" y="300"/>
                    <a:pt x="27420" y="0"/>
                    <a:pt x="245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" name="Google Shape;1262;p44"/>
            <p:cNvSpPr/>
            <p:nvPr/>
          </p:nvSpPr>
          <p:spPr>
            <a:xfrm>
              <a:off x="-811425" y="4533700"/>
              <a:ext cx="567475" cy="633325"/>
            </a:xfrm>
            <a:custGeom>
              <a:avLst/>
              <a:gdLst/>
              <a:ahLst/>
              <a:cxnLst/>
              <a:rect l="l" t="t" r="r" b="b"/>
              <a:pathLst>
                <a:path w="22699" h="25333" extrusionOk="0">
                  <a:moveTo>
                    <a:pt x="8281" y="1"/>
                  </a:moveTo>
                  <a:lnTo>
                    <a:pt x="8035" y="135"/>
                  </a:lnTo>
                  <a:lnTo>
                    <a:pt x="22007" y="24708"/>
                  </a:lnTo>
                  <a:lnTo>
                    <a:pt x="134" y="14352"/>
                  </a:lnTo>
                  <a:lnTo>
                    <a:pt x="1" y="14620"/>
                  </a:lnTo>
                  <a:lnTo>
                    <a:pt x="22699" y="25333"/>
                  </a:lnTo>
                  <a:lnTo>
                    <a:pt x="22699" y="25333"/>
                  </a:lnTo>
                  <a:lnTo>
                    <a:pt x="82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" name="Google Shape;1263;p44"/>
            <p:cNvSpPr/>
            <p:nvPr/>
          </p:nvSpPr>
          <p:spPr>
            <a:xfrm>
              <a:off x="-257350" y="4462300"/>
              <a:ext cx="598175" cy="705300"/>
            </a:xfrm>
            <a:custGeom>
              <a:avLst/>
              <a:gdLst/>
              <a:ahLst/>
              <a:cxnLst/>
              <a:rect l="l" t="t" r="r" b="b"/>
              <a:pathLst>
                <a:path w="23927" h="28212" extrusionOk="0">
                  <a:moveTo>
                    <a:pt x="3393" y="0"/>
                  </a:moveTo>
                  <a:lnTo>
                    <a:pt x="0" y="28211"/>
                  </a:lnTo>
                  <a:lnTo>
                    <a:pt x="23926" y="8504"/>
                  </a:lnTo>
                  <a:lnTo>
                    <a:pt x="23748" y="8303"/>
                  </a:lnTo>
                  <a:lnTo>
                    <a:pt x="357" y="27542"/>
                  </a:lnTo>
                  <a:lnTo>
                    <a:pt x="3661" y="22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" name="Google Shape;1264;p44"/>
            <p:cNvSpPr/>
            <p:nvPr/>
          </p:nvSpPr>
          <p:spPr>
            <a:xfrm>
              <a:off x="-686450" y="4576675"/>
              <a:ext cx="923475" cy="653975"/>
            </a:xfrm>
            <a:custGeom>
              <a:avLst/>
              <a:gdLst/>
              <a:ahLst/>
              <a:cxnLst/>
              <a:rect l="l" t="t" r="r" b="b"/>
              <a:pathLst>
                <a:path w="36939" h="26159" extrusionOk="0">
                  <a:moveTo>
                    <a:pt x="36716" y="0"/>
                  </a:moveTo>
                  <a:lnTo>
                    <a:pt x="17276" y="23168"/>
                  </a:lnTo>
                  <a:lnTo>
                    <a:pt x="1" y="25868"/>
                  </a:lnTo>
                  <a:lnTo>
                    <a:pt x="46" y="26158"/>
                  </a:lnTo>
                  <a:lnTo>
                    <a:pt x="17365" y="23435"/>
                  </a:lnTo>
                  <a:lnTo>
                    <a:pt x="17432" y="23435"/>
                  </a:lnTo>
                  <a:lnTo>
                    <a:pt x="36939" y="179"/>
                  </a:lnTo>
                  <a:lnTo>
                    <a:pt x="367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" name="Google Shape;1265;p44"/>
            <p:cNvSpPr/>
            <p:nvPr/>
          </p:nvSpPr>
          <p:spPr>
            <a:xfrm>
              <a:off x="-255675" y="5158650"/>
              <a:ext cx="19000" cy="170200"/>
            </a:xfrm>
            <a:custGeom>
              <a:avLst/>
              <a:gdLst/>
              <a:ahLst/>
              <a:cxnLst/>
              <a:rect l="l" t="t" r="r" b="b"/>
              <a:pathLst>
                <a:path w="760" h="6808" extrusionOk="0">
                  <a:moveTo>
                    <a:pt x="268" y="0"/>
                  </a:moveTo>
                  <a:lnTo>
                    <a:pt x="0" y="22"/>
                  </a:lnTo>
                  <a:lnTo>
                    <a:pt x="469" y="6807"/>
                  </a:lnTo>
                  <a:lnTo>
                    <a:pt x="759" y="6785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" name="Google Shape;319;p27">
            <a:extLst>
              <a:ext uri="{FF2B5EF4-FFF2-40B4-BE49-F238E27FC236}">
                <a16:creationId xmlns:a16="http://schemas.microsoft.com/office/drawing/2014/main" id="{6B745A74-B1D5-D054-A271-A8298F06B973}"/>
              </a:ext>
            </a:extLst>
          </p:cNvPr>
          <p:cNvGrpSpPr/>
          <p:nvPr/>
        </p:nvGrpSpPr>
        <p:grpSpPr>
          <a:xfrm>
            <a:off x="7735490" y="2586229"/>
            <a:ext cx="2609634" cy="3383955"/>
            <a:chOff x="968889" y="3152475"/>
            <a:chExt cx="1185691" cy="1114799"/>
          </a:xfrm>
          <a:blipFill>
            <a:blip r:embed="rId3"/>
            <a:stretch>
              <a:fillRect/>
            </a:stretch>
          </a:blipFill>
        </p:grpSpPr>
        <p:sp>
          <p:nvSpPr>
            <p:cNvPr id="7" name="Google Shape;320;p27">
              <a:extLst>
                <a:ext uri="{FF2B5EF4-FFF2-40B4-BE49-F238E27FC236}">
                  <a16:creationId xmlns:a16="http://schemas.microsoft.com/office/drawing/2014/main" id="{A89FD5F9-631A-6881-298B-4709131D8F56}"/>
                </a:ext>
              </a:extLst>
            </p:cNvPr>
            <p:cNvSpPr/>
            <p:nvPr/>
          </p:nvSpPr>
          <p:spPr>
            <a:xfrm>
              <a:off x="968889" y="3152475"/>
              <a:ext cx="1185691" cy="1114799"/>
            </a:xfrm>
            <a:custGeom>
              <a:avLst/>
              <a:gdLst/>
              <a:ahLst/>
              <a:cxnLst/>
              <a:rect l="l" t="t" r="r" b="b"/>
              <a:pathLst>
                <a:path w="214217" h="208082" extrusionOk="0">
                  <a:moveTo>
                    <a:pt x="110756" y="1"/>
                  </a:moveTo>
                  <a:cubicBezTo>
                    <a:pt x="68070" y="1"/>
                    <a:pt x="26023" y="26884"/>
                    <a:pt x="11633" y="68622"/>
                  </a:cubicBezTo>
                  <a:cubicBezTo>
                    <a:pt x="1" y="93202"/>
                    <a:pt x="7427" y="175155"/>
                    <a:pt x="5291" y="202364"/>
                  </a:cubicBezTo>
                  <a:cubicBezTo>
                    <a:pt x="5291" y="205518"/>
                    <a:pt x="7822" y="208081"/>
                    <a:pt x="10976" y="208081"/>
                  </a:cubicBezTo>
                  <a:lnTo>
                    <a:pt x="208499" y="208048"/>
                  </a:lnTo>
                  <a:cubicBezTo>
                    <a:pt x="211654" y="208048"/>
                    <a:pt x="214217" y="205518"/>
                    <a:pt x="214217" y="202364"/>
                  </a:cubicBezTo>
                  <a:lnTo>
                    <a:pt x="214217" y="104604"/>
                  </a:lnTo>
                  <a:cubicBezTo>
                    <a:pt x="214217" y="62313"/>
                    <a:pt x="188717" y="24162"/>
                    <a:pt x="149647" y="8028"/>
                  </a:cubicBezTo>
                  <a:cubicBezTo>
                    <a:pt x="137151" y="2559"/>
                    <a:pt x="123923" y="1"/>
                    <a:pt x="110756" y="1"/>
                  </a:cubicBezTo>
                  <a:close/>
                </a:path>
              </a:pathLst>
            </a:custGeom>
            <a:grpFill/>
            <a:ln w="1143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85725" dist="47625" dir="2400000" algn="bl" rotWithShape="0">
                <a:schemeClr val="dk1">
                  <a:alpha val="40000"/>
                </a:scheme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8" name="Google Shape;321;p27">
              <a:extLst>
                <a:ext uri="{FF2B5EF4-FFF2-40B4-BE49-F238E27FC236}">
                  <a16:creationId xmlns:a16="http://schemas.microsoft.com/office/drawing/2014/main" id="{798D866C-198C-BE62-D1B4-3014F4AFE6B2}"/>
                </a:ext>
              </a:extLst>
            </p:cNvPr>
            <p:cNvGrpSpPr/>
            <p:nvPr/>
          </p:nvGrpSpPr>
          <p:grpSpPr>
            <a:xfrm>
              <a:off x="1010275" y="3160852"/>
              <a:ext cx="1132975" cy="1085625"/>
              <a:chOff x="1010275" y="3127675"/>
              <a:chExt cx="1132975" cy="1085625"/>
            </a:xfrm>
            <a:grpFill/>
          </p:grpSpPr>
          <p:sp>
            <p:nvSpPr>
              <p:cNvPr id="9" name="Google Shape;322;p27">
                <a:extLst>
                  <a:ext uri="{FF2B5EF4-FFF2-40B4-BE49-F238E27FC236}">
                    <a16:creationId xmlns:a16="http://schemas.microsoft.com/office/drawing/2014/main" id="{A6C36727-FC3F-B58D-F482-921A5C34FD4B}"/>
                  </a:ext>
                </a:extLst>
              </p:cNvPr>
              <p:cNvSpPr/>
              <p:nvPr/>
            </p:nvSpPr>
            <p:spPr>
              <a:xfrm>
                <a:off x="1125475" y="3127675"/>
                <a:ext cx="1017775" cy="1085625"/>
              </a:xfrm>
              <a:custGeom>
                <a:avLst/>
                <a:gdLst/>
                <a:ahLst/>
                <a:cxnLst/>
                <a:rect l="l" t="t" r="r" b="b"/>
                <a:pathLst>
                  <a:path w="40711" h="43425" extrusionOk="0">
                    <a:moveTo>
                      <a:pt x="18044" y="0"/>
                    </a:moveTo>
                    <a:cubicBezTo>
                      <a:pt x="17488" y="0"/>
                      <a:pt x="16931" y="15"/>
                      <a:pt x="16382" y="60"/>
                    </a:cubicBezTo>
                    <a:cubicBezTo>
                      <a:pt x="13022" y="301"/>
                      <a:pt x="9767" y="1293"/>
                      <a:pt x="6842" y="2962"/>
                    </a:cubicBezTo>
                    <a:cubicBezTo>
                      <a:pt x="1" y="6857"/>
                      <a:pt x="5286" y="15893"/>
                      <a:pt x="5286" y="24329"/>
                    </a:cubicBezTo>
                    <a:lnTo>
                      <a:pt x="1046" y="41455"/>
                    </a:lnTo>
                    <a:lnTo>
                      <a:pt x="16074" y="43424"/>
                    </a:lnTo>
                    <a:lnTo>
                      <a:pt x="17886" y="43424"/>
                    </a:lnTo>
                    <a:lnTo>
                      <a:pt x="35358" y="41169"/>
                    </a:lnTo>
                    <a:lnTo>
                      <a:pt x="40703" y="28862"/>
                    </a:lnTo>
                    <a:lnTo>
                      <a:pt x="40703" y="22660"/>
                    </a:lnTo>
                    <a:cubicBezTo>
                      <a:pt x="40711" y="17156"/>
                      <a:pt x="38711" y="11849"/>
                      <a:pt x="35080" y="7721"/>
                    </a:cubicBezTo>
                    <a:cubicBezTo>
                      <a:pt x="34987" y="7613"/>
                      <a:pt x="34615" y="7575"/>
                      <a:pt x="34132" y="7575"/>
                    </a:cubicBezTo>
                    <a:cubicBezTo>
                      <a:pt x="32998" y="7575"/>
                      <a:pt x="31250" y="7783"/>
                      <a:pt x="31040" y="7783"/>
                    </a:cubicBezTo>
                    <a:cubicBezTo>
                      <a:pt x="31028" y="7783"/>
                      <a:pt x="31021" y="7783"/>
                      <a:pt x="31020" y="7781"/>
                    </a:cubicBezTo>
                    <a:cubicBezTo>
                      <a:pt x="30208" y="6999"/>
                      <a:pt x="29960" y="3383"/>
                      <a:pt x="29907" y="3353"/>
                    </a:cubicBezTo>
                    <a:cubicBezTo>
                      <a:pt x="29795" y="3286"/>
                      <a:pt x="29689" y="3218"/>
                      <a:pt x="29577" y="3150"/>
                    </a:cubicBezTo>
                    <a:cubicBezTo>
                      <a:pt x="29531" y="3120"/>
                      <a:pt x="29486" y="3098"/>
                      <a:pt x="29449" y="3075"/>
                    </a:cubicBezTo>
                    <a:cubicBezTo>
                      <a:pt x="28652" y="2609"/>
                      <a:pt x="27825" y="2195"/>
                      <a:pt x="26975" y="1827"/>
                    </a:cubicBezTo>
                    <a:cubicBezTo>
                      <a:pt x="26577" y="1654"/>
                      <a:pt x="26163" y="1496"/>
                      <a:pt x="25757" y="1346"/>
                    </a:cubicBezTo>
                    <a:cubicBezTo>
                      <a:pt x="25645" y="1308"/>
                      <a:pt x="25532" y="1271"/>
                      <a:pt x="25419" y="1226"/>
                    </a:cubicBezTo>
                    <a:cubicBezTo>
                      <a:pt x="23254" y="481"/>
                      <a:pt x="20991" y="68"/>
                      <a:pt x="18705" y="8"/>
                    </a:cubicBezTo>
                    <a:cubicBezTo>
                      <a:pt x="18480" y="0"/>
                      <a:pt x="18262" y="0"/>
                      <a:pt x="1804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0" name="Google Shape;323;p27">
                <a:extLst>
                  <a:ext uri="{FF2B5EF4-FFF2-40B4-BE49-F238E27FC236}">
                    <a16:creationId xmlns:a16="http://schemas.microsoft.com/office/drawing/2014/main" id="{550F0A4A-7FD3-4C41-57BA-D5EF12A51FB6}"/>
                  </a:ext>
                </a:extLst>
              </p:cNvPr>
              <p:cNvSpPr/>
              <p:nvPr/>
            </p:nvSpPr>
            <p:spPr>
              <a:xfrm>
                <a:off x="1535025" y="3127675"/>
                <a:ext cx="415025" cy="1085625"/>
              </a:xfrm>
              <a:custGeom>
                <a:avLst/>
                <a:gdLst/>
                <a:ahLst/>
                <a:cxnLst/>
                <a:rect l="l" t="t" r="r" b="b"/>
                <a:pathLst>
                  <a:path w="16601" h="43425" extrusionOk="0">
                    <a:moveTo>
                      <a:pt x="1662" y="0"/>
                    </a:moveTo>
                    <a:cubicBezTo>
                      <a:pt x="1106" y="0"/>
                      <a:pt x="549" y="15"/>
                      <a:pt x="0" y="60"/>
                    </a:cubicBezTo>
                    <a:lnTo>
                      <a:pt x="8127" y="43424"/>
                    </a:lnTo>
                    <a:lnTo>
                      <a:pt x="11766" y="40169"/>
                    </a:lnTo>
                    <a:lnTo>
                      <a:pt x="16600" y="43424"/>
                    </a:lnTo>
                    <a:lnTo>
                      <a:pt x="2323" y="8"/>
                    </a:lnTo>
                    <a:cubicBezTo>
                      <a:pt x="2098" y="0"/>
                      <a:pt x="1880" y="0"/>
                      <a:pt x="166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1" name="Google Shape;324;p27">
                <a:extLst>
                  <a:ext uri="{FF2B5EF4-FFF2-40B4-BE49-F238E27FC236}">
                    <a16:creationId xmlns:a16="http://schemas.microsoft.com/office/drawing/2014/main" id="{3773BF17-5CBA-9313-01A8-C95A68CE852A}"/>
                  </a:ext>
                </a:extLst>
              </p:cNvPr>
              <p:cNvSpPr/>
              <p:nvPr/>
            </p:nvSpPr>
            <p:spPr>
              <a:xfrm>
                <a:off x="1799850" y="3173350"/>
                <a:ext cx="343225" cy="1039950"/>
              </a:xfrm>
              <a:custGeom>
                <a:avLst/>
                <a:gdLst/>
                <a:ahLst/>
                <a:cxnLst/>
                <a:rect l="l" t="t" r="r" b="b"/>
                <a:pathLst>
                  <a:path w="13729" h="41598" extrusionOk="0">
                    <a:moveTo>
                      <a:pt x="0" y="0"/>
                    </a:moveTo>
                    <a:lnTo>
                      <a:pt x="7548" y="41597"/>
                    </a:lnTo>
                    <a:lnTo>
                      <a:pt x="10736" y="36808"/>
                    </a:lnTo>
                    <a:lnTo>
                      <a:pt x="13728" y="34583"/>
                    </a:lnTo>
                    <a:lnTo>
                      <a:pt x="3090" y="162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" name="Google Shape;325;p27">
                <a:extLst>
                  <a:ext uri="{FF2B5EF4-FFF2-40B4-BE49-F238E27FC236}">
                    <a16:creationId xmlns:a16="http://schemas.microsoft.com/office/drawing/2014/main" id="{8AB9F05D-2024-1D9C-175D-FC31864FE64E}"/>
                  </a:ext>
                </a:extLst>
              </p:cNvPr>
              <p:cNvSpPr/>
              <p:nvPr/>
            </p:nvSpPr>
            <p:spPr>
              <a:xfrm>
                <a:off x="1571850" y="3847325"/>
                <a:ext cx="571225" cy="365975"/>
              </a:xfrm>
              <a:custGeom>
                <a:avLst/>
                <a:gdLst/>
                <a:ahLst/>
                <a:cxnLst/>
                <a:rect l="l" t="t" r="r" b="b"/>
                <a:pathLst>
                  <a:path w="22849" h="14639" extrusionOk="0">
                    <a:moveTo>
                      <a:pt x="22848" y="1"/>
                    </a:moveTo>
                    <a:cubicBezTo>
                      <a:pt x="22773" y="8"/>
                      <a:pt x="22690" y="23"/>
                      <a:pt x="22615" y="38"/>
                    </a:cubicBezTo>
                    <a:cubicBezTo>
                      <a:pt x="20713" y="369"/>
                      <a:pt x="18796" y="1038"/>
                      <a:pt x="17330" y="2339"/>
                    </a:cubicBezTo>
                    <a:cubicBezTo>
                      <a:pt x="15856" y="3639"/>
                      <a:pt x="14872" y="5639"/>
                      <a:pt x="15105" y="7624"/>
                    </a:cubicBezTo>
                    <a:cubicBezTo>
                      <a:pt x="14030" y="6504"/>
                      <a:pt x="12797" y="5429"/>
                      <a:pt x="11293" y="5128"/>
                    </a:cubicBezTo>
                    <a:cubicBezTo>
                      <a:pt x="11051" y="5080"/>
                      <a:pt x="10806" y="5057"/>
                      <a:pt x="10561" y="5057"/>
                    </a:cubicBezTo>
                    <a:cubicBezTo>
                      <a:pt x="8590" y="5057"/>
                      <a:pt x="6636" y="6557"/>
                      <a:pt x="6181" y="8564"/>
                    </a:cubicBezTo>
                    <a:cubicBezTo>
                      <a:pt x="5955" y="9556"/>
                      <a:pt x="6060" y="10586"/>
                      <a:pt x="6173" y="11601"/>
                    </a:cubicBezTo>
                    <a:cubicBezTo>
                      <a:pt x="5623" y="10871"/>
                      <a:pt x="4737" y="10516"/>
                      <a:pt x="3834" y="10516"/>
                    </a:cubicBezTo>
                    <a:cubicBezTo>
                      <a:pt x="3157" y="10516"/>
                      <a:pt x="2471" y="10715"/>
                      <a:pt x="1911" y="11105"/>
                    </a:cubicBezTo>
                    <a:cubicBezTo>
                      <a:pt x="790" y="11879"/>
                      <a:pt x="144" y="13240"/>
                      <a:pt x="1" y="14638"/>
                    </a:cubicBezTo>
                    <a:lnTo>
                      <a:pt x="22848" y="14638"/>
                    </a:lnTo>
                    <a:lnTo>
                      <a:pt x="22848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" name="Google Shape;326;p27">
                <a:extLst>
                  <a:ext uri="{FF2B5EF4-FFF2-40B4-BE49-F238E27FC236}">
                    <a16:creationId xmlns:a16="http://schemas.microsoft.com/office/drawing/2014/main" id="{A33C768F-504F-BD79-7734-27C6608A00C6}"/>
                  </a:ext>
                </a:extLst>
              </p:cNvPr>
              <p:cNvSpPr/>
              <p:nvPr/>
            </p:nvSpPr>
            <p:spPr>
              <a:xfrm>
                <a:off x="1169650" y="3405175"/>
                <a:ext cx="947475" cy="808125"/>
              </a:xfrm>
              <a:custGeom>
                <a:avLst/>
                <a:gdLst/>
                <a:ahLst/>
                <a:cxnLst/>
                <a:rect l="l" t="t" r="r" b="b"/>
                <a:pathLst>
                  <a:path w="37899" h="32325" extrusionOk="0">
                    <a:moveTo>
                      <a:pt x="10992" y="0"/>
                    </a:moveTo>
                    <a:cubicBezTo>
                      <a:pt x="10181" y="0"/>
                      <a:pt x="9226" y="164"/>
                      <a:pt x="8248" y="410"/>
                    </a:cubicBezTo>
                    <a:cubicBezTo>
                      <a:pt x="7556" y="583"/>
                      <a:pt x="6849" y="801"/>
                      <a:pt x="6173" y="1034"/>
                    </a:cubicBezTo>
                    <a:cubicBezTo>
                      <a:pt x="4692" y="1538"/>
                      <a:pt x="3241" y="2132"/>
                      <a:pt x="1820" y="2793"/>
                    </a:cubicBezTo>
                    <a:lnTo>
                      <a:pt x="0" y="21333"/>
                    </a:lnTo>
                    <a:lnTo>
                      <a:pt x="2872" y="29580"/>
                    </a:lnTo>
                    <a:lnTo>
                      <a:pt x="10059" y="32324"/>
                    </a:lnTo>
                    <a:cubicBezTo>
                      <a:pt x="10563" y="29941"/>
                      <a:pt x="11285" y="27611"/>
                      <a:pt x="12225" y="25370"/>
                    </a:cubicBezTo>
                    <a:cubicBezTo>
                      <a:pt x="12458" y="24814"/>
                      <a:pt x="12706" y="24265"/>
                      <a:pt x="12976" y="23724"/>
                    </a:cubicBezTo>
                    <a:cubicBezTo>
                      <a:pt x="13488" y="22686"/>
                      <a:pt x="14082" y="21686"/>
                      <a:pt x="14751" y="20747"/>
                    </a:cubicBezTo>
                    <a:cubicBezTo>
                      <a:pt x="14931" y="20491"/>
                      <a:pt x="15127" y="20243"/>
                      <a:pt x="15315" y="20010"/>
                    </a:cubicBezTo>
                    <a:cubicBezTo>
                      <a:pt x="15412" y="19889"/>
                      <a:pt x="15510" y="19769"/>
                      <a:pt x="15615" y="19664"/>
                    </a:cubicBezTo>
                    <a:cubicBezTo>
                      <a:pt x="16540" y="18626"/>
                      <a:pt x="17698" y="17815"/>
                      <a:pt x="18983" y="17296"/>
                    </a:cubicBezTo>
                    <a:cubicBezTo>
                      <a:pt x="19231" y="17191"/>
                      <a:pt x="19472" y="17108"/>
                      <a:pt x="19720" y="17033"/>
                    </a:cubicBezTo>
                    <a:cubicBezTo>
                      <a:pt x="20808" y="16693"/>
                      <a:pt x="21940" y="16522"/>
                      <a:pt x="23075" y="16522"/>
                    </a:cubicBezTo>
                    <a:cubicBezTo>
                      <a:pt x="23549" y="16522"/>
                      <a:pt x="24023" y="16552"/>
                      <a:pt x="24494" y="16612"/>
                    </a:cubicBezTo>
                    <a:cubicBezTo>
                      <a:pt x="24705" y="16642"/>
                      <a:pt x="24810" y="16664"/>
                      <a:pt x="24810" y="16664"/>
                    </a:cubicBezTo>
                    <a:cubicBezTo>
                      <a:pt x="25118" y="17138"/>
                      <a:pt x="25532" y="17536"/>
                      <a:pt x="26005" y="17837"/>
                    </a:cubicBezTo>
                    <a:lnTo>
                      <a:pt x="27343" y="16612"/>
                    </a:lnTo>
                    <a:lnTo>
                      <a:pt x="26201" y="17957"/>
                    </a:lnTo>
                    <a:cubicBezTo>
                      <a:pt x="26562" y="18168"/>
                      <a:pt x="26952" y="18333"/>
                      <a:pt x="27366" y="18454"/>
                    </a:cubicBezTo>
                    <a:lnTo>
                      <a:pt x="28013" y="16747"/>
                    </a:lnTo>
                    <a:lnTo>
                      <a:pt x="28013" y="16747"/>
                    </a:lnTo>
                    <a:lnTo>
                      <a:pt x="27584" y="18514"/>
                    </a:lnTo>
                    <a:cubicBezTo>
                      <a:pt x="28208" y="18679"/>
                      <a:pt x="28855" y="18762"/>
                      <a:pt x="29501" y="18769"/>
                    </a:cubicBezTo>
                    <a:lnTo>
                      <a:pt x="29328" y="17491"/>
                    </a:lnTo>
                    <a:lnTo>
                      <a:pt x="29666" y="18769"/>
                    </a:lnTo>
                    <a:cubicBezTo>
                      <a:pt x="29990" y="18769"/>
                      <a:pt x="30321" y="18747"/>
                      <a:pt x="30644" y="18709"/>
                    </a:cubicBezTo>
                    <a:cubicBezTo>
                      <a:pt x="32575" y="20790"/>
                      <a:pt x="34394" y="20930"/>
                      <a:pt x="34850" y="20930"/>
                    </a:cubicBezTo>
                    <a:cubicBezTo>
                      <a:pt x="34921" y="20930"/>
                      <a:pt x="34959" y="20927"/>
                      <a:pt x="34959" y="20927"/>
                    </a:cubicBezTo>
                    <a:lnTo>
                      <a:pt x="36012" y="19777"/>
                    </a:lnTo>
                    <a:lnTo>
                      <a:pt x="36155" y="19619"/>
                    </a:lnTo>
                    <a:lnTo>
                      <a:pt x="36974" y="18732"/>
                    </a:lnTo>
                    <a:lnTo>
                      <a:pt x="37500" y="18153"/>
                    </a:lnTo>
                    <a:lnTo>
                      <a:pt x="37613" y="18033"/>
                    </a:lnTo>
                    <a:lnTo>
                      <a:pt x="37673" y="17972"/>
                    </a:lnTo>
                    <a:cubicBezTo>
                      <a:pt x="37884" y="17747"/>
                      <a:pt x="37899" y="17394"/>
                      <a:pt x="37703" y="17145"/>
                    </a:cubicBezTo>
                    <a:lnTo>
                      <a:pt x="35658" y="14492"/>
                    </a:lnTo>
                    <a:cubicBezTo>
                      <a:pt x="35658" y="14492"/>
                      <a:pt x="36034" y="12657"/>
                      <a:pt x="35606" y="11529"/>
                    </a:cubicBezTo>
                    <a:cubicBezTo>
                      <a:pt x="35177" y="10394"/>
                      <a:pt x="32689" y="8184"/>
                      <a:pt x="32689" y="8184"/>
                    </a:cubicBezTo>
                    <a:lnTo>
                      <a:pt x="32689" y="8139"/>
                    </a:lnTo>
                    <a:lnTo>
                      <a:pt x="33771" y="5620"/>
                    </a:lnTo>
                    <a:cubicBezTo>
                      <a:pt x="33572" y="5528"/>
                      <a:pt x="33355" y="5488"/>
                      <a:pt x="33128" y="5488"/>
                    </a:cubicBezTo>
                    <a:cubicBezTo>
                      <a:pt x="31933" y="5488"/>
                      <a:pt x="30479" y="6592"/>
                      <a:pt x="30087" y="6921"/>
                    </a:cubicBezTo>
                    <a:cubicBezTo>
                      <a:pt x="30057" y="6943"/>
                      <a:pt x="30035" y="6958"/>
                      <a:pt x="30020" y="6974"/>
                    </a:cubicBezTo>
                    <a:cubicBezTo>
                      <a:pt x="30012" y="6981"/>
                      <a:pt x="30005" y="6989"/>
                      <a:pt x="29990" y="6996"/>
                    </a:cubicBezTo>
                    <a:lnTo>
                      <a:pt x="29779" y="5342"/>
                    </a:lnTo>
                    <a:lnTo>
                      <a:pt x="29779" y="5327"/>
                    </a:lnTo>
                    <a:lnTo>
                      <a:pt x="29697" y="5327"/>
                    </a:lnTo>
                    <a:cubicBezTo>
                      <a:pt x="29694" y="5327"/>
                      <a:pt x="29691" y="5327"/>
                      <a:pt x="29689" y="5327"/>
                    </a:cubicBezTo>
                    <a:cubicBezTo>
                      <a:pt x="29604" y="5327"/>
                      <a:pt x="29446" y="5440"/>
                      <a:pt x="29373" y="5447"/>
                    </a:cubicBezTo>
                    <a:cubicBezTo>
                      <a:pt x="27689" y="5545"/>
                      <a:pt x="26479" y="6891"/>
                      <a:pt x="26479" y="6891"/>
                    </a:cubicBezTo>
                    <a:cubicBezTo>
                      <a:pt x="26479" y="6891"/>
                      <a:pt x="26419" y="6883"/>
                      <a:pt x="26306" y="6861"/>
                    </a:cubicBezTo>
                    <a:cubicBezTo>
                      <a:pt x="25547" y="6703"/>
                      <a:pt x="24810" y="6477"/>
                      <a:pt x="24088" y="6184"/>
                    </a:cubicBezTo>
                    <a:cubicBezTo>
                      <a:pt x="23953" y="6131"/>
                      <a:pt x="23802" y="6071"/>
                      <a:pt x="23660" y="6004"/>
                    </a:cubicBezTo>
                    <a:cubicBezTo>
                      <a:pt x="23126" y="5771"/>
                      <a:pt x="22607" y="5485"/>
                      <a:pt x="22111" y="5169"/>
                    </a:cubicBezTo>
                    <a:cubicBezTo>
                      <a:pt x="21449" y="4733"/>
                      <a:pt x="20457" y="4087"/>
                      <a:pt x="19307" y="3402"/>
                    </a:cubicBezTo>
                    <a:cubicBezTo>
                      <a:pt x="19201" y="3335"/>
                      <a:pt x="19096" y="3275"/>
                      <a:pt x="18983" y="3214"/>
                    </a:cubicBezTo>
                    <a:cubicBezTo>
                      <a:pt x="17457" y="2305"/>
                      <a:pt x="15675" y="1350"/>
                      <a:pt x="14059" y="726"/>
                    </a:cubicBezTo>
                    <a:cubicBezTo>
                      <a:pt x="13638" y="553"/>
                      <a:pt x="13217" y="410"/>
                      <a:pt x="12826" y="298"/>
                    </a:cubicBezTo>
                    <a:cubicBezTo>
                      <a:pt x="12435" y="185"/>
                      <a:pt x="12044" y="95"/>
                      <a:pt x="11646" y="42"/>
                    </a:cubicBezTo>
                    <a:cubicBezTo>
                      <a:pt x="11441" y="14"/>
                      <a:pt x="11223" y="0"/>
                      <a:pt x="1099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4" name="Google Shape;327;p27">
                <a:extLst>
                  <a:ext uri="{FF2B5EF4-FFF2-40B4-BE49-F238E27FC236}">
                    <a16:creationId xmlns:a16="http://schemas.microsoft.com/office/drawing/2014/main" id="{ACEBD521-F62C-F502-BA2E-F3D6F3E0FAE9}"/>
                  </a:ext>
                </a:extLst>
              </p:cNvPr>
              <p:cNvSpPr/>
              <p:nvPr/>
            </p:nvSpPr>
            <p:spPr>
              <a:xfrm>
                <a:off x="1583900" y="3555450"/>
                <a:ext cx="187975" cy="194550"/>
              </a:xfrm>
              <a:custGeom>
                <a:avLst/>
                <a:gdLst/>
                <a:ahLst/>
                <a:cxnLst/>
                <a:rect l="l" t="t" r="r" b="b"/>
                <a:pathLst>
                  <a:path w="7519" h="7782" extrusionOk="0">
                    <a:moveTo>
                      <a:pt x="7090" y="0"/>
                    </a:moveTo>
                    <a:cubicBezTo>
                      <a:pt x="6857" y="181"/>
                      <a:pt x="6608" y="331"/>
                      <a:pt x="6345" y="466"/>
                    </a:cubicBezTo>
                    <a:cubicBezTo>
                      <a:pt x="5827" y="722"/>
                      <a:pt x="5270" y="872"/>
                      <a:pt x="4729" y="1083"/>
                    </a:cubicBezTo>
                    <a:cubicBezTo>
                      <a:pt x="2045" y="2150"/>
                      <a:pt x="113" y="4887"/>
                      <a:pt x="0" y="7781"/>
                    </a:cubicBezTo>
                    <a:lnTo>
                      <a:pt x="0" y="7781"/>
                    </a:lnTo>
                    <a:cubicBezTo>
                      <a:pt x="812" y="6090"/>
                      <a:pt x="1729" y="4316"/>
                      <a:pt x="3255" y="3233"/>
                    </a:cubicBezTo>
                    <a:cubicBezTo>
                      <a:pt x="4097" y="2632"/>
                      <a:pt x="5090" y="2278"/>
                      <a:pt x="5977" y="1752"/>
                    </a:cubicBezTo>
                    <a:cubicBezTo>
                      <a:pt x="6623" y="1368"/>
                      <a:pt x="7150" y="827"/>
                      <a:pt x="7518" y="181"/>
                    </a:cubicBezTo>
                    <a:cubicBezTo>
                      <a:pt x="7383" y="120"/>
                      <a:pt x="7240" y="60"/>
                      <a:pt x="709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5" name="Google Shape;328;p27">
                <a:extLst>
                  <a:ext uri="{FF2B5EF4-FFF2-40B4-BE49-F238E27FC236}">
                    <a16:creationId xmlns:a16="http://schemas.microsoft.com/office/drawing/2014/main" id="{6F7255E8-E6D0-EF3D-9C3C-4A1E721CB7E4}"/>
                  </a:ext>
                </a:extLst>
              </p:cNvPr>
              <p:cNvSpPr/>
              <p:nvPr/>
            </p:nvSpPr>
            <p:spPr>
              <a:xfrm>
                <a:off x="1498375" y="3649800"/>
                <a:ext cx="61475" cy="274050"/>
              </a:xfrm>
              <a:custGeom>
                <a:avLst/>
                <a:gdLst/>
                <a:ahLst/>
                <a:cxnLst/>
                <a:rect l="l" t="t" r="r" b="b"/>
                <a:pathLst>
                  <a:path w="2459" h="10962" extrusionOk="0">
                    <a:moveTo>
                      <a:pt x="1609" y="0"/>
                    </a:moveTo>
                    <a:lnTo>
                      <a:pt x="1609" y="0"/>
                    </a:lnTo>
                    <a:cubicBezTo>
                      <a:pt x="1106" y="1241"/>
                      <a:pt x="609" y="2496"/>
                      <a:pt x="391" y="3819"/>
                    </a:cubicBezTo>
                    <a:cubicBezTo>
                      <a:pt x="0" y="6240"/>
                      <a:pt x="602" y="8706"/>
                      <a:pt x="1602" y="10962"/>
                    </a:cubicBezTo>
                    <a:cubicBezTo>
                      <a:pt x="1782" y="10706"/>
                      <a:pt x="1978" y="10458"/>
                      <a:pt x="2166" y="10225"/>
                    </a:cubicBezTo>
                    <a:cubicBezTo>
                      <a:pt x="2263" y="10104"/>
                      <a:pt x="2361" y="9992"/>
                      <a:pt x="2459" y="9879"/>
                    </a:cubicBezTo>
                    <a:cubicBezTo>
                      <a:pt x="1369" y="7631"/>
                      <a:pt x="767" y="5045"/>
                      <a:pt x="1181" y="2624"/>
                    </a:cubicBezTo>
                    <a:cubicBezTo>
                      <a:pt x="1339" y="1707"/>
                      <a:pt x="1617" y="932"/>
                      <a:pt x="16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6" name="Google Shape;329;p27">
                <a:extLst>
                  <a:ext uri="{FF2B5EF4-FFF2-40B4-BE49-F238E27FC236}">
                    <a16:creationId xmlns:a16="http://schemas.microsoft.com/office/drawing/2014/main" id="{3DC2A797-D177-A562-B2E6-EEACF7FAA708}"/>
                  </a:ext>
                </a:extLst>
              </p:cNvPr>
              <p:cNvSpPr/>
              <p:nvPr/>
            </p:nvSpPr>
            <p:spPr>
              <a:xfrm>
                <a:off x="1441425" y="3485525"/>
                <a:ext cx="210725" cy="154700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6188" extrusionOk="0">
                    <a:moveTo>
                      <a:pt x="8120" y="0"/>
                    </a:moveTo>
                    <a:cubicBezTo>
                      <a:pt x="7488" y="557"/>
                      <a:pt x="6691" y="948"/>
                      <a:pt x="5895" y="1256"/>
                    </a:cubicBezTo>
                    <a:cubicBezTo>
                      <a:pt x="4699" y="1715"/>
                      <a:pt x="3436" y="2053"/>
                      <a:pt x="2369" y="2767"/>
                    </a:cubicBezTo>
                    <a:cubicBezTo>
                      <a:pt x="1188" y="3579"/>
                      <a:pt x="339" y="4797"/>
                      <a:pt x="0" y="6188"/>
                    </a:cubicBezTo>
                    <a:cubicBezTo>
                      <a:pt x="1091" y="5398"/>
                      <a:pt x="1820" y="4196"/>
                      <a:pt x="2917" y="3414"/>
                    </a:cubicBezTo>
                    <a:cubicBezTo>
                      <a:pt x="3977" y="2654"/>
                      <a:pt x="5286" y="2339"/>
                      <a:pt x="6488" y="1835"/>
                    </a:cubicBezTo>
                    <a:cubicBezTo>
                      <a:pt x="7285" y="1497"/>
                      <a:pt x="7962" y="918"/>
                      <a:pt x="8428" y="188"/>
                    </a:cubicBezTo>
                    <a:cubicBezTo>
                      <a:pt x="8330" y="128"/>
                      <a:pt x="8225" y="61"/>
                      <a:pt x="812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7" name="Google Shape;330;p27">
                <a:extLst>
                  <a:ext uri="{FF2B5EF4-FFF2-40B4-BE49-F238E27FC236}">
                    <a16:creationId xmlns:a16="http://schemas.microsoft.com/office/drawing/2014/main" id="{3B412A4A-2964-36D0-9C37-7EEB1BFD6CD1}"/>
                  </a:ext>
                </a:extLst>
              </p:cNvPr>
              <p:cNvSpPr/>
              <p:nvPr/>
            </p:nvSpPr>
            <p:spPr>
              <a:xfrm>
                <a:off x="1310800" y="3412800"/>
                <a:ext cx="210350" cy="429850"/>
              </a:xfrm>
              <a:custGeom>
                <a:avLst/>
                <a:gdLst/>
                <a:ahLst/>
                <a:cxnLst/>
                <a:rect l="l" t="t" r="r" b="b"/>
                <a:pathLst>
                  <a:path w="8414" h="17194" extrusionOk="0">
                    <a:moveTo>
                      <a:pt x="7180" y="0"/>
                    </a:moveTo>
                    <a:cubicBezTo>
                      <a:pt x="6917" y="180"/>
                      <a:pt x="6646" y="361"/>
                      <a:pt x="6391" y="549"/>
                    </a:cubicBezTo>
                    <a:cubicBezTo>
                      <a:pt x="5293" y="1346"/>
                      <a:pt x="4233" y="2203"/>
                      <a:pt x="3293" y="3165"/>
                    </a:cubicBezTo>
                    <a:cubicBezTo>
                      <a:pt x="2083" y="4406"/>
                      <a:pt x="1083" y="5849"/>
                      <a:pt x="557" y="7443"/>
                    </a:cubicBezTo>
                    <a:cubicBezTo>
                      <a:pt x="0" y="9142"/>
                      <a:pt x="8" y="10954"/>
                      <a:pt x="76" y="12728"/>
                    </a:cubicBezTo>
                    <a:cubicBezTo>
                      <a:pt x="128" y="14217"/>
                      <a:pt x="218" y="15705"/>
                      <a:pt x="339" y="17194"/>
                    </a:cubicBezTo>
                    <a:cubicBezTo>
                      <a:pt x="331" y="14006"/>
                      <a:pt x="745" y="10781"/>
                      <a:pt x="1978" y="7811"/>
                    </a:cubicBezTo>
                    <a:cubicBezTo>
                      <a:pt x="2376" y="6849"/>
                      <a:pt x="2865" y="5909"/>
                      <a:pt x="3526" y="5082"/>
                    </a:cubicBezTo>
                    <a:cubicBezTo>
                      <a:pt x="4834" y="3421"/>
                      <a:pt x="6729" y="2278"/>
                      <a:pt x="8150" y="714"/>
                    </a:cubicBezTo>
                    <a:cubicBezTo>
                      <a:pt x="8203" y="654"/>
                      <a:pt x="8300" y="549"/>
                      <a:pt x="8413" y="421"/>
                    </a:cubicBezTo>
                    <a:cubicBezTo>
                      <a:pt x="7992" y="256"/>
                      <a:pt x="7571" y="113"/>
                      <a:pt x="718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8" name="Google Shape;331;p27">
                <a:extLst>
                  <a:ext uri="{FF2B5EF4-FFF2-40B4-BE49-F238E27FC236}">
                    <a16:creationId xmlns:a16="http://schemas.microsoft.com/office/drawing/2014/main" id="{678BE380-DFC1-B3C2-7986-6FDDE50B62C9}"/>
                  </a:ext>
                </a:extLst>
              </p:cNvPr>
              <p:cNvSpPr/>
              <p:nvPr/>
            </p:nvSpPr>
            <p:spPr>
              <a:xfrm>
                <a:off x="1644225" y="3695275"/>
                <a:ext cx="47575" cy="142300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5692" extrusionOk="0">
                    <a:moveTo>
                      <a:pt x="1902" y="1"/>
                    </a:moveTo>
                    <a:lnTo>
                      <a:pt x="1902" y="1"/>
                    </a:lnTo>
                    <a:cubicBezTo>
                      <a:pt x="700" y="1662"/>
                      <a:pt x="38" y="3647"/>
                      <a:pt x="0" y="5692"/>
                    </a:cubicBezTo>
                    <a:cubicBezTo>
                      <a:pt x="248" y="5594"/>
                      <a:pt x="489" y="5504"/>
                      <a:pt x="730" y="5429"/>
                    </a:cubicBezTo>
                    <a:cubicBezTo>
                      <a:pt x="602" y="3542"/>
                      <a:pt x="940" y="1640"/>
                      <a:pt x="190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9" name="Google Shape;332;p27">
                <a:extLst>
                  <a:ext uri="{FF2B5EF4-FFF2-40B4-BE49-F238E27FC236}">
                    <a16:creationId xmlns:a16="http://schemas.microsoft.com/office/drawing/2014/main" id="{1D9DF959-294D-FA7B-B63F-46CCA745105C}"/>
                  </a:ext>
                </a:extLst>
              </p:cNvPr>
              <p:cNvSpPr/>
              <p:nvPr/>
            </p:nvSpPr>
            <p:spPr>
              <a:xfrm>
                <a:off x="1239575" y="3415425"/>
                <a:ext cx="136275" cy="354675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4187" extrusionOk="0">
                    <a:moveTo>
                      <a:pt x="5451" y="0"/>
                    </a:moveTo>
                    <a:lnTo>
                      <a:pt x="5451" y="0"/>
                    </a:lnTo>
                    <a:cubicBezTo>
                      <a:pt x="4759" y="181"/>
                      <a:pt x="4052" y="391"/>
                      <a:pt x="3376" y="624"/>
                    </a:cubicBezTo>
                    <a:cubicBezTo>
                      <a:pt x="3128" y="1384"/>
                      <a:pt x="2842" y="2128"/>
                      <a:pt x="2534" y="2865"/>
                    </a:cubicBezTo>
                    <a:cubicBezTo>
                      <a:pt x="1857" y="4436"/>
                      <a:pt x="1023" y="5955"/>
                      <a:pt x="579" y="7609"/>
                    </a:cubicBezTo>
                    <a:cubicBezTo>
                      <a:pt x="0" y="9789"/>
                      <a:pt x="128" y="12089"/>
                      <a:pt x="932" y="14187"/>
                    </a:cubicBezTo>
                    <a:cubicBezTo>
                      <a:pt x="827" y="12352"/>
                      <a:pt x="925" y="10593"/>
                      <a:pt x="1474" y="8834"/>
                    </a:cubicBezTo>
                    <a:cubicBezTo>
                      <a:pt x="2000" y="7142"/>
                      <a:pt x="2985" y="5639"/>
                      <a:pt x="3849" y="4090"/>
                    </a:cubicBezTo>
                    <a:cubicBezTo>
                      <a:pt x="4579" y="2812"/>
                      <a:pt x="5233" y="1444"/>
                      <a:pt x="545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0" name="Google Shape;333;p27">
                <a:extLst>
                  <a:ext uri="{FF2B5EF4-FFF2-40B4-BE49-F238E27FC236}">
                    <a16:creationId xmlns:a16="http://schemas.microsoft.com/office/drawing/2014/main" id="{A9FE3EFD-5639-36B8-0EFD-EF631F83415F}"/>
                  </a:ext>
                </a:extLst>
              </p:cNvPr>
              <p:cNvSpPr/>
              <p:nvPr/>
            </p:nvSpPr>
            <p:spPr>
              <a:xfrm>
                <a:off x="1451200" y="3894875"/>
                <a:ext cx="42875" cy="144575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578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0" y="903"/>
                      <a:pt x="30" y="1076"/>
                      <a:pt x="53" y="1444"/>
                    </a:cubicBezTo>
                    <a:cubicBezTo>
                      <a:pt x="98" y="1925"/>
                      <a:pt x="151" y="2407"/>
                      <a:pt x="233" y="2880"/>
                    </a:cubicBezTo>
                    <a:cubicBezTo>
                      <a:pt x="391" y="3865"/>
                      <a:pt x="639" y="4835"/>
                      <a:pt x="963" y="5782"/>
                    </a:cubicBezTo>
                    <a:cubicBezTo>
                      <a:pt x="1196" y="5226"/>
                      <a:pt x="1444" y="4677"/>
                      <a:pt x="1714" y="4136"/>
                    </a:cubicBezTo>
                    <a:cubicBezTo>
                      <a:pt x="1218" y="2730"/>
                      <a:pt x="647" y="1346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1" name="Google Shape;334;p27">
                <a:extLst>
                  <a:ext uri="{FF2B5EF4-FFF2-40B4-BE49-F238E27FC236}">
                    <a16:creationId xmlns:a16="http://schemas.microsoft.com/office/drawing/2014/main" id="{3ECF1A60-C4D1-9323-92A9-42439CD2DAF1}"/>
                  </a:ext>
                </a:extLst>
              </p:cNvPr>
              <p:cNvSpPr/>
              <p:nvPr/>
            </p:nvSpPr>
            <p:spPr>
              <a:xfrm>
                <a:off x="1765825" y="3684750"/>
                <a:ext cx="345100" cy="248300"/>
              </a:xfrm>
              <a:custGeom>
                <a:avLst/>
                <a:gdLst/>
                <a:ahLst/>
                <a:cxnLst/>
                <a:rect l="l" t="t" r="r" b="b"/>
                <a:pathLst>
                  <a:path w="13804" h="9932" extrusionOk="0">
                    <a:moveTo>
                      <a:pt x="2309" y="1"/>
                    </a:moveTo>
                    <a:cubicBezTo>
                      <a:pt x="2308" y="1"/>
                      <a:pt x="151" y="978"/>
                      <a:pt x="46" y="2888"/>
                    </a:cubicBezTo>
                    <a:cubicBezTo>
                      <a:pt x="1" y="3775"/>
                      <a:pt x="211" y="4654"/>
                      <a:pt x="647" y="5429"/>
                    </a:cubicBezTo>
                    <a:cubicBezTo>
                      <a:pt x="963" y="6000"/>
                      <a:pt x="1406" y="6481"/>
                      <a:pt x="1940" y="6850"/>
                    </a:cubicBezTo>
                    <a:lnTo>
                      <a:pt x="2151" y="6654"/>
                    </a:lnTo>
                    <a:lnTo>
                      <a:pt x="3489" y="5429"/>
                    </a:lnTo>
                    <a:lnTo>
                      <a:pt x="2346" y="6774"/>
                    </a:lnTo>
                    <a:lnTo>
                      <a:pt x="2166" y="6992"/>
                    </a:lnTo>
                    <a:cubicBezTo>
                      <a:pt x="2354" y="7098"/>
                      <a:pt x="2549" y="7188"/>
                      <a:pt x="2760" y="7256"/>
                    </a:cubicBezTo>
                    <a:cubicBezTo>
                      <a:pt x="2985" y="7331"/>
                      <a:pt x="3211" y="7398"/>
                      <a:pt x="3444" y="7443"/>
                    </a:cubicBezTo>
                    <a:lnTo>
                      <a:pt x="3511" y="7271"/>
                    </a:lnTo>
                    <a:lnTo>
                      <a:pt x="4166" y="5571"/>
                    </a:lnTo>
                    <a:lnTo>
                      <a:pt x="4166" y="5571"/>
                    </a:lnTo>
                    <a:lnTo>
                      <a:pt x="3729" y="7338"/>
                    </a:lnTo>
                    <a:lnTo>
                      <a:pt x="3692" y="7496"/>
                    </a:lnTo>
                    <a:cubicBezTo>
                      <a:pt x="4346" y="7609"/>
                      <a:pt x="5008" y="7661"/>
                      <a:pt x="5669" y="7661"/>
                    </a:cubicBezTo>
                    <a:lnTo>
                      <a:pt x="5654" y="7586"/>
                    </a:lnTo>
                    <a:lnTo>
                      <a:pt x="5481" y="6308"/>
                    </a:lnTo>
                    <a:lnTo>
                      <a:pt x="5819" y="7586"/>
                    </a:lnTo>
                    <a:lnTo>
                      <a:pt x="5842" y="7669"/>
                    </a:lnTo>
                    <a:cubicBezTo>
                      <a:pt x="6391" y="7669"/>
                      <a:pt x="6767" y="7639"/>
                      <a:pt x="6767" y="7639"/>
                    </a:cubicBezTo>
                    <a:cubicBezTo>
                      <a:pt x="6767" y="7639"/>
                      <a:pt x="8977" y="9902"/>
                      <a:pt x="10977" y="9932"/>
                    </a:cubicBezTo>
                    <a:lnTo>
                      <a:pt x="12225" y="8601"/>
                    </a:lnTo>
                    <a:lnTo>
                      <a:pt x="12375" y="8443"/>
                    </a:lnTo>
                    <a:lnTo>
                      <a:pt x="13157" y="7609"/>
                    </a:lnTo>
                    <a:lnTo>
                      <a:pt x="13691" y="7030"/>
                    </a:lnTo>
                    <a:lnTo>
                      <a:pt x="13804" y="6910"/>
                    </a:lnTo>
                    <a:cubicBezTo>
                      <a:pt x="13804" y="6910"/>
                      <a:pt x="13796" y="6887"/>
                      <a:pt x="13766" y="6850"/>
                    </a:cubicBezTo>
                    <a:cubicBezTo>
                      <a:pt x="13593" y="6632"/>
                      <a:pt x="13383" y="6444"/>
                      <a:pt x="13135" y="6316"/>
                    </a:cubicBezTo>
                    <a:cubicBezTo>
                      <a:pt x="12924" y="6195"/>
                      <a:pt x="12691" y="6120"/>
                      <a:pt x="12450" y="6075"/>
                    </a:cubicBezTo>
                    <a:cubicBezTo>
                      <a:pt x="12366" y="6058"/>
                      <a:pt x="12277" y="6050"/>
                      <a:pt x="12184" y="6050"/>
                    </a:cubicBezTo>
                    <a:cubicBezTo>
                      <a:pt x="12153" y="6050"/>
                      <a:pt x="12121" y="6051"/>
                      <a:pt x="12090" y="6053"/>
                    </a:cubicBezTo>
                    <a:cubicBezTo>
                      <a:pt x="11477" y="6073"/>
                      <a:pt x="10772" y="6380"/>
                      <a:pt x="9809" y="6380"/>
                    </a:cubicBezTo>
                    <a:cubicBezTo>
                      <a:pt x="9366" y="6380"/>
                      <a:pt x="8869" y="6315"/>
                      <a:pt x="8300" y="6128"/>
                    </a:cubicBezTo>
                    <a:cubicBezTo>
                      <a:pt x="6248" y="5451"/>
                      <a:pt x="1880" y="2617"/>
                      <a:pt x="230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2" name="Google Shape;335;p27">
                <a:extLst>
                  <a:ext uri="{FF2B5EF4-FFF2-40B4-BE49-F238E27FC236}">
                    <a16:creationId xmlns:a16="http://schemas.microsoft.com/office/drawing/2014/main" id="{9392FD5A-65AA-F1EF-558E-05AAAEF89369}"/>
                  </a:ext>
                </a:extLst>
              </p:cNvPr>
              <p:cNvSpPr/>
              <p:nvPr/>
            </p:nvSpPr>
            <p:spPr>
              <a:xfrm>
                <a:off x="2067850" y="3829775"/>
                <a:ext cx="402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1808" extrusionOk="0">
                    <a:moveTo>
                      <a:pt x="300" y="0"/>
                    </a:moveTo>
                    <a:cubicBezTo>
                      <a:pt x="273" y="0"/>
                      <a:pt x="246" y="4"/>
                      <a:pt x="219" y="11"/>
                    </a:cubicBezTo>
                    <a:cubicBezTo>
                      <a:pt x="121" y="41"/>
                      <a:pt x="39" y="124"/>
                      <a:pt x="16" y="229"/>
                    </a:cubicBezTo>
                    <a:cubicBezTo>
                      <a:pt x="16" y="237"/>
                      <a:pt x="16" y="244"/>
                      <a:pt x="16" y="252"/>
                    </a:cubicBezTo>
                    <a:cubicBezTo>
                      <a:pt x="1" y="342"/>
                      <a:pt x="16" y="432"/>
                      <a:pt x="46" y="515"/>
                    </a:cubicBezTo>
                    <a:cubicBezTo>
                      <a:pt x="159" y="823"/>
                      <a:pt x="437" y="1064"/>
                      <a:pt x="678" y="1304"/>
                    </a:cubicBezTo>
                    <a:cubicBezTo>
                      <a:pt x="820" y="1432"/>
                      <a:pt x="941" y="1590"/>
                      <a:pt x="1046" y="1755"/>
                    </a:cubicBezTo>
                    <a:cubicBezTo>
                      <a:pt x="1054" y="1770"/>
                      <a:pt x="1061" y="1793"/>
                      <a:pt x="1076" y="1808"/>
                    </a:cubicBezTo>
                    <a:lnTo>
                      <a:pt x="1610" y="1229"/>
                    </a:lnTo>
                    <a:cubicBezTo>
                      <a:pt x="1595" y="1214"/>
                      <a:pt x="1587" y="1191"/>
                      <a:pt x="1572" y="1176"/>
                    </a:cubicBezTo>
                    <a:cubicBezTo>
                      <a:pt x="1422" y="936"/>
                      <a:pt x="1249" y="718"/>
                      <a:pt x="1054" y="515"/>
                    </a:cubicBezTo>
                    <a:cubicBezTo>
                      <a:pt x="933" y="394"/>
                      <a:pt x="813" y="282"/>
                      <a:pt x="678" y="176"/>
                    </a:cubicBezTo>
                    <a:cubicBezTo>
                      <a:pt x="571" y="88"/>
                      <a:pt x="437" y="0"/>
                      <a:pt x="30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3" name="Google Shape;336;p27">
                <a:extLst>
                  <a:ext uri="{FF2B5EF4-FFF2-40B4-BE49-F238E27FC236}">
                    <a16:creationId xmlns:a16="http://schemas.microsoft.com/office/drawing/2014/main" id="{E0757023-F01F-C0C6-C8CB-599D2B16E7E2}"/>
                  </a:ext>
                </a:extLst>
              </p:cNvPr>
              <p:cNvSpPr/>
              <p:nvPr/>
            </p:nvSpPr>
            <p:spPr>
              <a:xfrm>
                <a:off x="2025575" y="3843775"/>
                <a:ext cx="49650" cy="55825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2233" extrusionOk="0">
                    <a:moveTo>
                      <a:pt x="219" y="1"/>
                    </a:moveTo>
                    <a:cubicBezTo>
                      <a:pt x="189" y="1"/>
                      <a:pt x="158" y="16"/>
                      <a:pt x="143" y="52"/>
                    </a:cubicBezTo>
                    <a:cubicBezTo>
                      <a:pt x="53" y="443"/>
                      <a:pt x="0" y="842"/>
                      <a:pt x="0" y="1248"/>
                    </a:cubicBezTo>
                    <a:cubicBezTo>
                      <a:pt x="0" y="1451"/>
                      <a:pt x="15" y="1684"/>
                      <a:pt x="158" y="1864"/>
                    </a:cubicBezTo>
                    <a:cubicBezTo>
                      <a:pt x="309" y="2045"/>
                      <a:pt x="534" y="2097"/>
                      <a:pt x="767" y="2142"/>
                    </a:cubicBezTo>
                    <a:cubicBezTo>
                      <a:pt x="1098" y="2195"/>
                      <a:pt x="1436" y="2225"/>
                      <a:pt x="1775" y="2233"/>
                    </a:cubicBezTo>
                    <a:lnTo>
                      <a:pt x="1835" y="2233"/>
                    </a:lnTo>
                    <a:lnTo>
                      <a:pt x="1985" y="2075"/>
                    </a:lnTo>
                    <a:lnTo>
                      <a:pt x="1918" y="2075"/>
                    </a:lnTo>
                    <a:cubicBezTo>
                      <a:pt x="1542" y="2075"/>
                      <a:pt x="1166" y="2045"/>
                      <a:pt x="790" y="1985"/>
                    </a:cubicBezTo>
                    <a:cubicBezTo>
                      <a:pt x="594" y="1955"/>
                      <a:pt x="391" y="1902"/>
                      <a:pt x="286" y="1767"/>
                    </a:cubicBezTo>
                    <a:cubicBezTo>
                      <a:pt x="173" y="1631"/>
                      <a:pt x="158" y="1436"/>
                      <a:pt x="158" y="1248"/>
                    </a:cubicBezTo>
                    <a:cubicBezTo>
                      <a:pt x="158" y="857"/>
                      <a:pt x="211" y="473"/>
                      <a:pt x="301" y="90"/>
                    </a:cubicBezTo>
                    <a:cubicBezTo>
                      <a:pt x="310" y="36"/>
                      <a:pt x="265" y="1"/>
                      <a:pt x="21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4" name="Google Shape;337;p27">
                <a:extLst>
                  <a:ext uri="{FF2B5EF4-FFF2-40B4-BE49-F238E27FC236}">
                    <a16:creationId xmlns:a16="http://schemas.microsoft.com/office/drawing/2014/main" id="{215C8FA6-7C5A-7AE3-7A51-DBECBB2F1061}"/>
                  </a:ext>
                </a:extLst>
              </p:cNvPr>
              <p:cNvSpPr/>
              <p:nvPr/>
            </p:nvSpPr>
            <p:spPr>
              <a:xfrm>
                <a:off x="1947750" y="3679075"/>
                <a:ext cx="74100" cy="80275"/>
              </a:xfrm>
              <a:custGeom>
                <a:avLst/>
                <a:gdLst/>
                <a:ahLst/>
                <a:cxnLst/>
                <a:rect l="l" t="t" r="r" b="b"/>
                <a:pathLst>
                  <a:path w="2964" h="3211" extrusionOk="0">
                    <a:moveTo>
                      <a:pt x="1218" y="1"/>
                    </a:moveTo>
                    <a:cubicBezTo>
                      <a:pt x="896" y="1"/>
                      <a:pt x="572" y="117"/>
                      <a:pt x="347" y="348"/>
                    </a:cubicBezTo>
                    <a:cubicBezTo>
                      <a:pt x="61" y="641"/>
                      <a:pt x="1" y="1160"/>
                      <a:pt x="257" y="1491"/>
                    </a:cubicBezTo>
                    <a:cubicBezTo>
                      <a:pt x="414" y="1694"/>
                      <a:pt x="685" y="1829"/>
                      <a:pt x="753" y="2085"/>
                    </a:cubicBezTo>
                    <a:cubicBezTo>
                      <a:pt x="775" y="2197"/>
                      <a:pt x="783" y="2310"/>
                      <a:pt x="783" y="2423"/>
                    </a:cubicBezTo>
                    <a:cubicBezTo>
                      <a:pt x="823" y="2834"/>
                      <a:pt x="1267" y="3210"/>
                      <a:pt x="1691" y="3210"/>
                    </a:cubicBezTo>
                    <a:cubicBezTo>
                      <a:pt x="1747" y="3210"/>
                      <a:pt x="1803" y="3204"/>
                      <a:pt x="1858" y="3190"/>
                    </a:cubicBezTo>
                    <a:cubicBezTo>
                      <a:pt x="2332" y="3069"/>
                      <a:pt x="2798" y="2543"/>
                      <a:pt x="2880" y="2077"/>
                    </a:cubicBezTo>
                    <a:cubicBezTo>
                      <a:pt x="2963" y="1603"/>
                      <a:pt x="2790" y="1115"/>
                      <a:pt x="2504" y="739"/>
                    </a:cubicBezTo>
                    <a:cubicBezTo>
                      <a:pt x="2264" y="393"/>
                      <a:pt x="1903" y="145"/>
                      <a:pt x="1505" y="32"/>
                    </a:cubicBezTo>
                    <a:cubicBezTo>
                      <a:pt x="1411" y="11"/>
                      <a:pt x="1314" y="1"/>
                      <a:pt x="121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5" name="Google Shape;338;p27">
                <a:extLst>
                  <a:ext uri="{FF2B5EF4-FFF2-40B4-BE49-F238E27FC236}">
                    <a16:creationId xmlns:a16="http://schemas.microsoft.com/office/drawing/2014/main" id="{40383723-766A-320A-6E46-2C146FBA4B9C}"/>
                  </a:ext>
                </a:extLst>
              </p:cNvPr>
              <p:cNvSpPr/>
              <p:nvPr/>
            </p:nvSpPr>
            <p:spPr>
              <a:xfrm>
                <a:off x="1976150" y="3727125"/>
                <a:ext cx="39100" cy="355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422" extrusionOk="0">
                    <a:moveTo>
                      <a:pt x="777" y="0"/>
                    </a:moveTo>
                    <a:cubicBezTo>
                      <a:pt x="459" y="0"/>
                      <a:pt x="168" y="218"/>
                      <a:pt x="90" y="546"/>
                    </a:cubicBezTo>
                    <a:cubicBezTo>
                      <a:pt x="0" y="929"/>
                      <a:pt x="233" y="1313"/>
                      <a:pt x="617" y="1403"/>
                    </a:cubicBezTo>
                    <a:cubicBezTo>
                      <a:pt x="671" y="1416"/>
                      <a:pt x="725" y="1422"/>
                      <a:pt x="779" y="1422"/>
                    </a:cubicBezTo>
                    <a:cubicBezTo>
                      <a:pt x="1101" y="1422"/>
                      <a:pt x="1390" y="1198"/>
                      <a:pt x="1474" y="869"/>
                    </a:cubicBezTo>
                    <a:cubicBezTo>
                      <a:pt x="1564" y="493"/>
                      <a:pt x="1323" y="110"/>
                      <a:pt x="940" y="20"/>
                    </a:cubicBezTo>
                    <a:cubicBezTo>
                      <a:pt x="885" y="7"/>
                      <a:pt x="831" y="0"/>
                      <a:pt x="77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6" name="Google Shape;339;p27">
                <a:extLst>
                  <a:ext uri="{FF2B5EF4-FFF2-40B4-BE49-F238E27FC236}">
                    <a16:creationId xmlns:a16="http://schemas.microsoft.com/office/drawing/2014/main" id="{FA04AE60-2F0B-158C-A9C7-DEFBA4DA71CA}"/>
                  </a:ext>
                </a:extLst>
              </p:cNvPr>
              <p:cNvSpPr/>
              <p:nvPr/>
            </p:nvSpPr>
            <p:spPr>
              <a:xfrm>
                <a:off x="1951525" y="3763425"/>
                <a:ext cx="19950" cy="4822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929" extrusionOk="0">
                    <a:moveTo>
                      <a:pt x="353" y="1"/>
                    </a:moveTo>
                    <a:cubicBezTo>
                      <a:pt x="332" y="1"/>
                      <a:pt x="309" y="4"/>
                      <a:pt x="286" y="11"/>
                    </a:cubicBezTo>
                    <a:cubicBezTo>
                      <a:pt x="98" y="64"/>
                      <a:pt x="60" y="522"/>
                      <a:pt x="38" y="680"/>
                    </a:cubicBezTo>
                    <a:cubicBezTo>
                      <a:pt x="0" y="958"/>
                      <a:pt x="8" y="1237"/>
                      <a:pt x="68" y="1515"/>
                    </a:cubicBezTo>
                    <a:cubicBezTo>
                      <a:pt x="83" y="1605"/>
                      <a:pt x="121" y="1703"/>
                      <a:pt x="166" y="1785"/>
                    </a:cubicBezTo>
                    <a:cubicBezTo>
                      <a:pt x="218" y="1868"/>
                      <a:pt x="309" y="1921"/>
                      <a:pt x="414" y="1928"/>
                    </a:cubicBezTo>
                    <a:cubicBezTo>
                      <a:pt x="579" y="1928"/>
                      <a:pt x="692" y="1763"/>
                      <a:pt x="745" y="1597"/>
                    </a:cubicBezTo>
                    <a:cubicBezTo>
                      <a:pt x="782" y="1455"/>
                      <a:pt x="797" y="1312"/>
                      <a:pt x="797" y="1169"/>
                    </a:cubicBezTo>
                    <a:cubicBezTo>
                      <a:pt x="797" y="956"/>
                      <a:pt x="710" y="1"/>
                      <a:pt x="35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7" name="Google Shape;340;p27">
                <a:extLst>
                  <a:ext uri="{FF2B5EF4-FFF2-40B4-BE49-F238E27FC236}">
                    <a16:creationId xmlns:a16="http://schemas.microsoft.com/office/drawing/2014/main" id="{FB882EAE-ACEF-3C0D-54DE-414526B96C61}"/>
                  </a:ext>
                </a:extLst>
              </p:cNvPr>
              <p:cNvSpPr/>
              <p:nvPr/>
            </p:nvSpPr>
            <p:spPr>
              <a:xfrm>
                <a:off x="1906600" y="3716775"/>
                <a:ext cx="25975" cy="62725"/>
              </a:xfrm>
              <a:custGeom>
                <a:avLst/>
                <a:gdLst/>
                <a:ahLst/>
                <a:cxnLst/>
                <a:rect l="l" t="t" r="r" b="b"/>
                <a:pathLst>
                  <a:path w="1039" h="2509" extrusionOk="0">
                    <a:moveTo>
                      <a:pt x="804" y="1"/>
                    </a:moveTo>
                    <a:cubicBezTo>
                      <a:pt x="663" y="1"/>
                      <a:pt x="542" y="196"/>
                      <a:pt x="497" y="298"/>
                    </a:cubicBezTo>
                    <a:cubicBezTo>
                      <a:pt x="264" y="787"/>
                      <a:pt x="113" y="1306"/>
                      <a:pt x="46" y="1847"/>
                    </a:cubicBezTo>
                    <a:cubicBezTo>
                      <a:pt x="16" y="2058"/>
                      <a:pt x="1" y="2306"/>
                      <a:pt x="158" y="2456"/>
                    </a:cubicBezTo>
                    <a:cubicBezTo>
                      <a:pt x="181" y="2479"/>
                      <a:pt x="211" y="2501"/>
                      <a:pt x="249" y="2509"/>
                    </a:cubicBezTo>
                    <a:cubicBezTo>
                      <a:pt x="309" y="2509"/>
                      <a:pt x="369" y="2486"/>
                      <a:pt x="407" y="2434"/>
                    </a:cubicBezTo>
                    <a:cubicBezTo>
                      <a:pt x="542" y="2298"/>
                      <a:pt x="602" y="2103"/>
                      <a:pt x="647" y="1907"/>
                    </a:cubicBezTo>
                    <a:cubicBezTo>
                      <a:pt x="760" y="1464"/>
                      <a:pt x="858" y="1013"/>
                      <a:pt x="933" y="562"/>
                    </a:cubicBezTo>
                    <a:cubicBezTo>
                      <a:pt x="955" y="426"/>
                      <a:pt x="1038" y="103"/>
                      <a:pt x="880" y="20"/>
                    </a:cubicBezTo>
                    <a:cubicBezTo>
                      <a:pt x="854" y="7"/>
                      <a:pt x="829" y="1"/>
                      <a:pt x="80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8" name="Google Shape;341;p27">
                <a:extLst>
                  <a:ext uri="{FF2B5EF4-FFF2-40B4-BE49-F238E27FC236}">
                    <a16:creationId xmlns:a16="http://schemas.microsoft.com/office/drawing/2014/main" id="{27074474-D0F3-D583-CFF7-C0A6634CBFF0}"/>
                  </a:ext>
                </a:extLst>
              </p:cNvPr>
              <p:cNvSpPr/>
              <p:nvPr/>
            </p:nvSpPr>
            <p:spPr>
              <a:xfrm>
                <a:off x="1855675" y="3671750"/>
                <a:ext cx="53400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3483" extrusionOk="0">
                    <a:moveTo>
                      <a:pt x="2007" y="1"/>
                    </a:moveTo>
                    <a:cubicBezTo>
                      <a:pt x="1927" y="1"/>
                      <a:pt x="1743" y="305"/>
                      <a:pt x="1692" y="370"/>
                    </a:cubicBezTo>
                    <a:cubicBezTo>
                      <a:pt x="1308" y="844"/>
                      <a:pt x="835" y="1242"/>
                      <a:pt x="504" y="1754"/>
                    </a:cubicBezTo>
                    <a:cubicBezTo>
                      <a:pt x="173" y="2265"/>
                      <a:pt x="0" y="2941"/>
                      <a:pt x="286" y="3483"/>
                    </a:cubicBezTo>
                    <a:cubicBezTo>
                      <a:pt x="369" y="2836"/>
                      <a:pt x="677" y="2242"/>
                      <a:pt x="1158" y="1806"/>
                    </a:cubicBezTo>
                    <a:cubicBezTo>
                      <a:pt x="1293" y="1686"/>
                      <a:pt x="1444" y="1573"/>
                      <a:pt x="1564" y="1438"/>
                    </a:cubicBezTo>
                    <a:cubicBezTo>
                      <a:pt x="1812" y="1167"/>
                      <a:pt x="1940" y="806"/>
                      <a:pt x="2015" y="453"/>
                    </a:cubicBezTo>
                    <a:cubicBezTo>
                      <a:pt x="2030" y="378"/>
                      <a:pt x="2135" y="39"/>
                      <a:pt x="2015" y="2"/>
                    </a:cubicBezTo>
                    <a:cubicBezTo>
                      <a:pt x="2012" y="1"/>
                      <a:pt x="2010" y="1"/>
                      <a:pt x="200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29" name="Google Shape;342;p27">
                <a:extLst>
                  <a:ext uri="{FF2B5EF4-FFF2-40B4-BE49-F238E27FC236}">
                    <a16:creationId xmlns:a16="http://schemas.microsoft.com/office/drawing/2014/main" id="{2C2CDD5B-720C-F41E-DD6C-887507088A66}"/>
                  </a:ext>
                </a:extLst>
              </p:cNvPr>
              <p:cNvSpPr/>
              <p:nvPr/>
            </p:nvSpPr>
            <p:spPr>
              <a:xfrm>
                <a:off x="1936850" y="3642825"/>
                <a:ext cx="21450" cy="27100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084" extrusionOk="0">
                    <a:moveTo>
                      <a:pt x="354" y="1"/>
                    </a:moveTo>
                    <a:cubicBezTo>
                      <a:pt x="352" y="1"/>
                      <a:pt x="349" y="1"/>
                      <a:pt x="347" y="1"/>
                    </a:cubicBezTo>
                    <a:cubicBezTo>
                      <a:pt x="8" y="1"/>
                      <a:pt x="1" y="490"/>
                      <a:pt x="121" y="700"/>
                    </a:cubicBezTo>
                    <a:cubicBezTo>
                      <a:pt x="226" y="858"/>
                      <a:pt x="377" y="986"/>
                      <a:pt x="550" y="1054"/>
                    </a:cubicBezTo>
                    <a:cubicBezTo>
                      <a:pt x="580" y="1069"/>
                      <a:pt x="617" y="1084"/>
                      <a:pt x="655" y="1084"/>
                    </a:cubicBezTo>
                    <a:cubicBezTo>
                      <a:pt x="745" y="1076"/>
                      <a:pt x="820" y="1009"/>
                      <a:pt x="843" y="918"/>
                    </a:cubicBezTo>
                    <a:cubicBezTo>
                      <a:pt x="858" y="836"/>
                      <a:pt x="850" y="745"/>
                      <a:pt x="828" y="655"/>
                    </a:cubicBezTo>
                    <a:cubicBezTo>
                      <a:pt x="776" y="446"/>
                      <a:pt x="642" y="1"/>
                      <a:pt x="35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0" name="Google Shape;343;p27">
                <a:extLst>
                  <a:ext uri="{FF2B5EF4-FFF2-40B4-BE49-F238E27FC236}">
                    <a16:creationId xmlns:a16="http://schemas.microsoft.com/office/drawing/2014/main" id="{FFB697B1-4078-9FF0-629C-B940D9A6DFF1}"/>
                  </a:ext>
                </a:extLst>
              </p:cNvPr>
              <p:cNvSpPr/>
              <p:nvPr/>
            </p:nvSpPr>
            <p:spPr>
              <a:xfrm>
                <a:off x="1985200" y="3654225"/>
                <a:ext cx="25550" cy="26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1072" extrusionOk="0">
                    <a:moveTo>
                      <a:pt x="379" y="0"/>
                    </a:moveTo>
                    <a:cubicBezTo>
                      <a:pt x="163" y="0"/>
                      <a:pt x="1" y="150"/>
                      <a:pt x="127" y="492"/>
                    </a:cubicBezTo>
                    <a:cubicBezTo>
                      <a:pt x="202" y="703"/>
                      <a:pt x="337" y="876"/>
                      <a:pt x="525" y="996"/>
                    </a:cubicBezTo>
                    <a:cubicBezTo>
                      <a:pt x="591" y="1040"/>
                      <a:pt x="678" y="1071"/>
                      <a:pt x="757" y="1071"/>
                    </a:cubicBezTo>
                    <a:cubicBezTo>
                      <a:pt x="813" y="1071"/>
                      <a:pt x="864" y="1056"/>
                      <a:pt x="901" y="1019"/>
                    </a:cubicBezTo>
                    <a:cubicBezTo>
                      <a:pt x="939" y="974"/>
                      <a:pt x="969" y="913"/>
                      <a:pt x="976" y="853"/>
                    </a:cubicBezTo>
                    <a:cubicBezTo>
                      <a:pt x="1022" y="665"/>
                      <a:pt x="991" y="470"/>
                      <a:pt x="894" y="297"/>
                    </a:cubicBezTo>
                    <a:cubicBezTo>
                      <a:pt x="780" y="107"/>
                      <a:pt x="561" y="0"/>
                      <a:pt x="37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" name="Google Shape;344;p27">
                <a:extLst>
                  <a:ext uri="{FF2B5EF4-FFF2-40B4-BE49-F238E27FC236}">
                    <a16:creationId xmlns:a16="http://schemas.microsoft.com/office/drawing/2014/main" id="{7F2670BF-5A01-A3A9-B656-1CC14133D906}"/>
                  </a:ext>
                </a:extLst>
              </p:cNvPr>
              <p:cNvSpPr/>
              <p:nvPr/>
            </p:nvSpPr>
            <p:spPr>
              <a:xfrm>
                <a:off x="1921825" y="3539025"/>
                <a:ext cx="97375" cy="70750"/>
              </a:xfrm>
              <a:custGeom>
                <a:avLst/>
                <a:gdLst/>
                <a:ahLst/>
                <a:cxnLst/>
                <a:rect l="l" t="t" r="r" b="b"/>
                <a:pathLst>
                  <a:path w="3895" h="2830" extrusionOk="0">
                    <a:moveTo>
                      <a:pt x="3264" y="1"/>
                    </a:moveTo>
                    <a:cubicBezTo>
                      <a:pt x="2023" y="1"/>
                      <a:pt x="401" y="1250"/>
                      <a:pt x="0" y="1574"/>
                    </a:cubicBezTo>
                    <a:cubicBezTo>
                      <a:pt x="106" y="1702"/>
                      <a:pt x="301" y="1740"/>
                      <a:pt x="489" y="1792"/>
                    </a:cubicBezTo>
                    <a:cubicBezTo>
                      <a:pt x="873" y="1898"/>
                      <a:pt x="1241" y="2041"/>
                      <a:pt x="1594" y="2221"/>
                    </a:cubicBezTo>
                    <a:cubicBezTo>
                      <a:pt x="1948" y="2394"/>
                      <a:pt x="2286" y="2597"/>
                      <a:pt x="2602" y="2830"/>
                    </a:cubicBezTo>
                    <a:lnTo>
                      <a:pt x="3895" y="138"/>
                    </a:lnTo>
                    <a:cubicBezTo>
                      <a:pt x="3704" y="42"/>
                      <a:pt x="3490" y="1"/>
                      <a:pt x="326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" name="Google Shape;345;p27">
                <a:extLst>
                  <a:ext uri="{FF2B5EF4-FFF2-40B4-BE49-F238E27FC236}">
                    <a16:creationId xmlns:a16="http://schemas.microsoft.com/office/drawing/2014/main" id="{0F61C210-6FCF-626E-986F-103FBBF9CC80}"/>
                  </a:ext>
                </a:extLst>
              </p:cNvPr>
              <p:cNvSpPr/>
              <p:nvPr/>
            </p:nvSpPr>
            <p:spPr>
              <a:xfrm>
                <a:off x="1786300" y="3538275"/>
                <a:ext cx="128400" cy="132225"/>
              </a:xfrm>
              <a:custGeom>
                <a:avLst/>
                <a:gdLst/>
                <a:ahLst/>
                <a:cxnLst/>
                <a:rect l="l" t="t" r="r" b="b"/>
                <a:pathLst>
                  <a:path w="5136" h="5289" extrusionOk="0">
                    <a:moveTo>
                      <a:pt x="4903" y="0"/>
                    </a:moveTo>
                    <a:cubicBezTo>
                      <a:pt x="4148" y="0"/>
                      <a:pt x="3436" y="320"/>
                      <a:pt x="2768" y="702"/>
                    </a:cubicBezTo>
                    <a:cubicBezTo>
                      <a:pt x="2407" y="913"/>
                      <a:pt x="2076" y="1146"/>
                      <a:pt x="1760" y="1416"/>
                    </a:cubicBezTo>
                    <a:cubicBezTo>
                      <a:pt x="715" y="2349"/>
                      <a:pt x="347" y="3679"/>
                      <a:pt x="16" y="5040"/>
                    </a:cubicBezTo>
                    <a:cubicBezTo>
                      <a:pt x="1" y="5145"/>
                      <a:pt x="61" y="5236"/>
                      <a:pt x="159" y="5266"/>
                    </a:cubicBezTo>
                    <a:cubicBezTo>
                      <a:pt x="208" y="5281"/>
                      <a:pt x="257" y="5288"/>
                      <a:pt x="305" y="5288"/>
                    </a:cubicBezTo>
                    <a:cubicBezTo>
                      <a:pt x="354" y="5288"/>
                      <a:pt x="403" y="5281"/>
                      <a:pt x="452" y="5266"/>
                    </a:cubicBezTo>
                    <a:cubicBezTo>
                      <a:pt x="700" y="5213"/>
                      <a:pt x="941" y="5130"/>
                      <a:pt x="1166" y="5018"/>
                    </a:cubicBezTo>
                    <a:cubicBezTo>
                      <a:pt x="1394" y="4913"/>
                      <a:pt x="1632" y="4778"/>
                      <a:pt x="1868" y="4778"/>
                    </a:cubicBezTo>
                    <a:cubicBezTo>
                      <a:pt x="1920" y="4778"/>
                      <a:pt x="1972" y="4785"/>
                      <a:pt x="2023" y="4800"/>
                    </a:cubicBezTo>
                    <a:cubicBezTo>
                      <a:pt x="2144" y="4830"/>
                      <a:pt x="2249" y="4905"/>
                      <a:pt x="2369" y="4920"/>
                    </a:cubicBezTo>
                    <a:cubicBezTo>
                      <a:pt x="2542" y="4920"/>
                      <a:pt x="2700" y="4830"/>
                      <a:pt x="2783" y="4679"/>
                    </a:cubicBezTo>
                    <a:cubicBezTo>
                      <a:pt x="2865" y="4529"/>
                      <a:pt x="2910" y="4364"/>
                      <a:pt x="2933" y="4198"/>
                    </a:cubicBezTo>
                    <a:cubicBezTo>
                      <a:pt x="3083" y="3394"/>
                      <a:pt x="3241" y="2589"/>
                      <a:pt x="3572" y="1837"/>
                    </a:cubicBezTo>
                    <a:cubicBezTo>
                      <a:pt x="3903" y="1093"/>
                      <a:pt x="4422" y="409"/>
                      <a:pt x="5136" y="11"/>
                    </a:cubicBezTo>
                    <a:cubicBezTo>
                      <a:pt x="5058" y="4"/>
                      <a:pt x="4980" y="0"/>
                      <a:pt x="490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" name="Google Shape;346;p27">
                <a:extLst>
                  <a:ext uri="{FF2B5EF4-FFF2-40B4-BE49-F238E27FC236}">
                    <a16:creationId xmlns:a16="http://schemas.microsoft.com/office/drawing/2014/main" id="{63D67072-CB49-D6B5-2602-9F613CB1F0C6}"/>
                  </a:ext>
                </a:extLst>
              </p:cNvPr>
              <p:cNvSpPr/>
              <p:nvPr/>
            </p:nvSpPr>
            <p:spPr>
              <a:xfrm>
                <a:off x="1912400" y="3538050"/>
                <a:ext cx="11700" cy="75675"/>
              </a:xfrm>
              <a:custGeom>
                <a:avLst/>
                <a:gdLst/>
                <a:ahLst/>
                <a:cxnLst/>
                <a:rect l="l" t="t" r="r" b="b"/>
                <a:pathLst>
                  <a:path w="468" h="3027" extrusionOk="0">
                    <a:moveTo>
                      <a:pt x="61" y="0"/>
                    </a:moveTo>
                    <a:cubicBezTo>
                      <a:pt x="31" y="0"/>
                      <a:pt x="1" y="23"/>
                      <a:pt x="9" y="65"/>
                    </a:cubicBezTo>
                    <a:cubicBezTo>
                      <a:pt x="24" y="170"/>
                      <a:pt x="317" y="2794"/>
                      <a:pt x="362" y="2982"/>
                    </a:cubicBezTo>
                    <a:cubicBezTo>
                      <a:pt x="362" y="3004"/>
                      <a:pt x="385" y="3019"/>
                      <a:pt x="415" y="3019"/>
                    </a:cubicBezTo>
                    <a:lnTo>
                      <a:pt x="423" y="3027"/>
                    </a:lnTo>
                    <a:cubicBezTo>
                      <a:pt x="453" y="3019"/>
                      <a:pt x="468" y="2989"/>
                      <a:pt x="468" y="2967"/>
                    </a:cubicBezTo>
                    <a:cubicBezTo>
                      <a:pt x="423" y="2779"/>
                      <a:pt x="114" y="80"/>
                      <a:pt x="114" y="50"/>
                    </a:cubicBezTo>
                    <a:cubicBezTo>
                      <a:pt x="111" y="16"/>
                      <a:pt x="86" y="0"/>
                      <a:pt x="6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4" name="Google Shape;347;p27">
                <a:extLst>
                  <a:ext uri="{FF2B5EF4-FFF2-40B4-BE49-F238E27FC236}">
                    <a16:creationId xmlns:a16="http://schemas.microsoft.com/office/drawing/2014/main" id="{381D1324-F90C-CFEB-1875-1AD5DC5E43A5}"/>
                  </a:ext>
                </a:extLst>
              </p:cNvPr>
              <p:cNvSpPr/>
              <p:nvPr/>
            </p:nvSpPr>
            <p:spPr>
              <a:xfrm>
                <a:off x="1369050" y="3839500"/>
                <a:ext cx="64500" cy="373800"/>
              </a:xfrm>
              <a:custGeom>
                <a:avLst/>
                <a:gdLst/>
                <a:ahLst/>
                <a:cxnLst/>
                <a:rect l="l" t="t" r="r" b="b"/>
                <a:pathLst>
                  <a:path w="2580" h="14952" extrusionOk="0">
                    <a:moveTo>
                      <a:pt x="2461" y="1"/>
                    </a:moveTo>
                    <a:cubicBezTo>
                      <a:pt x="2414" y="1"/>
                      <a:pt x="2372" y="25"/>
                      <a:pt x="2354" y="73"/>
                    </a:cubicBezTo>
                    <a:cubicBezTo>
                      <a:pt x="648" y="4832"/>
                      <a:pt x="1" y="9914"/>
                      <a:pt x="467" y="14951"/>
                    </a:cubicBezTo>
                    <a:lnTo>
                      <a:pt x="685" y="14951"/>
                    </a:lnTo>
                    <a:cubicBezTo>
                      <a:pt x="219" y="9937"/>
                      <a:pt x="858" y="4885"/>
                      <a:pt x="2557" y="148"/>
                    </a:cubicBezTo>
                    <a:cubicBezTo>
                      <a:pt x="2580" y="88"/>
                      <a:pt x="2550" y="28"/>
                      <a:pt x="2497" y="5"/>
                    </a:cubicBezTo>
                    <a:cubicBezTo>
                      <a:pt x="2485" y="2"/>
                      <a:pt x="2473" y="1"/>
                      <a:pt x="246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5" name="Google Shape;348;p27">
                <a:extLst>
                  <a:ext uri="{FF2B5EF4-FFF2-40B4-BE49-F238E27FC236}">
                    <a16:creationId xmlns:a16="http://schemas.microsoft.com/office/drawing/2014/main" id="{0C6F1715-FCA9-5E74-4E68-2C1BEACEB1E0}"/>
                  </a:ext>
                </a:extLst>
              </p:cNvPr>
              <p:cNvSpPr/>
              <p:nvPr/>
            </p:nvSpPr>
            <p:spPr>
              <a:xfrm>
                <a:off x="1010450" y="3200025"/>
                <a:ext cx="380450" cy="1011775"/>
              </a:xfrm>
              <a:custGeom>
                <a:avLst/>
                <a:gdLst/>
                <a:ahLst/>
                <a:cxnLst/>
                <a:rect l="l" t="t" r="r" b="b"/>
                <a:pathLst>
                  <a:path w="15218" h="40471" extrusionOk="0">
                    <a:moveTo>
                      <a:pt x="11451" y="1"/>
                    </a:moveTo>
                    <a:cubicBezTo>
                      <a:pt x="11270" y="98"/>
                      <a:pt x="11090" y="204"/>
                      <a:pt x="10917" y="316"/>
                    </a:cubicBezTo>
                    <a:cubicBezTo>
                      <a:pt x="10842" y="361"/>
                      <a:pt x="10766" y="407"/>
                      <a:pt x="10691" y="452"/>
                    </a:cubicBezTo>
                    <a:cubicBezTo>
                      <a:pt x="10285" y="700"/>
                      <a:pt x="9894" y="963"/>
                      <a:pt x="9518" y="1234"/>
                    </a:cubicBezTo>
                    <a:cubicBezTo>
                      <a:pt x="9443" y="1286"/>
                      <a:pt x="9376" y="1339"/>
                      <a:pt x="9300" y="1391"/>
                    </a:cubicBezTo>
                    <a:cubicBezTo>
                      <a:pt x="8113" y="2256"/>
                      <a:pt x="7007" y="3241"/>
                      <a:pt x="6008" y="4323"/>
                    </a:cubicBezTo>
                    <a:cubicBezTo>
                      <a:pt x="5947" y="4391"/>
                      <a:pt x="5887" y="4459"/>
                      <a:pt x="5820" y="4534"/>
                    </a:cubicBezTo>
                    <a:cubicBezTo>
                      <a:pt x="4714" y="5759"/>
                      <a:pt x="3745" y="7113"/>
                      <a:pt x="2925" y="8549"/>
                    </a:cubicBezTo>
                    <a:cubicBezTo>
                      <a:pt x="2888" y="8624"/>
                      <a:pt x="2842" y="8706"/>
                      <a:pt x="2797" y="8782"/>
                    </a:cubicBezTo>
                    <a:cubicBezTo>
                      <a:pt x="1993" y="10240"/>
                      <a:pt x="1361" y="11781"/>
                      <a:pt x="895" y="13375"/>
                    </a:cubicBezTo>
                    <a:cubicBezTo>
                      <a:pt x="865" y="13488"/>
                      <a:pt x="835" y="13601"/>
                      <a:pt x="805" y="13713"/>
                    </a:cubicBezTo>
                    <a:cubicBezTo>
                      <a:pt x="271" y="15661"/>
                      <a:pt x="1" y="17675"/>
                      <a:pt x="8" y="19690"/>
                    </a:cubicBezTo>
                    <a:lnTo>
                      <a:pt x="8" y="26847"/>
                    </a:lnTo>
                    <a:lnTo>
                      <a:pt x="4083" y="37944"/>
                    </a:lnTo>
                    <a:lnTo>
                      <a:pt x="15217" y="40470"/>
                    </a:lnTo>
                    <a:lnTo>
                      <a:pt x="14796" y="35974"/>
                    </a:lnTo>
                    <a:lnTo>
                      <a:pt x="14661" y="34456"/>
                    </a:lnTo>
                    <a:lnTo>
                      <a:pt x="13683" y="24013"/>
                    </a:lnTo>
                    <a:lnTo>
                      <a:pt x="13608" y="23216"/>
                    </a:lnTo>
                    <a:lnTo>
                      <a:pt x="1145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6" name="Google Shape;349;p27">
                <a:extLst>
                  <a:ext uri="{FF2B5EF4-FFF2-40B4-BE49-F238E27FC236}">
                    <a16:creationId xmlns:a16="http://schemas.microsoft.com/office/drawing/2014/main" id="{5A2451DE-A030-B2D5-4AA7-AC13EA4D847B}"/>
                  </a:ext>
                </a:extLst>
              </p:cNvPr>
              <p:cNvSpPr/>
              <p:nvPr/>
            </p:nvSpPr>
            <p:spPr>
              <a:xfrm>
                <a:off x="1231850" y="3230850"/>
                <a:ext cx="148700" cy="868550"/>
              </a:xfrm>
              <a:custGeom>
                <a:avLst/>
                <a:gdLst/>
                <a:ahLst/>
                <a:cxnLst/>
                <a:rect l="l" t="t" r="r" b="b"/>
                <a:pathLst>
                  <a:path w="5948" h="34742" extrusionOk="0">
                    <a:moveTo>
                      <a:pt x="662" y="1"/>
                    </a:moveTo>
                    <a:cubicBezTo>
                      <a:pt x="587" y="53"/>
                      <a:pt x="520" y="106"/>
                      <a:pt x="452" y="158"/>
                    </a:cubicBezTo>
                    <a:cubicBezTo>
                      <a:pt x="1" y="7895"/>
                      <a:pt x="783" y="15653"/>
                      <a:pt x="2760" y="23149"/>
                    </a:cubicBezTo>
                    <a:cubicBezTo>
                      <a:pt x="3151" y="24660"/>
                      <a:pt x="3609" y="26201"/>
                      <a:pt x="4046" y="27689"/>
                    </a:cubicBezTo>
                    <a:cubicBezTo>
                      <a:pt x="4730" y="30005"/>
                      <a:pt x="5429" y="32366"/>
                      <a:pt x="5948" y="34741"/>
                    </a:cubicBezTo>
                    <a:lnTo>
                      <a:pt x="5805" y="33223"/>
                    </a:lnTo>
                    <a:cubicBezTo>
                      <a:pt x="5339" y="31343"/>
                      <a:pt x="4790" y="29471"/>
                      <a:pt x="4241" y="27629"/>
                    </a:cubicBezTo>
                    <a:cubicBezTo>
                      <a:pt x="3805" y="26141"/>
                      <a:pt x="3354" y="24607"/>
                      <a:pt x="2955" y="23096"/>
                    </a:cubicBezTo>
                    <a:cubicBezTo>
                      <a:pt x="971" y="15570"/>
                      <a:pt x="196" y="7774"/>
                      <a:pt x="66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" name="Google Shape;350;p27">
                <a:extLst>
                  <a:ext uri="{FF2B5EF4-FFF2-40B4-BE49-F238E27FC236}">
                    <a16:creationId xmlns:a16="http://schemas.microsoft.com/office/drawing/2014/main" id="{E35D2116-F947-AC2F-3287-9DD66356C2CA}"/>
                  </a:ext>
                </a:extLst>
              </p:cNvPr>
              <p:cNvSpPr/>
              <p:nvPr/>
            </p:nvSpPr>
            <p:spPr>
              <a:xfrm>
                <a:off x="1253850" y="3207925"/>
                <a:ext cx="98700" cy="592450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23698" extrusionOk="0">
                    <a:moveTo>
                      <a:pt x="1188" y="0"/>
                    </a:moveTo>
                    <a:lnTo>
                      <a:pt x="1188" y="0"/>
                    </a:lnTo>
                    <a:cubicBezTo>
                      <a:pt x="1106" y="45"/>
                      <a:pt x="1030" y="91"/>
                      <a:pt x="955" y="136"/>
                    </a:cubicBezTo>
                    <a:cubicBezTo>
                      <a:pt x="0" y="7759"/>
                      <a:pt x="1038" y="15939"/>
                      <a:pt x="3947" y="23697"/>
                    </a:cubicBezTo>
                    <a:lnTo>
                      <a:pt x="3880" y="22900"/>
                    </a:lnTo>
                    <a:cubicBezTo>
                      <a:pt x="1158" y="15330"/>
                      <a:pt x="218" y="7398"/>
                      <a:pt x="11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" name="Google Shape;351;p27">
                <a:extLst>
                  <a:ext uri="{FF2B5EF4-FFF2-40B4-BE49-F238E27FC236}">
                    <a16:creationId xmlns:a16="http://schemas.microsoft.com/office/drawing/2014/main" id="{8E723175-F7E4-6F67-E30B-6E62FFB69965}"/>
                  </a:ext>
                </a:extLst>
              </p:cNvPr>
              <p:cNvSpPr/>
              <p:nvPr/>
            </p:nvSpPr>
            <p:spPr>
              <a:xfrm>
                <a:off x="1156125" y="3308100"/>
                <a:ext cx="196800" cy="903700"/>
              </a:xfrm>
              <a:custGeom>
                <a:avLst/>
                <a:gdLst/>
                <a:ahLst/>
                <a:cxnLst/>
                <a:rect l="l" t="t" r="r" b="b"/>
                <a:pathLst>
                  <a:path w="7872" h="36148" extrusionOk="0">
                    <a:moveTo>
                      <a:pt x="188" y="0"/>
                    </a:moveTo>
                    <a:cubicBezTo>
                      <a:pt x="128" y="68"/>
                      <a:pt x="60" y="136"/>
                      <a:pt x="0" y="211"/>
                    </a:cubicBezTo>
                    <a:cubicBezTo>
                      <a:pt x="632" y="9240"/>
                      <a:pt x="2338" y="18164"/>
                      <a:pt x="5082" y="26795"/>
                    </a:cubicBezTo>
                    <a:cubicBezTo>
                      <a:pt x="5240" y="27268"/>
                      <a:pt x="5390" y="27750"/>
                      <a:pt x="5548" y="28238"/>
                    </a:cubicBezTo>
                    <a:cubicBezTo>
                      <a:pt x="6390" y="30832"/>
                      <a:pt x="7247" y="33486"/>
                      <a:pt x="7661" y="36147"/>
                    </a:cubicBezTo>
                    <a:lnTo>
                      <a:pt x="7871" y="36147"/>
                    </a:lnTo>
                    <a:cubicBezTo>
                      <a:pt x="7458" y="33456"/>
                      <a:pt x="6593" y="30787"/>
                      <a:pt x="5744" y="28171"/>
                    </a:cubicBezTo>
                    <a:cubicBezTo>
                      <a:pt x="5586" y="27689"/>
                      <a:pt x="5428" y="27208"/>
                      <a:pt x="5278" y="26735"/>
                    </a:cubicBezTo>
                    <a:cubicBezTo>
                      <a:pt x="2511" y="18059"/>
                      <a:pt x="805" y="9082"/>
                      <a:pt x="1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" name="Google Shape;352;p27">
                <a:extLst>
                  <a:ext uri="{FF2B5EF4-FFF2-40B4-BE49-F238E27FC236}">
                    <a16:creationId xmlns:a16="http://schemas.microsoft.com/office/drawing/2014/main" id="{032DDF63-C175-4235-86F4-DFA1E143BCA5}"/>
                  </a:ext>
                </a:extLst>
              </p:cNvPr>
              <p:cNvSpPr/>
              <p:nvPr/>
            </p:nvSpPr>
            <p:spPr>
              <a:xfrm>
                <a:off x="1030575" y="3534400"/>
                <a:ext cx="45125" cy="677400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27096" extrusionOk="0">
                    <a:moveTo>
                      <a:pt x="98" y="0"/>
                    </a:moveTo>
                    <a:cubicBezTo>
                      <a:pt x="68" y="113"/>
                      <a:pt x="30" y="226"/>
                      <a:pt x="0" y="338"/>
                    </a:cubicBezTo>
                    <a:cubicBezTo>
                      <a:pt x="714" y="2368"/>
                      <a:pt x="1165" y="4473"/>
                      <a:pt x="1346" y="6609"/>
                    </a:cubicBezTo>
                    <a:cubicBezTo>
                      <a:pt x="1601" y="9668"/>
                      <a:pt x="1293" y="12796"/>
                      <a:pt x="1000" y="15818"/>
                    </a:cubicBezTo>
                    <a:cubicBezTo>
                      <a:pt x="872" y="17164"/>
                      <a:pt x="737" y="18562"/>
                      <a:pt x="647" y="19938"/>
                    </a:cubicBezTo>
                    <a:cubicBezTo>
                      <a:pt x="481" y="22652"/>
                      <a:pt x="571" y="25013"/>
                      <a:pt x="925" y="27095"/>
                    </a:cubicBezTo>
                    <a:lnTo>
                      <a:pt x="1135" y="27095"/>
                    </a:lnTo>
                    <a:cubicBezTo>
                      <a:pt x="774" y="25028"/>
                      <a:pt x="684" y="22667"/>
                      <a:pt x="850" y="19953"/>
                    </a:cubicBezTo>
                    <a:cubicBezTo>
                      <a:pt x="932" y="18577"/>
                      <a:pt x="1068" y="17186"/>
                      <a:pt x="1203" y="15833"/>
                    </a:cubicBezTo>
                    <a:cubicBezTo>
                      <a:pt x="1496" y="12803"/>
                      <a:pt x="1804" y="9668"/>
                      <a:pt x="1541" y="6586"/>
                    </a:cubicBezTo>
                    <a:cubicBezTo>
                      <a:pt x="1353" y="4338"/>
                      <a:pt x="865" y="2128"/>
                      <a:pt x="9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0" name="Google Shape;353;p27">
                <a:extLst>
                  <a:ext uri="{FF2B5EF4-FFF2-40B4-BE49-F238E27FC236}">
                    <a16:creationId xmlns:a16="http://schemas.microsoft.com/office/drawing/2014/main" id="{B605B572-3B8A-D2EB-616B-CD458DA6FF69}"/>
                  </a:ext>
                </a:extLst>
              </p:cNvPr>
              <p:cNvSpPr/>
              <p:nvPr/>
            </p:nvSpPr>
            <p:spPr>
              <a:xfrm>
                <a:off x="1080550" y="3413725"/>
                <a:ext cx="178025" cy="798075"/>
              </a:xfrm>
              <a:custGeom>
                <a:avLst/>
                <a:gdLst/>
                <a:ahLst/>
                <a:cxnLst/>
                <a:rect l="l" t="t" r="r" b="b"/>
                <a:pathLst>
                  <a:path w="7121" h="31923" extrusionOk="0">
                    <a:moveTo>
                      <a:pt x="129" y="1"/>
                    </a:moveTo>
                    <a:cubicBezTo>
                      <a:pt x="84" y="76"/>
                      <a:pt x="38" y="158"/>
                      <a:pt x="1" y="234"/>
                    </a:cubicBezTo>
                    <a:cubicBezTo>
                      <a:pt x="3234" y="8646"/>
                      <a:pt x="6128" y="17315"/>
                      <a:pt x="6744" y="26404"/>
                    </a:cubicBezTo>
                    <a:cubicBezTo>
                      <a:pt x="6850" y="27983"/>
                      <a:pt x="6917" y="29930"/>
                      <a:pt x="6654" y="31922"/>
                    </a:cubicBezTo>
                    <a:lnTo>
                      <a:pt x="6857" y="31922"/>
                    </a:lnTo>
                    <a:cubicBezTo>
                      <a:pt x="7120" y="29922"/>
                      <a:pt x="7053" y="27975"/>
                      <a:pt x="6947" y="26389"/>
                    </a:cubicBezTo>
                    <a:cubicBezTo>
                      <a:pt x="6331" y="17217"/>
                      <a:pt x="3391" y="8473"/>
                      <a:pt x="12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" name="Google Shape;354;p27">
                <a:extLst>
                  <a:ext uri="{FF2B5EF4-FFF2-40B4-BE49-F238E27FC236}">
                    <a16:creationId xmlns:a16="http://schemas.microsoft.com/office/drawing/2014/main" id="{948B0589-EED6-488B-62B9-EFBD938C9A51}"/>
                  </a:ext>
                </a:extLst>
              </p:cNvPr>
              <p:cNvSpPr/>
              <p:nvPr/>
            </p:nvSpPr>
            <p:spPr>
              <a:xfrm>
                <a:off x="1079050" y="3612200"/>
                <a:ext cx="119575" cy="477050"/>
              </a:xfrm>
              <a:custGeom>
                <a:avLst/>
                <a:gdLst/>
                <a:ahLst/>
                <a:cxnLst/>
                <a:rect l="l" t="t" r="r" b="b"/>
                <a:pathLst>
                  <a:path w="4783" h="19082" extrusionOk="0">
                    <a:moveTo>
                      <a:pt x="1737" y="196"/>
                    </a:moveTo>
                    <a:cubicBezTo>
                      <a:pt x="2136" y="219"/>
                      <a:pt x="2572" y="1211"/>
                      <a:pt x="2745" y="1873"/>
                    </a:cubicBezTo>
                    <a:cubicBezTo>
                      <a:pt x="3444" y="4564"/>
                      <a:pt x="4090" y="7195"/>
                      <a:pt x="4316" y="9857"/>
                    </a:cubicBezTo>
                    <a:cubicBezTo>
                      <a:pt x="4579" y="12887"/>
                      <a:pt x="4248" y="15570"/>
                      <a:pt x="3346" y="17856"/>
                    </a:cubicBezTo>
                    <a:cubicBezTo>
                      <a:pt x="3188" y="18239"/>
                      <a:pt x="2978" y="18660"/>
                      <a:pt x="2609" y="18811"/>
                    </a:cubicBezTo>
                    <a:cubicBezTo>
                      <a:pt x="2511" y="18853"/>
                      <a:pt x="2404" y="18873"/>
                      <a:pt x="2294" y="18873"/>
                    </a:cubicBezTo>
                    <a:cubicBezTo>
                      <a:pt x="2050" y="18873"/>
                      <a:pt x="1789" y="18774"/>
                      <a:pt x="1572" y="18593"/>
                    </a:cubicBezTo>
                    <a:cubicBezTo>
                      <a:pt x="1256" y="18322"/>
                      <a:pt x="1061" y="17924"/>
                      <a:pt x="933" y="17608"/>
                    </a:cubicBezTo>
                    <a:cubicBezTo>
                      <a:pt x="204" y="15811"/>
                      <a:pt x="301" y="13804"/>
                      <a:pt x="474" y="12255"/>
                    </a:cubicBezTo>
                    <a:cubicBezTo>
                      <a:pt x="534" y="11729"/>
                      <a:pt x="610" y="11187"/>
                      <a:pt x="677" y="10676"/>
                    </a:cubicBezTo>
                    <a:cubicBezTo>
                      <a:pt x="850" y="9406"/>
                      <a:pt x="1031" y="8090"/>
                      <a:pt x="1008" y="6789"/>
                    </a:cubicBezTo>
                    <a:cubicBezTo>
                      <a:pt x="993" y="6241"/>
                      <a:pt x="948" y="5669"/>
                      <a:pt x="895" y="5120"/>
                    </a:cubicBezTo>
                    <a:cubicBezTo>
                      <a:pt x="843" y="4489"/>
                      <a:pt x="790" y="3850"/>
                      <a:pt x="790" y="3218"/>
                    </a:cubicBezTo>
                    <a:cubicBezTo>
                      <a:pt x="790" y="2399"/>
                      <a:pt x="888" y="1587"/>
                      <a:pt x="1189" y="835"/>
                    </a:cubicBezTo>
                    <a:cubicBezTo>
                      <a:pt x="1309" y="542"/>
                      <a:pt x="1497" y="196"/>
                      <a:pt x="1722" y="196"/>
                    </a:cubicBezTo>
                    <a:close/>
                    <a:moveTo>
                      <a:pt x="1722" y="1"/>
                    </a:moveTo>
                    <a:cubicBezTo>
                      <a:pt x="1444" y="1"/>
                      <a:pt x="1204" y="256"/>
                      <a:pt x="1001" y="760"/>
                    </a:cubicBezTo>
                    <a:cubicBezTo>
                      <a:pt x="437" y="2143"/>
                      <a:pt x="572" y="3669"/>
                      <a:pt x="692" y="5143"/>
                    </a:cubicBezTo>
                    <a:cubicBezTo>
                      <a:pt x="745" y="5684"/>
                      <a:pt x="790" y="6248"/>
                      <a:pt x="798" y="6797"/>
                    </a:cubicBezTo>
                    <a:cubicBezTo>
                      <a:pt x="828" y="8083"/>
                      <a:pt x="647" y="9391"/>
                      <a:pt x="474" y="10654"/>
                    </a:cubicBezTo>
                    <a:cubicBezTo>
                      <a:pt x="407" y="11172"/>
                      <a:pt x="331" y="11706"/>
                      <a:pt x="271" y="12240"/>
                    </a:cubicBezTo>
                    <a:cubicBezTo>
                      <a:pt x="98" y="13811"/>
                      <a:pt x="1" y="15849"/>
                      <a:pt x="745" y="17691"/>
                    </a:cubicBezTo>
                    <a:cubicBezTo>
                      <a:pt x="880" y="18021"/>
                      <a:pt x="1083" y="18450"/>
                      <a:pt x="1437" y="18751"/>
                    </a:cubicBezTo>
                    <a:cubicBezTo>
                      <a:pt x="1677" y="18954"/>
                      <a:pt x="1978" y="19074"/>
                      <a:pt x="2294" y="19081"/>
                    </a:cubicBezTo>
                    <a:cubicBezTo>
                      <a:pt x="2429" y="19081"/>
                      <a:pt x="2564" y="19051"/>
                      <a:pt x="2692" y="19006"/>
                    </a:cubicBezTo>
                    <a:cubicBezTo>
                      <a:pt x="3128" y="18818"/>
                      <a:pt x="3361" y="18360"/>
                      <a:pt x="3534" y="17931"/>
                    </a:cubicBezTo>
                    <a:cubicBezTo>
                      <a:pt x="4451" y="15616"/>
                      <a:pt x="4782" y="12894"/>
                      <a:pt x="4519" y="9849"/>
                    </a:cubicBezTo>
                    <a:cubicBezTo>
                      <a:pt x="4293" y="7165"/>
                      <a:pt x="3639" y="4519"/>
                      <a:pt x="2940" y="1828"/>
                    </a:cubicBezTo>
                    <a:cubicBezTo>
                      <a:pt x="2812" y="1331"/>
                      <a:pt x="2354" y="38"/>
                      <a:pt x="175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" name="Google Shape;355;p27">
                <a:extLst>
                  <a:ext uri="{FF2B5EF4-FFF2-40B4-BE49-F238E27FC236}">
                    <a16:creationId xmlns:a16="http://schemas.microsoft.com/office/drawing/2014/main" id="{F35DF0CB-1C4B-B799-153D-60166F9AC2AB}"/>
                  </a:ext>
                </a:extLst>
              </p:cNvPr>
              <p:cNvSpPr/>
              <p:nvPr/>
            </p:nvSpPr>
            <p:spPr>
              <a:xfrm>
                <a:off x="1010275" y="3835450"/>
                <a:ext cx="519500" cy="377850"/>
              </a:xfrm>
              <a:custGeom>
                <a:avLst/>
                <a:gdLst/>
                <a:ahLst/>
                <a:cxnLst/>
                <a:rect l="l" t="t" r="r" b="b"/>
                <a:pathLst>
                  <a:path w="20780" h="15114" extrusionOk="0">
                    <a:moveTo>
                      <a:pt x="2451" y="1"/>
                    </a:moveTo>
                    <a:cubicBezTo>
                      <a:pt x="2304" y="1"/>
                      <a:pt x="2157" y="16"/>
                      <a:pt x="2015" y="47"/>
                    </a:cubicBezTo>
                    <a:cubicBezTo>
                      <a:pt x="1391" y="175"/>
                      <a:pt x="850" y="566"/>
                      <a:pt x="384" y="1002"/>
                    </a:cubicBezTo>
                    <a:cubicBezTo>
                      <a:pt x="248" y="1130"/>
                      <a:pt x="120" y="1265"/>
                      <a:pt x="0" y="1400"/>
                    </a:cubicBezTo>
                    <a:lnTo>
                      <a:pt x="0" y="15113"/>
                    </a:lnTo>
                    <a:lnTo>
                      <a:pt x="20780" y="15113"/>
                    </a:lnTo>
                    <a:cubicBezTo>
                      <a:pt x="20630" y="14497"/>
                      <a:pt x="20336" y="13918"/>
                      <a:pt x="19923" y="13437"/>
                    </a:cubicBezTo>
                    <a:cubicBezTo>
                      <a:pt x="19061" y="12435"/>
                      <a:pt x="17743" y="11884"/>
                      <a:pt x="16422" y="11884"/>
                    </a:cubicBezTo>
                    <a:cubicBezTo>
                      <a:pt x="16255" y="11884"/>
                      <a:pt x="16089" y="11893"/>
                      <a:pt x="15923" y="11911"/>
                    </a:cubicBezTo>
                    <a:cubicBezTo>
                      <a:pt x="14450" y="12069"/>
                      <a:pt x="13081" y="12911"/>
                      <a:pt x="12187" y="14098"/>
                    </a:cubicBezTo>
                    <a:cubicBezTo>
                      <a:pt x="12578" y="13046"/>
                      <a:pt x="12796" y="11933"/>
                      <a:pt x="12818" y="10805"/>
                    </a:cubicBezTo>
                    <a:cubicBezTo>
                      <a:pt x="12826" y="10309"/>
                      <a:pt x="12796" y="9783"/>
                      <a:pt x="12540" y="9354"/>
                    </a:cubicBezTo>
                    <a:cubicBezTo>
                      <a:pt x="12203" y="8790"/>
                      <a:pt x="11522" y="8497"/>
                      <a:pt x="10868" y="8497"/>
                    </a:cubicBezTo>
                    <a:cubicBezTo>
                      <a:pt x="10851" y="8497"/>
                      <a:pt x="10835" y="8497"/>
                      <a:pt x="10819" y="8497"/>
                    </a:cubicBezTo>
                    <a:cubicBezTo>
                      <a:pt x="10149" y="8512"/>
                      <a:pt x="9510" y="8798"/>
                      <a:pt x="8954" y="9167"/>
                    </a:cubicBezTo>
                    <a:cubicBezTo>
                      <a:pt x="8190" y="9673"/>
                      <a:pt x="7526" y="10374"/>
                      <a:pt x="7237" y="11234"/>
                    </a:cubicBezTo>
                    <a:lnTo>
                      <a:pt x="7237" y="11234"/>
                    </a:lnTo>
                    <a:cubicBezTo>
                      <a:pt x="7583" y="10181"/>
                      <a:pt x="8095" y="9184"/>
                      <a:pt x="8398" y="8114"/>
                    </a:cubicBezTo>
                    <a:cubicBezTo>
                      <a:pt x="8706" y="7024"/>
                      <a:pt x="8766" y="5791"/>
                      <a:pt x="8202" y="4814"/>
                    </a:cubicBezTo>
                    <a:cubicBezTo>
                      <a:pt x="8052" y="4535"/>
                      <a:pt x="7834" y="4302"/>
                      <a:pt x="7563" y="4137"/>
                    </a:cubicBezTo>
                    <a:cubicBezTo>
                      <a:pt x="7352" y="4018"/>
                      <a:pt x="7127" y="3967"/>
                      <a:pt x="6897" y="3967"/>
                    </a:cubicBezTo>
                    <a:cubicBezTo>
                      <a:pt x="6301" y="3967"/>
                      <a:pt x="5676" y="4310"/>
                      <a:pt x="5188" y="4701"/>
                    </a:cubicBezTo>
                    <a:cubicBezTo>
                      <a:pt x="4158" y="5520"/>
                      <a:pt x="3316" y="6558"/>
                      <a:pt x="2737" y="7738"/>
                    </a:cubicBezTo>
                    <a:cubicBezTo>
                      <a:pt x="3458" y="5994"/>
                      <a:pt x="4097" y="4205"/>
                      <a:pt x="4195" y="2325"/>
                    </a:cubicBezTo>
                    <a:cubicBezTo>
                      <a:pt x="4225" y="1709"/>
                      <a:pt x="4188" y="1040"/>
                      <a:pt x="3767" y="551"/>
                    </a:cubicBezTo>
                    <a:cubicBezTo>
                      <a:pt x="3447" y="179"/>
                      <a:pt x="2949" y="1"/>
                      <a:pt x="245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" name="Google Shape;356;p27">
                <a:extLst>
                  <a:ext uri="{FF2B5EF4-FFF2-40B4-BE49-F238E27FC236}">
                    <a16:creationId xmlns:a16="http://schemas.microsoft.com/office/drawing/2014/main" id="{B0A3A295-FD50-AFB3-4F03-ACC5C7F8D6C3}"/>
                  </a:ext>
                </a:extLst>
              </p:cNvPr>
              <p:cNvSpPr/>
              <p:nvPr/>
            </p:nvSpPr>
            <p:spPr>
              <a:xfrm>
                <a:off x="1694025" y="3197375"/>
                <a:ext cx="318225" cy="369175"/>
              </a:xfrm>
              <a:custGeom>
                <a:avLst/>
                <a:gdLst/>
                <a:ahLst/>
                <a:cxnLst/>
                <a:rect l="l" t="t" r="r" b="b"/>
                <a:pathLst>
                  <a:path w="12729" h="14767" extrusionOk="0">
                    <a:moveTo>
                      <a:pt x="3612" y="0"/>
                    </a:moveTo>
                    <a:cubicBezTo>
                      <a:pt x="3419" y="0"/>
                      <a:pt x="3229" y="11"/>
                      <a:pt x="3045" y="31"/>
                    </a:cubicBezTo>
                    <a:cubicBezTo>
                      <a:pt x="1940" y="152"/>
                      <a:pt x="1038" y="858"/>
                      <a:pt x="542" y="1828"/>
                    </a:cubicBezTo>
                    <a:cubicBezTo>
                      <a:pt x="519" y="1866"/>
                      <a:pt x="504" y="1903"/>
                      <a:pt x="482" y="1933"/>
                    </a:cubicBezTo>
                    <a:cubicBezTo>
                      <a:pt x="459" y="1994"/>
                      <a:pt x="429" y="2046"/>
                      <a:pt x="407" y="2114"/>
                    </a:cubicBezTo>
                    <a:cubicBezTo>
                      <a:pt x="384" y="2174"/>
                      <a:pt x="354" y="2249"/>
                      <a:pt x="339" y="2302"/>
                    </a:cubicBezTo>
                    <a:cubicBezTo>
                      <a:pt x="316" y="2347"/>
                      <a:pt x="301" y="2400"/>
                      <a:pt x="286" y="2452"/>
                    </a:cubicBezTo>
                    <a:cubicBezTo>
                      <a:pt x="98" y="3039"/>
                      <a:pt x="1" y="3655"/>
                      <a:pt x="8" y="4272"/>
                    </a:cubicBezTo>
                    <a:cubicBezTo>
                      <a:pt x="98" y="4264"/>
                      <a:pt x="174" y="4264"/>
                      <a:pt x="249" y="4264"/>
                    </a:cubicBezTo>
                    <a:cubicBezTo>
                      <a:pt x="273" y="4264"/>
                      <a:pt x="297" y="4263"/>
                      <a:pt x="322" y="4263"/>
                    </a:cubicBezTo>
                    <a:cubicBezTo>
                      <a:pt x="1125" y="4263"/>
                      <a:pt x="1929" y="4506"/>
                      <a:pt x="2542" y="5031"/>
                    </a:cubicBezTo>
                    <a:cubicBezTo>
                      <a:pt x="2677" y="5136"/>
                      <a:pt x="2790" y="5264"/>
                      <a:pt x="2888" y="5407"/>
                    </a:cubicBezTo>
                    <a:cubicBezTo>
                      <a:pt x="2933" y="5467"/>
                      <a:pt x="2970" y="5535"/>
                      <a:pt x="2993" y="5602"/>
                    </a:cubicBezTo>
                    <a:cubicBezTo>
                      <a:pt x="3211" y="6023"/>
                      <a:pt x="2970" y="6535"/>
                      <a:pt x="2504" y="6632"/>
                    </a:cubicBezTo>
                    <a:cubicBezTo>
                      <a:pt x="2369" y="6677"/>
                      <a:pt x="2241" y="6700"/>
                      <a:pt x="2106" y="6707"/>
                    </a:cubicBezTo>
                    <a:cubicBezTo>
                      <a:pt x="2041" y="6711"/>
                      <a:pt x="1976" y="6712"/>
                      <a:pt x="1912" y="6712"/>
                    </a:cubicBezTo>
                    <a:cubicBezTo>
                      <a:pt x="1360" y="6712"/>
                      <a:pt x="814" y="6597"/>
                      <a:pt x="316" y="6362"/>
                    </a:cubicBezTo>
                    <a:lnTo>
                      <a:pt x="316" y="6362"/>
                    </a:lnTo>
                    <a:cubicBezTo>
                      <a:pt x="407" y="6685"/>
                      <a:pt x="519" y="7001"/>
                      <a:pt x="640" y="7309"/>
                    </a:cubicBezTo>
                    <a:cubicBezTo>
                      <a:pt x="730" y="7527"/>
                      <a:pt x="828" y="7730"/>
                      <a:pt x="925" y="7933"/>
                    </a:cubicBezTo>
                    <a:cubicBezTo>
                      <a:pt x="1008" y="8106"/>
                      <a:pt x="1098" y="8279"/>
                      <a:pt x="1196" y="8452"/>
                    </a:cubicBezTo>
                    <a:cubicBezTo>
                      <a:pt x="1219" y="8519"/>
                      <a:pt x="1256" y="8579"/>
                      <a:pt x="1286" y="8632"/>
                    </a:cubicBezTo>
                    <a:cubicBezTo>
                      <a:pt x="2429" y="10737"/>
                      <a:pt x="3910" y="12624"/>
                      <a:pt x="5399" y="14496"/>
                    </a:cubicBezTo>
                    <a:cubicBezTo>
                      <a:pt x="5466" y="14586"/>
                      <a:pt x="5541" y="14669"/>
                      <a:pt x="5617" y="14767"/>
                    </a:cubicBezTo>
                    <a:cubicBezTo>
                      <a:pt x="7007" y="12805"/>
                      <a:pt x="9022" y="11406"/>
                      <a:pt x="10774" y="9760"/>
                    </a:cubicBezTo>
                    <a:cubicBezTo>
                      <a:pt x="10992" y="9549"/>
                      <a:pt x="11210" y="9331"/>
                      <a:pt x="11421" y="9113"/>
                    </a:cubicBezTo>
                    <a:cubicBezTo>
                      <a:pt x="11481" y="9046"/>
                      <a:pt x="11533" y="8993"/>
                      <a:pt x="11586" y="8925"/>
                    </a:cubicBezTo>
                    <a:cubicBezTo>
                      <a:pt x="11999" y="8489"/>
                      <a:pt x="12383" y="8016"/>
                      <a:pt x="12729" y="7519"/>
                    </a:cubicBezTo>
                    <a:lnTo>
                      <a:pt x="12729" y="7519"/>
                    </a:lnTo>
                    <a:cubicBezTo>
                      <a:pt x="12360" y="7580"/>
                      <a:pt x="11992" y="7610"/>
                      <a:pt x="11616" y="7617"/>
                    </a:cubicBezTo>
                    <a:cubicBezTo>
                      <a:pt x="11595" y="7617"/>
                      <a:pt x="11574" y="7618"/>
                      <a:pt x="11553" y="7618"/>
                    </a:cubicBezTo>
                    <a:cubicBezTo>
                      <a:pt x="10953" y="7618"/>
                      <a:pt x="10295" y="7510"/>
                      <a:pt x="9939" y="7031"/>
                    </a:cubicBezTo>
                    <a:cubicBezTo>
                      <a:pt x="9804" y="6858"/>
                      <a:pt x="9736" y="6640"/>
                      <a:pt x="9752" y="6422"/>
                    </a:cubicBezTo>
                    <a:cubicBezTo>
                      <a:pt x="9774" y="6136"/>
                      <a:pt x="9970" y="5888"/>
                      <a:pt x="10188" y="5700"/>
                    </a:cubicBezTo>
                    <a:cubicBezTo>
                      <a:pt x="10639" y="5324"/>
                      <a:pt x="11210" y="5129"/>
                      <a:pt x="11789" y="5023"/>
                    </a:cubicBezTo>
                    <a:cubicBezTo>
                      <a:pt x="11947" y="4986"/>
                      <a:pt x="12135" y="4956"/>
                      <a:pt x="12353" y="4926"/>
                    </a:cubicBezTo>
                    <a:cubicBezTo>
                      <a:pt x="12022" y="4550"/>
                      <a:pt x="11684" y="4189"/>
                      <a:pt x="11330" y="3836"/>
                    </a:cubicBezTo>
                    <a:cubicBezTo>
                      <a:pt x="11255" y="3760"/>
                      <a:pt x="11187" y="3693"/>
                      <a:pt x="11112" y="3625"/>
                    </a:cubicBezTo>
                    <a:cubicBezTo>
                      <a:pt x="11067" y="3580"/>
                      <a:pt x="11030" y="3542"/>
                      <a:pt x="10984" y="3505"/>
                    </a:cubicBezTo>
                    <a:cubicBezTo>
                      <a:pt x="10173" y="2723"/>
                      <a:pt x="9300" y="2001"/>
                      <a:pt x="8376" y="1355"/>
                    </a:cubicBezTo>
                    <a:cubicBezTo>
                      <a:pt x="8331" y="1317"/>
                      <a:pt x="8286" y="1287"/>
                      <a:pt x="8248" y="1257"/>
                    </a:cubicBezTo>
                    <a:cubicBezTo>
                      <a:pt x="7947" y="1046"/>
                      <a:pt x="7639" y="843"/>
                      <a:pt x="7331" y="655"/>
                    </a:cubicBezTo>
                    <a:lnTo>
                      <a:pt x="7173" y="558"/>
                    </a:lnTo>
                    <a:cubicBezTo>
                      <a:pt x="6970" y="655"/>
                      <a:pt x="6774" y="761"/>
                      <a:pt x="6579" y="881"/>
                    </a:cubicBezTo>
                    <a:cubicBezTo>
                      <a:pt x="6541" y="911"/>
                      <a:pt x="6496" y="941"/>
                      <a:pt x="6459" y="971"/>
                    </a:cubicBezTo>
                    <a:lnTo>
                      <a:pt x="6398" y="919"/>
                    </a:lnTo>
                    <a:cubicBezTo>
                      <a:pt x="5687" y="283"/>
                      <a:pt x="4606" y="0"/>
                      <a:pt x="361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4" name="Google Shape;357;p27">
                <a:extLst>
                  <a:ext uri="{FF2B5EF4-FFF2-40B4-BE49-F238E27FC236}">
                    <a16:creationId xmlns:a16="http://schemas.microsoft.com/office/drawing/2014/main" id="{0A1C46E8-9BFB-FD50-243F-588195B6C865}"/>
                  </a:ext>
                </a:extLst>
              </p:cNvPr>
              <p:cNvSpPr/>
              <p:nvPr/>
            </p:nvSpPr>
            <p:spPr>
              <a:xfrm>
                <a:off x="1818650" y="3420500"/>
                <a:ext cx="165225" cy="67625"/>
              </a:xfrm>
              <a:custGeom>
                <a:avLst/>
                <a:gdLst/>
                <a:ahLst/>
                <a:cxnLst/>
                <a:rect l="l" t="t" r="r" b="b"/>
                <a:pathLst>
                  <a:path w="6609" h="2705" extrusionOk="0">
                    <a:moveTo>
                      <a:pt x="6608" y="0"/>
                    </a:moveTo>
                    <a:lnTo>
                      <a:pt x="6608" y="0"/>
                    </a:lnTo>
                    <a:cubicBezTo>
                      <a:pt x="4285" y="354"/>
                      <a:pt x="2068" y="1211"/>
                      <a:pt x="120" y="2511"/>
                    </a:cubicBezTo>
                    <a:cubicBezTo>
                      <a:pt x="90" y="2526"/>
                      <a:pt x="68" y="2549"/>
                      <a:pt x="45" y="2564"/>
                    </a:cubicBezTo>
                    <a:cubicBezTo>
                      <a:pt x="8" y="2586"/>
                      <a:pt x="0" y="2632"/>
                      <a:pt x="23" y="2669"/>
                    </a:cubicBezTo>
                    <a:cubicBezTo>
                      <a:pt x="37" y="2693"/>
                      <a:pt x="63" y="2704"/>
                      <a:pt x="87" y="2704"/>
                    </a:cubicBezTo>
                    <a:cubicBezTo>
                      <a:pt x="102" y="2704"/>
                      <a:pt x="117" y="2700"/>
                      <a:pt x="128" y="2692"/>
                    </a:cubicBezTo>
                    <a:cubicBezTo>
                      <a:pt x="2022" y="1406"/>
                      <a:pt x="4180" y="549"/>
                      <a:pt x="6436" y="181"/>
                    </a:cubicBezTo>
                    <a:cubicBezTo>
                      <a:pt x="6496" y="121"/>
                      <a:pt x="6548" y="60"/>
                      <a:pt x="660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5" name="Google Shape;358;p27">
                <a:extLst>
                  <a:ext uri="{FF2B5EF4-FFF2-40B4-BE49-F238E27FC236}">
                    <a16:creationId xmlns:a16="http://schemas.microsoft.com/office/drawing/2014/main" id="{86D28788-52CF-6B94-B17B-C93935395720}"/>
                  </a:ext>
                </a:extLst>
              </p:cNvPr>
              <p:cNvSpPr/>
              <p:nvPr/>
            </p:nvSpPr>
            <p:spPr>
              <a:xfrm>
                <a:off x="1723525" y="3408650"/>
                <a:ext cx="95900" cy="53550"/>
              </a:xfrm>
              <a:custGeom>
                <a:avLst/>
                <a:gdLst/>
                <a:ahLst/>
                <a:cxnLst/>
                <a:rect l="l" t="t" r="r" b="b"/>
                <a:pathLst>
                  <a:path w="3836" h="21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1" y="61"/>
                      <a:pt x="61" y="121"/>
                      <a:pt x="99" y="181"/>
                    </a:cubicBezTo>
                    <a:cubicBezTo>
                      <a:pt x="362" y="249"/>
                      <a:pt x="625" y="316"/>
                      <a:pt x="888" y="407"/>
                    </a:cubicBezTo>
                    <a:cubicBezTo>
                      <a:pt x="2076" y="798"/>
                      <a:pt x="3016" y="1369"/>
                      <a:pt x="3685" y="2113"/>
                    </a:cubicBezTo>
                    <a:cubicBezTo>
                      <a:pt x="3692" y="2121"/>
                      <a:pt x="3700" y="2128"/>
                      <a:pt x="3715" y="2136"/>
                    </a:cubicBezTo>
                    <a:cubicBezTo>
                      <a:pt x="3722" y="2140"/>
                      <a:pt x="3732" y="2141"/>
                      <a:pt x="3741" y="2141"/>
                    </a:cubicBezTo>
                    <a:cubicBezTo>
                      <a:pt x="3751" y="2141"/>
                      <a:pt x="3760" y="2140"/>
                      <a:pt x="3768" y="2136"/>
                    </a:cubicBezTo>
                    <a:cubicBezTo>
                      <a:pt x="3783" y="2128"/>
                      <a:pt x="3790" y="2128"/>
                      <a:pt x="3790" y="2121"/>
                    </a:cubicBezTo>
                    <a:cubicBezTo>
                      <a:pt x="3828" y="2091"/>
                      <a:pt x="3835" y="2038"/>
                      <a:pt x="3805" y="2008"/>
                    </a:cubicBezTo>
                    <a:lnTo>
                      <a:pt x="3715" y="1910"/>
                    </a:lnTo>
                    <a:cubicBezTo>
                      <a:pt x="3031" y="1196"/>
                      <a:pt x="2099" y="640"/>
                      <a:pt x="941" y="256"/>
                    </a:cubicBezTo>
                    <a:cubicBezTo>
                      <a:pt x="632" y="159"/>
                      <a:pt x="317" y="68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6" name="Google Shape;359;p27">
                <a:extLst>
                  <a:ext uri="{FF2B5EF4-FFF2-40B4-BE49-F238E27FC236}">
                    <a16:creationId xmlns:a16="http://schemas.microsoft.com/office/drawing/2014/main" id="{59C76445-52D8-8F32-32A7-0EE93AAEB195}"/>
                  </a:ext>
                </a:extLst>
              </p:cNvPr>
              <p:cNvSpPr/>
              <p:nvPr/>
            </p:nvSpPr>
            <p:spPr>
              <a:xfrm>
                <a:off x="1815825" y="3204550"/>
                <a:ext cx="49075" cy="368800"/>
              </a:xfrm>
              <a:custGeom>
                <a:avLst/>
                <a:gdLst/>
                <a:ahLst/>
                <a:cxnLst/>
                <a:rect l="l" t="t" r="r" b="b"/>
                <a:pathLst>
                  <a:path w="1963" h="14752" extrusionOk="0">
                    <a:moveTo>
                      <a:pt x="1835" y="0"/>
                    </a:moveTo>
                    <a:cubicBezTo>
                      <a:pt x="1722" y="211"/>
                      <a:pt x="1617" y="429"/>
                      <a:pt x="1519" y="639"/>
                    </a:cubicBezTo>
                    <a:cubicBezTo>
                      <a:pt x="1323" y="1075"/>
                      <a:pt x="1151" y="1519"/>
                      <a:pt x="1008" y="1977"/>
                    </a:cubicBezTo>
                    <a:cubicBezTo>
                      <a:pt x="812" y="2624"/>
                      <a:pt x="654" y="3278"/>
                      <a:pt x="542" y="3939"/>
                    </a:cubicBezTo>
                    <a:cubicBezTo>
                      <a:pt x="481" y="4248"/>
                      <a:pt x="421" y="4556"/>
                      <a:pt x="376" y="4864"/>
                    </a:cubicBezTo>
                    <a:cubicBezTo>
                      <a:pt x="361" y="4924"/>
                      <a:pt x="354" y="4992"/>
                      <a:pt x="346" y="5052"/>
                    </a:cubicBezTo>
                    <a:cubicBezTo>
                      <a:pt x="203" y="5954"/>
                      <a:pt x="113" y="6849"/>
                      <a:pt x="60" y="7721"/>
                    </a:cubicBezTo>
                    <a:cubicBezTo>
                      <a:pt x="53" y="7744"/>
                      <a:pt x="53" y="7766"/>
                      <a:pt x="53" y="7789"/>
                    </a:cubicBezTo>
                    <a:cubicBezTo>
                      <a:pt x="8" y="8563"/>
                      <a:pt x="0" y="9330"/>
                      <a:pt x="23" y="10082"/>
                    </a:cubicBezTo>
                    <a:cubicBezTo>
                      <a:pt x="23" y="10149"/>
                      <a:pt x="30" y="10225"/>
                      <a:pt x="30" y="10300"/>
                    </a:cubicBezTo>
                    <a:cubicBezTo>
                      <a:pt x="76" y="11615"/>
                      <a:pt x="241" y="12916"/>
                      <a:pt x="519" y="14202"/>
                    </a:cubicBezTo>
                    <a:cubicBezTo>
                      <a:pt x="557" y="14367"/>
                      <a:pt x="594" y="14532"/>
                      <a:pt x="632" y="14690"/>
                    </a:cubicBezTo>
                    <a:cubicBezTo>
                      <a:pt x="645" y="14730"/>
                      <a:pt x="675" y="14752"/>
                      <a:pt x="713" y="14752"/>
                    </a:cubicBezTo>
                    <a:cubicBezTo>
                      <a:pt x="718" y="14752"/>
                      <a:pt x="724" y="14751"/>
                      <a:pt x="730" y="14750"/>
                    </a:cubicBezTo>
                    <a:cubicBezTo>
                      <a:pt x="730" y="14750"/>
                      <a:pt x="737" y="14743"/>
                      <a:pt x="745" y="14743"/>
                    </a:cubicBezTo>
                    <a:cubicBezTo>
                      <a:pt x="775" y="14728"/>
                      <a:pt x="790" y="14690"/>
                      <a:pt x="782" y="14653"/>
                    </a:cubicBezTo>
                    <a:cubicBezTo>
                      <a:pt x="767" y="14600"/>
                      <a:pt x="752" y="14532"/>
                      <a:pt x="745" y="14472"/>
                    </a:cubicBezTo>
                    <a:cubicBezTo>
                      <a:pt x="497" y="13435"/>
                      <a:pt x="331" y="12382"/>
                      <a:pt x="241" y="11322"/>
                    </a:cubicBezTo>
                    <a:cubicBezTo>
                      <a:pt x="241" y="11270"/>
                      <a:pt x="233" y="11209"/>
                      <a:pt x="233" y="11149"/>
                    </a:cubicBezTo>
                    <a:cubicBezTo>
                      <a:pt x="143" y="10022"/>
                      <a:pt x="136" y="8894"/>
                      <a:pt x="203" y="7766"/>
                    </a:cubicBezTo>
                    <a:cubicBezTo>
                      <a:pt x="211" y="7691"/>
                      <a:pt x="211" y="7601"/>
                      <a:pt x="218" y="7518"/>
                    </a:cubicBezTo>
                    <a:cubicBezTo>
                      <a:pt x="294" y="6428"/>
                      <a:pt x="436" y="5338"/>
                      <a:pt x="632" y="4255"/>
                    </a:cubicBezTo>
                    <a:cubicBezTo>
                      <a:pt x="647" y="4158"/>
                      <a:pt x="669" y="4052"/>
                      <a:pt x="684" y="3962"/>
                    </a:cubicBezTo>
                    <a:cubicBezTo>
                      <a:pt x="692" y="3924"/>
                      <a:pt x="700" y="3887"/>
                      <a:pt x="707" y="3849"/>
                    </a:cubicBezTo>
                    <a:cubicBezTo>
                      <a:pt x="820" y="3233"/>
                      <a:pt x="970" y="2624"/>
                      <a:pt x="1151" y="2022"/>
                    </a:cubicBezTo>
                    <a:cubicBezTo>
                      <a:pt x="1301" y="1534"/>
                      <a:pt x="1489" y="1060"/>
                      <a:pt x="1707" y="601"/>
                    </a:cubicBezTo>
                    <a:cubicBezTo>
                      <a:pt x="1790" y="421"/>
                      <a:pt x="1872" y="248"/>
                      <a:pt x="1963" y="75"/>
                    </a:cubicBezTo>
                    <a:cubicBezTo>
                      <a:pt x="1925" y="53"/>
                      <a:pt x="1880" y="23"/>
                      <a:pt x="183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7" name="Google Shape;360;p27">
                <a:extLst>
                  <a:ext uri="{FF2B5EF4-FFF2-40B4-BE49-F238E27FC236}">
                    <a16:creationId xmlns:a16="http://schemas.microsoft.com/office/drawing/2014/main" id="{1DF920A2-7BAA-0850-D316-6E0657EB95D3}"/>
                  </a:ext>
                </a:extLst>
              </p:cNvPr>
              <p:cNvSpPr/>
              <p:nvPr/>
            </p:nvSpPr>
            <p:spPr>
              <a:xfrm>
                <a:off x="1816750" y="3285350"/>
                <a:ext cx="1549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6196" h="4603" extrusionOk="0">
                    <a:moveTo>
                      <a:pt x="6068" y="1"/>
                    </a:moveTo>
                    <a:cubicBezTo>
                      <a:pt x="5609" y="181"/>
                      <a:pt x="5158" y="384"/>
                      <a:pt x="4730" y="617"/>
                    </a:cubicBezTo>
                    <a:cubicBezTo>
                      <a:pt x="3106" y="1482"/>
                      <a:pt x="1580" y="2722"/>
                      <a:pt x="174" y="4301"/>
                    </a:cubicBezTo>
                    <a:cubicBezTo>
                      <a:pt x="121" y="4361"/>
                      <a:pt x="69" y="4421"/>
                      <a:pt x="16" y="4482"/>
                    </a:cubicBezTo>
                    <a:lnTo>
                      <a:pt x="16" y="4489"/>
                    </a:lnTo>
                    <a:cubicBezTo>
                      <a:pt x="1" y="4512"/>
                      <a:pt x="1" y="4534"/>
                      <a:pt x="8" y="4557"/>
                    </a:cubicBezTo>
                    <a:cubicBezTo>
                      <a:pt x="16" y="4564"/>
                      <a:pt x="16" y="4572"/>
                      <a:pt x="31" y="4579"/>
                    </a:cubicBezTo>
                    <a:cubicBezTo>
                      <a:pt x="41" y="4594"/>
                      <a:pt x="60" y="4602"/>
                      <a:pt x="78" y="4602"/>
                    </a:cubicBezTo>
                    <a:cubicBezTo>
                      <a:pt x="88" y="4602"/>
                      <a:pt x="98" y="4600"/>
                      <a:pt x="106" y="4594"/>
                    </a:cubicBezTo>
                    <a:cubicBezTo>
                      <a:pt x="121" y="4587"/>
                      <a:pt x="129" y="4579"/>
                      <a:pt x="136" y="4572"/>
                    </a:cubicBezTo>
                    <a:cubicBezTo>
                      <a:pt x="144" y="4564"/>
                      <a:pt x="151" y="4549"/>
                      <a:pt x="166" y="4542"/>
                    </a:cubicBezTo>
                    <a:cubicBezTo>
                      <a:pt x="1587" y="2910"/>
                      <a:pt x="3151" y="1632"/>
                      <a:pt x="4805" y="753"/>
                    </a:cubicBezTo>
                    <a:cubicBezTo>
                      <a:pt x="5256" y="505"/>
                      <a:pt x="5722" y="294"/>
                      <a:pt x="6196" y="114"/>
                    </a:cubicBezTo>
                    <a:cubicBezTo>
                      <a:pt x="6158" y="68"/>
                      <a:pt x="6121" y="31"/>
                      <a:pt x="606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8" name="Google Shape;361;p27">
                <a:extLst>
                  <a:ext uri="{FF2B5EF4-FFF2-40B4-BE49-F238E27FC236}">
                    <a16:creationId xmlns:a16="http://schemas.microsoft.com/office/drawing/2014/main" id="{20518D62-214A-EFF5-2468-07772C0D1783}"/>
                  </a:ext>
                </a:extLst>
              </p:cNvPr>
              <p:cNvSpPr/>
              <p:nvPr/>
            </p:nvSpPr>
            <p:spPr>
              <a:xfrm>
                <a:off x="1828800" y="3228975"/>
                <a:ext cx="74450" cy="82100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3284" extrusionOk="0">
                    <a:moveTo>
                      <a:pt x="2849" y="0"/>
                    </a:moveTo>
                    <a:cubicBezTo>
                      <a:pt x="1669" y="865"/>
                      <a:pt x="820" y="1782"/>
                      <a:pt x="188" y="2872"/>
                    </a:cubicBezTo>
                    <a:cubicBezTo>
                      <a:pt x="128" y="2970"/>
                      <a:pt x="75" y="3075"/>
                      <a:pt x="15" y="3173"/>
                    </a:cubicBezTo>
                    <a:cubicBezTo>
                      <a:pt x="0" y="3211"/>
                      <a:pt x="15" y="3256"/>
                      <a:pt x="53" y="3278"/>
                    </a:cubicBezTo>
                    <a:cubicBezTo>
                      <a:pt x="60" y="3282"/>
                      <a:pt x="70" y="3284"/>
                      <a:pt x="80" y="3284"/>
                    </a:cubicBezTo>
                    <a:cubicBezTo>
                      <a:pt x="90" y="3284"/>
                      <a:pt x="102" y="3282"/>
                      <a:pt x="113" y="3278"/>
                    </a:cubicBezTo>
                    <a:lnTo>
                      <a:pt x="120" y="3278"/>
                    </a:lnTo>
                    <a:cubicBezTo>
                      <a:pt x="135" y="3271"/>
                      <a:pt x="143" y="3256"/>
                      <a:pt x="158" y="3248"/>
                    </a:cubicBezTo>
                    <a:cubicBezTo>
                      <a:pt x="804" y="2030"/>
                      <a:pt x="1692" y="1030"/>
                      <a:pt x="2977" y="91"/>
                    </a:cubicBezTo>
                    <a:cubicBezTo>
                      <a:pt x="2940" y="61"/>
                      <a:pt x="2895" y="30"/>
                      <a:pt x="284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9" name="Google Shape;362;p27">
                <a:extLst>
                  <a:ext uri="{FF2B5EF4-FFF2-40B4-BE49-F238E27FC236}">
                    <a16:creationId xmlns:a16="http://schemas.microsoft.com/office/drawing/2014/main" id="{1C2C5EF9-7BB8-19EF-2AC0-725A8350D8CA}"/>
                  </a:ext>
                </a:extLst>
              </p:cNvPr>
              <p:cNvSpPr/>
              <p:nvPr/>
            </p:nvSpPr>
            <p:spPr>
              <a:xfrm>
                <a:off x="1700975" y="3254900"/>
                <a:ext cx="127075" cy="76925"/>
              </a:xfrm>
              <a:custGeom>
                <a:avLst/>
                <a:gdLst/>
                <a:ahLst/>
                <a:cxnLst/>
                <a:rect l="l" t="t" r="r" b="b"/>
                <a:pathLst>
                  <a:path w="5083" h="3077" extrusionOk="0">
                    <a:moveTo>
                      <a:pt x="53" y="1"/>
                    </a:moveTo>
                    <a:cubicBezTo>
                      <a:pt x="31" y="54"/>
                      <a:pt x="16" y="99"/>
                      <a:pt x="1" y="151"/>
                    </a:cubicBezTo>
                    <a:cubicBezTo>
                      <a:pt x="647" y="256"/>
                      <a:pt x="1271" y="452"/>
                      <a:pt x="1865" y="730"/>
                    </a:cubicBezTo>
                    <a:cubicBezTo>
                      <a:pt x="2925" y="1234"/>
                      <a:pt x="3933" y="1986"/>
                      <a:pt x="4933" y="3038"/>
                    </a:cubicBezTo>
                    <a:lnTo>
                      <a:pt x="4948" y="3053"/>
                    </a:lnTo>
                    <a:cubicBezTo>
                      <a:pt x="4962" y="3068"/>
                      <a:pt x="4980" y="3076"/>
                      <a:pt x="4999" y="3076"/>
                    </a:cubicBezTo>
                    <a:cubicBezTo>
                      <a:pt x="5009" y="3076"/>
                      <a:pt x="5020" y="3074"/>
                      <a:pt x="5030" y="3068"/>
                    </a:cubicBezTo>
                    <a:cubicBezTo>
                      <a:pt x="5038" y="3068"/>
                      <a:pt x="5045" y="3061"/>
                      <a:pt x="5053" y="3053"/>
                    </a:cubicBezTo>
                    <a:cubicBezTo>
                      <a:pt x="5083" y="3023"/>
                      <a:pt x="5083" y="2978"/>
                      <a:pt x="5053" y="2948"/>
                    </a:cubicBezTo>
                    <a:cubicBezTo>
                      <a:pt x="5023" y="2910"/>
                      <a:pt x="4993" y="2880"/>
                      <a:pt x="4963" y="2850"/>
                    </a:cubicBezTo>
                    <a:cubicBezTo>
                      <a:pt x="3978" y="1828"/>
                      <a:pt x="2978" y="1091"/>
                      <a:pt x="1933" y="595"/>
                    </a:cubicBezTo>
                    <a:cubicBezTo>
                      <a:pt x="1332" y="309"/>
                      <a:pt x="700" y="114"/>
                      <a:pt x="5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0" name="Google Shape;363;p27">
                <a:extLst>
                  <a:ext uri="{FF2B5EF4-FFF2-40B4-BE49-F238E27FC236}">
                    <a16:creationId xmlns:a16="http://schemas.microsoft.com/office/drawing/2014/main" id="{E01D3E69-A529-D7B6-952A-7EC66E2C4346}"/>
                  </a:ext>
                </a:extLst>
              </p:cNvPr>
              <p:cNvSpPr/>
              <p:nvPr/>
            </p:nvSpPr>
            <p:spPr>
              <a:xfrm>
                <a:off x="1411350" y="3148875"/>
                <a:ext cx="355250" cy="359050"/>
              </a:xfrm>
              <a:custGeom>
                <a:avLst/>
                <a:gdLst/>
                <a:ahLst/>
                <a:cxnLst/>
                <a:rect l="l" t="t" r="r" b="b"/>
                <a:pathLst>
                  <a:path w="14210" h="14362" extrusionOk="0">
                    <a:moveTo>
                      <a:pt x="4559" y="0"/>
                    </a:moveTo>
                    <a:cubicBezTo>
                      <a:pt x="3795" y="0"/>
                      <a:pt x="3040" y="279"/>
                      <a:pt x="2421" y="769"/>
                    </a:cubicBezTo>
                    <a:cubicBezTo>
                      <a:pt x="2369" y="814"/>
                      <a:pt x="2309" y="859"/>
                      <a:pt x="2271" y="896"/>
                    </a:cubicBezTo>
                    <a:cubicBezTo>
                      <a:pt x="2226" y="934"/>
                      <a:pt x="2188" y="972"/>
                      <a:pt x="2151" y="1002"/>
                    </a:cubicBezTo>
                    <a:cubicBezTo>
                      <a:pt x="1700" y="1430"/>
                      <a:pt x="1316" y="1919"/>
                      <a:pt x="1023" y="2468"/>
                    </a:cubicBezTo>
                    <a:cubicBezTo>
                      <a:pt x="1098" y="2505"/>
                      <a:pt x="1166" y="2543"/>
                      <a:pt x="1234" y="2573"/>
                    </a:cubicBezTo>
                    <a:cubicBezTo>
                      <a:pt x="1963" y="2964"/>
                      <a:pt x="2579" y="3580"/>
                      <a:pt x="2865" y="4355"/>
                    </a:cubicBezTo>
                    <a:cubicBezTo>
                      <a:pt x="2963" y="4588"/>
                      <a:pt x="3000" y="4836"/>
                      <a:pt x="2985" y="5076"/>
                    </a:cubicBezTo>
                    <a:cubicBezTo>
                      <a:pt x="2963" y="5324"/>
                      <a:pt x="2820" y="5550"/>
                      <a:pt x="2609" y="5678"/>
                    </a:cubicBezTo>
                    <a:cubicBezTo>
                      <a:pt x="2503" y="5737"/>
                      <a:pt x="2386" y="5761"/>
                      <a:pt x="2266" y="5761"/>
                    </a:cubicBezTo>
                    <a:cubicBezTo>
                      <a:pt x="2064" y="5761"/>
                      <a:pt x="1853" y="5692"/>
                      <a:pt x="1670" y="5603"/>
                    </a:cubicBezTo>
                    <a:cubicBezTo>
                      <a:pt x="1113" y="5340"/>
                      <a:pt x="640" y="4934"/>
                      <a:pt x="279" y="4437"/>
                    </a:cubicBezTo>
                    <a:cubicBezTo>
                      <a:pt x="143" y="4979"/>
                      <a:pt x="68" y="5542"/>
                      <a:pt x="38" y="6099"/>
                    </a:cubicBezTo>
                    <a:cubicBezTo>
                      <a:pt x="31" y="6294"/>
                      <a:pt x="23" y="6490"/>
                      <a:pt x="23" y="6685"/>
                    </a:cubicBezTo>
                    <a:lnTo>
                      <a:pt x="23" y="6896"/>
                    </a:lnTo>
                    <a:cubicBezTo>
                      <a:pt x="1" y="9279"/>
                      <a:pt x="369" y="11655"/>
                      <a:pt x="760" y="14015"/>
                    </a:cubicBezTo>
                    <a:cubicBezTo>
                      <a:pt x="775" y="14128"/>
                      <a:pt x="797" y="14241"/>
                      <a:pt x="820" y="14361"/>
                    </a:cubicBezTo>
                    <a:cubicBezTo>
                      <a:pt x="2985" y="13324"/>
                      <a:pt x="5429" y="13083"/>
                      <a:pt x="7759" y="12489"/>
                    </a:cubicBezTo>
                    <a:cubicBezTo>
                      <a:pt x="8060" y="12414"/>
                      <a:pt x="8353" y="12331"/>
                      <a:pt x="8646" y="12241"/>
                    </a:cubicBezTo>
                    <a:cubicBezTo>
                      <a:pt x="8721" y="12219"/>
                      <a:pt x="8804" y="12196"/>
                      <a:pt x="8879" y="12166"/>
                    </a:cubicBezTo>
                    <a:cubicBezTo>
                      <a:pt x="9451" y="11978"/>
                      <a:pt x="10015" y="11752"/>
                      <a:pt x="10556" y="11489"/>
                    </a:cubicBezTo>
                    <a:cubicBezTo>
                      <a:pt x="10203" y="11361"/>
                      <a:pt x="9864" y="11211"/>
                      <a:pt x="9533" y="11038"/>
                    </a:cubicBezTo>
                    <a:cubicBezTo>
                      <a:pt x="8992" y="10745"/>
                      <a:pt x="8436" y="10316"/>
                      <a:pt x="8353" y="9707"/>
                    </a:cubicBezTo>
                    <a:cubicBezTo>
                      <a:pt x="8315" y="9489"/>
                      <a:pt x="8361" y="9264"/>
                      <a:pt x="8481" y="9083"/>
                    </a:cubicBezTo>
                    <a:cubicBezTo>
                      <a:pt x="8639" y="8843"/>
                      <a:pt x="8932" y="8723"/>
                      <a:pt x="9218" y="8670"/>
                    </a:cubicBezTo>
                    <a:cubicBezTo>
                      <a:pt x="9375" y="8639"/>
                      <a:pt x="9534" y="8625"/>
                      <a:pt x="9695" y="8625"/>
                    </a:cubicBezTo>
                    <a:cubicBezTo>
                      <a:pt x="10117" y="8625"/>
                      <a:pt x="10544" y="8722"/>
                      <a:pt x="10947" y="8858"/>
                    </a:cubicBezTo>
                    <a:cubicBezTo>
                      <a:pt x="11458" y="9031"/>
                      <a:pt x="12345" y="9354"/>
                      <a:pt x="12879" y="9843"/>
                    </a:cubicBezTo>
                    <a:cubicBezTo>
                      <a:pt x="13195" y="9512"/>
                      <a:pt x="13473" y="9151"/>
                      <a:pt x="13706" y="8753"/>
                    </a:cubicBezTo>
                    <a:cubicBezTo>
                      <a:pt x="13819" y="8557"/>
                      <a:pt x="13924" y="8347"/>
                      <a:pt x="14007" y="8129"/>
                    </a:cubicBezTo>
                    <a:cubicBezTo>
                      <a:pt x="14022" y="8084"/>
                      <a:pt x="14044" y="8031"/>
                      <a:pt x="14059" y="7986"/>
                    </a:cubicBezTo>
                    <a:cubicBezTo>
                      <a:pt x="14164" y="7685"/>
                      <a:pt x="14210" y="7369"/>
                      <a:pt x="14195" y="7054"/>
                    </a:cubicBezTo>
                    <a:cubicBezTo>
                      <a:pt x="14157" y="6227"/>
                      <a:pt x="13653" y="5497"/>
                      <a:pt x="13097" y="4896"/>
                    </a:cubicBezTo>
                    <a:cubicBezTo>
                      <a:pt x="12759" y="4528"/>
                      <a:pt x="12390" y="4189"/>
                      <a:pt x="11999" y="3881"/>
                    </a:cubicBezTo>
                    <a:cubicBezTo>
                      <a:pt x="11924" y="3828"/>
                      <a:pt x="11849" y="3776"/>
                      <a:pt x="11781" y="3723"/>
                    </a:cubicBezTo>
                    <a:cubicBezTo>
                      <a:pt x="10876" y="3085"/>
                      <a:pt x="9857" y="2697"/>
                      <a:pt x="8738" y="2697"/>
                    </a:cubicBezTo>
                    <a:cubicBezTo>
                      <a:pt x="8630" y="2697"/>
                      <a:pt x="8522" y="2701"/>
                      <a:pt x="8413" y="2708"/>
                    </a:cubicBezTo>
                    <a:cubicBezTo>
                      <a:pt x="8361" y="2708"/>
                      <a:pt x="8308" y="2708"/>
                      <a:pt x="8255" y="2716"/>
                    </a:cubicBezTo>
                    <a:cubicBezTo>
                      <a:pt x="8248" y="2693"/>
                      <a:pt x="8240" y="2671"/>
                      <a:pt x="8233" y="2648"/>
                    </a:cubicBezTo>
                    <a:cubicBezTo>
                      <a:pt x="7857" y="1565"/>
                      <a:pt x="6789" y="678"/>
                      <a:pt x="5737" y="235"/>
                    </a:cubicBezTo>
                    <a:cubicBezTo>
                      <a:pt x="5354" y="75"/>
                      <a:pt x="4955" y="0"/>
                      <a:pt x="455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1" name="Google Shape;364;p27">
                <a:extLst>
                  <a:ext uri="{FF2B5EF4-FFF2-40B4-BE49-F238E27FC236}">
                    <a16:creationId xmlns:a16="http://schemas.microsoft.com/office/drawing/2014/main" id="{C32D82B0-E493-287A-81CD-4E1E7D0BDCA0}"/>
                  </a:ext>
                </a:extLst>
              </p:cNvPr>
              <p:cNvSpPr/>
              <p:nvPr/>
            </p:nvSpPr>
            <p:spPr>
              <a:xfrm>
                <a:off x="1457025" y="3427775"/>
                <a:ext cx="176325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7053" h="1093" extrusionOk="0">
                    <a:moveTo>
                      <a:pt x="1468" y="0"/>
                    </a:moveTo>
                    <a:cubicBezTo>
                      <a:pt x="1032" y="0"/>
                      <a:pt x="595" y="19"/>
                      <a:pt x="158" y="55"/>
                    </a:cubicBezTo>
                    <a:lnTo>
                      <a:pt x="68" y="55"/>
                    </a:lnTo>
                    <a:cubicBezTo>
                      <a:pt x="30" y="63"/>
                      <a:pt x="0" y="100"/>
                      <a:pt x="0" y="145"/>
                    </a:cubicBezTo>
                    <a:cubicBezTo>
                      <a:pt x="8" y="183"/>
                      <a:pt x="46" y="213"/>
                      <a:pt x="83" y="213"/>
                    </a:cubicBezTo>
                    <a:cubicBezTo>
                      <a:pt x="544" y="172"/>
                      <a:pt x="1006" y="151"/>
                      <a:pt x="1468" y="151"/>
                    </a:cubicBezTo>
                    <a:cubicBezTo>
                      <a:pt x="3286" y="151"/>
                      <a:pt x="5097" y="469"/>
                      <a:pt x="6812" y="1093"/>
                    </a:cubicBezTo>
                    <a:cubicBezTo>
                      <a:pt x="6894" y="1070"/>
                      <a:pt x="6970" y="1040"/>
                      <a:pt x="7052" y="1017"/>
                    </a:cubicBezTo>
                    <a:cubicBezTo>
                      <a:pt x="5261" y="345"/>
                      <a:pt x="3370" y="0"/>
                      <a:pt x="146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2" name="Google Shape;365;p27">
                <a:extLst>
                  <a:ext uri="{FF2B5EF4-FFF2-40B4-BE49-F238E27FC236}">
                    <a16:creationId xmlns:a16="http://schemas.microsoft.com/office/drawing/2014/main" id="{C43A8FCD-254E-016E-E3EC-AF6995A8809E}"/>
                  </a:ext>
                </a:extLst>
              </p:cNvPr>
              <p:cNvSpPr/>
              <p:nvPr/>
            </p:nvSpPr>
            <p:spPr>
              <a:xfrm>
                <a:off x="1411725" y="3316175"/>
                <a:ext cx="58850" cy="92450"/>
              </a:xfrm>
              <a:custGeom>
                <a:avLst/>
                <a:gdLst/>
                <a:ahLst/>
                <a:cxnLst/>
                <a:rect l="l" t="t" r="r" b="b"/>
                <a:pathLst>
                  <a:path w="2354" h="3698" extrusionOk="0">
                    <a:moveTo>
                      <a:pt x="1" y="1"/>
                    </a:moveTo>
                    <a:lnTo>
                      <a:pt x="1" y="204"/>
                    </a:lnTo>
                    <a:cubicBezTo>
                      <a:pt x="204" y="392"/>
                      <a:pt x="392" y="580"/>
                      <a:pt x="579" y="783"/>
                    </a:cubicBezTo>
                    <a:cubicBezTo>
                      <a:pt x="1421" y="1700"/>
                      <a:pt x="1963" y="2662"/>
                      <a:pt x="2188" y="3632"/>
                    </a:cubicBezTo>
                    <a:cubicBezTo>
                      <a:pt x="2188" y="3647"/>
                      <a:pt x="2196" y="3662"/>
                      <a:pt x="2211" y="3670"/>
                    </a:cubicBezTo>
                    <a:cubicBezTo>
                      <a:pt x="2218" y="3685"/>
                      <a:pt x="2241" y="3692"/>
                      <a:pt x="2256" y="3692"/>
                    </a:cubicBezTo>
                    <a:cubicBezTo>
                      <a:pt x="2260" y="3696"/>
                      <a:pt x="2265" y="3698"/>
                      <a:pt x="2271" y="3698"/>
                    </a:cubicBezTo>
                    <a:cubicBezTo>
                      <a:pt x="2277" y="3698"/>
                      <a:pt x="2282" y="3696"/>
                      <a:pt x="2286" y="3692"/>
                    </a:cubicBezTo>
                    <a:cubicBezTo>
                      <a:pt x="2324" y="3685"/>
                      <a:pt x="2354" y="3639"/>
                      <a:pt x="2339" y="3602"/>
                    </a:cubicBezTo>
                    <a:cubicBezTo>
                      <a:pt x="2331" y="3557"/>
                      <a:pt x="2316" y="3519"/>
                      <a:pt x="2309" y="3474"/>
                    </a:cubicBezTo>
                    <a:cubicBezTo>
                      <a:pt x="2061" y="2519"/>
                      <a:pt x="1512" y="1580"/>
                      <a:pt x="692" y="677"/>
                    </a:cubicBezTo>
                    <a:cubicBezTo>
                      <a:pt x="467" y="444"/>
                      <a:pt x="241" y="211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3" name="Google Shape;366;p27">
                <a:extLst>
                  <a:ext uri="{FF2B5EF4-FFF2-40B4-BE49-F238E27FC236}">
                    <a16:creationId xmlns:a16="http://schemas.microsoft.com/office/drawing/2014/main" id="{46037BC4-19D1-632E-2F7D-36FDED6C60AD}"/>
                  </a:ext>
                </a:extLst>
              </p:cNvPr>
              <p:cNvSpPr/>
              <p:nvPr/>
            </p:nvSpPr>
            <p:spPr>
              <a:xfrm>
                <a:off x="1426575" y="3158500"/>
                <a:ext cx="342850" cy="355275"/>
              </a:xfrm>
              <a:custGeom>
                <a:avLst/>
                <a:gdLst/>
                <a:ahLst/>
                <a:cxnLst/>
                <a:rect l="l" t="t" r="r" b="b"/>
                <a:pathLst>
                  <a:path w="13714" h="14211" extrusionOk="0">
                    <a:moveTo>
                      <a:pt x="13375" y="0"/>
                    </a:moveTo>
                    <a:cubicBezTo>
                      <a:pt x="11293" y="248"/>
                      <a:pt x="9315" y="1030"/>
                      <a:pt x="7624" y="2263"/>
                    </a:cubicBezTo>
                    <a:cubicBezTo>
                      <a:pt x="7233" y="2549"/>
                      <a:pt x="6872" y="2857"/>
                      <a:pt x="6519" y="3180"/>
                    </a:cubicBezTo>
                    <a:cubicBezTo>
                      <a:pt x="6037" y="3646"/>
                      <a:pt x="5579" y="4143"/>
                      <a:pt x="5158" y="4669"/>
                    </a:cubicBezTo>
                    <a:cubicBezTo>
                      <a:pt x="4955" y="4909"/>
                      <a:pt x="4752" y="5157"/>
                      <a:pt x="4564" y="5398"/>
                    </a:cubicBezTo>
                    <a:lnTo>
                      <a:pt x="4444" y="5548"/>
                    </a:lnTo>
                    <a:cubicBezTo>
                      <a:pt x="3887" y="6270"/>
                      <a:pt x="3369" y="6999"/>
                      <a:pt x="2902" y="7729"/>
                    </a:cubicBezTo>
                    <a:cubicBezTo>
                      <a:pt x="2887" y="7751"/>
                      <a:pt x="2872" y="7774"/>
                      <a:pt x="2857" y="7796"/>
                    </a:cubicBezTo>
                    <a:cubicBezTo>
                      <a:pt x="2436" y="8450"/>
                      <a:pt x="2060" y="9112"/>
                      <a:pt x="1715" y="9781"/>
                    </a:cubicBezTo>
                    <a:cubicBezTo>
                      <a:pt x="1685" y="9849"/>
                      <a:pt x="1647" y="9916"/>
                      <a:pt x="1617" y="9977"/>
                    </a:cubicBezTo>
                    <a:cubicBezTo>
                      <a:pt x="1015" y="11149"/>
                      <a:pt x="527" y="12375"/>
                      <a:pt x="151" y="13638"/>
                    </a:cubicBezTo>
                    <a:cubicBezTo>
                      <a:pt x="106" y="13796"/>
                      <a:pt x="61" y="13954"/>
                      <a:pt x="16" y="14119"/>
                    </a:cubicBezTo>
                    <a:cubicBezTo>
                      <a:pt x="1" y="14157"/>
                      <a:pt x="23" y="14202"/>
                      <a:pt x="68" y="14209"/>
                    </a:cubicBezTo>
                    <a:lnTo>
                      <a:pt x="83" y="14209"/>
                    </a:lnTo>
                    <a:cubicBezTo>
                      <a:pt x="87" y="14210"/>
                      <a:pt x="91" y="14211"/>
                      <a:pt x="95" y="14211"/>
                    </a:cubicBezTo>
                    <a:cubicBezTo>
                      <a:pt x="122" y="14211"/>
                      <a:pt x="152" y="14189"/>
                      <a:pt x="158" y="14157"/>
                    </a:cubicBezTo>
                    <a:cubicBezTo>
                      <a:pt x="181" y="14096"/>
                      <a:pt x="196" y="14036"/>
                      <a:pt x="211" y="13976"/>
                    </a:cubicBezTo>
                    <a:cubicBezTo>
                      <a:pt x="504" y="12954"/>
                      <a:pt x="873" y="11954"/>
                      <a:pt x="1309" y="10984"/>
                    </a:cubicBezTo>
                    <a:cubicBezTo>
                      <a:pt x="1339" y="10931"/>
                      <a:pt x="1361" y="10871"/>
                      <a:pt x="1384" y="10819"/>
                    </a:cubicBezTo>
                    <a:cubicBezTo>
                      <a:pt x="1857" y="9796"/>
                      <a:pt x="2399" y="8804"/>
                      <a:pt x="3008" y="7856"/>
                    </a:cubicBezTo>
                    <a:cubicBezTo>
                      <a:pt x="3053" y="7789"/>
                      <a:pt x="3098" y="7714"/>
                      <a:pt x="3143" y="7646"/>
                    </a:cubicBezTo>
                    <a:cubicBezTo>
                      <a:pt x="3744" y="6721"/>
                      <a:pt x="4391" y="5842"/>
                      <a:pt x="5090" y="4992"/>
                    </a:cubicBezTo>
                    <a:cubicBezTo>
                      <a:pt x="5150" y="4917"/>
                      <a:pt x="5210" y="4842"/>
                      <a:pt x="5278" y="4759"/>
                    </a:cubicBezTo>
                    <a:cubicBezTo>
                      <a:pt x="5301" y="4729"/>
                      <a:pt x="5323" y="4706"/>
                      <a:pt x="5346" y="4676"/>
                    </a:cubicBezTo>
                    <a:cubicBezTo>
                      <a:pt x="5744" y="4195"/>
                      <a:pt x="6173" y="3729"/>
                      <a:pt x="6624" y="3293"/>
                    </a:cubicBezTo>
                    <a:cubicBezTo>
                      <a:pt x="6992" y="2947"/>
                      <a:pt x="7391" y="2624"/>
                      <a:pt x="7797" y="2323"/>
                    </a:cubicBezTo>
                    <a:cubicBezTo>
                      <a:pt x="9541" y="1075"/>
                      <a:pt x="11578" y="316"/>
                      <a:pt x="13713" y="113"/>
                    </a:cubicBezTo>
                    <a:cubicBezTo>
                      <a:pt x="13601" y="75"/>
                      <a:pt x="13488" y="30"/>
                      <a:pt x="133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4" name="Google Shape;367;p27">
                <a:extLst>
                  <a:ext uri="{FF2B5EF4-FFF2-40B4-BE49-F238E27FC236}">
                    <a16:creationId xmlns:a16="http://schemas.microsoft.com/office/drawing/2014/main" id="{C9A68027-284D-7B84-C9CA-2FF4E1656A43}"/>
                  </a:ext>
                </a:extLst>
              </p:cNvPr>
              <p:cNvSpPr/>
              <p:nvPr/>
            </p:nvSpPr>
            <p:spPr>
              <a:xfrm>
                <a:off x="1498000" y="3324750"/>
                <a:ext cx="26485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0594" h="1230" extrusionOk="0">
                    <a:moveTo>
                      <a:pt x="5769" y="1"/>
                    </a:moveTo>
                    <a:cubicBezTo>
                      <a:pt x="4017" y="1"/>
                      <a:pt x="2178" y="339"/>
                      <a:pt x="279" y="1003"/>
                    </a:cubicBezTo>
                    <a:cubicBezTo>
                      <a:pt x="203" y="1026"/>
                      <a:pt x="128" y="1056"/>
                      <a:pt x="53" y="1086"/>
                    </a:cubicBezTo>
                    <a:lnTo>
                      <a:pt x="45" y="1086"/>
                    </a:lnTo>
                    <a:cubicBezTo>
                      <a:pt x="15" y="1094"/>
                      <a:pt x="0" y="1116"/>
                      <a:pt x="0" y="1146"/>
                    </a:cubicBezTo>
                    <a:cubicBezTo>
                      <a:pt x="0" y="1154"/>
                      <a:pt x="0" y="1169"/>
                      <a:pt x="8" y="1176"/>
                    </a:cubicBezTo>
                    <a:cubicBezTo>
                      <a:pt x="15" y="1206"/>
                      <a:pt x="38" y="1222"/>
                      <a:pt x="68" y="1229"/>
                    </a:cubicBezTo>
                    <a:cubicBezTo>
                      <a:pt x="83" y="1229"/>
                      <a:pt x="91" y="1222"/>
                      <a:pt x="106" y="1222"/>
                    </a:cubicBezTo>
                    <a:lnTo>
                      <a:pt x="143" y="1206"/>
                    </a:lnTo>
                    <a:cubicBezTo>
                      <a:pt x="2090" y="505"/>
                      <a:pt x="3982" y="151"/>
                      <a:pt x="5774" y="151"/>
                    </a:cubicBezTo>
                    <a:cubicBezTo>
                      <a:pt x="5865" y="151"/>
                      <a:pt x="5955" y="152"/>
                      <a:pt x="6045" y="154"/>
                    </a:cubicBezTo>
                    <a:cubicBezTo>
                      <a:pt x="7586" y="169"/>
                      <a:pt x="9112" y="492"/>
                      <a:pt x="10541" y="1094"/>
                    </a:cubicBezTo>
                    <a:cubicBezTo>
                      <a:pt x="10556" y="1049"/>
                      <a:pt x="10578" y="996"/>
                      <a:pt x="10593" y="951"/>
                    </a:cubicBezTo>
                    <a:cubicBezTo>
                      <a:pt x="9150" y="342"/>
                      <a:pt x="7609" y="19"/>
                      <a:pt x="6045" y="4"/>
                    </a:cubicBezTo>
                    <a:cubicBezTo>
                      <a:pt x="5953" y="2"/>
                      <a:pt x="5861" y="1"/>
                      <a:pt x="576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55" name="Google Shape;368;p27">
                <a:extLst>
                  <a:ext uri="{FF2B5EF4-FFF2-40B4-BE49-F238E27FC236}">
                    <a16:creationId xmlns:a16="http://schemas.microsoft.com/office/drawing/2014/main" id="{0807A206-EA8D-C046-776C-A82217E8938D}"/>
                  </a:ext>
                </a:extLst>
              </p:cNvPr>
              <p:cNvSpPr/>
              <p:nvPr/>
            </p:nvSpPr>
            <p:spPr>
              <a:xfrm>
                <a:off x="1465100" y="3171450"/>
                <a:ext cx="76900" cy="127600"/>
              </a:xfrm>
              <a:custGeom>
                <a:avLst/>
                <a:gdLst/>
                <a:ahLst/>
                <a:cxnLst/>
                <a:rect l="l" t="t" r="r" b="b"/>
                <a:pathLst>
                  <a:path w="3076" h="5104" extrusionOk="0">
                    <a:moveTo>
                      <a:pt x="121" y="1"/>
                    </a:moveTo>
                    <a:cubicBezTo>
                      <a:pt x="76" y="31"/>
                      <a:pt x="38" y="69"/>
                      <a:pt x="1" y="106"/>
                    </a:cubicBezTo>
                    <a:cubicBezTo>
                      <a:pt x="512" y="512"/>
                      <a:pt x="963" y="986"/>
                      <a:pt x="1346" y="1520"/>
                    </a:cubicBezTo>
                    <a:cubicBezTo>
                      <a:pt x="2031" y="2474"/>
                      <a:pt x="2542" y="3625"/>
                      <a:pt x="2910" y="5030"/>
                    </a:cubicBezTo>
                    <a:lnTo>
                      <a:pt x="2910" y="5045"/>
                    </a:lnTo>
                    <a:cubicBezTo>
                      <a:pt x="2918" y="5076"/>
                      <a:pt x="2940" y="5098"/>
                      <a:pt x="2978" y="5098"/>
                    </a:cubicBezTo>
                    <a:cubicBezTo>
                      <a:pt x="2982" y="5102"/>
                      <a:pt x="2985" y="5104"/>
                      <a:pt x="2989" y="5104"/>
                    </a:cubicBezTo>
                    <a:cubicBezTo>
                      <a:pt x="2993" y="5104"/>
                      <a:pt x="2997" y="5102"/>
                      <a:pt x="3000" y="5098"/>
                    </a:cubicBezTo>
                    <a:cubicBezTo>
                      <a:pt x="3045" y="5091"/>
                      <a:pt x="3076" y="5053"/>
                      <a:pt x="3061" y="5008"/>
                    </a:cubicBezTo>
                    <a:cubicBezTo>
                      <a:pt x="3053" y="4963"/>
                      <a:pt x="3038" y="4918"/>
                      <a:pt x="3023" y="4880"/>
                    </a:cubicBezTo>
                    <a:cubicBezTo>
                      <a:pt x="2655" y="3504"/>
                      <a:pt x="2151" y="2369"/>
                      <a:pt x="1474" y="1429"/>
                    </a:cubicBezTo>
                    <a:cubicBezTo>
                      <a:pt x="1091" y="896"/>
                      <a:pt x="632" y="414"/>
                      <a:pt x="12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6" name="Google Shape;369;p27">
            <a:extLst>
              <a:ext uri="{FF2B5EF4-FFF2-40B4-BE49-F238E27FC236}">
                <a16:creationId xmlns:a16="http://schemas.microsoft.com/office/drawing/2014/main" id="{8A37B689-D803-B8DE-B4EF-D578E6D3E7F4}"/>
              </a:ext>
            </a:extLst>
          </p:cNvPr>
          <p:cNvGrpSpPr/>
          <p:nvPr/>
        </p:nvGrpSpPr>
        <p:grpSpPr>
          <a:xfrm rot="-2010154">
            <a:off x="9634377" y="5027723"/>
            <a:ext cx="851115" cy="1968692"/>
            <a:chOff x="-1610600" y="3648550"/>
            <a:chExt cx="851075" cy="1476450"/>
          </a:xfrm>
        </p:grpSpPr>
        <p:sp>
          <p:nvSpPr>
            <p:cNvPr id="57" name="Google Shape;370;p27">
              <a:extLst>
                <a:ext uri="{FF2B5EF4-FFF2-40B4-BE49-F238E27FC236}">
                  <a16:creationId xmlns:a16="http://schemas.microsoft.com/office/drawing/2014/main" id="{3F466B45-C3D0-F990-582B-D95F41089F97}"/>
                </a:ext>
              </a:extLst>
            </p:cNvPr>
            <p:cNvSpPr/>
            <p:nvPr/>
          </p:nvSpPr>
          <p:spPr>
            <a:xfrm>
              <a:off x="-1206450" y="4775125"/>
              <a:ext cx="436325" cy="253950"/>
            </a:xfrm>
            <a:custGeom>
              <a:avLst/>
              <a:gdLst/>
              <a:ahLst/>
              <a:cxnLst/>
              <a:rect l="l" t="t" r="r" b="b"/>
              <a:pathLst>
                <a:path w="17453" h="10158" extrusionOk="0">
                  <a:moveTo>
                    <a:pt x="16978" y="0"/>
                  </a:moveTo>
                  <a:cubicBezTo>
                    <a:pt x="16935" y="0"/>
                    <a:pt x="16891" y="8"/>
                    <a:pt x="16846" y="23"/>
                  </a:cubicBezTo>
                  <a:lnTo>
                    <a:pt x="8588" y="2925"/>
                  </a:lnTo>
                  <a:cubicBezTo>
                    <a:pt x="2897" y="4956"/>
                    <a:pt x="777" y="8259"/>
                    <a:pt x="152" y="9598"/>
                  </a:cubicBezTo>
                  <a:cubicBezTo>
                    <a:pt x="1" y="9857"/>
                    <a:pt x="204" y="10157"/>
                    <a:pt x="480" y="10157"/>
                  </a:cubicBezTo>
                  <a:cubicBezTo>
                    <a:pt x="489" y="10157"/>
                    <a:pt x="499" y="10157"/>
                    <a:pt x="509" y="10156"/>
                  </a:cubicBezTo>
                  <a:cubicBezTo>
                    <a:pt x="2384" y="10022"/>
                    <a:pt x="7986" y="9554"/>
                    <a:pt x="11244" y="8192"/>
                  </a:cubicBezTo>
                  <a:cubicBezTo>
                    <a:pt x="14347" y="6898"/>
                    <a:pt x="16534" y="2389"/>
                    <a:pt x="17337" y="537"/>
                  </a:cubicBezTo>
                  <a:cubicBezTo>
                    <a:pt x="17452" y="268"/>
                    <a:pt x="17238" y="0"/>
                    <a:pt x="16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" name="Google Shape;371;p27">
              <a:extLst>
                <a:ext uri="{FF2B5EF4-FFF2-40B4-BE49-F238E27FC236}">
                  <a16:creationId xmlns:a16="http://schemas.microsoft.com/office/drawing/2014/main" id="{C90C9303-472E-6212-F96C-39D52024092E}"/>
                </a:ext>
              </a:extLst>
            </p:cNvPr>
            <p:cNvSpPr/>
            <p:nvPr/>
          </p:nvSpPr>
          <p:spPr>
            <a:xfrm>
              <a:off x="-1195300" y="4543000"/>
              <a:ext cx="435775" cy="253950"/>
            </a:xfrm>
            <a:custGeom>
              <a:avLst/>
              <a:gdLst/>
              <a:ahLst/>
              <a:cxnLst/>
              <a:rect l="l" t="t" r="r" b="b"/>
              <a:pathLst>
                <a:path w="17431" h="10158" extrusionOk="0">
                  <a:moveTo>
                    <a:pt x="16977" y="1"/>
                  </a:moveTo>
                  <a:cubicBezTo>
                    <a:pt x="16935" y="1"/>
                    <a:pt x="16891" y="8"/>
                    <a:pt x="16847" y="24"/>
                  </a:cubicBezTo>
                  <a:lnTo>
                    <a:pt x="8589" y="2947"/>
                  </a:lnTo>
                  <a:cubicBezTo>
                    <a:pt x="2897" y="4956"/>
                    <a:pt x="777" y="8259"/>
                    <a:pt x="130" y="9598"/>
                  </a:cubicBezTo>
                  <a:cubicBezTo>
                    <a:pt x="1" y="9857"/>
                    <a:pt x="184" y="10158"/>
                    <a:pt x="478" y="10158"/>
                  </a:cubicBezTo>
                  <a:cubicBezTo>
                    <a:pt x="488" y="10158"/>
                    <a:pt x="499" y="10157"/>
                    <a:pt x="509" y="10156"/>
                  </a:cubicBezTo>
                  <a:cubicBezTo>
                    <a:pt x="2362" y="10045"/>
                    <a:pt x="7986" y="9554"/>
                    <a:pt x="11222" y="8215"/>
                  </a:cubicBezTo>
                  <a:cubicBezTo>
                    <a:pt x="14347" y="6920"/>
                    <a:pt x="16534" y="2389"/>
                    <a:pt x="17316" y="537"/>
                  </a:cubicBezTo>
                  <a:cubicBezTo>
                    <a:pt x="17430" y="269"/>
                    <a:pt x="17233" y="1"/>
                    <a:pt x="16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372;p27">
              <a:extLst>
                <a:ext uri="{FF2B5EF4-FFF2-40B4-BE49-F238E27FC236}">
                  <a16:creationId xmlns:a16="http://schemas.microsoft.com/office/drawing/2014/main" id="{220E1B6B-80E8-C468-C4E8-E104D4DAEB7A}"/>
                </a:ext>
              </a:extLst>
            </p:cNvPr>
            <p:cNvSpPr/>
            <p:nvPr/>
          </p:nvSpPr>
          <p:spPr>
            <a:xfrm>
              <a:off x="-1195775" y="4255900"/>
              <a:ext cx="408425" cy="295075"/>
            </a:xfrm>
            <a:custGeom>
              <a:avLst/>
              <a:gdLst/>
              <a:ahLst/>
              <a:cxnLst/>
              <a:rect l="l" t="t" r="r" b="b"/>
              <a:pathLst>
                <a:path w="16337" h="11803" extrusionOk="0">
                  <a:moveTo>
                    <a:pt x="15887" y="0"/>
                  </a:moveTo>
                  <a:cubicBezTo>
                    <a:pt x="15834" y="0"/>
                    <a:pt x="15780" y="11"/>
                    <a:pt x="15728" y="36"/>
                  </a:cubicBezTo>
                  <a:lnTo>
                    <a:pt x="7827" y="3785"/>
                  </a:lnTo>
                  <a:cubicBezTo>
                    <a:pt x="2358" y="6374"/>
                    <a:pt x="595" y="9878"/>
                    <a:pt x="104" y="11284"/>
                  </a:cubicBezTo>
                  <a:cubicBezTo>
                    <a:pt x="0" y="11534"/>
                    <a:pt x="206" y="11802"/>
                    <a:pt x="469" y="11802"/>
                  </a:cubicBezTo>
                  <a:cubicBezTo>
                    <a:pt x="488" y="11802"/>
                    <a:pt x="508" y="11801"/>
                    <a:pt x="528" y="11798"/>
                  </a:cubicBezTo>
                  <a:cubicBezTo>
                    <a:pt x="2358" y="11485"/>
                    <a:pt x="7894" y="10436"/>
                    <a:pt x="10996" y="8740"/>
                  </a:cubicBezTo>
                  <a:cubicBezTo>
                    <a:pt x="13942" y="7155"/>
                    <a:pt x="15661" y="2424"/>
                    <a:pt x="16263" y="482"/>
                  </a:cubicBezTo>
                  <a:cubicBezTo>
                    <a:pt x="16336" y="226"/>
                    <a:pt x="16125" y="0"/>
                    <a:pt x="158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373;p27">
              <a:extLst>
                <a:ext uri="{FF2B5EF4-FFF2-40B4-BE49-F238E27FC236}">
                  <a16:creationId xmlns:a16="http://schemas.microsoft.com/office/drawing/2014/main" id="{99EC5577-7689-F6F1-F4FA-DCA0EA400D38}"/>
                </a:ext>
              </a:extLst>
            </p:cNvPr>
            <p:cNvSpPr/>
            <p:nvPr/>
          </p:nvSpPr>
          <p:spPr>
            <a:xfrm>
              <a:off x="-1167525" y="3931275"/>
              <a:ext cx="289625" cy="411475"/>
            </a:xfrm>
            <a:custGeom>
              <a:avLst/>
              <a:gdLst/>
              <a:ahLst/>
              <a:cxnLst/>
              <a:rect l="l" t="t" r="r" b="b"/>
              <a:pathLst>
                <a:path w="11585" h="16459" extrusionOk="0">
                  <a:moveTo>
                    <a:pt x="11046" y="0"/>
                  </a:moveTo>
                  <a:cubicBezTo>
                    <a:pt x="10952" y="0"/>
                    <a:pt x="10856" y="38"/>
                    <a:pt x="10781" y="120"/>
                  </a:cubicBezTo>
                  <a:lnTo>
                    <a:pt x="4666" y="6370"/>
                  </a:lnTo>
                  <a:cubicBezTo>
                    <a:pt x="447" y="10677"/>
                    <a:pt x="1" y="14583"/>
                    <a:pt x="1" y="16056"/>
                  </a:cubicBezTo>
                  <a:cubicBezTo>
                    <a:pt x="1" y="16297"/>
                    <a:pt x="187" y="16458"/>
                    <a:pt x="394" y="16458"/>
                  </a:cubicBezTo>
                  <a:cubicBezTo>
                    <a:pt x="456" y="16458"/>
                    <a:pt x="520" y="16444"/>
                    <a:pt x="581" y="16413"/>
                  </a:cubicBezTo>
                  <a:cubicBezTo>
                    <a:pt x="2211" y="15476"/>
                    <a:pt x="7031" y="12574"/>
                    <a:pt x="9353" y="9941"/>
                  </a:cubicBezTo>
                  <a:cubicBezTo>
                    <a:pt x="11584" y="7396"/>
                    <a:pt x="11540" y="2375"/>
                    <a:pt x="11428" y="366"/>
                  </a:cubicBezTo>
                  <a:cubicBezTo>
                    <a:pt x="11413" y="144"/>
                    <a:pt x="11232" y="0"/>
                    <a:pt x="11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" name="Google Shape;374;p27">
              <a:extLst>
                <a:ext uri="{FF2B5EF4-FFF2-40B4-BE49-F238E27FC236}">
                  <a16:creationId xmlns:a16="http://schemas.microsoft.com/office/drawing/2014/main" id="{962A153A-B5A9-99E0-CF81-3F4B2668429D}"/>
                </a:ext>
              </a:extLst>
            </p:cNvPr>
            <p:cNvSpPr/>
            <p:nvPr/>
          </p:nvSpPr>
          <p:spPr>
            <a:xfrm>
              <a:off x="-1260150" y="3648550"/>
              <a:ext cx="162975" cy="1476450"/>
            </a:xfrm>
            <a:custGeom>
              <a:avLst/>
              <a:gdLst/>
              <a:ahLst/>
              <a:cxnLst/>
              <a:rect l="l" t="t" r="r" b="b"/>
              <a:pathLst>
                <a:path w="6519" h="59058" extrusionOk="0">
                  <a:moveTo>
                    <a:pt x="1681" y="0"/>
                  </a:moveTo>
                  <a:cubicBezTo>
                    <a:pt x="1493" y="0"/>
                    <a:pt x="1310" y="142"/>
                    <a:pt x="1295" y="359"/>
                  </a:cubicBezTo>
                  <a:cubicBezTo>
                    <a:pt x="1184" y="1520"/>
                    <a:pt x="961" y="4064"/>
                    <a:pt x="514" y="9064"/>
                  </a:cubicBezTo>
                  <a:cubicBezTo>
                    <a:pt x="1" y="15067"/>
                    <a:pt x="2121" y="18371"/>
                    <a:pt x="3059" y="19509"/>
                  </a:cubicBezTo>
                  <a:cubicBezTo>
                    <a:pt x="3148" y="19598"/>
                    <a:pt x="3260" y="19643"/>
                    <a:pt x="3371" y="19643"/>
                  </a:cubicBezTo>
                  <a:lnTo>
                    <a:pt x="2121" y="59058"/>
                  </a:lnTo>
                  <a:lnTo>
                    <a:pt x="4152" y="22165"/>
                  </a:lnTo>
                  <a:lnTo>
                    <a:pt x="3527" y="19598"/>
                  </a:lnTo>
                  <a:cubicBezTo>
                    <a:pt x="3617" y="19553"/>
                    <a:pt x="3684" y="19486"/>
                    <a:pt x="3728" y="19397"/>
                  </a:cubicBezTo>
                  <a:cubicBezTo>
                    <a:pt x="4376" y="17656"/>
                    <a:pt x="6295" y="12367"/>
                    <a:pt x="6407" y="8840"/>
                  </a:cubicBezTo>
                  <a:cubicBezTo>
                    <a:pt x="6518" y="5493"/>
                    <a:pt x="3327" y="1609"/>
                    <a:pt x="1965" y="136"/>
                  </a:cubicBezTo>
                  <a:cubicBezTo>
                    <a:pt x="1887" y="42"/>
                    <a:pt x="1783" y="0"/>
                    <a:pt x="1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375;p27">
              <a:extLst>
                <a:ext uri="{FF2B5EF4-FFF2-40B4-BE49-F238E27FC236}">
                  <a16:creationId xmlns:a16="http://schemas.microsoft.com/office/drawing/2014/main" id="{272ECED4-D230-9F52-815A-0808800FC449}"/>
                </a:ext>
              </a:extLst>
            </p:cNvPr>
            <p:cNvSpPr/>
            <p:nvPr/>
          </p:nvSpPr>
          <p:spPr>
            <a:xfrm>
              <a:off x="-1610600" y="4743975"/>
              <a:ext cx="414500" cy="285725"/>
            </a:xfrm>
            <a:custGeom>
              <a:avLst/>
              <a:gdLst/>
              <a:ahLst/>
              <a:cxnLst/>
              <a:rect l="l" t="t" r="r" b="b"/>
              <a:pathLst>
                <a:path w="16580" h="11429" extrusionOk="0">
                  <a:moveTo>
                    <a:pt x="436" y="0"/>
                  </a:moveTo>
                  <a:cubicBezTo>
                    <a:pt x="192" y="0"/>
                    <a:pt x="1" y="255"/>
                    <a:pt x="92" y="510"/>
                  </a:cubicBezTo>
                  <a:cubicBezTo>
                    <a:pt x="717" y="2408"/>
                    <a:pt x="2547" y="7095"/>
                    <a:pt x="5538" y="8635"/>
                  </a:cubicBezTo>
                  <a:cubicBezTo>
                    <a:pt x="8685" y="10242"/>
                    <a:pt x="14220" y="11157"/>
                    <a:pt x="16072" y="11424"/>
                  </a:cubicBezTo>
                  <a:cubicBezTo>
                    <a:pt x="16092" y="11428"/>
                    <a:pt x="16112" y="11429"/>
                    <a:pt x="16132" y="11429"/>
                  </a:cubicBezTo>
                  <a:cubicBezTo>
                    <a:pt x="16392" y="11429"/>
                    <a:pt x="16579" y="11160"/>
                    <a:pt x="16496" y="10911"/>
                  </a:cubicBezTo>
                  <a:cubicBezTo>
                    <a:pt x="15961" y="9527"/>
                    <a:pt x="14108" y="6068"/>
                    <a:pt x="8595" y="3590"/>
                  </a:cubicBezTo>
                  <a:lnTo>
                    <a:pt x="605" y="42"/>
                  </a:lnTo>
                  <a:cubicBezTo>
                    <a:pt x="548" y="13"/>
                    <a:pt x="491" y="0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376;p27">
              <a:extLst>
                <a:ext uri="{FF2B5EF4-FFF2-40B4-BE49-F238E27FC236}">
                  <a16:creationId xmlns:a16="http://schemas.microsoft.com/office/drawing/2014/main" id="{09AE1A1D-66F1-89C1-F511-B829B82E2250}"/>
                </a:ext>
              </a:extLst>
            </p:cNvPr>
            <p:cNvSpPr/>
            <p:nvPr/>
          </p:nvSpPr>
          <p:spPr>
            <a:xfrm>
              <a:off x="-1602350" y="4512050"/>
              <a:ext cx="414575" cy="286100"/>
            </a:xfrm>
            <a:custGeom>
              <a:avLst/>
              <a:gdLst/>
              <a:ahLst/>
              <a:cxnLst/>
              <a:rect l="l" t="t" r="r" b="b"/>
              <a:pathLst>
                <a:path w="16583" h="11444" extrusionOk="0">
                  <a:moveTo>
                    <a:pt x="451" y="1"/>
                  </a:moveTo>
                  <a:cubicBezTo>
                    <a:pt x="202" y="1"/>
                    <a:pt x="0" y="244"/>
                    <a:pt x="74" y="503"/>
                  </a:cubicBezTo>
                  <a:cubicBezTo>
                    <a:pt x="722" y="2422"/>
                    <a:pt x="2552" y="7132"/>
                    <a:pt x="5543" y="8649"/>
                  </a:cubicBezTo>
                  <a:cubicBezTo>
                    <a:pt x="8667" y="10234"/>
                    <a:pt x="14225" y="11149"/>
                    <a:pt x="16077" y="11439"/>
                  </a:cubicBezTo>
                  <a:cubicBezTo>
                    <a:pt x="16097" y="11442"/>
                    <a:pt x="16117" y="11444"/>
                    <a:pt x="16136" y="11444"/>
                  </a:cubicBezTo>
                  <a:cubicBezTo>
                    <a:pt x="16396" y="11444"/>
                    <a:pt x="16583" y="11174"/>
                    <a:pt x="16479" y="10903"/>
                  </a:cubicBezTo>
                  <a:cubicBezTo>
                    <a:pt x="15943" y="9520"/>
                    <a:pt x="14113" y="6060"/>
                    <a:pt x="8600" y="3605"/>
                  </a:cubicBezTo>
                  <a:lnTo>
                    <a:pt x="610" y="34"/>
                  </a:lnTo>
                  <a:cubicBezTo>
                    <a:pt x="556" y="11"/>
                    <a:pt x="503" y="1"/>
                    <a:pt x="4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" name="Google Shape;377;p27">
              <a:extLst>
                <a:ext uri="{FF2B5EF4-FFF2-40B4-BE49-F238E27FC236}">
                  <a16:creationId xmlns:a16="http://schemas.microsoft.com/office/drawing/2014/main" id="{05D9A2EE-48A2-5763-FF9E-DF85E3C27488}"/>
                </a:ext>
              </a:extLst>
            </p:cNvPr>
            <p:cNvSpPr/>
            <p:nvPr/>
          </p:nvSpPr>
          <p:spPr>
            <a:xfrm>
              <a:off x="-1568900" y="4229900"/>
              <a:ext cx="383925" cy="324575"/>
            </a:xfrm>
            <a:custGeom>
              <a:avLst/>
              <a:gdLst/>
              <a:ahLst/>
              <a:cxnLst/>
              <a:rect l="l" t="t" r="r" b="b"/>
              <a:pathLst>
                <a:path w="15357" h="12983" extrusionOk="0">
                  <a:moveTo>
                    <a:pt x="425" y="1"/>
                  </a:moveTo>
                  <a:cubicBezTo>
                    <a:pt x="197" y="1"/>
                    <a:pt x="0" y="209"/>
                    <a:pt x="53" y="473"/>
                  </a:cubicBezTo>
                  <a:cubicBezTo>
                    <a:pt x="477" y="2437"/>
                    <a:pt x="1816" y="7280"/>
                    <a:pt x="4629" y="9111"/>
                  </a:cubicBezTo>
                  <a:cubicBezTo>
                    <a:pt x="7575" y="11030"/>
                    <a:pt x="12998" y="12525"/>
                    <a:pt x="14828" y="12972"/>
                  </a:cubicBezTo>
                  <a:cubicBezTo>
                    <a:pt x="14859" y="12979"/>
                    <a:pt x="14889" y="12983"/>
                    <a:pt x="14918" y="12983"/>
                  </a:cubicBezTo>
                  <a:cubicBezTo>
                    <a:pt x="15152" y="12983"/>
                    <a:pt x="15357" y="12760"/>
                    <a:pt x="15297" y="12503"/>
                  </a:cubicBezTo>
                  <a:cubicBezTo>
                    <a:pt x="14895" y="11075"/>
                    <a:pt x="13422" y="7437"/>
                    <a:pt x="8200" y="4424"/>
                  </a:cubicBezTo>
                  <a:lnTo>
                    <a:pt x="611" y="49"/>
                  </a:lnTo>
                  <a:cubicBezTo>
                    <a:pt x="550" y="16"/>
                    <a:pt x="486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" name="Google Shape;378;p27">
              <a:extLst>
                <a:ext uri="{FF2B5EF4-FFF2-40B4-BE49-F238E27FC236}">
                  <a16:creationId xmlns:a16="http://schemas.microsoft.com/office/drawing/2014/main" id="{40D5F6B4-36B9-8D89-0BEB-3F63D2011D81}"/>
                </a:ext>
              </a:extLst>
            </p:cNvPr>
            <p:cNvSpPr/>
            <p:nvPr/>
          </p:nvSpPr>
          <p:spPr>
            <a:xfrm>
              <a:off x="-1493925" y="3832150"/>
              <a:ext cx="319175" cy="502650"/>
            </a:xfrm>
            <a:custGeom>
              <a:avLst/>
              <a:gdLst/>
              <a:ahLst/>
              <a:cxnLst/>
              <a:rect l="l" t="t" r="r" b="b"/>
              <a:pathLst>
                <a:path w="12767" h="20106" extrusionOk="0">
                  <a:moveTo>
                    <a:pt x="1268" y="0"/>
                  </a:moveTo>
                  <a:cubicBezTo>
                    <a:pt x="1059" y="0"/>
                    <a:pt x="854" y="142"/>
                    <a:pt x="826" y="380"/>
                  </a:cubicBezTo>
                  <a:cubicBezTo>
                    <a:pt x="491" y="2702"/>
                    <a:pt x="0" y="8549"/>
                    <a:pt x="2344" y="11696"/>
                  </a:cubicBezTo>
                  <a:cubicBezTo>
                    <a:pt x="4777" y="14977"/>
                    <a:pt x="10133" y="18794"/>
                    <a:pt x="11919" y="20021"/>
                  </a:cubicBezTo>
                  <a:cubicBezTo>
                    <a:pt x="11996" y="20079"/>
                    <a:pt x="12085" y="20106"/>
                    <a:pt x="12172" y="20106"/>
                  </a:cubicBezTo>
                  <a:cubicBezTo>
                    <a:pt x="12387" y="20106"/>
                    <a:pt x="12595" y="19947"/>
                    <a:pt x="12611" y="19709"/>
                  </a:cubicBezTo>
                  <a:cubicBezTo>
                    <a:pt x="12767" y="17968"/>
                    <a:pt x="12611" y="13415"/>
                    <a:pt x="8124" y="7991"/>
                  </a:cubicBezTo>
                  <a:cubicBezTo>
                    <a:pt x="4375" y="3505"/>
                    <a:pt x="2478" y="1206"/>
                    <a:pt x="1607" y="157"/>
                  </a:cubicBezTo>
                  <a:cubicBezTo>
                    <a:pt x="1516" y="50"/>
                    <a:pt x="1391" y="0"/>
                    <a:pt x="1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18" name="Group 1217">
            <a:extLst>
              <a:ext uri="{FF2B5EF4-FFF2-40B4-BE49-F238E27FC236}">
                <a16:creationId xmlns:a16="http://schemas.microsoft.com/office/drawing/2014/main" id="{A08DF293-06FF-42FD-D52D-53C4729EB68D}"/>
              </a:ext>
            </a:extLst>
          </p:cNvPr>
          <p:cNvGrpSpPr/>
          <p:nvPr/>
        </p:nvGrpSpPr>
        <p:grpSpPr>
          <a:xfrm>
            <a:off x="8177469" y="483024"/>
            <a:ext cx="2119699" cy="2398033"/>
            <a:chOff x="6288404" y="867326"/>
            <a:chExt cx="3362453" cy="2918363"/>
          </a:xfrm>
        </p:grpSpPr>
        <p:sp>
          <p:nvSpPr>
            <p:cNvPr id="1219" name="Google Shape;380;p27">
              <a:extLst>
                <a:ext uri="{FF2B5EF4-FFF2-40B4-BE49-F238E27FC236}">
                  <a16:creationId xmlns:a16="http://schemas.microsoft.com/office/drawing/2014/main" id="{F74FE3A1-8EBC-507B-A923-E697132A44A8}"/>
                </a:ext>
              </a:extLst>
            </p:cNvPr>
            <p:cNvSpPr/>
            <p:nvPr/>
          </p:nvSpPr>
          <p:spPr>
            <a:xfrm>
              <a:off x="6288404" y="867326"/>
              <a:ext cx="3362453" cy="2918363"/>
            </a:xfrm>
            <a:custGeom>
              <a:avLst/>
              <a:gdLst/>
              <a:ahLst/>
              <a:cxnLst/>
              <a:rect l="l" t="t" r="r" b="b"/>
              <a:pathLst>
                <a:path w="214217" h="208082" extrusionOk="0">
                  <a:moveTo>
                    <a:pt x="110756" y="1"/>
                  </a:moveTo>
                  <a:cubicBezTo>
                    <a:pt x="68070" y="1"/>
                    <a:pt x="26023" y="26884"/>
                    <a:pt x="11633" y="68622"/>
                  </a:cubicBezTo>
                  <a:cubicBezTo>
                    <a:pt x="1" y="93202"/>
                    <a:pt x="7427" y="175155"/>
                    <a:pt x="5291" y="202364"/>
                  </a:cubicBezTo>
                  <a:cubicBezTo>
                    <a:pt x="5291" y="205518"/>
                    <a:pt x="7822" y="208081"/>
                    <a:pt x="10976" y="208081"/>
                  </a:cubicBezTo>
                  <a:lnTo>
                    <a:pt x="208499" y="208048"/>
                  </a:lnTo>
                  <a:cubicBezTo>
                    <a:pt x="211654" y="208048"/>
                    <a:pt x="214217" y="205518"/>
                    <a:pt x="214217" y="202364"/>
                  </a:cubicBezTo>
                  <a:lnTo>
                    <a:pt x="214217" y="104604"/>
                  </a:lnTo>
                  <a:cubicBezTo>
                    <a:pt x="214217" y="62313"/>
                    <a:pt x="188717" y="24162"/>
                    <a:pt x="149647" y="8028"/>
                  </a:cubicBezTo>
                  <a:cubicBezTo>
                    <a:pt x="137151" y="2559"/>
                    <a:pt x="123923" y="1"/>
                    <a:pt x="110756" y="1"/>
                  </a:cubicBezTo>
                  <a:close/>
                </a:path>
              </a:pathLst>
            </a:custGeom>
            <a:solidFill>
              <a:srgbClr val="FFFFFF"/>
            </a:solidFill>
            <a:ln w="1143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85725" dist="47625" dir="2400000" algn="bl" rotWithShape="0">
                <a:schemeClr val="dk1">
                  <a:alpha val="40000"/>
                </a:scheme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8840">
                <a:buClr>
                  <a:srgbClr val="000000"/>
                </a:buClr>
              </a:pPr>
              <a:endParaRPr sz="19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1220" name="Google Shape;381;p27">
              <a:extLst>
                <a:ext uri="{FF2B5EF4-FFF2-40B4-BE49-F238E27FC236}">
                  <a16:creationId xmlns:a16="http://schemas.microsoft.com/office/drawing/2014/main" id="{2B12DB48-70A6-8646-09BA-12BB97991CD0}"/>
                </a:ext>
              </a:extLst>
            </p:cNvPr>
            <p:cNvGrpSpPr/>
            <p:nvPr/>
          </p:nvGrpSpPr>
          <p:grpSpPr>
            <a:xfrm>
              <a:off x="6381388" y="867326"/>
              <a:ext cx="3269201" cy="2894721"/>
              <a:chOff x="2509375" y="3109175"/>
              <a:chExt cx="1135625" cy="1087075"/>
            </a:xfrm>
            <a:blipFill>
              <a:blip r:embed="rId4"/>
              <a:stretch>
                <a:fillRect/>
              </a:stretch>
            </a:blipFill>
          </p:grpSpPr>
          <p:sp>
            <p:nvSpPr>
              <p:cNvPr id="1221" name="Google Shape;382;p27">
                <a:extLst>
                  <a:ext uri="{FF2B5EF4-FFF2-40B4-BE49-F238E27FC236}">
                    <a16:creationId xmlns:a16="http://schemas.microsoft.com/office/drawing/2014/main" id="{4298DF66-7895-6454-2467-8C577DADC238}"/>
                  </a:ext>
                </a:extLst>
              </p:cNvPr>
              <p:cNvSpPr/>
              <p:nvPr/>
            </p:nvSpPr>
            <p:spPr>
              <a:xfrm>
                <a:off x="2509375" y="3109850"/>
                <a:ext cx="1135625" cy="1033200"/>
              </a:xfrm>
              <a:custGeom>
                <a:avLst/>
                <a:gdLst/>
                <a:ahLst/>
                <a:cxnLst/>
                <a:rect l="l" t="t" r="r" b="b"/>
                <a:pathLst>
                  <a:path w="45425" h="41328" extrusionOk="0">
                    <a:moveTo>
                      <a:pt x="23620" y="1"/>
                    </a:moveTo>
                    <a:cubicBezTo>
                      <a:pt x="23157" y="1"/>
                      <a:pt x="22244" y="6384"/>
                      <a:pt x="21131" y="6384"/>
                    </a:cubicBezTo>
                    <a:cubicBezTo>
                      <a:pt x="20883" y="6384"/>
                      <a:pt x="20625" y="6067"/>
                      <a:pt x="20359" y="5294"/>
                    </a:cubicBezTo>
                    <a:cubicBezTo>
                      <a:pt x="20343" y="5296"/>
                      <a:pt x="20324" y="5297"/>
                      <a:pt x="20304" y="5297"/>
                    </a:cubicBezTo>
                    <a:cubicBezTo>
                      <a:pt x="19274" y="5297"/>
                      <a:pt x="14198" y="2088"/>
                      <a:pt x="13059" y="2088"/>
                    </a:cubicBezTo>
                    <a:cubicBezTo>
                      <a:pt x="13001" y="2088"/>
                      <a:pt x="12953" y="2096"/>
                      <a:pt x="12917" y="2114"/>
                    </a:cubicBezTo>
                    <a:cubicBezTo>
                      <a:pt x="12255" y="2429"/>
                      <a:pt x="11616" y="2775"/>
                      <a:pt x="10992" y="3159"/>
                    </a:cubicBezTo>
                    <a:cubicBezTo>
                      <a:pt x="10248" y="3617"/>
                      <a:pt x="7323" y="8489"/>
                      <a:pt x="7286" y="8541"/>
                    </a:cubicBezTo>
                    <a:cubicBezTo>
                      <a:pt x="7122" y="8723"/>
                      <a:pt x="8903" y="10994"/>
                      <a:pt x="8568" y="10994"/>
                    </a:cubicBezTo>
                    <a:cubicBezTo>
                      <a:pt x="8486" y="10994"/>
                      <a:pt x="8279" y="10859"/>
                      <a:pt x="7887" y="10526"/>
                    </a:cubicBezTo>
                    <a:cubicBezTo>
                      <a:pt x="7361" y="11173"/>
                      <a:pt x="2730" y="11872"/>
                      <a:pt x="2421" y="12488"/>
                    </a:cubicBezTo>
                    <a:cubicBezTo>
                      <a:pt x="1339" y="14624"/>
                      <a:pt x="617" y="16917"/>
                      <a:pt x="264" y="19285"/>
                    </a:cubicBezTo>
                    <a:cubicBezTo>
                      <a:pt x="76" y="20021"/>
                      <a:pt x="16" y="23668"/>
                      <a:pt x="1" y="27923"/>
                    </a:cubicBezTo>
                    <a:cubicBezTo>
                      <a:pt x="1" y="28600"/>
                      <a:pt x="2880" y="40583"/>
                      <a:pt x="2880" y="40696"/>
                    </a:cubicBezTo>
                    <a:lnTo>
                      <a:pt x="43327" y="41328"/>
                    </a:lnTo>
                    <a:lnTo>
                      <a:pt x="45425" y="29118"/>
                    </a:lnTo>
                    <a:lnTo>
                      <a:pt x="45425" y="22645"/>
                    </a:lnTo>
                    <a:cubicBezTo>
                      <a:pt x="45425" y="22247"/>
                      <a:pt x="36283" y="13285"/>
                      <a:pt x="36042" y="13015"/>
                    </a:cubicBezTo>
                    <a:cubicBezTo>
                      <a:pt x="32839" y="9376"/>
                      <a:pt x="26389" y="302"/>
                      <a:pt x="25682" y="204"/>
                    </a:cubicBezTo>
                    <a:cubicBezTo>
                      <a:pt x="25472" y="174"/>
                      <a:pt x="25269" y="151"/>
                      <a:pt x="25058" y="121"/>
                    </a:cubicBezTo>
                    <a:cubicBezTo>
                      <a:pt x="24923" y="106"/>
                      <a:pt x="24788" y="91"/>
                      <a:pt x="24652" y="84"/>
                    </a:cubicBezTo>
                    <a:cubicBezTo>
                      <a:pt x="24419" y="54"/>
                      <a:pt x="24179" y="39"/>
                      <a:pt x="23938" y="24"/>
                    </a:cubicBezTo>
                    <a:cubicBezTo>
                      <a:pt x="23833" y="16"/>
                      <a:pt x="23735" y="8"/>
                      <a:pt x="23622" y="1"/>
                    </a:cubicBezTo>
                    <a:cubicBezTo>
                      <a:pt x="23621" y="1"/>
                      <a:pt x="23620" y="1"/>
                      <a:pt x="2362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2" name="Google Shape;383;p27">
                <a:extLst>
                  <a:ext uri="{FF2B5EF4-FFF2-40B4-BE49-F238E27FC236}">
                    <a16:creationId xmlns:a16="http://schemas.microsoft.com/office/drawing/2014/main" id="{D601CEC3-D8DB-D78A-5A64-5DB4BC719982}"/>
                  </a:ext>
                </a:extLst>
              </p:cNvPr>
              <p:cNvSpPr/>
              <p:nvPr/>
            </p:nvSpPr>
            <p:spPr>
              <a:xfrm>
                <a:off x="2509375" y="3698150"/>
                <a:ext cx="801250" cy="498100"/>
              </a:xfrm>
              <a:custGeom>
                <a:avLst/>
                <a:gdLst/>
                <a:ahLst/>
                <a:cxnLst/>
                <a:rect l="l" t="t" r="r" b="b"/>
                <a:pathLst>
                  <a:path w="32050" h="19924" extrusionOk="0">
                    <a:moveTo>
                      <a:pt x="13127" y="0"/>
                    </a:moveTo>
                    <a:cubicBezTo>
                      <a:pt x="13127" y="0"/>
                      <a:pt x="9992" y="2511"/>
                      <a:pt x="4970" y="3556"/>
                    </a:cubicBezTo>
                    <a:cubicBezTo>
                      <a:pt x="3166" y="3940"/>
                      <a:pt x="1504" y="4158"/>
                      <a:pt x="1" y="4383"/>
                    </a:cubicBezTo>
                    <a:lnTo>
                      <a:pt x="1" y="6451"/>
                    </a:lnTo>
                    <a:cubicBezTo>
                      <a:pt x="1" y="8150"/>
                      <a:pt x="8" y="9887"/>
                      <a:pt x="16" y="11526"/>
                    </a:cubicBezTo>
                    <a:cubicBezTo>
                      <a:pt x="31" y="15555"/>
                      <a:pt x="61" y="19013"/>
                      <a:pt x="31" y="19923"/>
                    </a:cubicBezTo>
                    <a:lnTo>
                      <a:pt x="32050" y="19923"/>
                    </a:lnTo>
                    <a:lnTo>
                      <a:pt x="27073" y="4609"/>
                    </a:lnTo>
                    <a:lnTo>
                      <a:pt x="1312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3" name="Google Shape;384;p27">
                <a:extLst>
                  <a:ext uri="{FF2B5EF4-FFF2-40B4-BE49-F238E27FC236}">
                    <a16:creationId xmlns:a16="http://schemas.microsoft.com/office/drawing/2014/main" id="{C1956502-8291-A102-299B-50F29336F145}"/>
                  </a:ext>
                </a:extLst>
              </p:cNvPr>
              <p:cNvSpPr/>
              <p:nvPr/>
            </p:nvSpPr>
            <p:spPr>
              <a:xfrm>
                <a:off x="2617650" y="3267550"/>
                <a:ext cx="817225" cy="810900"/>
              </a:xfrm>
              <a:custGeom>
                <a:avLst/>
                <a:gdLst/>
                <a:ahLst/>
                <a:cxnLst/>
                <a:rect l="l" t="t" r="r" b="b"/>
                <a:pathLst>
                  <a:path w="32689" h="32436" extrusionOk="0">
                    <a:moveTo>
                      <a:pt x="16472" y="1"/>
                    </a:moveTo>
                    <a:cubicBezTo>
                      <a:pt x="13284" y="1"/>
                      <a:pt x="10172" y="933"/>
                      <a:pt x="7518" y="2700"/>
                    </a:cubicBezTo>
                    <a:lnTo>
                      <a:pt x="10209" y="6737"/>
                    </a:lnTo>
                    <a:lnTo>
                      <a:pt x="10533" y="7233"/>
                    </a:lnTo>
                    <a:lnTo>
                      <a:pt x="10533" y="7233"/>
                    </a:lnTo>
                    <a:lnTo>
                      <a:pt x="10029" y="6722"/>
                    </a:lnTo>
                    <a:lnTo>
                      <a:pt x="6669" y="3316"/>
                    </a:lnTo>
                    <a:cubicBezTo>
                      <a:pt x="4639" y="4850"/>
                      <a:pt x="3000" y="6842"/>
                      <a:pt x="1887" y="9127"/>
                    </a:cubicBezTo>
                    <a:lnTo>
                      <a:pt x="7398" y="11172"/>
                    </a:lnTo>
                    <a:lnTo>
                      <a:pt x="1421" y="10188"/>
                    </a:lnTo>
                    <a:cubicBezTo>
                      <a:pt x="331" y="12902"/>
                      <a:pt x="0" y="15856"/>
                      <a:pt x="459" y="18751"/>
                    </a:cubicBezTo>
                    <a:lnTo>
                      <a:pt x="7766" y="17254"/>
                    </a:lnTo>
                    <a:lnTo>
                      <a:pt x="601" y="19563"/>
                    </a:lnTo>
                    <a:cubicBezTo>
                      <a:pt x="1090" y="21901"/>
                      <a:pt x="2090" y="24096"/>
                      <a:pt x="3533" y="25998"/>
                    </a:cubicBezTo>
                    <a:lnTo>
                      <a:pt x="7886" y="23306"/>
                    </a:lnTo>
                    <a:lnTo>
                      <a:pt x="7886" y="23306"/>
                    </a:lnTo>
                    <a:lnTo>
                      <a:pt x="4090" y="26690"/>
                    </a:lnTo>
                    <a:cubicBezTo>
                      <a:pt x="5759" y="28667"/>
                      <a:pt x="7879" y="30208"/>
                      <a:pt x="10262" y="31200"/>
                    </a:cubicBezTo>
                    <a:lnTo>
                      <a:pt x="12149" y="26013"/>
                    </a:lnTo>
                    <a:lnTo>
                      <a:pt x="11232" y="31569"/>
                    </a:lnTo>
                    <a:cubicBezTo>
                      <a:pt x="12932" y="32148"/>
                      <a:pt x="14700" y="32435"/>
                      <a:pt x="16466" y="32435"/>
                    </a:cubicBezTo>
                    <a:cubicBezTo>
                      <a:pt x="18714" y="32435"/>
                      <a:pt x="20958" y="31969"/>
                      <a:pt x="23050" y="31043"/>
                    </a:cubicBezTo>
                    <a:lnTo>
                      <a:pt x="20863" y="25269"/>
                    </a:lnTo>
                    <a:lnTo>
                      <a:pt x="20863" y="25269"/>
                    </a:lnTo>
                    <a:lnTo>
                      <a:pt x="23659" y="30757"/>
                    </a:lnTo>
                    <a:cubicBezTo>
                      <a:pt x="26456" y="29374"/>
                      <a:pt x="28802" y="27208"/>
                      <a:pt x="30403" y="24524"/>
                    </a:cubicBezTo>
                    <a:lnTo>
                      <a:pt x="25516" y="22043"/>
                    </a:lnTo>
                    <a:lnTo>
                      <a:pt x="25516" y="22043"/>
                    </a:lnTo>
                    <a:lnTo>
                      <a:pt x="31192" y="23028"/>
                    </a:lnTo>
                    <a:cubicBezTo>
                      <a:pt x="31726" y="21878"/>
                      <a:pt x="32117" y="20675"/>
                      <a:pt x="32365" y="19435"/>
                    </a:cubicBezTo>
                    <a:lnTo>
                      <a:pt x="24426" y="18239"/>
                    </a:lnTo>
                    <a:lnTo>
                      <a:pt x="32621" y="17668"/>
                    </a:lnTo>
                    <a:cubicBezTo>
                      <a:pt x="32666" y="17194"/>
                      <a:pt x="32688" y="16706"/>
                      <a:pt x="32688" y="16224"/>
                    </a:cubicBezTo>
                    <a:cubicBezTo>
                      <a:pt x="32688" y="14548"/>
                      <a:pt x="32433" y="12886"/>
                      <a:pt x="31922" y="11285"/>
                    </a:cubicBezTo>
                    <a:lnTo>
                      <a:pt x="25697" y="13518"/>
                    </a:lnTo>
                    <a:lnTo>
                      <a:pt x="25697" y="13518"/>
                    </a:lnTo>
                    <a:lnTo>
                      <a:pt x="31696" y="10631"/>
                    </a:lnTo>
                    <a:cubicBezTo>
                      <a:pt x="30636" y="7744"/>
                      <a:pt x="28771" y="5218"/>
                      <a:pt x="26328" y="3354"/>
                    </a:cubicBezTo>
                    <a:cubicBezTo>
                      <a:pt x="25035" y="4925"/>
                      <a:pt x="23569" y="6714"/>
                      <a:pt x="23359" y="7022"/>
                    </a:cubicBezTo>
                    <a:cubicBezTo>
                      <a:pt x="23546" y="6692"/>
                      <a:pt x="24719" y="4602"/>
                      <a:pt x="25682" y="2880"/>
                    </a:cubicBezTo>
                    <a:cubicBezTo>
                      <a:pt x="23396" y="1294"/>
                      <a:pt x="20735" y="324"/>
                      <a:pt x="17961" y="68"/>
                    </a:cubicBezTo>
                    <a:lnTo>
                      <a:pt x="17104" y="5669"/>
                    </a:lnTo>
                    <a:lnTo>
                      <a:pt x="16878" y="8"/>
                    </a:lnTo>
                    <a:cubicBezTo>
                      <a:pt x="16743" y="1"/>
                      <a:pt x="16607" y="1"/>
                      <a:pt x="164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4" name="Google Shape;385;p27">
                <a:extLst>
                  <a:ext uri="{FF2B5EF4-FFF2-40B4-BE49-F238E27FC236}">
                    <a16:creationId xmlns:a16="http://schemas.microsoft.com/office/drawing/2014/main" id="{41E8645D-6C8F-F8FA-5806-FDFEE2302148}"/>
                  </a:ext>
                </a:extLst>
              </p:cNvPr>
              <p:cNvSpPr/>
              <p:nvPr/>
            </p:nvSpPr>
            <p:spPr>
              <a:xfrm>
                <a:off x="2808600" y="3435375"/>
                <a:ext cx="474600" cy="442650"/>
              </a:xfrm>
              <a:custGeom>
                <a:avLst/>
                <a:gdLst/>
                <a:ahLst/>
                <a:cxnLst/>
                <a:rect l="l" t="t" r="r" b="b"/>
                <a:pathLst>
                  <a:path w="18984" h="17706" extrusionOk="0">
                    <a:moveTo>
                      <a:pt x="2235" y="1"/>
                    </a:moveTo>
                    <a:cubicBezTo>
                      <a:pt x="1492" y="1"/>
                      <a:pt x="748" y="330"/>
                      <a:pt x="369" y="956"/>
                    </a:cubicBezTo>
                    <a:cubicBezTo>
                      <a:pt x="211" y="1234"/>
                      <a:pt x="106" y="1535"/>
                      <a:pt x="68" y="1851"/>
                    </a:cubicBezTo>
                    <a:cubicBezTo>
                      <a:pt x="60" y="1903"/>
                      <a:pt x="53" y="1963"/>
                      <a:pt x="53" y="2016"/>
                    </a:cubicBezTo>
                    <a:cubicBezTo>
                      <a:pt x="0" y="2866"/>
                      <a:pt x="278" y="3693"/>
                      <a:pt x="835" y="4332"/>
                    </a:cubicBezTo>
                    <a:cubicBezTo>
                      <a:pt x="1098" y="4640"/>
                      <a:pt x="1421" y="4895"/>
                      <a:pt x="1790" y="5076"/>
                    </a:cubicBezTo>
                    <a:cubicBezTo>
                      <a:pt x="1790" y="5083"/>
                      <a:pt x="1790" y="5098"/>
                      <a:pt x="1790" y="5106"/>
                    </a:cubicBezTo>
                    <a:cubicBezTo>
                      <a:pt x="1782" y="5204"/>
                      <a:pt x="1767" y="5580"/>
                      <a:pt x="1760" y="6098"/>
                    </a:cubicBezTo>
                    <a:cubicBezTo>
                      <a:pt x="1745" y="7609"/>
                      <a:pt x="1805" y="10354"/>
                      <a:pt x="2444" y="11376"/>
                    </a:cubicBezTo>
                    <a:cubicBezTo>
                      <a:pt x="3346" y="12827"/>
                      <a:pt x="2744" y="16225"/>
                      <a:pt x="3895" y="17105"/>
                    </a:cubicBezTo>
                    <a:cubicBezTo>
                      <a:pt x="4471" y="17546"/>
                      <a:pt x="6440" y="17705"/>
                      <a:pt x="8365" y="17705"/>
                    </a:cubicBezTo>
                    <a:cubicBezTo>
                      <a:pt x="10279" y="17705"/>
                      <a:pt x="12151" y="17548"/>
                      <a:pt x="12570" y="17353"/>
                    </a:cubicBezTo>
                    <a:cubicBezTo>
                      <a:pt x="13976" y="16691"/>
                      <a:pt x="14006" y="12895"/>
                      <a:pt x="14465" y="12158"/>
                    </a:cubicBezTo>
                    <a:cubicBezTo>
                      <a:pt x="14924" y="11414"/>
                      <a:pt x="15939" y="9639"/>
                      <a:pt x="16164" y="7587"/>
                    </a:cubicBezTo>
                    <a:cubicBezTo>
                      <a:pt x="16194" y="7339"/>
                      <a:pt x="16299" y="7098"/>
                      <a:pt x="16465" y="6903"/>
                    </a:cubicBezTo>
                    <a:cubicBezTo>
                      <a:pt x="17089" y="6121"/>
                      <a:pt x="18480" y="5745"/>
                      <a:pt x="18720" y="4715"/>
                    </a:cubicBezTo>
                    <a:cubicBezTo>
                      <a:pt x="18735" y="4670"/>
                      <a:pt x="18743" y="4617"/>
                      <a:pt x="18750" y="4572"/>
                    </a:cubicBezTo>
                    <a:cubicBezTo>
                      <a:pt x="18983" y="3309"/>
                      <a:pt x="18367" y="1873"/>
                      <a:pt x="17179" y="1407"/>
                    </a:cubicBezTo>
                    <a:cubicBezTo>
                      <a:pt x="16868" y="1285"/>
                      <a:pt x="16544" y="1224"/>
                      <a:pt x="16214" y="1224"/>
                    </a:cubicBezTo>
                    <a:cubicBezTo>
                      <a:pt x="16178" y="1224"/>
                      <a:pt x="16141" y="1225"/>
                      <a:pt x="16104" y="1227"/>
                    </a:cubicBezTo>
                    <a:cubicBezTo>
                      <a:pt x="14961" y="1264"/>
                      <a:pt x="13751" y="1986"/>
                      <a:pt x="13232" y="3001"/>
                    </a:cubicBezTo>
                    <a:cubicBezTo>
                      <a:pt x="12157" y="2054"/>
                      <a:pt x="10736" y="1557"/>
                      <a:pt x="9315" y="1460"/>
                    </a:cubicBezTo>
                    <a:cubicBezTo>
                      <a:pt x="9162" y="1449"/>
                      <a:pt x="9008" y="1444"/>
                      <a:pt x="8854" y="1444"/>
                    </a:cubicBezTo>
                    <a:cubicBezTo>
                      <a:pt x="7568" y="1444"/>
                      <a:pt x="6247" y="1793"/>
                      <a:pt x="5052" y="2257"/>
                    </a:cubicBezTo>
                    <a:cubicBezTo>
                      <a:pt x="4677" y="1317"/>
                      <a:pt x="3985" y="475"/>
                      <a:pt x="3038" y="137"/>
                    </a:cubicBezTo>
                    <a:cubicBezTo>
                      <a:pt x="2782" y="45"/>
                      <a:pt x="2509" y="1"/>
                      <a:pt x="223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5" name="Google Shape;386;p27">
                <a:extLst>
                  <a:ext uri="{FF2B5EF4-FFF2-40B4-BE49-F238E27FC236}">
                    <a16:creationId xmlns:a16="http://schemas.microsoft.com/office/drawing/2014/main" id="{9BBF477B-1A90-5163-F522-8B431A739498}"/>
                  </a:ext>
                </a:extLst>
              </p:cNvPr>
              <p:cNvSpPr/>
              <p:nvPr/>
            </p:nvSpPr>
            <p:spPr>
              <a:xfrm>
                <a:off x="2903125" y="3638325"/>
                <a:ext cx="54850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2194" h="1852" extrusionOk="0">
                    <a:moveTo>
                      <a:pt x="1228" y="0"/>
                    </a:moveTo>
                    <a:cubicBezTo>
                      <a:pt x="1205" y="0"/>
                      <a:pt x="1182" y="1"/>
                      <a:pt x="1159" y="3"/>
                    </a:cubicBezTo>
                    <a:cubicBezTo>
                      <a:pt x="339" y="63"/>
                      <a:pt x="1" y="1085"/>
                      <a:pt x="625" y="1627"/>
                    </a:cubicBezTo>
                    <a:cubicBezTo>
                      <a:pt x="806" y="1782"/>
                      <a:pt x="1016" y="1851"/>
                      <a:pt x="1222" y="1851"/>
                    </a:cubicBezTo>
                    <a:cubicBezTo>
                      <a:pt x="1722" y="1851"/>
                      <a:pt x="2194" y="1439"/>
                      <a:pt x="2151" y="852"/>
                    </a:cubicBezTo>
                    <a:cubicBezTo>
                      <a:pt x="2115" y="371"/>
                      <a:pt x="1709" y="0"/>
                      <a:pt x="122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6" name="Google Shape;387;p27">
                <a:extLst>
                  <a:ext uri="{FF2B5EF4-FFF2-40B4-BE49-F238E27FC236}">
                    <a16:creationId xmlns:a16="http://schemas.microsoft.com/office/drawing/2014/main" id="{5A28AD3B-26CC-EFEC-8802-7D41BA83B5C7}"/>
                  </a:ext>
                </a:extLst>
              </p:cNvPr>
              <p:cNvSpPr/>
              <p:nvPr/>
            </p:nvSpPr>
            <p:spPr>
              <a:xfrm>
                <a:off x="3076050" y="3636625"/>
                <a:ext cx="54975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2199" h="1852" extrusionOk="0">
                    <a:moveTo>
                      <a:pt x="1234" y="0"/>
                    </a:moveTo>
                    <a:cubicBezTo>
                      <a:pt x="1211" y="0"/>
                      <a:pt x="1189" y="1"/>
                      <a:pt x="1166" y="3"/>
                    </a:cubicBezTo>
                    <a:cubicBezTo>
                      <a:pt x="339" y="63"/>
                      <a:pt x="0" y="1086"/>
                      <a:pt x="632" y="1627"/>
                    </a:cubicBezTo>
                    <a:cubicBezTo>
                      <a:pt x="813" y="1782"/>
                      <a:pt x="1024" y="1852"/>
                      <a:pt x="1229" y="1852"/>
                    </a:cubicBezTo>
                    <a:cubicBezTo>
                      <a:pt x="1729" y="1852"/>
                      <a:pt x="2199" y="1439"/>
                      <a:pt x="2151" y="853"/>
                    </a:cubicBezTo>
                    <a:cubicBezTo>
                      <a:pt x="2115" y="372"/>
                      <a:pt x="1709" y="0"/>
                      <a:pt x="123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7" name="Google Shape;388;p27">
                <a:extLst>
                  <a:ext uri="{FF2B5EF4-FFF2-40B4-BE49-F238E27FC236}">
                    <a16:creationId xmlns:a16="http://schemas.microsoft.com/office/drawing/2014/main" id="{7D090C16-6F40-9DE2-3F97-B9673FF60E3E}"/>
                  </a:ext>
                </a:extLst>
              </p:cNvPr>
              <p:cNvSpPr/>
              <p:nvPr/>
            </p:nvSpPr>
            <p:spPr>
              <a:xfrm>
                <a:off x="2950675" y="3722775"/>
                <a:ext cx="1327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5309" h="1978" extrusionOk="0">
                    <a:moveTo>
                      <a:pt x="999" y="1"/>
                    </a:moveTo>
                    <a:cubicBezTo>
                      <a:pt x="851" y="1"/>
                      <a:pt x="717" y="47"/>
                      <a:pt x="610" y="158"/>
                    </a:cubicBezTo>
                    <a:cubicBezTo>
                      <a:pt x="1" y="797"/>
                      <a:pt x="2692" y="1977"/>
                      <a:pt x="2692" y="1977"/>
                    </a:cubicBezTo>
                    <a:cubicBezTo>
                      <a:pt x="2692" y="1977"/>
                      <a:pt x="5309" y="639"/>
                      <a:pt x="4722" y="241"/>
                    </a:cubicBezTo>
                    <a:cubicBezTo>
                      <a:pt x="4634" y="181"/>
                      <a:pt x="4527" y="155"/>
                      <a:pt x="4409" y="155"/>
                    </a:cubicBezTo>
                    <a:cubicBezTo>
                      <a:pt x="3730" y="155"/>
                      <a:pt x="2677" y="1000"/>
                      <a:pt x="2677" y="1000"/>
                    </a:cubicBezTo>
                    <a:cubicBezTo>
                      <a:pt x="2677" y="1000"/>
                      <a:pt x="1688" y="1"/>
                      <a:pt x="99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8" name="Google Shape;389;p27">
                <a:extLst>
                  <a:ext uri="{FF2B5EF4-FFF2-40B4-BE49-F238E27FC236}">
                    <a16:creationId xmlns:a16="http://schemas.microsoft.com/office/drawing/2014/main" id="{5BE14D31-DB29-BC97-7AAD-968D002672E2}"/>
                  </a:ext>
                </a:extLst>
              </p:cNvPr>
              <p:cNvSpPr/>
              <p:nvPr/>
            </p:nvSpPr>
            <p:spPr>
              <a:xfrm>
                <a:off x="2922200" y="3763450"/>
                <a:ext cx="98425" cy="71350"/>
              </a:xfrm>
              <a:custGeom>
                <a:avLst/>
                <a:gdLst/>
                <a:ahLst/>
                <a:cxnLst/>
                <a:rect l="l" t="t" r="r" b="b"/>
                <a:pathLst>
                  <a:path w="3937" h="2854" extrusionOk="0">
                    <a:moveTo>
                      <a:pt x="3805" y="1"/>
                    </a:moveTo>
                    <a:cubicBezTo>
                      <a:pt x="3743" y="1"/>
                      <a:pt x="3681" y="42"/>
                      <a:pt x="3689" y="125"/>
                    </a:cubicBezTo>
                    <a:cubicBezTo>
                      <a:pt x="3696" y="538"/>
                      <a:pt x="3696" y="1621"/>
                      <a:pt x="3658" y="1914"/>
                    </a:cubicBezTo>
                    <a:cubicBezTo>
                      <a:pt x="3177" y="2268"/>
                      <a:pt x="2621" y="2501"/>
                      <a:pt x="2035" y="2598"/>
                    </a:cubicBezTo>
                    <a:cubicBezTo>
                      <a:pt x="1940" y="2612"/>
                      <a:pt x="1846" y="2618"/>
                      <a:pt x="1754" y="2618"/>
                    </a:cubicBezTo>
                    <a:cubicBezTo>
                      <a:pt x="1228" y="2618"/>
                      <a:pt x="748" y="2405"/>
                      <a:pt x="486" y="2035"/>
                    </a:cubicBezTo>
                    <a:cubicBezTo>
                      <a:pt x="388" y="1884"/>
                      <a:pt x="305" y="1726"/>
                      <a:pt x="245" y="1553"/>
                    </a:cubicBezTo>
                    <a:cubicBezTo>
                      <a:pt x="224" y="1509"/>
                      <a:pt x="186" y="1490"/>
                      <a:pt x="147" y="1490"/>
                    </a:cubicBezTo>
                    <a:cubicBezTo>
                      <a:pt x="75" y="1490"/>
                      <a:pt x="1" y="1556"/>
                      <a:pt x="35" y="1644"/>
                    </a:cubicBezTo>
                    <a:cubicBezTo>
                      <a:pt x="102" y="1824"/>
                      <a:pt x="193" y="2004"/>
                      <a:pt x="298" y="2170"/>
                    </a:cubicBezTo>
                    <a:cubicBezTo>
                      <a:pt x="599" y="2598"/>
                      <a:pt x="1155" y="2854"/>
                      <a:pt x="1756" y="2854"/>
                    </a:cubicBezTo>
                    <a:cubicBezTo>
                      <a:pt x="1862" y="2854"/>
                      <a:pt x="1967" y="2846"/>
                      <a:pt x="2072" y="2831"/>
                    </a:cubicBezTo>
                    <a:cubicBezTo>
                      <a:pt x="2651" y="2741"/>
                      <a:pt x="3245" y="2493"/>
                      <a:pt x="3831" y="2080"/>
                    </a:cubicBezTo>
                    <a:cubicBezTo>
                      <a:pt x="3854" y="2057"/>
                      <a:pt x="3869" y="2035"/>
                      <a:pt x="3877" y="2004"/>
                    </a:cubicBezTo>
                    <a:cubicBezTo>
                      <a:pt x="3937" y="1726"/>
                      <a:pt x="3922" y="290"/>
                      <a:pt x="3922" y="125"/>
                    </a:cubicBezTo>
                    <a:cubicBezTo>
                      <a:pt x="3929" y="42"/>
                      <a:pt x="3867" y="1"/>
                      <a:pt x="380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29" name="Google Shape;390;p27">
                <a:extLst>
                  <a:ext uri="{FF2B5EF4-FFF2-40B4-BE49-F238E27FC236}">
                    <a16:creationId xmlns:a16="http://schemas.microsoft.com/office/drawing/2014/main" id="{EB21D891-599B-1AF8-CC1F-15ED2B1CE17C}"/>
                  </a:ext>
                </a:extLst>
              </p:cNvPr>
              <p:cNvSpPr/>
              <p:nvPr/>
            </p:nvSpPr>
            <p:spPr>
              <a:xfrm>
                <a:off x="3013400" y="3802225"/>
                <a:ext cx="1081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4326" h="1183" extrusionOk="0">
                    <a:moveTo>
                      <a:pt x="4197" y="1"/>
                    </a:moveTo>
                    <a:cubicBezTo>
                      <a:pt x="4163" y="1"/>
                      <a:pt x="4129" y="14"/>
                      <a:pt x="4108" y="40"/>
                    </a:cubicBezTo>
                    <a:cubicBezTo>
                      <a:pt x="3615" y="626"/>
                      <a:pt x="2894" y="954"/>
                      <a:pt x="2148" y="954"/>
                    </a:cubicBezTo>
                    <a:cubicBezTo>
                      <a:pt x="1995" y="954"/>
                      <a:pt x="1841" y="940"/>
                      <a:pt x="1687" y="912"/>
                    </a:cubicBezTo>
                    <a:cubicBezTo>
                      <a:pt x="1168" y="807"/>
                      <a:pt x="687" y="544"/>
                      <a:pt x="229" y="288"/>
                    </a:cubicBezTo>
                    <a:cubicBezTo>
                      <a:pt x="208" y="277"/>
                      <a:pt x="188" y="272"/>
                      <a:pt x="169" y="272"/>
                    </a:cubicBezTo>
                    <a:cubicBezTo>
                      <a:pt x="65" y="272"/>
                      <a:pt x="1" y="427"/>
                      <a:pt x="116" y="491"/>
                    </a:cubicBezTo>
                    <a:cubicBezTo>
                      <a:pt x="597" y="754"/>
                      <a:pt x="1086" y="1025"/>
                      <a:pt x="1642" y="1138"/>
                    </a:cubicBezTo>
                    <a:cubicBezTo>
                      <a:pt x="1807" y="1168"/>
                      <a:pt x="1973" y="1183"/>
                      <a:pt x="2146" y="1183"/>
                    </a:cubicBezTo>
                    <a:cubicBezTo>
                      <a:pt x="2965" y="1183"/>
                      <a:pt x="3754" y="822"/>
                      <a:pt x="4288" y="190"/>
                    </a:cubicBezTo>
                    <a:cubicBezTo>
                      <a:pt x="4326" y="138"/>
                      <a:pt x="4318" y="63"/>
                      <a:pt x="4273" y="25"/>
                    </a:cubicBezTo>
                    <a:cubicBezTo>
                      <a:pt x="4250" y="9"/>
                      <a:pt x="4224" y="1"/>
                      <a:pt x="419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0" name="Google Shape;391;p27">
                <a:extLst>
                  <a:ext uri="{FF2B5EF4-FFF2-40B4-BE49-F238E27FC236}">
                    <a16:creationId xmlns:a16="http://schemas.microsoft.com/office/drawing/2014/main" id="{4A4B6815-2F67-02AC-5F36-B772BF56961E}"/>
                  </a:ext>
                </a:extLst>
              </p:cNvPr>
              <p:cNvSpPr/>
              <p:nvPr/>
            </p:nvSpPr>
            <p:spPr>
              <a:xfrm>
                <a:off x="3177925" y="3502850"/>
                <a:ext cx="99450" cy="105100"/>
              </a:xfrm>
              <a:custGeom>
                <a:avLst/>
                <a:gdLst/>
                <a:ahLst/>
                <a:cxnLst/>
                <a:rect l="l" t="t" r="r" b="b"/>
                <a:pathLst>
                  <a:path w="3978" h="4204" extrusionOk="0">
                    <a:moveTo>
                      <a:pt x="2885" y="0"/>
                    </a:moveTo>
                    <a:cubicBezTo>
                      <a:pt x="2688" y="0"/>
                      <a:pt x="2491" y="52"/>
                      <a:pt x="2308" y="144"/>
                    </a:cubicBezTo>
                    <a:cubicBezTo>
                      <a:pt x="1399" y="550"/>
                      <a:pt x="647" y="1234"/>
                      <a:pt x="166" y="2106"/>
                    </a:cubicBezTo>
                    <a:lnTo>
                      <a:pt x="136" y="2572"/>
                    </a:lnTo>
                    <a:cubicBezTo>
                      <a:pt x="0" y="2918"/>
                      <a:pt x="105" y="3332"/>
                      <a:pt x="339" y="3617"/>
                    </a:cubicBezTo>
                    <a:cubicBezTo>
                      <a:pt x="594" y="3888"/>
                      <a:pt x="932" y="4076"/>
                      <a:pt x="1301" y="4151"/>
                    </a:cubicBezTo>
                    <a:cubicBezTo>
                      <a:pt x="1429" y="4174"/>
                      <a:pt x="1564" y="4196"/>
                      <a:pt x="1692" y="4204"/>
                    </a:cubicBezTo>
                    <a:cubicBezTo>
                      <a:pt x="2316" y="3422"/>
                      <a:pt x="3707" y="3046"/>
                      <a:pt x="3947" y="2016"/>
                    </a:cubicBezTo>
                    <a:cubicBezTo>
                      <a:pt x="3962" y="1971"/>
                      <a:pt x="3970" y="1918"/>
                      <a:pt x="3977" y="1873"/>
                    </a:cubicBezTo>
                    <a:cubicBezTo>
                      <a:pt x="3812" y="1745"/>
                      <a:pt x="3616" y="1670"/>
                      <a:pt x="3413" y="1655"/>
                    </a:cubicBezTo>
                    <a:cubicBezTo>
                      <a:pt x="3399" y="1655"/>
                      <a:pt x="3385" y="1654"/>
                      <a:pt x="3371" y="1654"/>
                    </a:cubicBezTo>
                    <a:cubicBezTo>
                      <a:pt x="2951" y="1654"/>
                      <a:pt x="2559" y="1866"/>
                      <a:pt x="2203" y="2091"/>
                    </a:cubicBezTo>
                    <a:cubicBezTo>
                      <a:pt x="2504" y="1753"/>
                      <a:pt x="2804" y="1415"/>
                      <a:pt x="3105" y="1076"/>
                    </a:cubicBezTo>
                    <a:cubicBezTo>
                      <a:pt x="3293" y="873"/>
                      <a:pt x="3489" y="618"/>
                      <a:pt x="3413" y="355"/>
                    </a:cubicBezTo>
                    <a:cubicBezTo>
                      <a:pt x="3353" y="152"/>
                      <a:pt x="3143" y="16"/>
                      <a:pt x="2925" y="1"/>
                    </a:cubicBezTo>
                    <a:cubicBezTo>
                      <a:pt x="2911" y="1"/>
                      <a:pt x="2898" y="0"/>
                      <a:pt x="288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1" name="Google Shape;392;p27">
                <a:extLst>
                  <a:ext uri="{FF2B5EF4-FFF2-40B4-BE49-F238E27FC236}">
                    <a16:creationId xmlns:a16="http://schemas.microsoft.com/office/drawing/2014/main" id="{ADA4BD22-4D19-57A0-A84C-A04543750CAD}"/>
                  </a:ext>
                </a:extLst>
              </p:cNvPr>
              <p:cNvSpPr/>
              <p:nvPr/>
            </p:nvSpPr>
            <p:spPr>
              <a:xfrm>
                <a:off x="3151975" y="3540250"/>
                <a:ext cx="72200" cy="89375"/>
              </a:xfrm>
              <a:custGeom>
                <a:avLst/>
                <a:gdLst/>
                <a:ahLst/>
                <a:cxnLst/>
                <a:rect l="l" t="t" r="r" b="b"/>
                <a:pathLst>
                  <a:path w="2888" h="3575" extrusionOk="0">
                    <a:moveTo>
                      <a:pt x="1171" y="0"/>
                    </a:moveTo>
                    <a:cubicBezTo>
                      <a:pt x="1113" y="0"/>
                      <a:pt x="1054" y="8"/>
                      <a:pt x="1001" y="24"/>
                    </a:cubicBezTo>
                    <a:cubicBezTo>
                      <a:pt x="805" y="84"/>
                      <a:pt x="632" y="197"/>
                      <a:pt x="504" y="362"/>
                    </a:cubicBezTo>
                    <a:lnTo>
                      <a:pt x="347" y="640"/>
                    </a:lnTo>
                    <a:cubicBezTo>
                      <a:pt x="1" y="1302"/>
                      <a:pt x="151" y="2121"/>
                      <a:pt x="444" y="2805"/>
                    </a:cubicBezTo>
                    <a:cubicBezTo>
                      <a:pt x="519" y="3008"/>
                      <a:pt x="632" y="3189"/>
                      <a:pt x="783" y="3339"/>
                    </a:cubicBezTo>
                    <a:cubicBezTo>
                      <a:pt x="959" y="3499"/>
                      <a:pt x="1198" y="3574"/>
                      <a:pt x="1438" y="3574"/>
                    </a:cubicBezTo>
                    <a:cubicBezTo>
                      <a:pt x="1618" y="3574"/>
                      <a:pt x="1798" y="3532"/>
                      <a:pt x="1955" y="3452"/>
                    </a:cubicBezTo>
                    <a:cubicBezTo>
                      <a:pt x="2331" y="3264"/>
                      <a:pt x="2602" y="2911"/>
                      <a:pt x="2782" y="2535"/>
                    </a:cubicBezTo>
                    <a:cubicBezTo>
                      <a:pt x="2843" y="2415"/>
                      <a:pt x="2873" y="2287"/>
                      <a:pt x="2880" y="2159"/>
                    </a:cubicBezTo>
                    <a:cubicBezTo>
                      <a:pt x="2888" y="2024"/>
                      <a:pt x="2820" y="1903"/>
                      <a:pt x="2700" y="1836"/>
                    </a:cubicBezTo>
                    <a:cubicBezTo>
                      <a:pt x="2648" y="1813"/>
                      <a:pt x="2592" y="1803"/>
                      <a:pt x="2535" y="1803"/>
                    </a:cubicBezTo>
                    <a:cubicBezTo>
                      <a:pt x="2517" y="1803"/>
                      <a:pt x="2499" y="1804"/>
                      <a:pt x="2482" y="1806"/>
                    </a:cubicBezTo>
                    <a:cubicBezTo>
                      <a:pt x="2228" y="1812"/>
                      <a:pt x="1980" y="1888"/>
                      <a:pt x="1768" y="2021"/>
                    </a:cubicBezTo>
                    <a:lnTo>
                      <a:pt x="1768" y="2021"/>
                    </a:lnTo>
                    <a:cubicBezTo>
                      <a:pt x="1923" y="1912"/>
                      <a:pt x="2059" y="1770"/>
                      <a:pt x="2166" y="1610"/>
                    </a:cubicBezTo>
                    <a:cubicBezTo>
                      <a:pt x="2271" y="1415"/>
                      <a:pt x="2279" y="1152"/>
                      <a:pt x="2128" y="1001"/>
                    </a:cubicBezTo>
                    <a:cubicBezTo>
                      <a:pt x="2029" y="907"/>
                      <a:pt x="1897" y="871"/>
                      <a:pt x="1764" y="871"/>
                    </a:cubicBezTo>
                    <a:cubicBezTo>
                      <a:pt x="1696" y="871"/>
                      <a:pt x="1628" y="881"/>
                      <a:pt x="1565" y="896"/>
                    </a:cubicBezTo>
                    <a:cubicBezTo>
                      <a:pt x="1377" y="943"/>
                      <a:pt x="1202" y="1031"/>
                      <a:pt x="1053" y="1153"/>
                    </a:cubicBezTo>
                    <a:lnTo>
                      <a:pt x="1053" y="1153"/>
                    </a:lnTo>
                    <a:cubicBezTo>
                      <a:pt x="1218" y="990"/>
                      <a:pt x="1357" y="804"/>
                      <a:pt x="1467" y="603"/>
                    </a:cubicBezTo>
                    <a:cubicBezTo>
                      <a:pt x="1534" y="490"/>
                      <a:pt x="1595" y="347"/>
                      <a:pt x="1549" y="219"/>
                    </a:cubicBezTo>
                    <a:cubicBezTo>
                      <a:pt x="1505" y="68"/>
                      <a:pt x="1339" y="0"/>
                      <a:pt x="117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2" name="Google Shape;393;p27">
                <a:extLst>
                  <a:ext uri="{FF2B5EF4-FFF2-40B4-BE49-F238E27FC236}">
                    <a16:creationId xmlns:a16="http://schemas.microsoft.com/office/drawing/2014/main" id="{36079079-5A8C-C0F6-3974-0BDB9362D8BA}"/>
                  </a:ext>
                </a:extLst>
              </p:cNvPr>
              <p:cNvSpPr/>
              <p:nvPr/>
            </p:nvSpPr>
            <p:spPr>
              <a:xfrm>
                <a:off x="2808400" y="3463775"/>
                <a:ext cx="100950" cy="99250"/>
              </a:xfrm>
              <a:custGeom>
                <a:avLst/>
                <a:gdLst/>
                <a:ahLst/>
                <a:cxnLst/>
                <a:rect l="l" t="t" r="r" b="b"/>
                <a:pathLst>
                  <a:path w="4038" h="3970" extrusionOk="0">
                    <a:moveTo>
                      <a:pt x="2414" y="0"/>
                    </a:moveTo>
                    <a:cubicBezTo>
                      <a:pt x="2219" y="0"/>
                      <a:pt x="2027" y="43"/>
                      <a:pt x="1850" y="136"/>
                    </a:cubicBezTo>
                    <a:cubicBezTo>
                      <a:pt x="1707" y="211"/>
                      <a:pt x="1587" y="316"/>
                      <a:pt x="1497" y="444"/>
                    </a:cubicBezTo>
                    <a:cubicBezTo>
                      <a:pt x="1264" y="820"/>
                      <a:pt x="1414" y="1309"/>
                      <a:pt x="1602" y="1699"/>
                    </a:cubicBezTo>
                    <a:cubicBezTo>
                      <a:pt x="1444" y="1444"/>
                      <a:pt x="1241" y="1218"/>
                      <a:pt x="1008" y="1023"/>
                    </a:cubicBezTo>
                    <a:cubicBezTo>
                      <a:pt x="832" y="885"/>
                      <a:pt x="611" y="800"/>
                      <a:pt x="393" y="800"/>
                    </a:cubicBezTo>
                    <a:cubicBezTo>
                      <a:pt x="313" y="800"/>
                      <a:pt x="235" y="811"/>
                      <a:pt x="159" y="835"/>
                    </a:cubicBezTo>
                    <a:cubicBezTo>
                      <a:pt x="121" y="850"/>
                      <a:pt x="91" y="865"/>
                      <a:pt x="53" y="880"/>
                    </a:cubicBezTo>
                    <a:cubicBezTo>
                      <a:pt x="1" y="1730"/>
                      <a:pt x="286" y="2557"/>
                      <a:pt x="843" y="3196"/>
                    </a:cubicBezTo>
                    <a:cubicBezTo>
                      <a:pt x="1106" y="3504"/>
                      <a:pt x="1429" y="3759"/>
                      <a:pt x="1790" y="3940"/>
                    </a:cubicBezTo>
                    <a:cubicBezTo>
                      <a:pt x="1790" y="3947"/>
                      <a:pt x="1790" y="3962"/>
                      <a:pt x="1790" y="3970"/>
                    </a:cubicBezTo>
                    <a:cubicBezTo>
                      <a:pt x="2444" y="3947"/>
                      <a:pt x="3083" y="3587"/>
                      <a:pt x="3489" y="3060"/>
                    </a:cubicBezTo>
                    <a:cubicBezTo>
                      <a:pt x="3692" y="2805"/>
                      <a:pt x="3835" y="2504"/>
                      <a:pt x="3918" y="2188"/>
                    </a:cubicBezTo>
                    <a:cubicBezTo>
                      <a:pt x="4038" y="1752"/>
                      <a:pt x="4000" y="1286"/>
                      <a:pt x="3812" y="873"/>
                    </a:cubicBezTo>
                    <a:cubicBezTo>
                      <a:pt x="3556" y="353"/>
                      <a:pt x="2976" y="0"/>
                      <a:pt x="241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3" name="Google Shape;394;p27">
                <a:extLst>
                  <a:ext uri="{FF2B5EF4-FFF2-40B4-BE49-F238E27FC236}">
                    <a16:creationId xmlns:a16="http://schemas.microsoft.com/office/drawing/2014/main" id="{4295D778-4D52-0F87-3348-C07CF46E8865}"/>
                  </a:ext>
                </a:extLst>
              </p:cNvPr>
              <p:cNvSpPr/>
              <p:nvPr/>
            </p:nvSpPr>
            <p:spPr>
              <a:xfrm>
                <a:off x="2829450" y="3515200"/>
                <a:ext cx="93825" cy="74375"/>
              </a:xfrm>
              <a:custGeom>
                <a:avLst/>
                <a:gdLst/>
                <a:ahLst/>
                <a:cxnLst/>
                <a:rect l="l" t="t" r="r" b="b"/>
                <a:pathLst>
                  <a:path w="3753" h="2975" extrusionOk="0">
                    <a:moveTo>
                      <a:pt x="1420" y="1"/>
                    </a:moveTo>
                    <a:cubicBezTo>
                      <a:pt x="1386" y="1"/>
                      <a:pt x="1351" y="4"/>
                      <a:pt x="1316" y="11"/>
                    </a:cubicBezTo>
                    <a:cubicBezTo>
                      <a:pt x="1098" y="71"/>
                      <a:pt x="971" y="312"/>
                      <a:pt x="971" y="537"/>
                    </a:cubicBezTo>
                    <a:cubicBezTo>
                      <a:pt x="977" y="739"/>
                      <a:pt x="1032" y="935"/>
                      <a:pt x="1124" y="1119"/>
                    </a:cubicBezTo>
                    <a:lnTo>
                      <a:pt x="1124" y="1119"/>
                    </a:lnTo>
                    <a:cubicBezTo>
                      <a:pt x="995" y="898"/>
                      <a:pt x="790" y="800"/>
                      <a:pt x="585" y="800"/>
                    </a:cubicBezTo>
                    <a:cubicBezTo>
                      <a:pt x="354" y="800"/>
                      <a:pt x="123" y="925"/>
                      <a:pt x="1" y="1139"/>
                    </a:cubicBezTo>
                    <a:cubicBezTo>
                      <a:pt x="264" y="1447"/>
                      <a:pt x="587" y="1702"/>
                      <a:pt x="948" y="1883"/>
                    </a:cubicBezTo>
                    <a:cubicBezTo>
                      <a:pt x="948" y="1890"/>
                      <a:pt x="948" y="1905"/>
                      <a:pt x="948" y="1913"/>
                    </a:cubicBezTo>
                    <a:cubicBezTo>
                      <a:pt x="948" y="2011"/>
                      <a:pt x="933" y="2387"/>
                      <a:pt x="926" y="2905"/>
                    </a:cubicBezTo>
                    <a:cubicBezTo>
                      <a:pt x="1110" y="2953"/>
                      <a:pt x="1312" y="2975"/>
                      <a:pt x="1517" y="2975"/>
                    </a:cubicBezTo>
                    <a:cubicBezTo>
                      <a:pt x="2121" y="2975"/>
                      <a:pt x="2758" y="2784"/>
                      <a:pt x="3106" y="2492"/>
                    </a:cubicBezTo>
                    <a:cubicBezTo>
                      <a:pt x="3587" y="2086"/>
                      <a:pt x="3752" y="1372"/>
                      <a:pt x="3549" y="770"/>
                    </a:cubicBezTo>
                    <a:cubicBezTo>
                      <a:pt x="3482" y="530"/>
                      <a:pt x="3331" y="319"/>
                      <a:pt x="3136" y="169"/>
                    </a:cubicBezTo>
                    <a:lnTo>
                      <a:pt x="3068" y="131"/>
                    </a:lnTo>
                    <a:cubicBezTo>
                      <a:pt x="2955" y="59"/>
                      <a:pt x="2823" y="22"/>
                      <a:pt x="2690" y="22"/>
                    </a:cubicBezTo>
                    <a:cubicBezTo>
                      <a:pt x="2602" y="22"/>
                      <a:pt x="2513" y="38"/>
                      <a:pt x="2429" y="71"/>
                    </a:cubicBezTo>
                    <a:cubicBezTo>
                      <a:pt x="2196" y="169"/>
                      <a:pt x="2061" y="424"/>
                      <a:pt x="2106" y="672"/>
                    </a:cubicBezTo>
                    <a:cubicBezTo>
                      <a:pt x="2046" y="492"/>
                      <a:pt x="1948" y="334"/>
                      <a:pt x="1828" y="184"/>
                    </a:cubicBezTo>
                    <a:cubicBezTo>
                      <a:pt x="1723" y="67"/>
                      <a:pt x="1574" y="1"/>
                      <a:pt x="142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4" name="Google Shape;395;p27">
                <a:extLst>
                  <a:ext uri="{FF2B5EF4-FFF2-40B4-BE49-F238E27FC236}">
                    <a16:creationId xmlns:a16="http://schemas.microsoft.com/office/drawing/2014/main" id="{9E9681B2-035C-0849-B436-E52E7A21FEA4}"/>
                  </a:ext>
                </a:extLst>
              </p:cNvPr>
              <p:cNvSpPr/>
              <p:nvPr/>
            </p:nvSpPr>
            <p:spPr>
              <a:xfrm>
                <a:off x="3128675" y="3112675"/>
                <a:ext cx="516325" cy="619100"/>
              </a:xfrm>
              <a:custGeom>
                <a:avLst/>
                <a:gdLst/>
                <a:ahLst/>
                <a:cxnLst/>
                <a:rect l="l" t="t" r="r" b="b"/>
                <a:pathLst>
                  <a:path w="20653" h="24764" extrusionOk="0">
                    <a:moveTo>
                      <a:pt x="286" y="1"/>
                    </a:moveTo>
                    <a:lnTo>
                      <a:pt x="286" y="1"/>
                    </a:lnTo>
                    <a:cubicBezTo>
                      <a:pt x="1" y="1354"/>
                      <a:pt x="166" y="2933"/>
                      <a:pt x="579" y="4076"/>
                    </a:cubicBezTo>
                    <a:cubicBezTo>
                      <a:pt x="1191" y="5757"/>
                      <a:pt x="2774" y="7170"/>
                      <a:pt x="4546" y="7170"/>
                    </a:cubicBezTo>
                    <a:cubicBezTo>
                      <a:pt x="4604" y="7170"/>
                      <a:pt x="4663" y="7169"/>
                      <a:pt x="4722" y="7165"/>
                    </a:cubicBezTo>
                    <a:lnTo>
                      <a:pt x="4722" y="7165"/>
                    </a:lnTo>
                    <a:cubicBezTo>
                      <a:pt x="3729" y="9188"/>
                      <a:pt x="3624" y="11541"/>
                      <a:pt x="4429" y="13646"/>
                    </a:cubicBezTo>
                    <a:cubicBezTo>
                      <a:pt x="4684" y="14300"/>
                      <a:pt x="5030" y="14924"/>
                      <a:pt x="5594" y="15330"/>
                    </a:cubicBezTo>
                    <a:cubicBezTo>
                      <a:pt x="6053" y="15666"/>
                      <a:pt x="6593" y="15809"/>
                      <a:pt x="7152" y="15809"/>
                    </a:cubicBezTo>
                    <a:cubicBezTo>
                      <a:pt x="8029" y="15809"/>
                      <a:pt x="8953" y="15456"/>
                      <a:pt x="9684" y="14947"/>
                    </a:cubicBezTo>
                    <a:lnTo>
                      <a:pt x="9684" y="14947"/>
                    </a:lnTo>
                    <a:cubicBezTo>
                      <a:pt x="9714" y="16240"/>
                      <a:pt x="9609" y="17540"/>
                      <a:pt x="9864" y="18811"/>
                    </a:cubicBezTo>
                    <a:cubicBezTo>
                      <a:pt x="10443" y="21705"/>
                      <a:pt x="12992" y="24028"/>
                      <a:pt x="15886" y="24622"/>
                    </a:cubicBezTo>
                    <a:cubicBezTo>
                      <a:pt x="16326" y="24711"/>
                      <a:pt x="16775" y="24763"/>
                      <a:pt x="17221" y="24763"/>
                    </a:cubicBezTo>
                    <a:cubicBezTo>
                      <a:pt x="17607" y="24763"/>
                      <a:pt x="17991" y="24724"/>
                      <a:pt x="18367" y="24637"/>
                    </a:cubicBezTo>
                    <a:cubicBezTo>
                      <a:pt x="19232" y="24427"/>
                      <a:pt x="20013" y="23983"/>
                      <a:pt x="20653" y="23367"/>
                    </a:cubicBezTo>
                    <a:lnTo>
                      <a:pt x="20653" y="22532"/>
                    </a:lnTo>
                    <a:cubicBezTo>
                      <a:pt x="20653" y="22134"/>
                      <a:pt x="20645" y="21750"/>
                      <a:pt x="20622" y="21352"/>
                    </a:cubicBezTo>
                    <a:cubicBezTo>
                      <a:pt x="20592" y="20653"/>
                      <a:pt x="20532" y="19969"/>
                      <a:pt x="20434" y="19300"/>
                    </a:cubicBezTo>
                    <a:cubicBezTo>
                      <a:pt x="20412" y="19119"/>
                      <a:pt x="20382" y="18931"/>
                      <a:pt x="20352" y="18751"/>
                    </a:cubicBezTo>
                    <a:cubicBezTo>
                      <a:pt x="20141" y="17390"/>
                      <a:pt x="19795" y="16052"/>
                      <a:pt x="19329" y="14759"/>
                    </a:cubicBezTo>
                    <a:cubicBezTo>
                      <a:pt x="19029" y="13909"/>
                      <a:pt x="18675" y="13075"/>
                      <a:pt x="18269" y="12270"/>
                    </a:cubicBezTo>
                    <a:cubicBezTo>
                      <a:pt x="18014" y="11781"/>
                      <a:pt x="17751" y="11300"/>
                      <a:pt x="17465" y="10834"/>
                    </a:cubicBezTo>
                    <a:cubicBezTo>
                      <a:pt x="16991" y="10037"/>
                      <a:pt x="16457" y="9278"/>
                      <a:pt x="15879" y="8556"/>
                    </a:cubicBezTo>
                    <a:cubicBezTo>
                      <a:pt x="15653" y="8263"/>
                      <a:pt x="15420" y="7985"/>
                      <a:pt x="15172" y="7707"/>
                    </a:cubicBezTo>
                    <a:cubicBezTo>
                      <a:pt x="11360" y="3376"/>
                      <a:pt x="5955" y="647"/>
                      <a:pt x="28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5" name="Google Shape;396;p27">
                <a:extLst>
                  <a:ext uri="{FF2B5EF4-FFF2-40B4-BE49-F238E27FC236}">
                    <a16:creationId xmlns:a16="http://schemas.microsoft.com/office/drawing/2014/main" id="{68090398-9288-4F2B-F543-0BB0ACE33EB2}"/>
                  </a:ext>
                </a:extLst>
              </p:cNvPr>
              <p:cNvSpPr/>
              <p:nvPr/>
            </p:nvSpPr>
            <p:spPr>
              <a:xfrm>
                <a:off x="2547350" y="3189000"/>
                <a:ext cx="307875" cy="380250"/>
              </a:xfrm>
              <a:custGeom>
                <a:avLst/>
                <a:gdLst/>
                <a:ahLst/>
                <a:cxnLst/>
                <a:rect l="l" t="t" r="r" b="b"/>
                <a:pathLst>
                  <a:path w="12315" h="15210" extrusionOk="0">
                    <a:moveTo>
                      <a:pt x="9488" y="0"/>
                    </a:moveTo>
                    <a:cubicBezTo>
                      <a:pt x="8736" y="459"/>
                      <a:pt x="8007" y="970"/>
                      <a:pt x="7308" y="1519"/>
                    </a:cubicBezTo>
                    <a:cubicBezTo>
                      <a:pt x="7188" y="1616"/>
                      <a:pt x="7067" y="1707"/>
                      <a:pt x="6947" y="1804"/>
                    </a:cubicBezTo>
                    <a:cubicBezTo>
                      <a:pt x="6473" y="2195"/>
                      <a:pt x="6007" y="2616"/>
                      <a:pt x="5549" y="3052"/>
                    </a:cubicBezTo>
                    <a:cubicBezTo>
                      <a:pt x="5188" y="3406"/>
                      <a:pt x="4834" y="3774"/>
                      <a:pt x="4489" y="4150"/>
                    </a:cubicBezTo>
                    <a:cubicBezTo>
                      <a:pt x="4451" y="4195"/>
                      <a:pt x="4421" y="4233"/>
                      <a:pt x="4368" y="4285"/>
                    </a:cubicBezTo>
                    <a:cubicBezTo>
                      <a:pt x="4316" y="4345"/>
                      <a:pt x="4271" y="4398"/>
                      <a:pt x="4225" y="4451"/>
                    </a:cubicBezTo>
                    <a:cubicBezTo>
                      <a:pt x="4180" y="4503"/>
                      <a:pt x="4135" y="4548"/>
                      <a:pt x="4098" y="4594"/>
                    </a:cubicBezTo>
                    <a:cubicBezTo>
                      <a:pt x="3902" y="4819"/>
                      <a:pt x="3707" y="5052"/>
                      <a:pt x="3519" y="5293"/>
                    </a:cubicBezTo>
                    <a:cubicBezTo>
                      <a:pt x="2992" y="5947"/>
                      <a:pt x="2504" y="6623"/>
                      <a:pt x="2053" y="7330"/>
                    </a:cubicBezTo>
                    <a:cubicBezTo>
                      <a:pt x="2015" y="7390"/>
                      <a:pt x="1970" y="7458"/>
                      <a:pt x="1932" y="7518"/>
                    </a:cubicBezTo>
                    <a:cubicBezTo>
                      <a:pt x="1572" y="8104"/>
                      <a:pt x="1233" y="8706"/>
                      <a:pt x="917" y="9322"/>
                    </a:cubicBezTo>
                    <a:cubicBezTo>
                      <a:pt x="1045" y="9322"/>
                      <a:pt x="1173" y="9322"/>
                      <a:pt x="1293" y="9337"/>
                    </a:cubicBezTo>
                    <a:cubicBezTo>
                      <a:pt x="1639" y="9375"/>
                      <a:pt x="2000" y="9488"/>
                      <a:pt x="2211" y="9751"/>
                    </a:cubicBezTo>
                    <a:cubicBezTo>
                      <a:pt x="2376" y="9961"/>
                      <a:pt x="2451" y="10217"/>
                      <a:pt x="2436" y="10480"/>
                    </a:cubicBezTo>
                    <a:cubicBezTo>
                      <a:pt x="2399" y="11217"/>
                      <a:pt x="1782" y="11788"/>
                      <a:pt x="1166" y="12194"/>
                    </a:cubicBezTo>
                    <a:cubicBezTo>
                      <a:pt x="797" y="12435"/>
                      <a:pt x="406" y="12653"/>
                      <a:pt x="0" y="12833"/>
                    </a:cubicBezTo>
                    <a:cubicBezTo>
                      <a:pt x="669" y="13096"/>
                      <a:pt x="1361" y="13307"/>
                      <a:pt x="2068" y="13457"/>
                    </a:cubicBezTo>
                    <a:cubicBezTo>
                      <a:pt x="2158" y="13480"/>
                      <a:pt x="2256" y="13502"/>
                      <a:pt x="2346" y="13525"/>
                    </a:cubicBezTo>
                    <a:cubicBezTo>
                      <a:pt x="2707" y="13608"/>
                      <a:pt x="3068" y="13668"/>
                      <a:pt x="3421" y="13728"/>
                    </a:cubicBezTo>
                    <a:cubicBezTo>
                      <a:pt x="6255" y="14179"/>
                      <a:pt x="9187" y="14209"/>
                      <a:pt x="11886" y="15209"/>
                    </a:cubicBezTo>
                    <a:cubicBezTo>
                      <a:pt x="11894" y="15074"/>
                      <a:pt x="11909" y="14931"/>
                      <a:pt x="11916" y="14796"/>
                    </a:cubicBezTo>
                    <a:lnTo>
                      <a:pt x="11916" y="14788"/>
                    </a:lnTo>
                    <a:cubicBezTo>
                      <a:pt x="12127" y="11939"/>
                      <a:pt x="12315" y="9074"/>
                      <a:pt x="12037" y="6240"/>
                    </a:cubicBezTo>
                    <a:cubicBezTo>
                      <a:pt x="12029" y="6157"/>
                      <a:pt x="12022" y="6075"/>
                      <a:pt x="12007" y="5992"/>
                    </a:cubicBezTo>
                    <a:cubicBezTo>
                      <a:pt x="11984" y="5759"/>
                      <a:pt x="11954" y="5533"/>
                      <a:pt x="11924" y="5300"/>
                    </a:cubicBezTo>
                    <a:lnTo>
                      <a:pt x="11901" y="5135"/>
                    </a:lnTo>
                    <a:cubicBezTo>
                      <a:pt x="11819" y="4586"/>
                      <a:pt x="11698" y="4045"/>
                      <a:pt x="11533" y="3511"/>
                    </a:cubicBezTo>
                    <a:cubicBezTo>
                      <a:pt x="11518" y="3458"/>
                      <a:pt x="11503" y="3406"/>
                      <a:pt x="11480" y="3353"/>
                    </a:cubicBezTo>
                    <a:cubicBezTo>
                      <a:pt x="11398" y="3488"/>
                      <a:pt x="11307" y="3616"/>
                      <a:pt x="11217" y="3744"/>
                    </a:cubicBezTo>
                    <a:cubicBezTo>
                      <a:pt x="10871" y="4210"/>
                      <a:pt x="10443" y="4601"/>
                      <a:pt x="9954" y="4894"/>
                    </a:cubicBezTo>
                    <a:cubicBezTo>
                      <a:pt x="9715" y="5033"/>
                      <a:pt x="9438" y="5148"/>
                      <a:pt x="9169" y="5148"/>
                    </a:cubicBezTo>
                    <a:cubicBezTo>
                      <a:pt x="9057" y="5148"/>
                      <a:pt x="8947" y="5128"/>
                      <a:pt x="8841" y="5082"/>
                    </a:cubicBezTo>
                    <a:cubicBezTo>
                      <a:pt x="8571" y="4954"/>
                      <a:pt x="8383" y="4699"/>
                      <a:pt x="8330" y="4406"/>
                    </a:cubicBezTo>
                    <a:cubicBezTo>
                      <a:pt x="8278" y="4112"/>
                      <a:pt x="8300" y="3819"/>
                      <a:pt x="8383" y="3534"/>
                    </a:cubicBezTo>
                    <a:cubicBezTo>
                      <a:pt x="8646" y="2579"/>
                      <a:pt x="9315" y="1774"/>
                      <a:pt x="10142" y="1241"/>
                    </a:cubicBezTo>
                    <a:cubicBezTo>
                      <a:pt x="10210" y="1195"/>
                      <a:pt x="10285" y="1150"/>
                      <a:pt x="10360" y="1105"/>
                    </a:cubicBezTo>
                    <a:lnTo>
                      <a:pt x="10383" y="1090"/>
                    </a:lnTo>
                    <a:cubicBezTo>
                      <a:pt x="10375" y="1083"/>
                      <a:pt x="10375" y="1075"/>
                      <a:pt x="10368" y="1075"/>
                    </a:cubicBezTo>
                    <a:cubicBezTo>
                      <a:pt x="10112" y="684"/>
                      <a:pt x="9819" y="331"/>
                      <a:pt x="948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6" name="Google Shape;397;p27">
                <a:extLst>
                  <a:ext uri="{FF2B5EF4-FFF2-40B4-BE49-F238E27FC236}">
                    <a16:creationId xmlns:a16="http://schemas.microsoft.com/office/drawing/2014/main" id="{C75E730A-0BBB-6A9B-2E35-E596ECF1C7B3}"/>
                  </a:ext>
                </a:extLst>
              </p:cNvPr>
              <p:cNvSpPr/>
              <p:nvPr/>
            </p:nvSpPr>
            <p:spPr>
              <a:xfrm>
                <a:off x="2598650" y="3478250"/>
                <a:ext cx="20735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8294" h="1955" extrusionOk="0">
                    <a:moveTo>
                      <a:pt x="8090" y="0"/>
                    </a:moveTo>
                    <a:cubicBezTo>
                      <a:pt x="5286" y="23"/>
                      <a:pt x="2527" y="669"/>
                      <a:pt x="1" y="1887"/>
                    </a:cubicBezTo>
                    <a:cubicBezTo>
                      <a:pt x="91" y="1910"/>
                      <a:pt x="189" y="1932"/>
                      <a:pt x="286" y="1955"/>
                    </a:cubicBezTo>
                    <a:cubicBezTo>
                      <a:pt x="2767" y="797"/>
                      <a:pt x="5466" y="196"/>
                      <a:pt x="8203" y="188"/>
                    </a:cubicBezTo>
                    <a:cubicBezTo>
                      <a:pt x="8255" y="188"/>
                      <a:pt x="8293" y="151"/>
                      <a:pt x="8293" y="98"/>
                    </a:cubicBezTo>
                    <a:cubicBezTo>
                      <a:pt x="8293" y="45"/>
                      <a:pt x="8255" y="0"/>
                      <a:pt x="820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7" name="Google Shape;398;p27">
                <a:extLst>
                  <a:ext uri="{FF2B5EF4-FFF2-40B4-BE49-F238E27FC236}">
                    <a16:creationId xmlns:a16="http://schemas.microsoft.com/office/drawing/2014/main" id="{6B1E87AE-6385-F66D-233F-8E9C3FAC3680}"/>
                  </a:ext>
                </a:extLst>
              </p:cNvPr>
              <p:cNvSpPr/>
              <p:nvPr/>
            </p:nvSpPr>
            <p:spPr>
              <a:xfrm>
                <a:off x="2787550" y="3338975"/>
                <a:ext cx="60550" cy="116000"/>
              </a:xfrm>
              <a:custGeom>
                <a:avLst/>
                <a:gdLst/>
                <a:ahLst/>
                <a:cxnLst/>
                <a:rect l="l" t="t" r="r" b="b"/>
                <a:pathLst>
                  <a:path w="2422" h="4640" extrusionOk="0">
                    <a:moveTo>
                      <a:pt x="2399" y="0"/>
                    </a:moveTo>
                    <a:cubicBezTo>
                      <a:pt x="2135" y="279"/>
                      <a:pt x="1887" y="579"/>
                      <a:pt x="1654" y="880"/>
                    </a:cubicBezTo>
                    <a:cubicBezTo>
                      <a:pt x="767" y="2038"/>
                      <a:pt x="218" y="3218"/>
                      <a:pt x="23" y="4383"/>
                    </a:cubicBezTo>
                    <a:cubicBezTo>
                      <a:pt x="15" y="4429"/>
                      <a:pt x="8" y="4489"/>
                      <a:pt x="0" y="4534"/>
                    </a:cubicBezTo>
                    <a:cubicBezTo>
                      <a:pt x="0" y="4586"/>
                      <a:pt x="30" y="4632"/>
                      <a:pt x="83" y="4639"/>
                    </a:cubicBezTo>
                    <a:lnTo>
                      <a:pt x="113" y="4639"/>
                    </a:lnTo>
                    <a:cubicBezTo>
                      <a:pt x="136" y="4632"/>
                      <a:pt x="151" y="4624"/>
                      <a:pt x="166" y="4601"/>
                    </a:cubicBezTo>
                    <a:cubicBezTo>
                      <a:pt x="181" y="4586"/>
                      <a:pt x="181" y="4571"/>
                      <a:pt x="181" y="4556"/>
                    </a:cubicBezTo>
                    <a:cubicBezTo>
                      <a:pt x="346" y="3376"/>
                      <a:pt x="895" y="2181"/>
                      <a:pt x="1797" y="993"/>
                    </a:cubicBezTo>
                    <a:cubicBezTo>
                      <a:pt x="2000" y="737"/>
                      <a:pt x="2211" y="489"/>
                      <a:pt x="2421" y="241"/>
                    </a:cubicBezTo>
                    <a:cubicBezTo>
                      <a:pt x="2421" y="158"/>
                      <a:pt x="2414" y="76"/>
                      <a:pt x="239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8" name="Google Shape;399;p27">
                <a:extLst>
                  <a:ext uri="{FF2B5EF4-FFF2-40B4-BE49-F238E27FC236}">
                    <a16:creationId xmlns:a16="http://schemas.microsoft.com/office/drawing/2014/main" id="{17701CDE-53A8-482E-5BC5-4C577AE01517}"/>
                  </a:ext>
                </a:extLst>
              </p:cNvPr>
              <p:cNvSpPr/>
              <p:nvPr/>
            </p:nvSpPr>
            <p:spPr>
              <a:xfrm>
                <a:off x="2656350" y="3292750"/>
                <a:ext cx="195125" cy="283100"/>
              </a:xfrm>
              <a:custGeom>
                <a:avLst/>
                <a:gdLst/>
                <a:ahLst/>
                <a:cxnLst/>
                <a:rect l="l" t="t" r="r" b="b"/>
                <a:pathLst>
                  <a:path w="7805" h="11324" extrusionOk="0">
                    <a:moveTo>
                      <a:pt x="121" y="0"/>
                    </a:moveTo>
                    <a:cubicBezTo>
                      <a:pt x="83" y="45"/>
                      <a:pt x="46" y="90"/>
                      <a:pt x="1" y="143"/>
                    </a:cubicBezTo>
                    <a:cubicBezTo>
                      <a:pt x="136" y="263"/>
                      <a:pt x="271" y="406"/>
                      <a:pt x="422" y="549"/>
                    </a:cubicBezTo>
                    <a:cubicBezTo>
                      <a:pt x="452" y="579"/>
                      <a:pt x="482" y="609"/>
                      <a:pt x="512" y="639"/>
                    </a:cubicBezTo>
                    <a:cubicBezTo>
                      <a:pt x="602" y="722"/>
                      <a:pt x="685" y="812"/>
                      <a:pt x="768" y="895"/>
                    </a:cubicBezTo>
                    <a:cubicBezTo>
                      <a:pt x="1685" y="1827"/>
                      <a:pt x="2549" y="2812"/>
                      <a:pt x="3361" y="3834"/>
                    </a:cubicBezTo>
                    <a:cubicBezTo>
                      <a:pt x="3429" y="3917"/>
                      <a:pt x="3489" y="4000"/>
                      <a:pt x="3549" y="4075"/>
                    </a:cubicBezTo>
                    <a:cubicBezTo>
                      <a:pt x="4369" y="5142"/>
                      <a:pt x="5121" y="6263"/>
                      <a:pt x="5790" y="7428"/>
                    </a:cubicBezTo>
                    <a:cubicBezTo>
                      <a:pt x="5827" y="7488"/>
                      <a:pt x="5857" y="7548"/>
                      <a:pt x="5887" y="7608"/>
                    </a:cubicBezTo>
                    <a:cubicBezTo>
                      <a:pt x="6519" y="8713"/>
                      <a:pt x="7060" y="9864"/>
                      <a:pt x="7519" y="11052"/>
                    </a:cubicBezTo>
                    <a:cubicBezTo>
                      <a:pt x="7549" y="11127"/>
                      <a:pt x="7571" y="11194"/>
                      <a:pt x="7601" y="11262"/>
                    </a:cubicBezTo>
                    <a:cubicBezTo>
                      <a:pt x="7615" y="11301"/>
                      <a:pt x="7651" y="11324"/>
                      <a:pt x="7690" y="11324"/>
                    </a:cubicBezTo>
                    <a:cubicBezTo>
                      <a:pt x="7695" y="11324"/>
                      <a:pt x="7701" y="11323"/>
                      <a:pt x="7707" y="11322"/>
                    </a:cubicBezTo>
                    <a:lnTo>
                      <a:pt x="7714" y="11322"/>
                    </a:lnTo>
                    <a:cubicBezTo>
                      <a:pt x="7774" y="11307"/>
                      <a:pt x="7804" y="11247"/>
                      <a:pt x="7782" y="11194"/>
                    </a:cubicBezTo>
                    <a:cubicBezTo>
                      <a:pt x="7707" y="11006"/>
                      <a:pt x="7639" y="10826"/>
                      <a:pt x="7564" y="10638"/>
                    </a:cubicBezTo>
                    <a:cubicBezTo>
                      <a:pt x="6977" y="9180"/>
                      <a:pt x="6256" y="7781"/>
                      <a:pt x="5421" y="6450"/>
                    </a:cubicBezTo>
                    <a:lnTo>
                      <a:pt x="5278" y="6225"/>
                    </a:lnTo>
                    <a:cubicBezTo>
                      <a:pt x="4797" y="5473"/>
                      <a:pt x="4278" y="4729"/>
                      <a:pt x="3715" y="3992"/>
                    </a:cubicBezTo>
                    <a:cubicBezTo>
                      <a:pt x="3692" y="3970"/>
                      <a:pt x="3677" y="3939"/>
                      <a:pt x="3654" y="3917"/>
                    </a:cubicBezTo>
                    <a:cubicBezTo>
                      <a:pt x="3023" y="3090"/>
                      <a:pt x="2331" y="2285"/>
                      <a:pt x="1587" y="1489"/>
                    </a:cubicBezTo>
                    <a:cubicBezTo>
                      <a:pt x="1534" y="1436"/>
                      <a:pt x="1489" y="1376"/>
                      <a:pt x="1429" y="1323"/>
                    </a:cubicBezTo>
                    <a:cubicBezTo>
                      <a:pt x="1181" y="1053"/>
                      <a:pt x="918" y="782"/>
                      <a:pt x="647" y="511"/>
                    </a:cubicBezTo>
                    <a:cubicBezTo>
                      <a:pt x="459" y="331"/>
                      <a:pt x="294" y="158"/>
                      <a:pt x="12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39" name="Google Shape;400;p27">
                <a:extLst>
                  <a:ext uri="{FF2B5EF4-FFF2-40B4-BE49-F238E27FC236}">
                    <a16:creationId xmlns:a16="http://schemas.microsoft.com/office/drawing/2014/main" id="{FD9E780F-F62C-3062-014B-6E296AF5212B}"/>
                  </a:ext>
                </a:extLst>
              </p:cNvPr>
              <p:cNvSpPr/>
              <p:nvPr/>
            </p:nvSpPr>
            <p:spPr>
              <a:xfrm>
                <a:off x="2595450" y="3372050"/>
                <a:ext cx="153600" cy="22950"/>
              </a:xfrm>
              <a:custGeom>
                <a:avLst/>
                <a:gdLst/>
                <a:ahLst/>
                <a:cxnLst/>
                <a:rect l="l" t="t" r="r" b="b"/>
                <a:pathLst>
                  <a:path w="6144" h="918" extrusionOk="0">
                    <a:moveTo>
                      <a:pt x="642" y="0"/>
                    </a:moveTo>
                    <a:cubicBezTo>
                      <a:pt x="465" y="0"/>
                      <a:pt x="289" y="3"/>
                      <a:pt x="114" y="8"/>
                    </a:cubicBezTo>
                    <a:cubicBezTo>
                      <a:pt x="76" y="68"/>
                      <a:pt x="38" y="136"/>
                      <a:pt x="1" y="196"/>
                    </a:cubicBezTo>
                    <a:cubicBezTo>
                      <a:pt x="226" y="187"/>
                      <a:pt x="453" y="183"/>
                      <a:pt x="681" y="183"/>
                    </a:cubicBezTo>
                    <a:cubicBezTo>
                      <a:pt x="2368" y="183"/>
                      <a:pt x="4144" y="427"/>
                      <a:pt x="5978" y="910"/>
                    </a:cubicBezTo>
                    <a:cubicBezTo>
                      <a:pt x="5993" y="910"/>
                      <a:pt x="6015" y="910"/>
                      <a:pt x="6030" y="918"/>
                    </a:cubicBezTo>
                    <a:lnTo>
                      <a:pt x="6068" y="918"/>
                    </a:lnTo>
                    <a:cubicBezTo>
                      <a:pt x="6098" y="910"/>
                      <a:pt x="6128" y="888"/>
                      <a:pt x="6136" y="850"/>
                    </a:cubicBezTo>
                    <a:cubicBezTo>
                      <a:pt x="6143" y="835"/>
                      <a:pt x="6143" y="828"/>
                      <a:pt x="6136" y="813"/>
                    </a:cubicBezTo>
                    <a:cubicBezTo>
                      <a:pt x="6136" y="782"/>
                      <a:pt x="6121" y="752"/>
                      <a:pt x="6090" y="737"/>
                    </a:cubicBezTo>
                    <a:lnTo>
                      <a:pt x="6075" y="737"/>
                    </a:lnTo>
                    <a:cubicBezTo>
                      <a:pt x="5985" y="715"/>
                      <a:pt x="5888" y="692"/>
                      <a:pt x="5797" y="670"/>
                    </a:cubicBezTo>
                    <a:cubicBezTo>
                      <a:pt x="4012" y="222"/>
                      <a:pt x="2288" y="0"/>
                      <a:pt x="64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0" name="Google Shape;401;p27">
                <a:extLst>
                  <a:ext uri="{FF2B5EF4-FFF2-40B4-BE49-F238E27FC236}">
                    <a16:creationId xmlns:a16="http://schemas.microsoft.com/office/drawing/2014/main" id="{60A31C01-02F4-E1CA-D745-8FF27562778E}"/>
                  </a:ext>
                </a:extLst>
              </p:cNvPr>
              <p:cNvSpPr/>
              <p:nvPr/>
            </p:nvSpPr>
            <p:spPr>
              <a:xfrm>
                <a:off x="2649400" y="3300075"/>
                <a:ext cx="280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600" extrusionOk="0">
                    <a:moveTo>
                      <a:pt x="121" y="0"/>
                    </a:moveTo>
                    <a:cubicBezTo>
                      <a:pt x="83" y="53"/>
                      <a:pt x="38" y="98"/>
                      <a:pt x="1" y="143"/>
                    </a:cubicBezTo>
                    <a:cubicBezTo>
                      <a:pt x="331" y="278"/>
                      <a:pt x="655" y="429"/>
                      <a:pt x="970" y="594"/>
                    </a:cubicBezTo>
                    <a:cubicBezTo>
                      <a:pt x="978" y="598"/>
                      <a:pt x="987" y="600"/>
                      <a:pt x="998" y="600"/>
                    </a:cubicBezTo>
                    <a:cubicBezTo>
                      <a:pt x="1008" y="600"/>
                      <a:pt x="1019" y="598"/>
                      <a:pt x="1031" y="594"/>
                    </a:cubicBezTo>
                    <a:cubicBezTo>
                      <a:pt x="1061" y="594"/>
                      <a:pt x="1083" y="579"/>
                      <a:pt x="1091" y="557"/>
                    </a:cubicBezTo>
                    <a:cubicBezTo>
                      <a:pt x="1121" y="504"/>
                      <a:pt x="1098" y="444"/>
                      <a:pt x="1046" y="421"/>
                    </a:cubicBezTo>
                    <a:cubicBezTo>
                      <a:pt x="933" y="361"/>
                      <a:pt x="805" y="301"/>
                      <a:pt x="685" y="248"/>
                    </a:cubicBezTo>
                    <a:cubicBezTo>
                      <a:pt x="497" y="158"/>
                      <a:pt x="309" y="75"/>
                      <a:pt x="12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1" name="Google Shape;402;p27">
                <a:extLst>
                  <a:ext uri="{FF2B5EF4-FFF2-40B4-BE49-F238E27FC236}">
                    <a16:creationId xmlns:a16="http://schemas.microsoft.com/office/drawing/2014/main" id="{EDB2E488-6FCF-5133-8B31-7550422BB86D}"/>
                  </a:ext>
                </a:extLst>
              </p:cNvPr>
              <p:cNvSpPr/>
              <p:nvPr/>
            </p:nvSpPr>
            <p:spPr>
              <a:xfrm>
                <a:off x="2690950" y="3226775"/>
                <a:ext cx="38725" cy="1054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4216" extrusionOk="0">
                    <a:moveTo>
                      <a:pt x="1549" y="0"/>
                    </a:moveTo>
                    <a:lnTo>
                      <a:pt x="1549" y="0"/>
                    </a:lnTo>
                    <a:cubicBezTo>
                      <a:pt x="1428" y="90"/>
                      <a:pt x="1308" y="188"/>
                      <a:pt x="1188" y="286"/>
                    </a:cubicBezTo>
                    <a:cubicBezTo>
                      <a:pt x="662" y="1338"/>
                      <a:pt x="278" y="2549"/>
                      <a:pt x="38" y="3947"/>
                    </a:cubicBezTo>
                    <a:lnTo>
                      <a:pt x="38" y="3955"/>
                    </a:lnTo>
                    <a:cubicBezTo>
                      <a:pt x="23" y="4000"/>
                      <a:pt x="15" y="4052"/>
                      <a:pt x="8" y="4105"/>
                    </a:cubicBezTo>
                    <a:cubicBezTo>
                      <a:pt x="0" y="4158"/>
                      <a:pt x="38" y="4203"/>
                      <a:pt x="83" y="4210"/>
                    </a:cubicBezTo>
                    <a:cubicBezTo>
                      <a:pt x="87" y="4214"/>
                      <a:pt x="92" y="4216"/>
                      <a:pt x="98" y="4216"/>
                    </a:cubicBezTo>
                    <a:cubicBezTo>
                      <a:pt x="103" y="4216"/>
                      <a:pt x="109" y="4214"/>
                      <a:pt x="113" y="4210"/>
                    </a:cubicBezTo>
                    <a:cubicBezTo>
                      <a:pt x="150" y="4203"/>
                      <a:pt x="180" y="4173"/>
                      <a:pt x="188" y="4135"/>
                    </a:cubicBezTo>
                    <a:lnTo>
                      <a:pt x="188" y="4113"/>
                    </a:lnTo>
                    <a:cubicBezTo>
                      <a:pt x="459" y="2511"/>
                      <a:pt x="902" y="1158"/>
                      <a:pt x="154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2" name="Google Shape;403;p27">
                <a:extLst>
                  <a:ext uri="{FF2B5EF4-FFF2-40B4-BE49-F238E27FC236}">
                    <a16:creationId xmlns:a16="http://schemas.microsoft.com/office/drawing/2014/main" id="{614DCAD7-D36A-EEF6-7E3D-13D022792EA0}"/>
                  </a:ext>
                </a:extLst>
              </p:cNvPr>
              <p:cNvSpPr/>
              <p:nvPr/>
            </p:nvSpPr>
            <p:spPr>
              <a:xfrm>
                <a:off x="2799375" y="3109175"/>
                <a:ext cx="448100" cy="254900"/>
              </a:xfrm>
              <a:custGeom>
                <a:avLst/>
                <a:gdLst/>
                <a:ahLst/>
                <a:cxnLst/>
                <a:rect l="l" t="t" r="r" b="b"/>
                <a:pathLst>
                  <a:path w="17924" h="10196" extrusionOk="0">
                    <a:moveTo>
                      <a:pt x="10958" y="0"/>
                    </a:moveTo>
                    <a:cubicBezTo>
                      <a:pt x="10744" y="0"/>
                      <a:pt x="10530" y="4"/>
                      <a:pt x="10316" y="13"/>
                    </a:cubicBezTo>
                    <a:lnTo>
                      <a:pt x="10128" y="13"/>
                    </a:lnTo>
                    <a:cubicBezTo>
                      <a:pt x="9391" y="28"/>
                      <a:pt x="8654" y="88"/>
                      <a:pt x="7917" y="186"/>
                    </a:cubicBezTo>
                    <a:lnTo>
                      <a:pt x="7827" y="201"/>
                    </a:lnTo>
                    <a:cubicBezTo>
                      <a:pt x="7760" y="208"/>
                      <a:pt x="7692" y="216"/>
                      <a:pt x="7624" y="231"/>
                    </a:cubicBezTo>
                    <a:lnTo>
                      <a:pt x="7609" y="231"/>
                    </a:lnTo>
                    <a:cubicBezTo>
                      <a:pt x="6677" y="366"/>
                      <a:pt x="5752" y="562"/>
                      <a:pt x="4835" y="817"/>
                    </a:cubicBezTo>
                    <a:cubicBezTo>
                      <a:pt x="4437" y="923"/>
                      <a:pt x="4038" y="1050"/>
                      <a:pt x="3647" y="1186"/>
                    </a:cubicBezTo>
                    <a:cubicBezTo>
                      <a:pt x="2850" y="1456"/>
                      <a:pt x="2076" y="1772"/>
                      <a:pt x="1317" y="2141"/>
                    </a:cubicBezTo>
                    <a:cubicBezTo>
                      <a:pt x="1091" y="2486"/>
                      <a:pt x="881" y="2855"/>
                      <a:pt x="693" y="3223"/>
                    </a:cubicBezTo>
                    <a:cubicBezTo>
                      <a:pt x="527" y="3561"/>
                      <a:pt x="384" y="3907"/>
                      <a:pt x="272" y="4261"/>
                    </a:cubicBezTo>
                    <a:cubicBezTo>
                      <a:pt x="272" y="4268"/>
                      <a:pt x="264" y="4276"/>
                      <a:pt x="264" y="4291"/>
                    </a:cubicBezTo>
                    <a:cubicBezTo>
                      <a:pt x="84" y="4877"/>
                      <a:pt x="1" y="5479"/>
                      <a:pt x="144" y="6072"/>
                    </a:cubicBezTo>
                    <a:cubicBezTo>
                      <a:pt x="234" y="6441"/>
                      <a:pt x="392" y="6787"/>
                      <a:pt x="610" y="7095"/>
                    </a:cubicBezTo>
                    <a:cubicBezTo>
                      <a:pt x="647" y="7148"/>
                      <a:pt x="685" y="7200"/>
                      <a:pt x="723" y="7245"/>
                    </a:cubicBezTo>
                    <a:cubicBezTo>
                      <a:pt x="738" y="7275"/>
                      <a:pt x="760" y="7305"/>
                      <a:pt x="783" y="7328"/>
                    </a:cubicBezTo>
                    <a:cubicBezTo>
                      <a:pt x="933" y="7523"/>
                      <a:pt x="1099" y="7696"/>
                      <a:pt x="1271" y="7862"/>
                    </a:cubicBezTo>
                    <a:cubicBezTo>
                      <a:pt x="1444" y="8027"/>
                      <a:pt x="1632" y="8185"/>
                      <a:pt x="1828" y="8328"/>
                    </a:cubicBezTo>
                    <a:cubicBezTo>
                      <a:pt x="2061" y="8516"/>
                      <a:pt x="2317" y="8689"/>
                      <a:pt x="2580" y="8839"/>
                    </a:cubicBezTo>
                    <a:cubicBezTo>
                      <a:pt x="3031" y="8095"/>
                      <a:pt x="3933" y="7441"/>
                      <a:pt x="4474" y="7065"/>
                    </a:cubicBezTo>
                    <a:cubicBezTo>
                      <a:pt x="5046" y="6666"/>
                      <a:pt x="5700" y="6343"/>
                      <a:pt x="6391" y="6283"/>
                    </a:cubicBezTo>
                    <a:cubicBezTo>
                      <a:pt x="6457" y="6277"/>
                      <a:pt x="6524" y="6274"/>
                      <a:pt x="6591" y="6274"/>
                    </a:cubicBezTo>
                    <a:cubicBezTo>
                      <a:pt x="6876" y="6274"/>
                      <a:pt x="7163" y="6333"/>
                      <a:pt x="7376" y="6516"/>
                    </a:cubicBezTo>
                    <a:cubicBezTo>
                      <a:pt x="7572" y="6689"/>
                      <a:pt x="7699" y="6922"/>
                      <a:pt x="7729" y="7185"/>
                    </a:cubicBezTo>
                    <a:cubicBezTo>
                      <a:pt x="7835" y="7914"/>
                      <a:pt x="7339" y="8591"/>
                      <a:pt x="6812" y="9110"/>
                    </a:cubicBezTo>
                    <a:cubicBezTo>
                      <a:pt x="6489" y="9418"/>
                      <a:pt x="6151" y="9704"/>
                      <a:pt x="5790" y="9967"/>
                    </a:cubicBezTo>
                    <a:cubicBezTo>
                      <a:pt x="6497" y="10087"/>
                      <a:pt x="7218" y="10162"/>
                      <a:pt x="7947" y="10185"/>
                    </a:cubicBezTo>
                    <a:cubicBezTo>
                      <a:pt x="8045" y="10185"/>
                      <a:pt x="8143" y="10192"/>
                      <a:pt x="8241" y="10192"/>
                    </a:cubicBezTo>
                    <a:cubicBezTo>
                      <a:pt x="8349" y="10195"/>
                      <a:pt x="8456" y="10195"/>
                      <a:pt x="8563" y="10195"/>
                    </a:cubicBezTo>
                    <a:cubicBezTo>
                      <a:pt x="8820" y="10195"/>
                      <a:pt x="9076" y="10190"/>
                      <a:pt x="9331" y="10185"/>
                    </a:cubicBezTo>
                    <a:cubicBezTo>
                      <a:pt x="11345" y="10116"/>
                      <a:pt x="13366" y="9837"/>
                      <a:pt x="15371" y="9837"/>
                    </a:cubicBezTo>
                    <a:cubicBezTo>
                      <a:pt x="16226" y="9837"/>
                      <a:pt x="17077" y="9888"/>
                      <a:pt x="17924" y="10027"/>
                    </a:cubicBezTo>
                    <a:cubicBezTo>
                      <a:pt x="17909" y="9892"/>
                      <a:pt x="17894" y="9756"/>
                      <a:pt x="17879" y="9613"/>
                    </a:cubicBezTo>
                    <a:cubicBezTo>
                      <a:pt x="17540" y="6779"/>
                      <a:pt x="17180" y="3922"/>
                      <a:pt x="16368" y="1201"/>
                    </a:cubicBezTo>
                    <a:cubicBezTo>
                      <a:pt x="16345" y="1126"/>
                      <a:pt x="16323" y="1043"/>
                      <a:pt x="16300" y="968"/>
                    </a:cubicBezTo>
                    <a:cubicBezTo>
                      <a:pt x="16262" y="855"/>
                      <a:pt x="16232" y="742"/>
                      <a:pt x="16195" y="629"/>
                    </a:cubicBezTo>
                    <a:cubicBezTo>
                      <a:pt x="15496" y="464"/>
                      <a:pt x="14789" y="329"/>
                      <a:pt x="14082" y="238"/>
                    </a:cubicBezTo>
                    <a:cubicBezTo>
                      <a:pt x="14075" y="246"/>
                      <a:pt x="14060" y="261"/>
                      <a:pt x="14052" y="269"/>
                    </a:cubicBezTo>
                    <a:cubicBezTo>
                      <a:pt x="13801" y="487"/>
                      <a:pt x="13484" y="684"/>
                      <a:pt x="13157" y="684"/>
                    </a:cubicBezTo>
                    <a:cubicBezTo>
                      <a:pt x="13102" y="684"/>
                      <a:pt x="13047" y="679"/>
                      <a:pt x="12992" y="667"/>
                    </a:cubicBezTo>
                    <a:cubicBezTo>
                      <a:pt x="12706" y="584"/>
                      <a:pt x="12473" y="374"/>
                      <a:pt x="12361" y="96"/>
                    </a:cubicBezTo>
                    <a:cubicBezTo>
                      <a:pt x="12353" y="81"/>
                      <a:pt x="12353" y="66"/>
                      <a:pt x="12346" y="51"/>
                    </a:cubicBezTo>
                    <a:cubicBezTo>
                      <a:pt x="12240" y="43"/>
                      <a:pt x="12135" y="35"/>
                      <a:pt x="12030" y="35"/>
                    </a:cubicBezTo>
                    <a:cubicBezTo>
                      <a:pt x="11673" y="12"/>
                      <a:pt x="11316" y="0"/>
                      <a:pt x="1095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3" name="Google Shape;404;p27">
                <a:extLst>
                  <a:ext uri="{FF2B5EF4-FFF2-40B4-BE49-F238E27FC236}">
                    <a16:creationId xmlns:a16="http://schemas.microsoft.com/office/drawing/2014/main" id="{C9526E25-E756-CBE5-7135-07C811BB6F3D}"/>
                  </a:ext>
                </a:extLst>
              </p:cNvPr>
              <p:cNvSpPr/>
              <p:nvPr/>
            </p:nvSpPr>
            <p:spPr>
              <a:xfrm>
                <a:off x="2997850" y="3278625"/>
                <a:ext cx="195125" cy="85375"/>
              </a:xfrm>
              <a:custGeom>
                <a:avLst/>
                <a:gdLst/>
                <a:ahLst/>
                <a:cxnLst/>
                <a:rect l="l" t="t" r="r" b="b"/>
                <a:pathLst>
                  <a:path w="7805" h="3415" extrusionOk="0">
                    <a:moveTo>
                      <a:pt x="7708" y="0"/>
                    </a:moveTo>
                    <a:cubicBezTo>
                      <a:pt x="7703" y="0"/>
                      <a:pt x="7697" y="0"/>
                      <a:pt x="7692" y="1"/>
                    </a:cubicBezTo>
                    <a:cubicBezTo>
                      <a:pt x="7662" y="1"/>
                      <a:pt x="7624" y="16"/>
                      <a:pt x="7587" y="24"/>
                    </a:cubicBezTo>
                    <a:cubicBezTo>
                      <a:pt x="4843" y="573"/>
                      <a:pt x="2249" y="1730"/>
                      <a:pt x="1" y="3399"/>
                    </a:cubicBezTo>
                    <a:cubicBezTo>
                      <a:pt x="91" y="3399"/>
                      <a:pt x="196" y="3414"/>
                      <a:pt x="294" y="3414"/>
                    </a:cubicBezTo>
                    <a:cubicBezTo>
                      <a:pt x="2504" y="1805"/>
                      <a:pt x="5046" y="700"/>
                      <a:pt x="7730" y="182"/>
                    </a:cubicBezTo>
                    <a:cubicBezTo>
                      <a:pt x="7775" y="167"/>
                      <a:pt x="7805" y="121"/>
                      <a:pt x="7797" y="69"/>
                    </a:cubicBezTo>
                    <a:cubicBezTo>
                      <a:pt x="7790" y="28"/>
                      <a:pt x="7753" y="0"/>
                      <a:pt x="770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4" name="Google Shape;405;p27">
                <a:extLst>
                  <a:ext uri="{FF2B5EF4-FFF2-40B4-BE49-F238E27FC236}">
                    <a16:creationId xmlns:a16="http://schemas.microsoft.com/office/drawing/2014/main" id="{C0F24771-F728-079D-C5A8-C5D688AD3A7B}"/>
                  </a:ext>
                </a:extLst>
              </p:cNvPr>
              <p:cNvSpPr/>
              <p:nvPr/>
            </p:nvSpPr>
            <p:spPr>
              <a:xfrm>
                <a:off x="3168525" y="3133175"/>
                <a:ext cx="40050" cy="125000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5000" extrusionOk="0">
                    <a:moveTo>
                      <a:pt x="1526" y="0"/>
                    </a:moveTo>
                    <a:cubicBezTo>
                      <a:pt x="1324" y="331"/>
                      <a:pt x="1136" y="662"/>
                      <a:pt x="963" y="1008"/>
                    </a:cubicBezTo>
                    <a:cubicBezTo>
                      <a:pt x="316" y="2316"/>
                      <a:pt x="0" y="3571"/>
                      <a:pt x="30" y="4752"/>
                    </a:cubicBezTo>
                    <a:lnTo>
                      <a:pt x="38" y="4909"/>
                    </a:lnTo>
                    <a:cubicBezTo>
                      <a:pt x="45" y="4962"/>
                      <a:pt x="83" y="5000"/>
                      <a:pt x="136" y="5000"/>
                    </a:cubicBezTo>
                    <a:cubicBezTo>
                      <a:pt x="143" y="5000"/>
                      <a:pt x="151" y="4992"/>
                      <a:pt x="166" y="4992"/>
                    </a:cubicBezTo>
                    <a:cubicBezTo>
                      <a:pt x="188" y="4985"/>
                      <a:pt x="203" y="4970"/>
                      <a:pt x="211" y="4947"/>
                    </a:cubicBezTo>
                    <a:cubicBezTo>
                      <a:pt x="218" y="4932"/>
                      <a:pt x="226" y="4917"/>
                      <a:pt x="218" y="4902"/>
                    </a:cubicBezTo>
                    <a:cubicBezTo>
                      <a:pt x="158" y="3707"/>
                      <a:pt x="459" y="2429"/>
                      <a:pt x="1128" y="1090"/>
                    </a:cubicBezTo>
                    <a:cubicBezTo>
                      <a:pt x="1278" y="797"/>
                      <a:pt x="1436" y="519"/>
                      <a:pt x="1602" y="233"/>
                    </a:cubicBezTo>
                    <a:cubicBezTo>
                      <a:pt x="1579" y="158"/>
                      <a:pt x="1557" y="75"/>
                      <a:pt x="15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5" name="Google Shape;406;p27">
                <a:extLst>
                  <a:ext uri="{FF2B5EF4-FFF2-40B4-BE49-F238E27FC236}">
                    <a16:creationId xmlns:a16="http://schemas.microsoft.com/office/drawing/2014/main" id="{D78DD573-4674-1500-6948-AD1960AE1552}"/>
                  </a:ext>
                </a:extLst>
              </p:cNvPr>
              <p:cNvSpPr/>
              <p:nvPr/>
            </p:nvSpPr>
            <p:spPr>
              <a:xfrm>
                <a:off x="2990150" y="3114000"/>
                <a:ext cx="265050" cy="251650"/>
              </a:xfrm>
              <a:custGeom>
                <a:avLst/>
                <a:gdLst/>
                <a:ahLst/>
                <a:cxnLst/>
                <a:rect l="l" t="t" r="r" b="b"/>
                <a:pathLst>
                  <a:path w="10602" h="10066" extrusionOk="0">
                    <a:moveTo>
                      <a:pt x="301" y="0"/>
                    </a:moveTo>
                    <a:lnTo>
                      <a:pt x="204" y="15"/>
                    </a:lnTo>
                    <a:cubicBezTo>
                      <a:pt x="136" y="23"/>
                      <a:pt x="68" y="38"/>
                      <a:pt x="1" y="45"/>
                    </a:cubicBezTo>
                    <a:cubicBezTo>
                      <a:pt x="399" y="279"/>
                      <a:pt x="828" y="542"/>
                      <a:pt x="1316" y="872"/>
                    </a:cubicBezTo>
                    <a:lnTo>
                      <a:pt x="1422" y="940"/>
                    </a:lnTo>
                    <a:cubicBezTo>
                      <a:pt x="1527" y="1008"/>
                      <a:pt x="1625" y="1083"/>
                      <a:pt x="1722" y="1151"/>
                    </a:cubicBezTo>
                    <a:cubicBezTo>
                      <a:pt x="2797" y="1887"/>
                      <a:pt x="3835" y="2684"/>
                      <a:pt x="4827" y="3541"/>
                    </a:cubicBezTo>
                    <a:lnTo>
                      <a:pt x="5053" y="3744"/>
                    </a:lnTo>
                    <a:cubicBezTo>
                      <a:pt x="6068" y="4631"/>
                      <a:pt x="7015" y="5586"/>
                      <a:pt x="7902" y="6609"/>
                    </a:cubicBezTo>
                    <a:cubicBezTo>
                      <a:pt x="7947" y="6661"/>
                      <a:pt x="7985" y="6714"/>
                      <a:pt x="8030" y="6767"/>
                    </a:cubicBezTo>
                    <a:cubicBezTo>
                      <a:pt x="8857" y="7729"/>
                      <a:pt x="9616" y="8759"/>
                      <a:pt x="10285" y="9834"/>
                    </a:cubicBezTo>
                    <a:cubicBezTo>
                      <a:pt x="10330" y="9894"/>
                      <a:pt x="10368" y="9954"/>
                      <a:pt x="10406" y="10022"/>
                    </a:cubicBezTo>
                    <a:cubicBezTo>
                      <a:pt x="10422" y="10050"/>
                      <a:pt x="10456" y="10065"/>
                      <a:pt x="10487" y="10065"/>
                    </a:cubicBezTo>
                    <a:cubicBezTo>
                      <a:pt x="10498" y="10065"/>
                      <a:pt x="10509" y="10063"/>
                      <a:pt x="10518" y="10059"/>
                    </a:cubicBezTo>
                    <a:cubicBezTo>
                      <a:pt x="10526" y="10059"/>
                      <a:pt x="10526" y="10059"/>
                      <a:pt x="10533" y="10052"/>
                    </a:cubicBezTo>
                    <a:cubicBezTo>
                      <a:pt x="10579" y="10029"/>
                      <a:pt x="10601" y="9969"/>
                      <a:pt x="10579" y="9924"/>
                    </a:cubicBezTo>
                    <a:cubicBezTo>
                      <a:pt x="10473" y="9759"/>
                      <a:pt x="10368" y="9586"/>
                      <a:pt x="10255" y="9420"/>
                    </a:cubicBezTo>
                    <a:cubicBezTo>
                      <a:pt x="9406" y="8105"/>
                      <a:pt x="8436" y="6864"/>
                      <a:pt x="7361" y="5714"/>
                    </a:cubicBezTo>
                    <a:lnTo>
                      <a:pt x="7180" y="5526"/>
                    </a:lnTo>
                    <a:cubicBezTo>
                      <a:pt x="6564" y="4872"/>
                      <a:pt x="5910" y="4241"/>
                      <a:pt x="5218" y="3624"/>
                    </a:cubicBezTo>
                    <a:cubicBezTo>
                      <a:pt x="5196" y="3609"/>
                      <a:pt x="5166" y="3586"/>
                      <a:pt x="5143" y="3564"/>
                    </a:cubicBezTo>
                    <a:cubicBezTo>
                      <a:pt x="4361" y="2880"/>
                      <a:pt x="3534" y="2211"/>
                      <a:pt x="2655" y="1572"/>
                    </a:cubicBezTo>
                    <a:cubicBezTo>
                      <a:pt x="2587" y="1534"/>
                      <a:pt x="2527" y="1481"/>
                      <a:pt x="2467" y="1436"/>
                    </a:cubicBezTo>
                    <a:cubicBezTo>
                      <a:pt x="2158" y="1218"/>
                      <a:pt x="1850" y="1008"/>
                      <a:pt x="1534" y="797"/>
                    </a:cubicBezTo>
                    <a:cubicBezTo>
                      <a:pt x="1083" y="489"/>
                      <a:pt x="677" y="226"/>
                      <a:pt x="30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6" name="Google Shape;407;p27">
                <a:extLst>
                  <a:ext uri="{FF2B5EF4-FFF2-40B4-BE49-F238E27FC236}">
                    <a16:creationId xmlns:a16="http://schemas.microsoft.com/office/drawing/2014/main" id="{6513F643-0DC9-5862-A302-E18D49D6AFDA}"/>
                  </a:ext>
                </a:extLst>
              </p:cNvPr>
              <p:cNvSpPr/>
              <p:nvPr/>
            </p:nvSpPr>
            <p:spPr>
              <a:xfrm>
                <a:off x="2814600" y="3201750"/>
                <a:ext cx="305650" cy="88575"/>
              </a:xfrm>
              <a:custGeom>
                <a:avLst/>
                <a:gdLst/>
                <a:ahLst/>
                <a:cxnLst/>
                <a:rect l="l" t="t" r="r" b="b"/>
                <a:pathLst>
                  <a:path w="12226" h="3543" extrusionOk="0">
                    <a:moveTo>
                      <a:pt x="10518" y="0"/>
                    </a:moveTo>
                    <a:cubicBezTo>
                      <a:pt x="8506" y="0"/>
                      <a:pt x="6624" y="268"/>
                      <a:pt x="4903" y="798"/>
                    </a:cubicBezTo>
                    <a:cubicBezTo>
                      <a:pt x="3121" y="1332"/>
                      <a:pt x="1452" y="2212"/>
                      <a:pt x="1" y="3384"/>
                    </a:cubicBezTo>
                    <a:cubicBezTo>
                      <a:pt x="31" y="3437"/>
                      <a:pt x="69" y="3490"/>
                      <a:pt x="106" y="3542"/>
                    </a:cubicBezTo>
                    <a:cubicBezTo>
                      <a:pt x="1542" y="2369"/>
                      <a:pt x="3189" y="1497"/>
                      <a:pt x="4955" y="964"/>
                    </a:cubicBezTo>
                    <a:cubicBezTo>
                      <a:pt x="6657" y="442"/>
                      <a:pt x="8525" y="174"/>
                      <a:pt x="10522" y="174"/>
                    </a:cubicBezTo>
                    <a:cubicBezTo>
                      <a:pt x="11032" y="174"/>
                      <a:pt x="11549" y="192"/>
                      <a:pt x="12075" y="227"/>
                    </a:cubicBezTo>
                    <a:lnTo>
                      <a:pt x="12165" y="227"/>
                    </a:lnTo>
                    <a:cubicBezTo>
                      <a:pt x="12195" y="212"/>
                      <a:pt x="12218" y="182"/>
                      <a:pt x="12225" y="152"/>
                    </a:cubicBezTo>
                    <a:cubicBezTo>
                      <a:pt x="12225" y="137"/>
                      <a:pt x="12225" y="122"/>
                      <a:pt x="12225" y="114"/>
                    </a:cubicBezTo>
                    <a:cubicBezTo>
                      <a:pt x="12210" y="84"/>
                      <a:pt x="12188" y="61"/>
                      <a:pt x="12150" y="54"/>
                    </a:cubicBezTo>
                    <a:lnTo>
                      <a:pt x="12143" y="54"/>
                    </a:lnTo>
                    <a:cubicBezTo>
                      <a:pt x="12045" y="46"/>
                      <a:pt x="11955" y="39"/>
                      <a:pt x="11857" y="39"/>
                    </a:cubicBezTo>
                    <a:cubicBezTo>
                      <a:pt x="11405" y="13"/>
                      <a:pt x="10958" y="0"/>
                      <a:pt x="1051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247" name="Google Shape;408;p27">
                <a:extLst>
                  <a:ext uri="{FF2B5EF4-FFF2-40B4-BE49-F238E27FC236}">
                    <a16:creationId xmlns:a16="http://schemas.microsoft.com/office/drawing/2014/main" id="{2C23B02C-9D64-A232-F4CC-361662E91B95}"/>
                  </a:ext>
                </a:extLst>
              </p:cNvPr>
              <p:cNvSpPr/>
              <p:nvPr/>
            </p:nvSpPr>
            <p:spPr>
              <a:xfrm>
                <a:off x="3051050" y="3109475"/>
                <a:ext cx="6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859" extrusionOk="0">
                    <a:moveTo>
                      <a:pt x="61" y="1"/>
                    </a:moveTo>
                    <a:cubicBezTo>
                      <a:pt x="23" y="535"/>
                      <a:pt x="1" y="1076"/>
                      <a:pt x="16" y="1610"/>
                    </a:cubicBezTo>
                    <a:lnTo>
                      <a:pt x="16" y="1768"/>
                    </a:lnTo>
                    <a:cubicBezTo>
                      <a:pt x="16" y="1816"/>
                      <a:pt x="54" y="1859"/>
                      <a:pt x="96" y="1859"/>
                    </a:cubicBezTo>
                    <a:cubicBezTo>
                      <a:pt x="99" y="1859"/>
                      <a:pt x="103" y="1858"/>
                      <a:pt x="106" y="1858"/>
                    </a:cubicBezTo>
                    <a:cubicBezTo>
                      <a:pt x="121" y="1858"/>
                      <a:pt x="128" y="1858"/>
                      <a:pt x="136" y="1850"/>
                    </a:cubicBezTo>
                    <a:cubicBezTo>
                      <a:pt x="173" y="1843"/>
                      <a:pt x="196" y="1805"/>
                      <a:pt x="196" y="1768"/>
                    </a:cubicBezTo>
                    <a:lnTo>
                      <a:pt x="196" y="1745"/>
                    </a:lnTo>
                    <a:cubicBezTo>
                      <a:pt x="181" y="1159"/>
                      <a:pt x="196" y="580"/>
                      <a:pt x="24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4" name="Google Shape;409;p27">
                <a:extLst>
                  <a:ext uri="{FF2B5EF4-FFF2-40B4-BE49-F238E27FC236}">
                    <a16:creationId xmlns:a16="http://schemas.microsoft.com/office/drawing/2014/main" id="{0B11E88B-4037-CCDB-BA74-B7E7F41E70B0}"/>
                  </a:ext>
                </a:extLst>
              </p:cNvPr>
              <p:cNvSpPr/>
              <p:nvPr/>
            </p:nvSpPr>
            <p:spPr>
              <a:xfrm>
                <a:off x="3206675" y="3836300"/>
                <a:ext cx="438325" cy="359950"/>
              </a:xfrm>
              <a:custGeom>
                <a:avLst/>
                <a:gdLst/>
                <a:ahLst/>
                <a:cxnLst/>
                <a:rect l="l" t="t" r="r" b="b"/>
                <a:pathLst>
                  <a:path w="17533" h="14398" extrusionOk="0">
                    <a:moveTo>
                      <a:pt x="17533" y="0"/>
                    </a:moveTo>
                    <a:cubicBezTo>
                      <a:pt x="17202" y="30"/>
                      <a:pt x="16863" y="98"/>
                      <a:pt x="16548" y="196"/>
                    </a:cubicBezTo>
                    <a:cubicBezTo>
                      <a:pt x="15818" y="444"/>
                      <a:pt x="15149" y="850"/>
                      <a:pt x="14593" y="1383"/>
                    </a:cubicBezTo>
                    <a:cubicBezTo>
                      <a:pt x="12939" y="2925"/>
                      <a:pt x="12187" y="5368"/>
                      <a:pt x="12691" y="7571"/>
                    </a:cubicBezTo>
                    <a:lnTo>
                      <a:pt x="12691" y="7571"/>
                    </a:lnTo>
                    <a:cubicBezTo>
                      <a:pt x="12112" y="6819"/>
                      <a:pt x="11435" y="6150"/>
                      <a:pt x="10684" y="5586"/>
                    </a:cubicBezTo>
                    <a:cubicBezTo>
                      <a:pt x="10030" y="5105"/>
                      <a:pt x="9278" y="4684"/>
                      <a:pt x="8466" y="4631"/>
                    </a:cubicBezTo>
                    <a:cubicBezTo>
                      <a:pt x="8412" y="4628"/>
                      <a:pt x="8359" y="4626"/>
                      <a:pt x="8306" y="4626"/>
                    </a:cubicBezTo>
                    <a:cubicBezTo>
                      <a:pt x="6795" y="4626"/>
                      <a:pt x="5503" y="5953"/>
                      <a:pt x="5053" y="7405"/>
                    </a:cubicBezTo>
                    <a:cubicBezTo>
                      <a:pt x="4586" y="8917"/>
                      <a:pt x="4812" y="10548"/>
                      <a:pt x="5045" y="12112"/>
                    </a:cubicBezTo>
                    <a:cubicBezTo>
                      <a:pt x="4462" y="11671"/>
                      <a:pt x="3803" y="11472"/>
                      <a:pt x="3158" y="11472"/>
                    </a:cubicBezTo>
                    <a:cubicBezTo>
                      <a:pt x="1602" y="11472"/>
                      <a:pt x="128" y="12637"/>
                      <a:pt x="0" y="14397"/>
                    </a:cubicBezTo>
                    <a:lnTo>
                      <a:pt x="17533" y="14397"/>
                    </a:lnTo>
                    <a:lnTo>
                      <a:pt x="1753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5" name="Google Shape;410;p27">
                <a:extLst>
                  <a:ext uri="{FF2B5EF4-FFF2-40B4-BE49-F238E27FC236}">
                    <a16:creationId xmlns:a16="http://schemas.microsoft.com/office/drawing/2014/main" id="{5B4A7A24-9546-10C4-C612-7B882328B31C}"/>
                  </a:ext>
                </a:extLst>
              </p:cNvPr>
              <p:cNvSpPr/>
              <p:nvPr/>
            </p:nvSpPr>
            <p:spPr>
              <a:xfrm>
                <a:off x="2513525" y="4020375"/>
                <a:ext cx="457100" cy="175500"/>
              </a:xfrm>
              <a:custGeom>
                <a:avLst/>
                <a:gdLst/>
                <a:ahLst/>
                <a:cxnLst/>
                <a:rect l="l" t="t" r="r" b="b"/>
                <a:pathLst>
                  <a:path w="18284" h="7020" extrusionOk="0">
                    <a:moveTo>
                      <a:pt x="16330" y="0"/>
                    </a:moveTo>
                    <a:cubicBezTo>
                      <a:pt x="15887" y="0"/>
                      <a:pt x="15443" y="16"/>
                      <a:pt x="14998" y="50"/>
                    </a:cubicBezTo>
                    <a:lnTo>
                      <a:pt x="14991" y="50"/>
                    </a:lnTo>
                    <a:cubicBezTo>
                      <a:pt x="14623" y="80"/>
                      <a:pt x="14262" y="110"/>
                      <a:pt x="13901" y="163"/>
                    </a:cubicBezTo>
                    <a:cubicBezTo>
                      <a:pt x="13645" y="193"/>
                      <a:pt x="13382" y="230"/>
                      <a:pt x="13127" y="275"/>
                    </a:cubicBezTo>
                    <a:cubicBezTo>
                      <a:pt x="11924" y="471"/>
                      <a:pt x="10743" y="772"/>
                      <a:pt x="9593" y="1178"/>
                    </a:cubicBezTo>
                    <a:lnTo>
                      <a:pt x="9586" y="1178"/>
                    </a:lnTo>
                    <a:cubicBezTo>
                      <a:pt x="9044" y="1358"/>
                      <a:pt x="8503" y="1569"/>
                      <a:pt x="7962" y="1802"/>
                    </a:cubicBezTo>
                    <a:cubicBezTo>
                      <a:pt x="6631" y="2373"/>
                      <a:pt x="5345" y="3050"/>
                      <a:pt x="4127" y="3831"/>
                    </a:cubicBezTo>
                    <a:cubicBezTo>
                      <a:pt x="3736" y="4087"/>
                      <a:pt x="3338" y="4350"/>
                      <a:pt x="2947" y="4636"/>
                    </a:cubicBezTo>
                    <a:cubicBezTo>
                      <a:pt x="2729" y="4794"/>
                      <a:pt x="2511" y="4959"/>
                      <a:pt x="2293" y="5125"/>
                    </a:cubicBezTo>
                    <a:cubicBezTo>
                      <a:pt x="1511" y="5703"/>
                      <a:pt x="752" y="6343"/>
                      <a:pt x="0" y="7019"/>
                    </a:cubicBezTo>
                    <a:lnTo>
                      <a:pt x="353" y="7019"/>
                    </a:lnTo>
                    <a:cubicBezTo>
                      <a:pt x="1225" y="6245"/>
                      <a:pt x="2135" y="5508"/>
                      <a:pt x="3090" y="4824"/>
                    </a:cubicBezTo>
                    <a:cubicBezTo>
                      <a:pt x="3270" y="4696"/>
                      <a:pt x="3451" y="4576"/>
                      <a:pt x="3631" y="4448"/>
                    </a:cubicBezTo>
                    <a:cubicBezTo>
                      <a:pt x="3729" y="4388"/>
                      <a:pt x="3827" y="4320"/>
                      <a:pt x="3924" y="4252"/>
                    </a:cubicBezTo>
                    <a:cubicBezTo>
                      <a:pt x="5601" y="3140"/>
                      <a:pt x="7398" y="2223"/>
                      <a:pt x="9292" y="1531"/>
                    </a:cubicBezTo>
                    <a:cubicBezTo>
                      <a:pt x="9473" y="1456"/>
                      <a:pt x="9653" y="1396"/>
                      <a:pt x="9841" y="1336"/>
                    </a:cubicBezTo>
                    <a:lnTo>
                      <a:pt x="9849" y="1336"/>
                    </a:lnTo>
                    <a:cubicBezTo>
                      <a:pt x="11473" y="779"/>
                      <a:pt x="13164" y="433"/>
                      <a:pt x="14878" y="298"/>
                    </a:cubicBezTo>
                    <a:cubicBezTo>
                      <a:pt x="15367" y="256"/>
                      <a:pt x="15856" y="234"/>
                      <a:pt x="16344" y="234"/>
                    </a:cubicBezTo>
                    <a:cubicBezTo>
                      <a:pt x="16982" y="234"/>
                      <a:pt x="17619" y="271"/>
                      <a:pt x="18254" y="343"/>
                    </a:cubicBezTo>
                    <a:lnTo>
                      <a:pt x="18284" y="103"/>
                    </a:lnTo>
                    <a:cubicBezTo>
                      <a:pt x="17635" y="35"/>
                      <a:pt x="16983" y="0"/>
                      <a:pt x="1633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6" name="Google Shape;411;p27">
                <a:extLst>
                  <a:ext uri="{FF2B5EF4-FFF2-40B4-BE49-F238E27FC236}">
                    <a16:creationId xmlns:a16="http://schemas.microsoft.com/office/drawing/2014/main" id="{2E45252D-704A-5C33-F2E1-0635BAE5DB27}"/>
                  </a:ext>
                </a:extLst>
              </p:cNvPr>
              <p:cNvSpPr/>
              <p:nvPr/>
            </p:nvSpPr>
            <p:spPr>
              <a:xfrm>
                <a:off x="2874575" y="4014100"/>
                <a:ext cx="201875" cy="122450"/>
              </a:xfrm>
              <a:custGeom>
                <a:avLst/>
                <a:gdLst/>
                <a:ahLst/>
                <a:cxnLst/>
                <a:rect l="l" t="t" r="r" b="b"/>
                <a:pathLst>
                  <a:path w="8075" h="4898" extrusionOk="0">
                    <a:moveTo>
                      <a:pt x="2515" y="1"/>
                    </a:moveTo>
                    <a:cubicBezTo>
                      <a:pt x="1659" y="1"/>
                      <a:pt x="806" y="164"/>
                      <a:pt x="0" y="489"/>
                    </a:cubicBezTo>
                    <a:cubicBezTo>
                      <a:pt x="12" y="489"/>
                      <a:pt x="25" y="488"/>
                      <a:pt x="37" y="488"/>
                    </a:cubicBezTo>
                    <a:cubicBezTo>
                      <a:pt x="654" y="488"/>
                      <a:pt x="1212" y="859"/>
                      <a:pt x="1647" y="1308"/>
                    </a:cubicBezTo>
                    <a:cubicBezTo>
                      <a:pt x="2090" y="1759"/>
                      <a:pt x="2428" y="2301"/>
                      <a:pt x="2865" y="2752"/>
                    </a:cubicBezTo>
                    <a:cubicBezTo>
                      <a:pt x="3218" y="3105"/>
                      <a:pt x="3601" y="3421"/>
                      <a:pt x="4015" y="3692"/>
                    </a:cubicBezTo>
                    <a:cubicBezTo>
                      <a:pt x="4616" y="4105"/>
                      <a:pt x="5248" y="4473"/>
                      <a:pt x="5939" y="4699"/>
                    </a:cubicBezTo>
                    <a:cubicBezTo>
                      <a:pt x="6336" y="4824"/>
                      <a:pt x="6752" y="4897"/>
                      <a:pt x="7165" y="4897"/>
                    </a:cubicBezTo>
                    <a:cubicBezTo>
                      <a:pt x="7473" y="4897"/>
                      <a:pt x="7779" y="4856"/>
                      <a:pt x="8075" y="4767"/>
                    </a:cubicBezTo>
                    <a:cubicBezTo>
                      <a:pt x="7879" y="3842"/>
                      <a:pt x="7195" y="2759"/>
                      <a:pt x="6669" y="1970"/>
                    </a:cubicBezTo>
                    <a:cubicBezTo>
                      <a:pt x="6398" y="1541"/>
                      <a:pt x="6045" y="1165"/>
                      <a:pt x="5646" y="857"/>
                    </a:cubicBezTo>
                    <a:cubicBezTo>
                      <a:pt x="5195" y="541"/>
                      <a:pt x="4691" y="323"/>
                      <a:pt x="4158" y="203"/>
                    </a:cubicBezTo>
                    <a:cubicBezTo>
                      <a:pt x="3617" y="68"/>
                      <a:pt x="3065" y="1"/>
                      <a:pt x="251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7" name="Google Shape;412;p27">
                <a:extLst>
                  <a:ext uri="{FF2B5EF4-FFF2-40B4-BE49-F238E27FC236}">
                    <a16:creationId xmlns:a16="http://schemas.microsoft.com/office/drawing/2014/main" id="{BBCEFD6A-896D-EEF8-FB4A-EFD1C103BD2A}"/>
                  </a:ext>
                </a:extLst>
              </p:cNvPr>
              <p:cNvSpPr/>
              <p:nvPr/>
            </p:nvSpPr>
            <p:spPr>
              <a:xfrm>
                <a:off x="2837550" y="3857500"/>
                <a:ext cx="156400" cy="172775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6911" extrusionOk="0">
                    <a:moveTo>
                      <a:pt x="6165" y="0"/>
                    </a:moveTo>
                    <a:cubicBezTo>
                      <a:pt x="5115" y="0"/>
                      <a:pt x="4099" y="511"/>
                      <a:pt x="3346" y="1250"/>
                    </a:cubicBezTo>
                    <a:cubicBezTo>
                      <a:pt x="2571" y="2017"/>
                      <a:pt x="2053" y="2994"/>
                      <a:pt x="1662" y="4009"/>
                    </a:cubicBezTo>
                    <a:cubicBezTo>
                      <a:pt x="1263" y="5069"/>
                      <a:pt x="925" y="6264"/>
                      <a:pt x="0" y="6911"/>
                    </a:cubicBezTo>
                    <a:cubicBezTo>
                      <a:pt x="1624" y="6603"/>
                      <a:pt x="3113" y="5783"/>
                      <a:pt x="4248" y="4573"/>
                    </a:cubicBezTo>
                    <a:cubicBezTo>
                      <a:pt x="5413" y="3340"/>
                      <a:pt x="6022" y="1678"/>
                      <a:pt x="6255" y="2"/>
                    </a:cubicBezTo>
                    <a:cubicBezTo>
                      <a:pt x="6225" y="1"/>
                      <a:pt x="6195" y="0"/>
                      <a:pt x="616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8" name="Google Shape;413;p27">
                <a:extLst>
                  <a:ext uri="{FF2B5EF4-FFF2-40B4-BE49-F238E27FC236}">
                    <a16:creationId xmlns:a16="http://schemas.microsoft.com/office/drawing/2014/main" id="{ECAAA9BD-7173-59BC-5449-4180A12B8BFB}"/>
                  </a:ext>
                </a:extLst>
              </p:cNvPr>
              <p:cNvSpPr/>
              <p:nvPr/>
            </p:nvSpPr>
            <p:spPr>
              <a:xfrm>
                <a:off x="2739250" y="4052650"/>
                <a:ext cx="185325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7413" h="5588" extrusionOk="0">
                    <a:moveTo>
                      <a:pt x="1618" y="0"/>
                    </a:moveTo>
                    <a:cubicBezTo>
                      <a:pt x="1077" y="0"/>
                      <a:pt x="534" y="65"/>
                      <a:pt x="0" y="195"/>
                    </a:cubicBezTo>
                    <a:cubicBezTo>
                      <a:pt x="632" y="278"/>
                      <a:pt x="1150" y="729"/>
                      <a:pt x="1519" y="1240"/>
                    </a:cubicBezTo>
                    <a:cubicBezTo>
                      <a:pt x="1895" y="1744"/>
                      <a:pt x="2150" y="2322"/>
                      <a:pt x="2526" y="2834"/>
                    </a:cubicBezTo>
                    <a:cubicBezTo>
                      <a:pt x="2819" y="3240"/>
                      <a:pt x="3165" y="3773"/>
                      <a:pt x="3526" y="4112"/>
                    </a:cubicBezTo>
                    <a:cubicBezTo>
                      <a:pt x="4067" y="4600"/>
                      <a:pt x="4646" y="4871"/>
                      <a:pt x="5300" y="5187"/>
                    </a:cubicBezTo>
                    <a:cubicBezTo>
                      <a:pt x="5809" y="5432"/>
                      <a:pt x="6368" y="5587"/>
                      <a:pt x="6931" y="5587"/>
                    </a:cubicBezTo>
                    <a:cubicBezTo>
                      <a:pt x="7091" y="5587"/>
                      <a:pt x="7253" y="5574"/>
                      <a:pt x="7413" y="5548"/>
                    </a:cubicBezTo>
                    <a:cubicBezTo>
                      <a:pt x="7345" y="4600"/>
                      <a:pt x="6819" y="3443"/>
                      <a:pt x="6406" y="2593"/>
                    </a:cubicBezTo>
                    <a:cubicBezTo>
                      <a:pt x="6195" y="2127"/>
                      <a:pt x="5902" y="1706"/>
                      <a:pt x="5541" y="1345"/>
                    </a:cubicBezTo>
                    <a:cubicBezTo>
                      <a:pt x="5143" y="977"/>
                      <a:pt x="4676" y="684"/>
                      <a:pt x="4165" y="496"/>
                    </a:cubicBezTo>
                    <a:cubicBezTo>
                      <a:pt x="3350" y="167"/>
                      <a:pt x="2486" y="0"/>
                      <a:pt x="161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09" name="Google Shape;414;p27">
                <a:extLst>
                  <a:ext uri="{FF2B5EF4-FFF2-40B4-BE49-F238E27FC236}">
                    <a16:creationId xmlns:a16="http://schemas.microsoft.com/office/drawing/2014/main" id="{4C600A85-F060-6680-D6EE-300177E73D46}"/>
                  </a:ext>
                </a:extLst>
              </p:cNvPr>
              <p:cNvSpPr/>
              <p:nvPr/>
            </p:nvSpPr>
            <p:spPr>
              <a:xfrm>
                <a:off x="2705225" y="3881575"/>
                <a:ext cx="132725" cy="191550"/>
              </a:xfrm>
              <a:custGeom>
                <a:avLst/>
                <a:gdLst/>
                <a:ahLst/>
                <a:cxnLst/>
                <a:rect l="l" t="t" r="r" b="b"/>
                <a:pathLst>
                  <a:path w="5309" h="7662" extrusionOk="0">
                    <a:moveTo>
                      <a:pt x="5308" y="1"/>
                    </a:moveTo>
                    <a:cubicBezTo>
                      <a:pt x="4233" y="106"/>
                      <a:pt x="3256" y="760"/>
                      <a:pt x="2587" y="1617"/>
                    </a:cubicBezTo>
                    <a:cubicBezTo>
                      <a:pt x="1918" y="2474"/>
                      <a:pt x="1527" y="3512"/>
                      <a:pt x="1278" y="4572"/>
                    </a:cubicBezTo>
                    <a:cubicBezTo>
                      <a:pt x="1015" y="5677"/>
                      <a:pt x="842" y="6895"/>
                      <a:pt x="0" y="7662"/>
                    </a:cubicBezTo>
                    <a:cubicBezTo>
                      <a:pt x="1579" y="7143"/>
                      <a:pt x="2940" y="6136"/>
                      <a:pt x="3910" y="4790"/>
                    </a:cubicBezTo>
                    <a:cubicBezTo>
                      <a:pt x="4902" y="3422"/>
                      <a:pt x="5293" y="1693"/>
                      <a:pt x="530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10" name="Google Shape;415;p27">
                <a:extLst>
                  <a:ext uri="{FF2B5EF4-FFF2-40B4-BE49-F238E27FC236}">
                    <a16:creationId xmlns:a16="http://schemas.microsoft.com/office/drawing/2014/main" id="{C0DDCDB0-53C8-8E2A-A3BC-BBD50806DAC7}"/>
                  </a:ext>
                </a:extLst>
              </p:cNvPr>
              <p:cNvSpPr/>
              <p:nvPr/>
            </p:nvSpPr>
            <p:spPr>
              <a:xfrm>
                <a:off x="2598650" y="4118250"/>
                <a:ext cx="187600" cy="78000"/>
              </a:xfrm>
              <a:custGeom>
                <a:avLst/>
                <a:gdLst/>
                <a:ahLst/>
                <a:cxnLst/>
                <a:rect l="l" t="t" r="r" b="b"/>
                <a:pathLst>
                  <a:path w="7504" h="3120" extrusionOk="0">
                    <a:moveTo>
                      <a:pt x="2649" y="1"/>
                    </a:moveTo>
                    <a:cubicBezTo>
                      <a:pt x="1925" y="1"/>
                      <a:pt x="1203" y="118"/>
                      <a:pt x="512" y="353"/>
                    </a:cubicBezTo>
                    <a:cubicBezTo>
                      <a:pt x="369" y="398"/>
                      <a:pt x="226" y="450"/>
                      <a:pt x="83" y="503"/>
                    </a:cubicBezTo>
                    <a:lnTo>
                      <a:pt x="1" y="540"/>
                    </a:lnTo>
                    <a:lnTo>
                      <a:pt x="46" y="540"/>
                    </a:lnTo>
                    <a:cubicBezTo>
                      <a:pt x="106" y="540"/>
                      <a:pt x="159" y="540"/>
                      <a:pt x="219" y="548"/>
                    </a:cubicBezTo>
                    <a:cubicBezTo>
                      <a:pt x="768" y="601"/>
                      <a:pt x="1271" y="931"/>
                      <a:pt x="1670" y="1322"/>
                    </a:cubicBezTo>
                    <a:cubicBezTo>
                      <a:pt x="2113" y="1766"/>
                      <a:pt x="2474" y="2300"/>
                      <a:pt x="2918" y="2743"/>
                    </a:cubicBezTo>
                    <a:lnTo>
                      <a:pt x="3286" y="3119"/>
                    </a:lnTo>
                    <a:lnTo>
                      <a:pt x="7504" y="3119"/>
                    </a:lnTo>
                    <a:cubicBezTo>
                      <a:pt x="7248" y="2683"/>
                      <a:pt x="6962" y="2247"/>
                      <a:pt x="6699" y="1886"/>
                    </a:cubicBezTo>
                    <a:cubicBezTo>
                      <a:pt x="6421" y="1465"/>
                      <a:pt x="6068" y="1089"/>
                      <a:pt x="5654" y="789"/>
                    </a:cubicBezTo>
                    <a:cubicBezTo>
                      <a:pt x="5196" y="488"/>
                      <a:pt x="4692" y="277"/>
                      <a:pt x="4158" y="172"/>
                    </a:cubicBezTo>
                    <a:cubicBezTo>
                      <a:pt x="3661" y="58"/>
                      <a:pt x="3154" y="1"/>
                      <a:pt x="264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1311" name="Google Shape;416;p27">
                <a:extLst>
                  <a:ext uri="{FF2B5EF4-FFF2-40B4-BE49-F238E27FC236}">
                    <a16:creationId xmlns:a16="http://schemas.microsoft.com/office/drawing/2014/main" id="{286CB5D1-0A2B-793B-A55D-FF721B06E463}"/>
                  </a:ext>
                </a:extLst>
              </p:cNvPr>
              <p:cNvSpPr/>
              <p:nvPr/>
            </p:nvSpPr>
            <p:spPr>
              <a:xfrm>
                <a:off x="2567650" y="3942475"/>
                <a:ext cx="106775" cy="210150"/>
              </a:xfrm>
              <a:custGeom>
                <a:avLst/>
                <a:gdLst/>
                <a:ahLst/>
                <a:cxnLst/>
                <a:rect l="l" t="t" r="r" b="b"/>
                <a:pathLst>
                  <a:path w="4271" h="8406" extrusionOk="0">
                    <a:moveTo>
                      <a:pt x="4015" y="1"/>
                    </a:moveTo>
                    <a:lnTo>
                      <a:pt x="4015" y="1"/>
                    </a:lnTo>
                    <a:cubicBezTo>
                      <a:pt x="2970" y="271"/>
                      <a:pt x="2113" y="1076"/>
                      <a:pt x="1587" y="2023"/>
                    </a:cubicBezTo>
                    <a:cubicBezTo>
                      <a:pt x="1060" y="2978"/>
                      <a:pt x="850" y="4068"/>
                      <a:pt x="767" y="5151"/>
                    </a:cubicBezTo>
                    <a:cubicBezTo>
                      <a:pt x="684" y="6278"/>
                      <a:pt x="707" y="7519"/>
                      <a:pt x="0" y="8406"/>
                    </a:cubicBezTo>
                    <a:cubicBezTo>
                      <a:pt x="1474" y="7647"/>
                      <a:pt x="2662" y="6429"/>
                      <a:pt x="3398" y="4948"/>
                    </a:cubicBezTo>
                    <a:cubicBezTo>
                      <a:pt x="4165" y="3437"/>
                      <a:pt x="4270" y="1670"/>
                      <a:pt x="401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8840">
                  <a:buClr>
                    <a:srgbClr val="000000"/>
                  </a:buClr>
                </a:pPr>
                <a:endParaRPr sz="19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pic>
        <p:nvPicPr>
          <p:cNvPr id="1312" name="Picture 1311">
            <a:extLst>
              <a:ext uri="{FF2B5EF4-FFF2-40B4-BE49-F238E27FC236}">
                <a16:creationId xmlns:a16="http://schemas.microsoft.com/office/drawing/2014/main" id="{F0CF6702-6288-17CF-33A6-E20F70EE911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87627" y="4060021"/>
            <a:ext cx="3875514" cy="3174635"/>
          </a:xfrm>
          <a:prstGeom prst="rect">
            <a:avLst/>
          </a:prstGeom>
        </p:spPr>
      </p:pic>
      <p:pic>
        <p:nvPicPr>
          <p:cNvPr id="1313" name="Picture 1312">
            <a:extLst>
              <a:ext uri="{FF2B5EF4-FFF2-40B4-BE49-F238E27FC236}">
                <a16:creationId xmlns:a16="http://schemas.microsoft.com/office/drawing/2014/main" id="{394E41B8-2F3E-D12D-1FA9-B3B14A1BC024}"/>
              </a:ext>
            </a:extLst>
          </p:cNvPr>
          <p:cNvPicPr>
            <a:picLocks noChangeAspect="1"/>
          </p:cNvPicPr>
          <p:nvPr/>
        </p:nvPicPr>
        <p:blipFill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7885311" y="4781649"/>
            <a:ext cx="700732" cy="1121171"/>
          </a:xfrm>
          <a:prstGeom prst="rect">
            <a:avLst/>
          </a:prstGeom>
        </p:spPr>
      </p:pic>
      <p:pic>
        <p:nvPicPr>
          <p:cNvPr id="1314" name="Picture 1313">
            <a:extLst>
              <a:ext uri="{FF2B5EF4-FFF2-40B4-BE49-F238E27FC236}">
                <a16:creationId xmlns:a16="http://schemas.microsoft.com/office/drawing/2014/main" id="{E413F473-A12C-5E2B-A6E6-534F705D56DC}"/>
              </a:ext>
            </a:extLst>
          </p:cNvPr>
          <p:cNvPicPr>
            <a:picLocks noChangeAspect="1"/>
          </p:cNvPicPr>
          <p:nvPr/>
        </p:nvPicPr>
        <p:blipFill>
          <a:blip r:embed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9716685" y="4865405"/>
            <a:ext cx="592865" cy="1052423"/>
          </a:xfrm>
          <a:prstGeom prst="rect">
            <a:avLst/>
          </a:prstGeom>
        </p:spPr>
      </p:pic>
      <p:sp>
        <p:nvSpPr>
          <p:cNvPr id="1318" name="Google Shape;538;p43">
            <a:extLst>
              <a:ext uri="{FF2B5EF4-FFF2-40B4-BE49-F238E27FC236}">
                <a16:creationId xmlns:a16="http://schemas.microsoft.com/office/drawing/2014/main" id="{B5E3F7F7-91D0-0792-D47E-34687E3F476B}"/>
              </a:ext>
            </a:extLst>
          </p:cNvPr>
          <p:cNvSpPr txBox="1">
            <a:spLocks/>
          </p:cNvSpPr>
          <p:nvPr/>
        </p:nvSpPr>
        <p:spPr>
          <a:xfrm>
            <a:off x="3823003" y="1689669"/>
            <a:ext cx="4117484" cy="22671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2" tIns="91402" rIns="91402" bIns="91402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Do Hyeon"/>
              <a:buNone/>
              <a:defRPr sz="5000" b="0" i="0" u="none" strike="noStrike" cap="none">
                <a:solidFill>
                  <a:schemeClr val="dk1"/>
                </a:solidFill>
                <a:latin typeface="Do Hyeon"/>
                <a:ea typeface="Do Hyeon"/>
                <a:cs typeface="Do Hyeon"/>
                <a:sym typeface="Do Hyeon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 defTabSz="914150">
              <a:buClr>
                <a:srgbClr val="522E17"/>
              </a:buClr>
            </a:pPr>
            <a:endParaRPr lang="en-US" sz="8000" b="1" kern="0" dirty="0" smtClean="0">
              <a:solidFill>
                <a:srgbClr val="522E17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 defTabSz="914150">
              <a:buClr>
                <a:srgbClr val="522E17"/>
              </a:buClr>
            </a:pPr>
            <a:r>
              <a:rPr lang="en-US" sz="54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sz="54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sz="54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kiến</a:t>
            </a:r>
            <a:r>
              <a:rPr lang="en-US" sz="5400" b="1" kern="0" dirty="0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kern="0" dirty="0" err="1" smtClean="0">
                <a:solidFill>
                  <a:srgbClr val="522E17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endParaRPr lang="en-US" sz="5400" b="1" kern="0" dirty="0">
              <a:solidFill>
                <a:srgbClr val="522E17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579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8" grpId="0" animBg="1"/>
      <p:bldP spid="1254" grpId="0" animBg="1"/>
      <p:bldP spid="1255" grpId="0" animBg="1"/>
      <p:bldP spid="1256" grpId="0" animBg="1"/>
      <p:bldP spid="1257" grpId="0" animBg="1"/>
      <p:bldP spid="1258" grpId="0" animBg="1"/>
      <p:bldP spid="1259" grpId="0" animBg="1"/>
      <p:bldP spid="1318" grpId="0"/>
    </p:bldLst>
  </p:timing>
</p:sld>
</file>

<file path=ppt/theme/theme1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3_Office 主题​​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6_Office 主题​​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5_Office 主题​​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4_Office 主题​​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2_Office 主题​​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7_Office 主题​​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8_Office 主题​​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9_Office 主题​​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11_Office 主题​​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Animals of the Amazon Minitheme by Slidesgo">
  <a:themeElements>
    <a:clrScheme name="Simple Light">
      <a:dk1>
        <a:srgbClr val="522E17"/>
      </a:dk1>
      <a:lt1>
        <a:srgbClr val="F7EABC"/>
      </a:lt1>
      <a:dk2>
        <a:srgbClr val="B54E15"/>
      </a:dk2>
      <a:lt2>
        <a:srgbClr val="CF9422"/>
      </a:lt2>
      <a:accent1>
        <a:srgbClr val="A4960C"/>
      </a:accent1>
      <a:accent2>
        <a:srgbClr val="A7BD97"/>
      </a:accent2>
      <a:accent3>
        <a:srgbClr val="CF9156"/>
      </a:accent3>
      <a:accent4>
        <a:srgbClr val="FDA770"/>
      </a:accent4>
      <a:accent5>
        <a:srgbClr val="FCDFBC"/>
      </a:accent5>
      <a:accent6>
        <a:srgbClr val="DD6A33"/>
      </a:accent6>
      <a:hlink>
        <a:srgbClr val="522E1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Animals of the Amazon Minitheme by Slidesgo">
  <a:themeElements>
    <a:clrScheme name="Simple Light">
      <a:dk1>
        <a:srgbClr val="522E17"/>
      </a:dk1>
      <a:lt1>
        <a:srgbClr val="F7EABC"/>
      </a:lt1>
      <a:dk2>
        <a:srgbClr val="B54E15"/>
      </a:dk2>
      <a:lt2>
        <a:srgbClr val="CF9422"/>
      </a:lt2>
      <a:accent1>
        <a:srgbClr val="A4960C"/>
      </a:accent1>
      <a:accent2>
        <a:srgbClr val="A7BD97"/>
      </a:accent2>
      <a:accent3>
        <a:srgbClr val="CF9156"/>
      </a:accent3>
      <a:accent4>
        <a:srgbClr val="FDA770"/>
      </a:accent4>
      <a:accent5>
        <a:srgbClr val="FCDFBC"/>
      </a:accent5>
      <a:accent6>
        <a:srgbClr val="DD6A33"/>
      </a:accent6>
      <a:hlink>
        <a:srgbClr val="522E1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1_Digital Resources for Teachers by Slidesgo">
  <a:themeElements>
    <a:clrScheme name="Simple Light">
      <a:dk1>
        <a:srgbClr val="674EA7"/>
      </a:dk1>
      <a:lt1>
        <a:srgbClr val="E9FCE3"/>
      </a:lt1>
      <a:dk2>
        <a:srgbClr val="351C75"/>
      </a:dk2>
      <a:lt2>
        <a:srgbClr val="F9FFF7"/>
      </a:lt2>
      <a:accent1>
        <a:srgbClr val="E3F2DE"/>
      </a:accent1>
      <a:accent2>
        <a:srgbClr val="FFFFFF"/>
      </a:accent2>
      <a:accent3>
        <a:srgbClr val="674EA7"/>
      </a:accent3>
      <a:accent4>
        <a:srgbClr val="CCE1D8"/>
      </a:accent4>
      <a:accent5>
        <a:srgbClr val="351C75"/>
      </a:accent5>
      <a:accent6>
        <a:srgbClr val="F9FFF7"/>
      </a:accent6>
      <a:hlink>
        <a:srgbClr val="351C7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Digital Resources for Teachers by Slidesgo">
  <a:themeElements>
    <a:clrScheme name="Simple Light">
      <a:dk1>
        <a:srgbClr val="674EA7"/>
      </a:dk1>
      <a:lt1>
        <a:srgbClr val="E9FCE3"/>
      </a:lt1>
      <a:dk2>
        <a:srgbClr val="351C75"/>
      </a:dk2>
      <a:lt2>
        <a:srgbClr val="F9FFF7"/>
      </a:lt2>
      <a:accent1>
        <a:srgbClr val="E3F2DE"/>
      </a:accent1>
      <a:accent2>
        <a:srgbClr val="FFFFFF"/>
      </a:accent2>
      <a:accent3>
        <a:srgbClr val="674EA7"/>
      </a:accent3>
      <a:accent4>
        <a:srgbClr val="CCE1D8"/>
      </a:accent4>
      <a:accent5>
        <a:srgbClr val="351C75"/>
      </a:accent5>
      <a:accent6>
        <a:srgbClr val="F9FFF7"/>
      </a:accent6>
      <a:hlink>
        <a:srgbClr val="351C7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2_Digital Resources for Teachers by Slidesgo">
  <a:themeElements>
    <a:clrScheme name="Simple Light">
      <a:dk1>
        <a:srgbClr val="674EA7"/>
      </a:dk1>
      <a:lt1>
        <a:srgbClr val="E9FCE3"/>
      </a:lt1>
      <a:dk2>
        <a:srgbClr val="351C75"/>
      </a:dk2>
      <a:lt2>
        <a:srgbClr val="F9FFF7"/>
      </a:lt2>
      <a:accent1>
        <a:srgbClr val="E3F2DE"/>
      </a:accent1>
      <a:accent2>
        <a:srgbClr val="FFFFFF"/>
      </a:accent2>
      <a:accent3>
        <a:srgbClr val="674EA7"/>
      </a:accent3>
      <a:accent4>
        <a:srgbClr val="CCE1D8"/>
      </a:accent4>
      <a:accent5>
        <a:srgbClr val="351C75"/>
      </a:accent5>
      <a:accent6>
        <a:srgbClr val="F9FFF7"/>
      </a:accent6>
      <a:hlink>
        <a:srgbClr val="351C7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4_Digital Resources for Teachers by Slidesgo">
  <a:themeElements>
    <a:clrScheme name="Simple Light">
      <a:dk1>
        <a:srgbClr val="674EA7"/>
      </a:dk1>
      <a:lt1>
        <a:srgbClr val="E9FCE3"/>
      </a:lt1>
      <a:dk2>
        <a:srgbClr val="351C75"/>
      </a:dk2>
      <a:lt2>
        <a:srgbClr val="F9FFF7"/>
      </a:lt2>
      <a:accent1>
        <a:srgbClr val="E3F2DE"/>
      </a:accent1>
      <a:accent2>
        <a:srgbClr val="FFFFFF"/>
      </a:accent2>
      <a:accent3>
        <a:srgbClr val="674EA7"/>
      </a:accent3>
      <a:accent4>
        <a:srgbClr val="CCE1D8"/>
      </a:accent4>
      <a:accent5>
        <a:srgbClr val="351C75"/>
      </a:accent5>
      <a:accent6>
        <a:srgbClr val="F9FFF7"/>
      </a:accent6>
      <a:hlink>
        <a:srgbClr val="351C7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1_Office 主题​​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477</TotalTime>
  <Words>1324</Words>
  <Application>Microsoft Office PowerPoint</Application>
  <PresentationFormat>Widescreen</PresentationFormat>
  <Paragraphs>165</Paragraphs>
  <Slides>27</Slides>
  <Notes>17</Notes>
  <HiddenSlides>0</HiddenSlides>
  <MMClips>0</MMClips>
  <ScaleCrop>false</ScaleCrop>
  <HeadingPairs>
    <vt:vector size="6" baseType="variant">
      <vt:variant>
        <vt:lpstr>Fonts Used</vt:lpstr>
      </vt:variant>
      <vt:variant>
        <vt:i4>21</vt:i4>
      </vt:variant>
      <vt:variant>
        <vt:lpstr>Theme</vt:lpstr>
      </vt:variant>
      <vt:variant>
        <vt:i4>18</vt:i4>
      </vt:variant>
      <vt:variant>
        <vt:lpstr>Slide Titles</vt:lpstr>
      </vt:variant>
      <vt:variant>
        <vt:i4>27</vt:i4>
      </vt:variant>
    </vt:vector>
  </HeadingPairs>
  <TitlesOfParts>
    <vt:vector size="66" baseType="lpstr">
      <vt:lpstr>MS Mincho</vt:lpstr>
      <vt:lpstr>宋体</vt:lpstr>
      <vt:lpstr>宋体</vt:lpstr>
      <vt:lpstr>.VnSouthernH</vt:lpstr>
      <vt:lpstr>.VnTime</vt:lpstr>
      <vt:lpstr>Arial</vt:lpstr>
      <vt:lpstr>Atma</vt:lpstr>
      <vt:lpstr>Calibri</vt:lpstr>
      <vt:lpstr>Calibri Light</vt:lpstr>
      <vt:lpstr>Cambria</vt:lpstr>
      <vt:lpstr>等线</vt:lpstr>
      <vt:lpstr>等线 Light</vt:lpstr>
      <vt:lpstr>Do Hyeon</vt:lpstr>
      <vt:lpstr>Merriweather Sans</vt:lpstr>
      <vt:lpstr>Mukta</vt:lpstr>
      <vt:lpstr>Mukta Medium</vt:lpstr>
      <vt:lpstr>Paytone One</vt:lpstr>
      <vt:lpstr>华文新魏</vt:lpstr>
      <vt:lpstr>Times New Roman</vt:lpstr>
      <vt:lpstr>VNI-Thufap3</vt:lpstr>
      <vt:lpstr>Wingdings</vt:lpstr>
      <vt:lpstr>2_Office Theme</vt:lpstr>
      <vt:lpstr>Animals of the Amazon Minitheme by Slidesgo</vt:lpstr>
      <vt:lpstr>1_Animals of the Amazon Minitheme by Slidesgo</vt:lpstr>
      <vt:lpstr>1_Digital Resources for Teachers by Slidesgo</vt:lpstr>
      <vt:lpstr>Digital Resources for Teachers by Slidesgo</vt:lpstr>
      <vt:lpstr>2_Digital Resources for Teachers by Slidesgo</vt:lpstr>
      <vt:lpstr>4_Digital Resources for Teachers by Slidesgo</vt:lpstr>
      <vt:lpstr>Office Theme</vt:lpstr>
      <vt:lpstr>1_Office 主题​​</vt:lpstr>
      <vt:lpstr>3_Office 主题​​</vt:lpstr>
      <vt:lpstr>6_Office 主题​​</vt:lpstr>
      <vt:lpstr>5_Office 主题​​</vt:lpstr>
      <vt:lpstr>4_Office 主题​​</vt:lpstr>
      <vt:lpstr>2_Office 主题​​</vt:lpstr>
      <vt:lpstr>7_Office 主题​​</vt:lpstr>
      <vt:lpstr>8_Office 主题​​</vt:lpstr>
      <vt:lpstr>9_Office 主题​​</vt:lpstr>
      <vt:lpstr>11_Office 主题​​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 Anh thợ mộc bỏ tiền mua gỗ về đẽo cày để bán. </vt:lpstr>
      <vt:lpstr>PowerPoint Presentation</vt:lpstr>
      <vt:lpstr>PowerPoint Presentation</vt:lpstr>
      <vt:lpstr>PowerPoint Presentation</vt:lpstr>
      <vt:lpstr>PowerPoint Presentation</vt:lpstr>
      <vt:lpstr>PHT số 3( Nhóm bàn)</vt:lpstr>
      <vt:lpstr>PowerPoint Presentation</vt:lpstr>
      <vt:lpstr>PowerPoint Presentation</vt:lpstr>
      <vt:lpstr>PowerPoint Presentation</vt:lpstr>
    </vt:vector>
  </TitlesOfParts>
  <Company>CtrlSoft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sony</dc:creator>
  <cp:lastModifiedBy>HP</cp:lastModifiedBy>
  <cp:revision>45</cp:revision>
  <dcterms:created xsi:type="dcterms:W3CDTF">2024-01-12T03:38:25Z</dcterms:created>
  <dcterms:modified xsi:type="dcterms:W3CDTF">2025-01-10T14:16:47Z</dcterms:modified>
</cp:coreProperties>
</file>