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88" r:id="rId3"/>
    <p:sldId id="389" r:id="rId4"/>
    <p:sldId id="367" r:id="rId5"/>
    <p:sldId id="390" r:id="rId6"/>
    <p:sldId id="400" r:id="rId7"/>
    <p:sldId id="2007577608" r:id="rId8"/>
    <p:sldId id="2007577607" r:id="rId9"/>
    <p:sldId id="344" r:id="rId10"/>
    <p:sldId id="259" r:id="rId11"/>
    <p:sldId id="396" r:id="rId12"/>
    <p:sldId id="2007577601" r:id="rId13"/>
    <p:sldId id="332" r:id="rId14"/>
    <p:sldId id="394" r:id="rId15"/>
    <p:sldId id="397" r:id="rId16"/>
    <p:sldId id="2007577602" r:id="rId17"/>
    <p:sldId id="2007577603" r:id="rId18"/>
    <p:sldId id="2007577604" r:id="rId19"/>
    <p:sldId id="2007577605" r:id="rId20"/>
    <p:sldId id="2007577606" r:id="rId21"/>
    <p:sldId id="359" r:id="rId22"/>
    <p:sldId id="297" r:id="rId23"/>
    <p:sldId id="398" r:id="rId24"/>
    <p:sldId id="399" r:id="rId25"/>
    <p:sldId id="360" r:id="rId26"/>
    <p:sldId id="293" r:id="rId27"/>
    <p:sldId id="378" r:id="rId28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18F0139-687E-7D37-0B8C-CF51064E5B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D915D8-65A5-7A2E-32EA-184D7CC343D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9D29AB6-424C-4BAB-B97C-2E22E185F830}" type="datetimeFigureOut">
              <a:rPr lang="en-US"/>
              <a:pPr>
                <a:defRPr/>
              </a:pPr>
              <a:t>03/02/2023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B8BE036-2F1C-30DB-5015-F86B183721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3353DBE-63F8-86D8-A103-A95F73475F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09F503-67F5-6604-7991-99DE4C37D5C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31EA46-2782-6423-206C-C94315D837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C59606A-045B-4074-ADE4-AFC8B1A323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2777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>
            <a:extLst>
              <a:ext uri="{FF2B5EF4-FFF2-40B4-BE49-F238E27FC236}">
                <a16:creationId xmlns:a16="http://schemas.microsoft.com/office/drawing/2014/main" id="{DAC92095-E229-E9E2-2ACA-02CF8B470F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>
            <a:extLst>
              <a:ext uri="{FF2B5EF4-FFF2-40B4-BE49-F238E27FC236}">
                <a16:creationId xmlns:a16="http://schemas.microsoft.com/office/drawing/2014/main" id="{E9C80DF7-3167-F867-C64A-524C28EFE7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124" name="灯片编号占位符 3">
            <a:extLst>
              <a:ext uri="{FF2B5EF4-FFF2-40B4-BE49-F238E27FC236}">
                <a16:creationId xmlns:a16="http://schemas.microsoft.com/office/drawing/2014/main" id="{8B4F8315-4BB7-8C5B-6703-5592CE635B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0D587D9-A747-4901-8AEC-67B28FCCE1B1}" type="slidenum"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741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0FEF7A10-6EAD-8421-A5AD-CC60C7CDE4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887C5144-0A74-C220-EE11-5400310511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ABC149FC-6637-7FEF-566D-F55D97737B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E8E78BC-0226-44A4-9D79-993FC3D6E422}" type="slidenum">
              <a:rPr lang="en-US" altLang="en-US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1839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97117397-157B-7F94-EE5D-1EF6AE7121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67BC6B09-EDAC-89DA-B385-469D0B9898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68ECD026-877D-64F4-C238-9EA90B9B48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2421FAE-7395-45A1-8725-6E3CCD1E5CEC}" type="slidenum">
              <a:rPr lang="en-US" altLang="en-US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2672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1003bd6ff0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Google Shape;430;g1003bd6ff0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4702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1003bd6ff0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Google Shape;430;g1003bd6ff0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62801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1003bd6ff0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Google Shape;430;g1003bd6ff0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6461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Google Shape;41;p1:notes">
            <a:extLst>
              <a:ext uri="{FF2B5EF4-FFF2-40B4-BE49-F238E27FC236}">
                <a16:creationId xmlns:a16="http://schemas.microsoft.com/office/drawing/2014/main" id="{7C326558-65C9-8F17-3B4A-B1257FDD009A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Google Shape;42;p1:notes">
            <a:extLst>
              <a:ext uri="{FF2B5EF4-FFF2-40B4-BE49-F238E27FC236}">
                <a16:creationId xmlns:a16="http://schemas.microsoft.com/office/drawing/2014/main" id="{AE5FF15D-FAFF-BCE4-87EA-C3C9BF4CCD0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SzPts val="1100"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1569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18920-36DA-4394-9F65-F055A2322D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FDAA0A-4EAB-462A-9C72-4551125640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CD6DA2-AC9A-A498-AAEA-B726DD983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F3206-EE1E-417F-8274-BA4949E6FD83}" type="datetimeFigureOut">
              <a:rPr lang="en-US"/>
              <a:pPr>
                <a:defRPr/>
              </a:pPr>
              <a:t>03/02/2023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2BC1C-87DC-C78C-053E-69543D5F6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C93401-8A3F-23E4-4ABB-87D7EA3CE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A1D22-4543-49DB-A723-17A999BF67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0193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FD5B4-3467-4364-9EA6-A4F213507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8D60C2-9571-45E0-931D-8D4D192F2B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DC4751-D4D4-2BFE-8D62-3A120AA32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A6B5F-6D98-454B-B98A-FFDA6B490D46}" type="datetimeFigureOut">
              <a:rPr lang="en-US"/>
              <a:pPr>
                <a:defRPr/>
              </a:pPr>
              <a:t>03/02/2023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207974-3835-7C87-55D8-9224BD861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AB37BA-E275-DB82-466B-C1FA0591B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2F61B-BAAF-46C9-9835-D9B6FCEEB5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6384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7993BD-5F95-438E-9A03-1FAE06AF1A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8879E6-8518-4D34-A7FD-41CC824242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E195F-0751-19C0-03B3-92B287FFD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893A7-5F56-474F-B91E-1BD1C635A7E5}" type="datetimeFigureOut">
              <a:rPr lang="en-US"/>
              <a:pPr>
                <a:defRPr/>
              </a:pPr>
              <a:t>03/02/2023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B7B2CC-EE4B-C1F3-6905-BAA2133B5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554C8A-B1DA-4B0B-26F7-0380EB6AF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49BA5-0143-4785-B014-04980AC8AF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5415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2;p6">
            <a:extLst>
              <a:ext uri="{FF2B5EF4-FFF2-40B4-BE49-F238E27FC236}">
                <a16:creationId xmlns:a16="http://schemas.microsoft.com/office/drawing/2014/main" id="{8CCDA504-00E1-86C4-804C-D361FC859F78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" b="39510"/>
          <a:stretch>
            <a:fillRect/>
          </a:stretch>
        </p:blipFill>
        <p:spPr bwMode="auto">
          <a:xfrm>
            <a:off x="-330200" y="-249238"/>
            <a:ext cx="12982575" cy="735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oogle Shape;23;p6">
            <a:extLst>
              <a:ext uri="{FF2B5EF4-FFF2-40B4-BE49-F238E27FC236}">
                <a16:creationId xmlns:a16="http://schemas.microsoft.com/office/drawing/2014/main" id="{A090406E-0B06-F6ED-8746-1A1B060D9846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268288"/>
            <a:ext cx="11512550" cy="632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4260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4"/>
          <p:cNvSpPr txBox="1">
            <a:spLocks noGrp="1"/>
          </p:cNvSpPr>
          <p:nvPr>
            <p:ph type="title"/>
          </p:nvPr>
        </p:nvSpPr>
        <p:spPr>
          <a:xfrm>
            <a:off x="828133" y="694967"/>
            <a:ext cx="10535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4"/>
          <p:cNvSpPr txBox="1">
            <a:spLocks noGrp="1"/>
          </p:cNvSpPr>
          <p:nvPr>
            <p:ph type="subTitle" idx="1"/>
          </p:nvPr>
        </p:nvSpPr>
        <p:spPr>
          <a:xfrm>
            <a:off x="4699897" y="3628500"/>
            <a:ext cx="2792400" cy="68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3333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14"/>
          <p:cNvSpPr txBox="1">
            <a:spLocks noGrp="1"/>
          </p:cNvSpPr>
          <p:nvPr>
            <p:ph type="subTitle" idx="2"/>
          </p:nvPr>
        </p:nvSpPr>
        <p:spPr>
          <a:xfrm>
            <a:off x="4699867" y="4140048"/>
            <a:ext cx="2792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29" name="Google Shape;129;p14"/>
          <p:cNvSpPr txBox="1">
            <a:spLocks noGrp="1"/>
          </p:cNvSpPr>
          <p:nvPr>
            <p:ph type="subTitle" idx="3"/>
          </p:nvPr>
        </p:nvSpPr>
        <p:spPr>
          <a:xfrm>
            <a:off x="1474916" y="3628500"/>
            <a:ext cx="2792400" cy="68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3333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14"/>
          <p:cNvSpPr txBox="1">
            <a:spLocks noGrp="1"/>
          </p:cNvSpPr>
          <p:nvPr>
            <p:ph type="subTitle" idx="4"/>
          </p:nvPr>
        </p:nvSpPr>
        <p:spPr>
          <a:xfrm>
            <a:off x="1474916" y="4140048"/>
            <a:ext cx="2792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31" name="Google Shape;131;p14"/>
          <p:cNvSpPr txBox="1">
            <a:spLocks noGrp="1"/>
          </p:cNvSpPr>
          <p:nvPr>
            <p:ph type="subTitle" idx="5"/>
          </p:nvPr>
        </p:nvSpPr>
        <p:spPr>
          <a:xfrm>
            <a:off x="7924848" y="3628500"/>
            <a:ext cx="2792400" cy="68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3333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2" name="Google Shape;132;p14"/>
          <p:cNvSpPr txBox="1">
            <a:spLocks noGrp="1"/>
          </p:cNvSpPr>
          <p:nvPr>
            <p:ph type="subTitle" idx="6"/>
          </p:nvPr>
        </p:nvSpPr>
        <p:spPr>
          <a:xfrm>
            <a:off x="7924817" y="4140048"/>
            <a:ext cx="2792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133" name="Google Shape;133;p14"/>
          <p:cNvSpPr/>
          <p:nvPr/>
        </p:nvSpPr>
        <p:spPr>
          <a:xfrm flipH="1">
            <a:off x="8555533" y="33434"/>
            <a:ext cx="5009001" cy="1769933"/>
          </a:xfrm>
          <a:custGeom>
            <a:avLst/>
            <a:gdLst/>
            <a:ahLst/>
            <a:cxnLst/>
            <a:rect l="l" t="t" r="r" b="b"/>
            <a:pathLst>
              <a:path w="124809" h="35928" extrusionOk="0">
                <a:moveTo>
                  <a:pt x="124206" y="1"/>
                </a:moveTo>
                <a:cubicBezTo>
                  <a:pt x="123157" y="1072"/>
                  <a:pt x="122063" y="2121"/>
                  <a:pt x="120948" y="3148"/>
                </a:cubicBezTo>
                <a:cubicBezTo>
                  <a:pt x="119832" y="4197"/>
                  <a:pt x="118716" y="5201"/>
                  <a:pt x="117555" y="6183"/>
                </a:cubicBezTo>
                <a:cubicBezTo>
                  <a:pt x="115279" y="8170"/>
                  <a:pt x="112913" y="10067"/>
                  <a:pt x="110502" y="11875"/>
                </a:cubicBezTo>
                <a:cubicBezTo>
                  <a:pt x="108092" y="13705"/>
                  <a:pt x="105614" y="15446"/>
                  <a:pt x="103092" y="17120"/>
                </a:cubicBezTo>
                <a:cubicBezTo>
                  <a:pt x="100570" y="18794"/>
                  <a:pt x="98004" y="20356"/>
                  <a:pt x="95348" y="21807"/>
                </a:cubicBezTo>
                <a:cubicBezTo>
                  <a:pt x="92714" y="23257"/>
                  <a:pt x="90058" y="24686"/>
                  <a:pt x="87313" y="25936"/>
                </a:cubicBezTo>
                <a:cubicBezTo>
                  <a:pt x="86643" y="26248"/>
                  <a:pt x="85929" y="26538"/>
                  <a:pt x="85237" y="26851"/>
                </a:cubicBezTo>
                <a:cubicBezTo>
                  <a:pt x="84568" y="27141"/>
                  <a:pt x="83876" y="27453"/>
                  <a:pt x="83161" y="27721"/>
                </a:cubicBezTo>
                <a:lnTo>
                  <a:pt x="81063" y="28569"/>
                </a:lnTo>
                <a:lnTo>
                  <a:pt x="78966" y="29350"/>
                </a:lnTo>
                <a:cubicBezTo>
                  <a:pt x="76131" y="30377"/>
                  <a:pt x="73252" y="31270"/>
                  <a:pt x="70328" y="32006"/>
                </a:cubicBezTo>
                <a:lnTo>
                  <a:pt x="69257" y="32297"/>
                </a:lnTo>
                <a:lnTo>
                  <a:pt x="68141" y="32520"/>
                </a:lnTo>
                <a:cubicBezTo>
                  <a:pt x="67404" y="32676"/>
                  <a:pt x="66690" y="32854"/>
                  <a:pt x="65954" y="33011"/>
                </a:cubicBezTo>
                <a:cubicBezTo>
                  <a:pt x="64503" y="33301"/>
                  <a:pt x="63030" y="33502"/>
                  <a:pt x="61557" y="33636"/>
                </a:cubicBezTo>
                <a:cubicBezTo>
                  <a:pt x="60472" y="33726"/>
                  <a:pt x="59385" y="33769"/>
                  <a:pt x="58298" y="33769"/>
                </a:cubicBezTo>
                <a:cubicBezTo>
                  <a:pt x="53458" y="33769"/>
                  <a:pt x="48617" y="32906"/>
                  <a:pt x="43969" y="31448"/>
                </a:cubicBezTo>
                <a:cubicBezTo>
                  <a:pt x="42541" y="31002"/>
                  <a:pt x="41135" y="30489"/>
                  <a:pt x="39751" y="29953"/>
                </a:cubicBezTo>
                <a:cubicBezTo>
                  <a:pt x="38345" y="29395"/>
                  <a:pt x="36983" y="28792"/>
                  <a:pt x="35622" y="28145"/>
                </a:cubicBezTo>
                <a:cubicBezTo>
                  <a:pt x="32899" y="26851"/>
                  <a:pt x="30265" y="25400"/>
                  <a:pt x="27699" y="23815"/>
                </a:cubicBezTo>
                <a:cubicBezTo>
                  <a:pt x="22588" y="20579"/>
                  <a:pt x="17722" y="16963"/>
                  <a:pt x="13191" y="12968"/>
                </a:cubicBezTo>
                <a:cubicBezTo>
                  <a:pt x="8594" y="9018"/>
                  <a:pt x="4286" y="4710"/>
                  <a:pt x="313" y="135"/>
                </a:cubicBezTo>
                <a:lnTo>
                  <a:pt x="1" y="380"/>
                </a:lnTo>
                <a:cubicBezTo>
                  <a:pt x="1853" y="2813"/>
                  <a:pt x="3862" y="5134"/>
                  <a:pt x="5938" y="7366"/>
                </a:cubicBezTo>
                <a:cubicBezTo>
                  <a:pt x="8013" y="9598"/>
                  <a:pt x="10156" y="11763"/>
                  <a:pt x="12388" y="13861"/>
                </a:cubicBezTo>
                <a:cubicBezTo>
                  <a:pt x="14642" y="15937"/>
                  <a:pt x="16941" y="17945"/>
                  <a:pt x="19351" y="19843"/>
                </a:cubicBezTo>
                <a:cubicBezTo>
                  <a:pt x="21740" y="21762"/>
                  <a:pt x="24239" y="23570"/>
                  <a:pt x="26806" y="25244"/>
                </a:cubicBezTo>
                <a:cubicBezTo>
                  <a:pt x="28101" y="26070"/>
                  <a:pt x="29395" y="26873"/>
                  <a:pt x="30734" y="27654"/>
                </a:cubicBezTo>
                <a:cubicBezTo>
                  <a:pt x="32073" y="28413"/>
                  <a:pt x="33435" y="29150"/>
                  <a:pt x="34796" y="29841"/>
                </a:cubicBezTo>
                <a:cubicBezTo>
                  <a:pt x="36180" y="30511"/>
                  <a:pt x="37586" y="31158"/>
                  <a:pt x="39015" y="31761"/>
                </a:cubicBezTo>
                <a:cubicBezTo>
                  <a:pt x="40443" y="32341"/>
                  <a:pt x="41894" y="32899"/>
                  <a:pt x="43367" y="33368"/>
                </a:cubicBezTo>
                <a:cubicBezTo>
                  <a:pt x="48198" y="34990"/>
                  <a:pt x="53333" y="35927"/>
                  <a:pt x="58484" y="35927"/>
                </a:cubicBezTo>
                <a:cubicBezTo>
                  <a:pt x="59568" y="35927"/>
                  <a:pt x="60652" y="35886"/>
                  <a:pt x="61735" y="35801"/>
                </a:cubicBezTo>
                <a:cubicBezTo>
                  <a:pt x="63298" y="35689"/>
                  <a:pt x="64860" y="35466"/>
                  <a:pt x="66400" y="35176"/>
                </a:cubicBezTo>
                <a:cubicBezTo>
                  <a:pt x="67159" y="35042"/>
                  <a:pt x="67895" y="34863"/>
                  <a:pt x="68654" y="34707"/>
                </a:cubicBezTo>
                <a:lnTo>
                  <a:pt x="69770" y="34439"/>
                </a:lnTo>
                <a:lnTo>
                  <a:pt x="70886" y="34171"/>
                </a:lnTo>
                <a:cubicBezTo>
                  <a:pt x="73877" y="33412"/>
                  <a:pt x="76823" y="32497"/>
                  <a:pt x="79702" y="31448"/>
                </a:cubicBezTo>
                <a:cubicBezTo>
                  <a:pt x="85483" y="29306"/>
                  <a:pt x="91040" y="26672"/>
                  <a:pt x="96352" y="23570"/>
                </a:cubicBezTo>
                <a:cubicBezTo>
                  <a:pt x="101642" y="20490"/>
                  <a:pt x="106708" y="16986"/>
                  <a:pt x="111484" y="13147"/>
                </a:cubicBezTo>
                <a:cubicBezTo>
                  <a:pt x="113872" y="11227"/>
                  <a:pt x="116171" y="9219"/>
                  <a:pt x="118403" y="7121"/>
                </a:cubicBezTo>
                <a:cubicBezTo>
                  <a:pt x="120657" y="5045"/>
                  <a:pt x="122778" y="2835"/>
                  <a:pt x="124809" y="537"/>
                </a:cubicBezTo>
                <a:lnTo>
                  <a:pt x="12420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" name="Google Shape;134;p14"/>
          <p:cNvSpPr/>
          <p:nvPr/>
        </p:nvSpPr>
        <p:spPr>
          <a:xfrm rot="920261">
            <a:off x="7874392" y="-909756"/>
            <a:ext cx="5088304" cy="2203717"/>
          </a:xfrm>
          <a:custGeom>
            <a:avLst/>
            <a:gdLst/>
            <a:ahLst/>
            <a:cxnLst/>
            <a:rect l="l" t="t" r="r" b="b"/>
            <a:pathLst>
              <a:path w="89567" h="38791" extrusionOk="0">
                <a:moveTo>
                  <a:pt x="89566" y="0"/>
                </a:moveTo>
                <a:lnTo>
                  <a:pt x="7879" y="23904"/>
                </a:lnTo>
                <a:lnTo>
                  <a:pt x="7879" y="23904"/>
                </a:lnTo>
                <a:cubicBezTo>
                  <a:pt x="7879" y="23904"/>
                  <a:pt x="402" y="28300"/>
                  <a:pt x="0" y="34929"/>
                </a:cubicBezTo>
                <a:cubicBezTo>
                  <a:pt x="0" y="34929"/>
                  <a:pt x="883" y="35268"/>
                  <a:pt x="2443" y="35268"/>
                </a:cubicBezTo>
                <a:cubicBezTo>
                  <a:pt x="3797" y="35268"/>
                  <a:pt x="5661" y="35013"/>
                  <a:pt x="7901" y="34059"/>
                </a:cubicBezTo>
                <a:lnTo>
                  <a:pt x="12722" y="31983"/>
                </a:lnTo>
                <a:lnTo>
                  <a:pt x="12722" y="31983"/>
                </a:lnTo>
                <a:cubicBezTo>
                  <a:pt x="12231" y="34282"/>
                  <a:pt x="12521" y="36670"/>
                  <a:pt x="13548" y="38790"/>
                </a:cubicBezTo>
                <a:cubicBezTo>
                  <a:pt x="13548" y="38790"/>
                  <a:pt x="16717" y="36224"/>
                  <a:pt x="17588" y="34036"/>
                </a:cubicBezTo>
                <a:lnTo>
                  <a:pt x="18458" y="31871"/>
                </a:lnTo>
                <a:cubicBezTo>
                  <a:pt x="18458" y="31871"/>
                  <a:pt x="21002" y="35509"/>
                  <a:pt x="22877" y="37987"/>
                </a:cubicBezTo>
                <a:cubicBezTo>
                  <a:pt x="22877" y="37987"/>
                  <a:pt x="26604" y="32586"/>
                  <a:pt x="27966" y="29506"/>
                </a:cubicBezTo>
                <a:lnTo>
                  <a:pt x="29327" y="26403"/>
                </a:lnTo>
                <a:cubicBezTo>
                  <a:pt x="29327" y="26403"/>
                  <a:pt x="29327" y="33902"/>
                  <a:pt x="32407" y="37786"/>
                </a:cubicBezTo>
                <a:cubicBezTo>
                  <a:pt x="32407" y="37786"/>
                  <a:pt x="35800" y="33612"/>
                  <a:pt x="36559" y="31090"/>
                </a:cubicBezTo>
                <a:lnTo>
                  <a:pt x="37094" y="29378"/>
                </a:lnTo>
                <a:lnTo>
                  <a:pt x="37094" y="29378"/>
                </a:lnTo>
                <a:cubicBezTo>
                  <a:pt x="37223" y="29900"/>
                  <a:pt x="37869" y="30669"/>
                  <a:pt x="39951" y="31648"/>
                </a:cubicBezTo>
                <a:cubicBezTo>
                  <a:pt x="41768" y="32512"/>
                  <a:pt x="42556" y="32754"/>
                  <a:pt x="42870" y="32754"/>
                </a:cubicBezTo>
                <a:cubicBezTo>
                  <a:pt x="43268" y="32754"/>
                  <a:pt x="42897" y="32362"/>
                  <a:pt x="42897" y="32362"/>
                </a:cubicBezTo>
                <a:cubicBezTo>
                  <a:pt x="42897" y="32362"/>
                  <a:pt x="45397" y="29707"/>
                  <a:pt x="44839" y="27742"/>
                </a:cubicBezTo>
                <a:cubicBezTo>
                  <a:pt x="44281" y="25801"/>
                  <a:pt x="43455" y="21672"/>
                  <a:pt x="43455" y="21672"/>
                </a:cubicBezTo>
                <a:lnTo>
                  <a:pt x="43455" y="21672"/>
                </a:lnTo>
                <a:cubicBezTo>
                  <a:pt x="43455" y="21672"/>
                  <a:pt x="45442" y="24663"/>
                  <a:pt x="49526" y="28122"/>
                </a:cubicBezTo>
                <a:cubicBezTo>
                  <a:pt x="53610" y="31604"/>
                  <a:pt x="54146" y="31715"/>
                  <a:pt x="54146" y="31715"/>
                </a:cubicBezTo>
                <a:cubicBezTo>
                  <a:pt x="54146" y="31715"/>
                  <a:pt x="58766" y="24283"/>
                  <a:pt x="58163" y="20846"/>
                </a:cubicBezTo>
                <a:lnTo>
                  <a:pt x="57672" y="17967"/>
                </a:lnTo>
                <a:lnTo>
                  <a:pt x="57583" y="17409"/>
                </a:lnTo>
                <a:lnTo>
                  <a:pt x="57583" y="17409"/>
                </a:lnTo>
                <a:cubicBezTo>
                  <a:pt x="57583" y="17409"/>
                  <a:pt x="63275" y="23591"/>
                  <a:pt x="66533" y="24171"/>
                </a:cubicBezTo>
                <a:lnTo>
                  <a:pt x="69792" y="24729"/>
                </a:lnTo>
                <a:cubicBezTo>
                  <a:pt x="69792" y="24729"/>
                  <a:pt x="70461" y="21225"/>
                  <a:pt x="71488" y="19306"/>
                </a:cubicBezTo>
                <a:lnTo>
                  <a:pt x="72515" y="17386"/>
                </a:lnTo>
                <a:cubicBezTo>
                  <a:pt x="72515" y="17386"/>
                  <a:pt x="72916" y="24886"/>
                  <a:pt x="75081" y="27899"/>
                </a:cubicBezTo>
                <a:cubicBezTo>
                  <a:pt x="75081" y="27899"/>
                  <a:pt x="79612" y="25310"/>
                  <a:pt x="82000" y="22163"/>
                </a:cubicBezTo>
                <a:cubicBezTo>
                  <a:pt x="84411" y="19038"/>
                  <a:pt x="87044" y="16204"/>
                  <a:pt x="88294" y="8102"/>
                </a:cubicBezTo>
                <a:lnTo>
                  <a:pt x="8956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" name="Google Shape;135;p14"/>
          <p:cNvSpPr/>
          <p:nvPr/>
        </p:nvSpPr>
        <p:spPr>
          <a:xfrm rot="538858">
            <a:off x="11518797" y="2831629"/>
            <a:ext cx="984993" cy="2062216"/>
          </a:xfrm>
          <a:custGeom>
            <a:avLst/>
            <a:gdLst/>
            <a:ahLst/>
            <a:cxnLst/>
            <a:rect l="l" t="t" r="r" b="b"/>
            <a:pathLst>
              <a:path w="29551" h="61869" extrusionOk="0">
                <a:moveTo>
                  <a:pt x="14664" y="0"/>
                </a:moveTo>
                <a:cubicBezTo>
                  <a:pt x="14664" y="2"/>
                  <a:pt x="14486" y="18904"/>
                  <a:pt x="16092" y="23881"/>
                </a:cubicBezTo>
                <a:lnTo>
                  <a:pt x="17699" y="28881"/>
                </a:lnTo>
                <a:cubicBezTo>
                  <a:pt x="17699" y="28881"/>
                  <a:pt x="9263" y="15958"/>
                  <a:pt x="9620" y="10602"/>
                </a:cubicBezTo>
                <a:lnTo>
                  <a:pt x="9977" y="5223"/>
                </a:lnTo>
                <a:lnTo>
                  <a:pt x="9977" y="5223"/>
                </a:lnTo>
                <a:cubicBezTo>
                  <a:pt x="9977" y="5224"/>
                  <a:pt x="6384" y="20221"/>
                  <a:pt x="11963" y="26961"/>
                </a:cubicBezTo>
                <a:cubicBezTo>
                  <a:pt x="15393" y="31118"/>
                  <a:pt x="15829" y="31919"/>
                  <a:pt x="15656" y="31919"/>
                </a:cubicBezTo>
                <a:cubicBezTo>
                  <a:pt x="15548" y="31919"/>
                  <a:pt x="15200" y="31604"/>
                  <a:pt x="15200" y="31604"/>
                </a:cubicBezTo>
                <a:lnTo>
                  <a:pt x="0" y="26359"/>
                </a:lnTo>
                <a:lnTo>
                  <a:pt x="0" y="26359"/>
                </a:lnTo>
                <a:lnTo>
                  <a:pt x="12321" y="41067"/>
                </a:lnTo>
                <a:lnTo>
                  <a:pt x="7410" y="39415"/>
                </a:lnTo>
                <a:lnTo>
                  <a:pt x="7410" y="39415"/>
                </a:lnTo>
                <a:cubicBezTo>
                  <a:pt x="7410" y="39416"/>
                  <a:pt x="8192" y="43366"/>
                  <a:pt x="13749" y="48588"/>
                </a:cubicBezTo>
                <a:cubicBezTo>
                  <a:pt x="19329" y="53811"/>
                  <a:pt x="29551" y="61868"/>
                  <a:pt x="29551" y="61868"/>
                </a:cubicBezTo>
                <a:cubicBezTo>
                  <a:pt x="29551" y="61868"/>
                  <a:pt x="17164" y="17029"/>
                  <a:pt x="15914" y="8504"/>
                </a:cubicBezTo>
                <a:lnTo>
                  <a:pt x="1466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36" name="Google Shape;136;p14"/>
          <p:cNvGrpSpPr/>
          <p:nvPr/>
        </p:nvGrpSpPr>
        <p:grpSpPr>
          <a:xfrm>
            <a:off x="10592556" y="5330628"/>
            <a:ext cx="2278264" cy="1558187"/>
            <a:chOff x="-824250" y="4460825"/>
            <a:chExt cx="1285025" cy="878875"/>
          </a:xfrm>
        </p:grpSpPr>
        <p:sp>
          <p:nvSpPr>
            <p:cNvPr id="137" name="Google Shape;137;p14"/>
            <p:cNvSpPr/>
            <p:nvPr/>
          </p:nvSpPr>
          <p:spPr>
            <a:xfrm>
              <a:off x="-824250" y="4460825"/>
              <a:ext cx="1285025" cy="878875"/>
            </a:xfrm>
            <a:custGeom>
              <a:avLst/>
              <a:gdLst/>
              <a:ahLst/>
              <a:cxnLst/>
              <a:rect l="l" t="t" r="r" b="b"/>
              <a:pathLst>
                <a:path w="51401" h="35155" extrusionOk="0">
                  <a:moveTo>
                    <a:pt x="28041" y="34381"/>
                  </a:moveTo>
                  <a:lnTo>
                    <a:pt x="28041" y="34381"/>
                  </a:lnTo>
                  <a:cubicBezTo>
                    <a:pt x="28028" y="34400"/>
                    <a:pt x="28055" y="34408"/>
                    <a:pt x="28055" y="34408"/>
                  </a:cubicBezTo>
                  <a:lnTo>
                    <a:pt x="28041" y="34381"/>
                  </a:lnTo>
                  <a:close/>
                  <a:moveTo>
                    <a:pt x="24596" y="0"/>
                  </a:moveTo>
                  <a:cubicBezTo>
                    <a:pt x="22612" y="0"/>
                    <a:pt x="21270" y="148"/>
                    <a:pt x="21270" y="148"/>
                  </a:cubicBezTo>
                  <a:lnTo>
                    <a:pt x="20333" y="15526"/>
                  </a:lnTo>
                  <a:lnTo>
                    <a:pt x="15400" y="952"/>
                  </a:lnTo>
                  <a:cubicBezTo>
                    <a:pt x="6830" y="1822"/>
                    <a:pt x="3036" y="7871"/>
                    <a:pt x="3036" y="7871"/>
                  </a:cubicBezTo>
                  <a:lnTo>
                    <a:pt x="12030" y="16352"/>
                  </a:lnTo>
                  <a:lnTo>
                    <a:pt x="1161" y="13250"/>
                  </a:lnTo>
                  <a:lnTo>
                    <a:pt x="580" y="15816"/>
                  </a:lnTo>
                  <a:cubicBezTo>
                    <a:pt x="0" y="18383"/>
                    <a:pt x="580" y="22713"/>
                    <a:pt x="580" y="22713"/>
                  </a:cubicBezTo>
                  <a:lnTo>
                    <a:pt x="10736" y="25570"/>
                  </a:lnTo>
                  <a:lnTo>
                    <a:pt x="1853" y="27556"/>
                  </a:lnTo>
                  <a:cubicBezTo>
                    <a:pt x="8555" y="33832"/>
                    <a:pt x="15496" y="35154"/>
                    <a:pt x="20156" y="35154"/>
                  </a:cubicBezTo>
                  <a:cubicBezTo>
                    <a:pt x="23550" y="35154"/>
                    <a:pt x="25734" y="34453"/>
                    <a:pt x="25734" y="34453"/>
                  </a:cubicBezTo>
                  <a:lnTo>
                    <a:pt x="26649" y="31819"/>
                  </a:lnTo>
                  <a:lnTo>
                    <a:pt x="28041" y="34381"/>
                  </a:lnTo>
                  <a:lnTo>
                    <a:pt x="28041" y="34381"/>
                  </a:lnTo>
                  <a:cubicBezTo>
                    <a:pt x="28082" y="34319"/>
                    <a:pt x="28544" y="34132"/>
                    <a:pt x="31715" y="33671"/>
                  </a:cubicBezTo>
                  <a:cubicBezTo>
                    <a:pt x="34260" y="33292"/>
                    <a:pt x="36715" y="32622"/>
                    <a:pt x="39103" y="31663"/>
                  </a:cubicBezTo>
                  <a:lnTo>
                    <a:pt x="37117" y="25882"/>
                  </a:lnTo>
                  <a:lnTo>
                    <a:pt x="43433" y="29230"/>
                  </a:lnTo>
                  <a:cubicBezTo>
                    <a:pt x="46736" y="27199"/>
                    <a:pt x="51088" y="21664"/>
                    <a:pt x="51088" y="21664"/>
                  </a:cubicBezTo>
                  <a:lnTo>
                    <a:pt x="44348" y="19164"/>
                  </a:lnTo>
                  <a:lnTo>
                    <a:pt x="51401" y="14656"/>
                  </a:lnTo>
                  <a:cubicBezTo>
                    <a:pt x="48745" y="6465"/>
                    <a:pt x="39371" y="3519"/>
                    <a:pt x="39371" y="3519"/>
                  </a:cubicBezTo>
                  <a:lnTo>
                    <a:pt x="30733" y="14656"/>
                  </a:lnTo>
                  <a:lnTo>
                    <a:pt x="34952" y="1755"/>
                  </a:lnTo>
                  <a:cubicBezTo>
                    <a:pt x="31544" y="300"/>
                    <a:pt x="27420" y="0"/>
                    <a:pt x="245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" name="Google Shape;138;p14"/>
            <p:cNvSpPr/>
            <p:nvPr/>
          </p:nvSpPr>
          <p:spPr>
            <a:xfrm>
              <a:off x="-811425" y="4533700"/>
              <a:ext cx="567475" cy="633325"/>
            </a:xfrm>
            <a:custGeom>
              <a:avLst/>
              <a:gdLst/>
              <a:ahLst/>
              <a:cxnLst/>
              <a:rect l="l" t="t" r="r" b="b"/>
              <a:pathLst>
                <a:path w="22699" h="25333" extrusionOk="0">
                  <a:moveTo>
                    <a:pt x="8281" y="1"/>
                  </a:moveTo>
                  <a:lnTo>
                    <a:pt x="8035" y="135"/>
                  </a:lnTo>
                  <a:lnTo>
                    <a:pt x="22007" y="24708"/>
                  </a:lnTo>
                  <a:lnTo>
                    <a:pt x="134" y="14352"/>
                  </a:lnTo>
                  <a:lnTo>
                    <a:pt x="1" y="14620"/>
                  </a:lnTo>
                  <a:lnTo>
                    <a:pt x="22699" y="25333"/>
                  </a:lnTo>
                  <a:lnTo>
                    <a:pt x="22699" y="25333"/>
                  </a:lnTo>
                  <a:lnTo>
                    <a:pt x="828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" name="Google Shape;139;p14"/>
            <p:cNvSpPr/>
            <p:nvPr/>
          </p:nvSpPr>
          <p:spPr>
            <a:xfrm>
              <a:off x="-257350" y="4462300"/>
              <a:ext cx="598175" cy="705300"/>
            </a:xfrm>
            <a:custGeom>
              <a:avLst/>
              <a:gdLst/>
              <a:ahLst/>
              <a:cxnLst/>
              <a:rect l="l" t="t" r="r" b="b"/>
              <a:pathLst>
                <a:path w="23927" h="28212" extrusionOk="0">
                  <a:moveTo>
                    <a:pt x="3393" y="0"/>
                  </a:moveTo>
                  <a:lnTo>
                    <a:pt x="0" y="28211"/>
                  </a:lnTo>
                  <a:lnTo>
                    <a:pt x="23926" y="8504"/>
                  </a:lnTo>
                  <a:lnTo>
                    <a:pt x="23748" y="8303"/>
                  </a:lnTo>
                  <a:lnTo>
                    <a:pt x="357" y="27542"/>
                  </a:lnTo>
                  <a:lnTo>
                    <a:pt x="3661" y="22"/>
                  </a:lnTo>
                  <a:lnTo>
                    <a:pt x="339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" name="Google Shape;140;p14"/>
            <p:cNvSpPr/>
            <p:nvPr/>
          </p:nvSpPr>
          <p:spPr>
            <a:xfrm>
              <a:off x="-686450" y="4576675"/>
              <a:ext cx="923475" cy="653975"/>
            </a:xfrm>
            <a:custGeom>
              <a:avLst/>
              <a:gdLst/>
              <a:ahLst/>
              <a:cxnLst/>
              <a:rect l="l" t="t" r="r" b="b"/>
              <a:pathLst>
                <a:path w="36939" h="26159" extrusionOk="0">
                  <a:moveTo>
                    <a:pt x="36716" y="0"/>
                  </a:moveTo>
                  <a:lnTo>
                    <a:pt x="17276" y="23168"/>
                  </a:lnTo>
                  <a:lnTo>
                    <a:pt x="1" y="25868"/>
                  </a:lnTo>
                  <a:lnTo>
                    <a:pt x="46" y="26158"/>
                  </a:lnTo>
                  <a:lnTo>
                    <a:pt x="17365" y="23435"/>
                  </a:lnTo>
                  <a:lnTo>
                    <a:pt x="17432" y="23435"/>
                  </a:lnTo>
                  <a:lnTo>
                    <a:pt x="36939" y="179"/>
                  </a:lnTo>
                  <a:lnTo>
                    <a:pt x="367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14"/>
            <p:cNvSpPr/>
            <p:nvPr/>
          </p:nvSpPr>
          <p:spPr>
            <a:xfrm>
              <a:off x="-255675" y="5158650"/>
              <a:ext cx="19000" cy="170200"/>
            </a:xfrm>
            <a:custGeom>
              <a:avLst/>
              <a:gdLst/>
              <a:ahLst/>
              <a:cxnLst/>
              <a:rect l="l" t="t" r="r" b="b"/>
              <a:pathLst>
                <a:path w="760" h="6808" extrusionOk="0">
                  <a:moveTo>
                    <a:pt x="268" y="0"/>
                  </a:moveTo>
                  <a:lnTo>
                    <a:pt x="0" y="22"/>
                  </a:lnTo>
                  <a:lnTo>
                    <a:pt x="469" y="6807"/>
                  </a:lnTo>
                  <a:lnTo>
                    <a:pt x="759" y="6785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12777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3"/>
          <p:cNvSpPr txBox="1">
            <a:spLocks noGrp="1"/>
          </p:cNvSpPr>
          <p:nvPr>
            <p:ph type="title"/>
          </p:nvPr>
        </p:nvSpPr>
        <p:spPr>
          <a:xfrm>
            <a:off x="828133" y="694967"/>
            <a:ext cx="10535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3"/>
          <p:cNvSpPr txBox="1">
            <a:spLocks noGrp="1"/>
          </p:cNvSpPr>
          <p:nvPr>
            <p:ph type="subTitle" idx="1"/>
          </p:nvPr>
        </p:nvSpPr>
        <p:spPr>
          <a:xfrm>
            <a:off x="7086007" y="2366767"/>
            <a:ext cx="3375200" cy="66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3333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13"/>
          <p:cNvSpPr txBox="1">
            <a:spLocks noGrp="1"/>
          </p:cNvSpPr>
          <p:nvPr>
            <p:ph type="subTitle" idx="2"/>
          </p:nvPr>
        </p:nvSpPr>
        <p:spPr>
          <a:xfrm>
            <a:off x="7085984" y="2897767"/>
            <a:ext cx="3375200" cy="8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3"/>
          <p:cNvSpPr txBox="1">
            <a:spLocks noGrp="1"/>
          </p:cNvSpPr>
          <p:nvPr>
            <p:ph type="subTitle" idx="3"/>
          </p:nvPr>
        </p:nvSpPr>
        <p:spPr>
          <a:xfrm>
            <a:off x="2213733" y="2366767"/>
            <a:ext cx="3375200" cy="66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3333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13"/>
          <p:cNvSpPr txBox="1">
            <a:spLocks noGrp="1"/>
          </p:cNvSpPr>
          <p:nvPr>
            <p:ph type="subTitle" idx="4"/>
          </p:nvPr>
        </p:nvSpPr>
        <p:spPr>
          <a:xfrm>
            <a:off x="2213717" y="2897767"/>
            <a:ext cx="3375200" cy="8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3"/>
          <p:cNvSpPr txBox="1">
            <a:spLocks noGrp="1"/>
          </p:cNvSpPr>
          <p:nvPr>
            <p:ph type="subTitle" idx="5"/>
          </p:nvPr>
        </p:nvSpPr>
        <p:spPr>
          <a:xfrm>
            <a:off x="7086007" y="4190867"/>
            <a:ext cx="3375200" cy="66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3333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13"/>
          <p:cNvSpPr txBox="1">
            <a:spLocks noGrp="1"/>
          </p:cNvSpPr>
          <p:nvPr>
            <p:ph type="subTitle" idx="6"/>
          </p:nvPr>
        </p:nvSpPr>
        <p:spPr>
          <a:xfrm>
            <a:off x="7085984" y="4721933"/>
            <a:ext cx="3375200" cy="8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3"/>
          <p:cNvSpPr txBox="1">
            <a:spLocks noGrp="1"/>
          </p:cNvSpPr>
          <p:nvPr>
            <p:ph type="subTitle" idx="7"/>
          </p:nvPr>
        </p:nvSpPr>
        <p:spPr>
          <a:xfrm>
            <a:off x="2213733" y="4190867"/>
            <a:ext cx="3375200" cy="66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3333" b="1">
                <a:solidFill>
                  <a:schemeClr val="dk1"/>
                </a:solidFill>
                <a:latin typeface="Mukta"/>
                <a:ea typeface="Mukta"/>
                <a:cs typeface="Mukta"/>
                <a:sym typeface="Mukt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subTitle" idx="8"/>
          </p:nvPr>
        </p:nvSpPr>
        <p:spPr>
          <a:xfrm>
            <a:off x="2213717" y="4721933"/>
            <a:ext cx="3375200" cy="8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3"/>
          <p:cNvSpPr txBox="1">
            <a:spLocks noGrp="1"/>
          </p:cNvSpPr>
          <p:nvPr>
            <p:ph type="title" idx="9" hasCustomPrompt="1"/>
          </p:nvPr>
        </p:nvSpPr>
        <p:spPr>
          <a:xfrm>
            <a:off x="1029833" y="2357917"/>
            <a:ext cx="1136000" cy="824800"/>
          </a:xfrm>
          <a:prstGeom prst="rect">
            <a:avLst/>
          </a:prstGeom>
          <a:solidFill>
            <a:schemeClr val="accent6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733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9pPr>
          </a:lstStyle>
          <a:p>
            <a:r>
              <a:t>xx%</a:t>
            </a:r>
          </a:p>
        </p:txBody>
      </p:sp>
      <p:sp>
        <p:nvSpPr>
          <p:cNvPr id="112" name="Google Shape;112;p13"/>
          <p:cNvSpPr txBox="1">
            <a:spLocks noGrp="1"/>
          </p:cNvSpPr>
          <p:nvPr>
            <p:ph type="title" idx="13" hasCustomPrompt="1"/>
          </p:nvPr>
        </p:nvSpPr>
        <p:spPr>
          <a:xfrm>
            <a:off x="5950000" y="2248200"/>
            <a:ext cx="1136000" cy="824800"/>
          </a:xfrm>
          <a:prstGeom prst="rect">
            <a:avLst/>
          </a:prstGeom>
          <a:solidFill>
            <a:schemeClr val="accent6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733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9pPr>
          </a:lstStyle>
          <a:p>
            <a:r>
              <a:t>xx%</a:t>
            </a:r>
          </a:p>
        </p:txBody>
      </p:sp>
      <p:sp>
        <p:nvSpPr>
          <p:cNvPr id="113" name="Google Shape;113;p13"/>
          <p:cNvSpPr txBox="1">
            <a:spLocks noGrp="1"/>
          </p:cNvSpPr>
          <p:nvPr>
            <p:ph type="title" idx="14" hasCustomPrompt="1"/>
          </p:nvPr>
        </p:nvSpPr>
        <p:spPr>
          <a:xfrm>
            <a:off x="1029733" y="4058267"/>
            <a:ext cx="1136000" cy="824800"/>
          </a:xfrm>
          <a:prstGeom prst="rect">
            <a:avLst/>
          </a:prstGeom>
          <a:solidFill>
            <a:schemeClr val="accent6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733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9pPr>
          </a:lstStyle>
          <a:p>
            <a:r>
              <a:t>xx%</a:t>
            </a:r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 idx="15" hasCustomPrompt="1"/>
          </p:nvPr>
        </p:nvSpPr>
        <p:spPr>
          <a:xfrm>
            <a:off x="5950000" y="4058299"/>
            <a:ext cx="1136000" cy="824800"/>
          </a:xfrm>
          <a:prstGeom prst="rect">
            <a:avLst/>
          </a:prstGeom>
          <a:solidFill>
            <a:schemeClr val="accent6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733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3"/>
            </a:lvl9pPr>
          </a:lstStyle>
          <a:p>
            <a:r>
              <a:t>xx%</a:t>
            </a:r>
          </a:p>
        </p:txBody>
      </p:sp>
      <p:sp>
        <p:nvSpPr>
          <p:cNvPr id="115" name="Google Shape;115;p13"/>
          <p:cNvSpPr/>
          <p:nvPr/>
        </p:nvSpPr>
        <p:spPr>
          <a:xfrm>
            <a:off x="8023331" y="-454299"/>
            <a:ext cx="5537544" cy="1391669"/>
          </a:xfrm>
          <a:custGeom>
            <a:avLst/>
            <a:gdLst/>
            <a:ahLst/>
            <a:cxnLst/>
            <a:rect l="l" t="t" r="r" b="b"/>
            <a:pathLst>
              <a:path w="95125" h="23905" extrusionOk="0">
                <a:moveTo>
                  <a:pt x="95124" y="1"/>
                </a:moveTo>
                <a:lnTo>
                  <a:pt x="10178" y="4821"/>
                </a:lnTo>
                <a:cubicBezTo>
                  <a:pt x="10178" y="4821"/>
                  <a:pt x="1898" y="7433"/>
                  <a:pt x="1" y="13794"/>
                </a:cubicBezTo>
                <a:cubicBezTo>
                  <a:pt x="1" y="13794"/>
                  <a:pt x="1766" y="14985"/>
                  <a:pt x="5124" y="14985"/>
                </a:cubicBezTo>
                <a:cubicBezTo>
                  <a:pt x="5954" y="14985"/>
                  <a:pt x="6880" y="14912"/>
                  <a:pt x="7902" y="14731"/>
                </a:cubicBezTo>
                <a:lnTo>
                  <a:pt x="13057" y="13794"/>
                </a:lnTo>
                <a:lnTo>
                  <a:pt x="13057" y="13794"/>
                </a:lnTo>
                <a:cubicBezTo>
                  <a:pt x="12053" y="15936"/>
                  <a:pt x="11807" y="18324"/>
                  <a:pt x="12321" y="20601"/>
                </a:cubicBezTo>
                <a:cubicBezTo>
                  <a:pt x="12321" y="20601"/>
                  <a:pt x="16003" y="18838"/>
                  <a:pt x="17320" y="16918"/>
                </a:cubicBezTo>
                <a:lnTo>
                  <a:pt x="18659" y="14999"/>
                </a:lnTo>
                <a:cubicBezTo>
                  <a:pt x="18659" y="14999"/>
                  <a:pt x="20333" y="19128"/>
                  <a:pt x="21583" y="21962"/>
                </a:cubicBezTo>
                <a:cubicBezTo>
                  <a:pt x="21583" y="21962"/>
                  <a:pt x="26449" y="17543"/>
                  <a:pt x="28480" y="14843"/>
                </a:cubicBezTo>
                <a:lnTo>
                  <a:pt x="30511" y="12120"/>
                </a:lnTo>
                <a:lnTo>
                  <a:pt x="30511" y="12120"/>
                </a:lnTo>
                <a:cubicBezTo>
                  <a:pt x="30511" y="12120"/>
                  <a:pt x="28837" y="19441"/>
                  <a:pt x="30912" y="23904"/>
                </a:cubicBezTo>
                <a:cubicBezTo>
                  <a:pt x="30912" y="23904"/>
                  <a:pt x="35175" y="20601"/>
                  <a:pt x="36470" y="18324"/>
                </a:cubicBezTo>
                <a:lnTo>
                  <a:pt x="37376" y="16773"/>
                </a:lnTo>
                <a:lnTo>
                  <a:pt x="37376" y="16773"/>
                </a:lnTo>
                <a:cubicBezTo>
                  <a:pt x="37385" y="17309"/>
                  <a:pt x="37843" y="18207"/>
                  <a:pt x="39661" y="19641"/>
                </a:cubicBezTo>
                <a:cubicBezTo>
                  <a:pt x="41386" y="21010"/>
                  <a:pt x="42080" y="21364"/>
                  <a:pt x="42336" y="21364"/>
                </a:cubicBezTo>
                <a:cubicBezTo>
                  <a:pt x="42611" y="21364"/>
                  <a:pt x="42384" y="20958"/>
                  <a:pt x="42384" y="20958"/>
                </a:cubicBezTo>
                <a:cubicBezTo>
                  <a:pt x="42384" y="20958"/>
                  <a:pt x="45397" y="18949"/>
                  <a:pt x="45308" y="16896"/>
                </a:cubicBezTo>
                <a:cubicBezTo>
                  <a:pt x="45197" y="14865"/>
                  <a:pt x="45308" y="10669"/>
                  <a:pt x="45308" y="10669"/>
                </a:cubicBezTo>
                <a:cubicBezTo>
                  <a:pt x="45308" y="10669"/>
                  <a:pt x="46580" y="14017"/>
                  <a:pt x="49794" y="18324"/>
                </a:cubicBezTo>
                <a:cubicBezTo>
                  <a:pt x="52986" y="22654"/>
                  <a:pt x="53455" y="22877"/>
                  <a:pt x="53455" y="22877"/>
                </a:cubicBezTo>
                <a:cubicBezTo>
                  <a:pt x="53455" y="22877"/>
                  <a:pt x="59637" y="16651"/>
                  <a:pt x="59838" y="13191"/>
                </a:cubicBezTo>
                <a:cubicBezTo>
                  <a:pt x="59927" y="11606"/>
                  <a:pt x="59972" y="10736"/>
                  <a:pt x="59994" y="10267"/>
                </a:cubicBezTo>
                <a:lnTo>
                  <a:pt x="60039" y="9709"/>
                </a:lnTo>
                <a:cubicBezTo>
                  <a:pt x="60039" y="9709"/>
                  <a:pt x="64190" y="17030"/>
                  <a:pt x="67248" y="18324"/>
                </a:cubicBezTo>
                <a:lnTo>
                  <a:pt x="70283" y="19619"/>
                </a:lnTo>
                <a:cubicBezTo>
                  <a:pt x="70283" y="19619"/>
                  <a:pt x="71712" y="16360"/>
                  <a:pt x="73162" y="14709"/>
                </a:cubicBezTo>
                <a:lnTo>
                  <a:pt x="74591" y="13079"/>
                </a:lnTo>
                <a:lnTo>
                  <a:pt x="74591" y="13079"/>
                </a:lnTo>
                <a:cubicBezTo>
                  <a:pt x="74591" y="13080"/>
                  <a:pt x="73296" y="20467"/>
                  <a:pt x="74702" y="23904"/>
                </a:cubicBezTo>
                <a:cubicBezTo>
                  <a:pt x="74702" y="23904"/>
                  <a:pt x="79702" y="22386"/>
                  <a:pt x="82759" y="19887"/>
                </a:cubicBezTo>
                <a:cubicBezTo>
                  <a:pt x="85795" y="17365"/>
                  <a:pt x="89031" y="15200"/>
                  <a:pt x="92089" y="7611"/>
                </a:cubicBezTo>
                <a:lnTo>
                  <a:pt x="9512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6" name="Google Shape;116;p13"/>
          <p:cNvSpPr/>
          <p:nvPr/>
        </p:nvSpPr>
        <p:spPr>
          <a:xfrm>
            <a:off x="6767867" y="-179099"/>
            <a:ext cx="5485356" cy="1578948"/>
          </a:xfrm>
          <a:custGeom>
            <a:avLst/>
            <a:gdLst/>
            <a:ahLst/>
            <a:cxnLst/>
            <a:rect l="l" t="t" r="r" b="b"/>
            <a:pathLst>
              <a:path w="124809" h="35926" extrusionOk="0">
                <a:moveTo>
                  <a:pt x="124206" y="1"/>
                </a:moveTo>
                <a:cubicBezTo>
                  <a:pt x="123157" y="1072"/>
                  <a:pt x="122063" y="2121"/>
                  <a:pt x="120947" y="3148"/>
                </a:cubicBezTo>
                <a:cubicBezTo>
                  <a:pt x="119831" y="4197"/>
                  <a:pt x="118715" y="5201"/>
                  <a:pt x="117554" y="6183"/>
                </a:cubicBezTo>
                <a:cubicBezTo>
                  <a:pt x="115278" y="8170"/>
                  <a:pt x="112912" y="10044"/>
                  <a:pt x="110502" y="11875"/>
                </a:cubicBezTo>
                <a:cubicBezTo>
                  <a:pt x="108091" y="13705"/>
                  <a:pt x="105614" y="15446"/>
                  <a:pt x="103092" y="17120"/>
                </a:cubicBezTo>
                <a:cubicBezTo>
                  <a:pt x="100570" y="18771"/>
                  <a:pt x="97981" y="20356"/>
                  <a:pt x="95347" y="21807"/>
                </a:cubicBezTo>
                <a:cubicBezTo>
                  <a:pt x="92713" y="23280"/>
                  <a:pt x="90035" y="24686"/>
                  <a:pt x="87312" y="25936"/>
                </a:cubicBezTo>
                <a:cubicBezTo>
                  <a:pt x="86643" y="26270"/>
                  <a:pt x="85928" y="26538"/>
                  <a:pt x="85237" y="26851"/>
                </a:cubicBezTo>
                <a:cubicBezTo>
                  <a:pt x="84567" y="27163"/>
                  <a:pt x="83853" y="27453"/>
                  <a:pt x="83161" y="27743"/>
                </a:cubicBezTo>
                <a:lnTo>
                  <a:pt x="81063" y="28569"/>
                </a:lnTo>
                <a:lnTo>
                  <a:pt x="78943" y="29350"/>
                </a:lnTo>
                <a:cubicBezTo>
                  <a:pt x="76130" y="30377"/>
                  <a:pt x="73251" y="31270"/>
                  <a:pt x="70327" y="32006"/>
                </a:cubicBezTo>
                <a:lnTo>
                  <a:pt x="69256" y="32274"/>
                </a:lnTo>
                <a:lnTo>
                  <a:pt x="68140" y="32520"/>
                </a:lnTo>
                <a:cubicBezTo>
                  <a:pt x="67404" y="32676"/>
                  <a:pt x="66689" y="32854"/>
                  <a:pt x="65953" y="33011"/>
                </a:cubicBezTo>
                <a:cubicBezTo>
                  <a:pt x="64502" y="33301"/>
                  <a:pt x="63029" y="33502"/>
                  <a:pt x="61556" y="33636"/>
                </a:cubicBezTo>
                <a:cubicBezTo>
                  <a:pt x="60476" y="33726"/>
                  <a:pt x="59392" y="33769"/>
                  <a:pt x="58308" y="33769"/>
                </a:cubicBezTo>
                <a:cubicBezTo>
                  <a:pt x="53480" y="33769"/>
                  <a:pt x="48639" y="32906"/>
                  <a:pt x="43991" y="31448"/>
                </a:cubicBezTo>
                <a:cubicBezTo>
                  <a:pt x="42563" y="31002"/>
                  <a:pt x="41157" y="30489"/>
                  <a:pt x="39750" y="29931"/>
                </a:cubicBezTo>
                <a:cubicBezTo>
                  <a:pt x="38367" y="29395"/>
                  <a:pt x="36983" y="28792"/>
                  <a:pt x="35644" y="28123"/>
                </a:cubicBezTo>
                <a:cubicBezTo>
                  <a:pt x="32921" y="26828"/>
                  <a:pt x="30265" y="25378"/>
                  <a:pt x="27721" y="23793"/>
                </a:cubicBezTo>
                <a:cubicBezTo>
                  <a:pt x="22587" y="20579"/>
                  <a:pt x="17722" y="16963"/>
                  <a:pt x="13191" y="12968"/>
                </a:cubicBezTo>
                <a:cubicBezTo>
                  <a:pt x="8593" y="8995"/>
                  <a:pt x="4308" y="4710"/>
                  <a:pt x="313" y="135"/>
                </a:cubicBezTo>
                <a:lnTo>
                  <a:pt x="0" y="403"/>
                </a:lnTo>
                <a:cubicBezTo>
                  <a:pt x="1853" y="2813"/>
                  <a:pt x="3839" y="5134"/>
                  <a:pt x="5915" y="7366"/>
                </a:cubicBezTo>
                <a:cubicBezTo>
                  <a:pt x="7991" y="9620"/>
                  <a:pt x="10155" y="11785"/>
                  <a:pt x="12387" y="13861"/>
                </a:cubicBezTo>
                <a:cubicBezTo>
                  <a:pt x="14619" y="15937"/>
                  <a:pt x="16940" y="17945"/>
                  <a:pt x="19329" y="19842"/>
                </a:cubicBezTo>
                <a:cubicBezTo>
                  <a:pt x="21739" y="21762"/>
                  <a:pt x="24216" y="23547"/>
                  <a:pt x="26805" y="25221"/>
                </a:cubicBezTo>
                <a:cubicBezTo>
                  <a:pt x="28078" y="26069"/>
                  <a:pt x="29394" y="26873"/>
                  <a:pt x="30734" y="27632"/>
                </a:cubicBezTo>
                <a:cubicBezTo>
                  <a:pt x="32073" y="28413"/>
                  <a:pt x="33434" y="29127"/>
                  <a:pt x="34796" y="29841"/>
                </a:cubicBezTo>
                <a:cubicBezTo>
                  <a:pt x="36179" y="30533"/>
                  <a:pt x="37586" y="31180"/>
                  <a:pt x="39014" y="31738"/>
                </a:cubicBezTo>
                <a:cubicBezTo>
                  <a:pt x="40442" y="32341"/>
                  <a:pt x="41893" y="32877"/>
                  <a:pt x="43366" y="33368"/>
                </a:cubicBezTo>
                <a:cubicBezTo>
                  <a:pt x="48228" y="34976"/>
                  <a:pt x="53364" y="35926"/>
                  <a:pt x="58536" y="35926"/>
                </a:cubicBezTo>
                <a:cubicBezTo>
                  <a:pt x="59609" y="35926"/>
                  <a:pt x="60683" y="35885"/>
                  <a:pt x="61757" y="35800"/>
                </a:cubicBezTo>
                <a:cubicBezTo>
                  <a:pt x="63319" y="35689"/>
                  <a:pt x="64859" y="35466"/>
                  <a:pt x="66399" y="35176"/>
                </a:cubicBezTo>
                <a:cubicBezTo>
                  <a:pt x="67158" y="35019"/>
                  <a:pt x="67917" y="34863"/>
                  <a:pt x="68654" y="34685"/>
                </a:cubicBezTo>
                <a:lnTo>
                  <a:pt x="69769" y="34439"/>
                </a:lnTo>
                <a:lnTo>
                  <a:pt x="70885" y="34149"/>
                </a:lnTo>
                <a:cubicBezTo>
                  <a:pt x="73876" y="33390"/>
                  <a:pt x="76822" y="32497"/>
                  <a:pt x="79724" y="31426"/>
                </a:cubicBezTo>
                <a:cubicBezTo>
                  <a:pt x="85482" y="29306"/>
                  <a:pt x="91062" y="26672"/>
                  <a:pt x="96351" y="23570"/>
                </a:cubicBezTo>
                <a:cubicBezTo>
                  <a:pt x="101663" y="20490"/>
                  <a:pt x="106707" y="16986"/>
                  <a:pt x="111484" y="13147"/>
                </a:cubicBezTo>
                <a:cubicBezTo>
                  <a:pt x="113872" y="11227"/>
                  <a:pt x="116171" y="9219"/>
                  <a:pt x="118403" y="7121"/>
                </a:cubicBezTo>
                <a:cubicBezTo>
                  <a:pt x="120657" y="5045"/>
                  <a:pt x="122777" y="2835"/>
                  <a:pt x="124808" y="537"/>
                </a:cubicBezTo>
                <a:lnTo>
                  <a:pt x="124206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" name="Google Shape;117;p13"/>
          <p:cNvSpPr/>
          <p:nvPr/>
        </p:nvSpPr>
        <p:spPr>
          <a:xfrm rot="-538858" flipH="1">
            <a:off x="-311770" y="3860296"/>
            <a:ext cx="984993" cy="2062216"/>
          </a:xfrm>
          <a:custGeom>
            <a:avLst/>
            <a:gdLst/>
            <a:ahLst/>
            <a:cxnLst/>
            <a:rect l="l" t="t" r="r" b="b"/>
            <a:pathLst>
              <a:path w="29551" h="61869" extrusionOk="0">
                <a:moveTo>
                  <a:pt x="14664" y="0"/>
                </a:moveTo>
                <a:cubicBezTo>
                  <a:pt x="14664" y="2"/>
                  <a:pt x="14486" y="18904"/>
                  <a:pt x="16092" y="23881"/>
                </a:cubicBezTo>
                <a:lnTo>
                  <a:pt x="17699" y="28881"/>
                </a:lnTo>
                <a:cubicBezTo>
                  <a:pt x="17699" y="28881"/>
                  <a:pt x="9263" y="15958"/>
                  <a:pt x="9620" y="10602"/>
                </a:cubicBezTo>
                <a:lnTo>
                  <a:pt x="9977" y="5223"/>
                </a:lnTo>
                <a:lnTo>
                  <a:pt x="9977" y="5223"/>
                </a:lnTo>
                <a:cubicBezTo>
                  <a:pt x="9977" y="5224"/>
                  <a:pt x="6384" y="20221"/>
                  <a:pt x="11963" y="26961"/>
                </a:cubicBezTo>
                <a:cubicBezTo>
                  <a:pt x="15393" y="31118"/>
                  <a:pt x="15829" y="31919"/>
                  <a:pt x="15656" y="31919"/>
                </a:cubicBezTo>
                <a:cubicBezTo>
                  <a:pt x="15548" y="31919"/>
                  <a:pt x="15200" y="31604"/>
                  <a:pt x="15200" y="31604"/>
                </a:cubicBezTo>
                <a:lnTo>
                  <a:pt x="0" y="26359"/>
                </a:lnTo>
                <a:lnTo>
                  <a:pt x="0" y="26359"/>
                </a:lnTo>
                <a:lnTo>
                  <a:pt x="12321" y="41067"/>
                </a:lnTo>
                <a:lnTo>
                  <a:pt x="7410" y="39415"/>
                </a:lnTo>
                <a:lnTo>
                  <a:pt x="7410" y="39415"/>
                </a:lnTo>
                <a:cubicBezTo>
                  <a:pt x="7410" y="39416"/>
                  <a:pt x="8192" y="43366"/>
                  <a:pt x="13749" y="48588"/>
                </a:cubicBezTo>
                <a:cubicBezTo>
                  <a:pt x="19329" y="53811"/>
                  <a:pt x="29551" y="61868"/>
                  <a:pt x="29551" y="61868"/>
                </a:cubicBezTo>
                <a:cubicBezTo>
                  <a:pt x="29551" y="61868"/>
                  <a:pt x="17164" y="17029"/>
                  <a:pt x="15914" y="8504"/>
                </a:cubicBezTo>
                <a:lnTo>
                  <a:pt x="1466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8" name="Google Shape;118;p13"/>
          <p:cNvSpPr/>
          <p:nvPr/>
        </p:nvSpPr>
        <p:spPr>
          <a:xfrm>
            <a:off x="10461201" y="5617418"/>
            <a:ext cx="1136100" cy="1392733"/>
          </a:xfrm>
          <a:custGeom>
            <a:avLst/>
            <a:gdLst/>
            <a:ahLst/>
            <a:cxnLst/>
            <a:rect l="l" t="t" r="r" b="b"/>
            <a:pathLst>
              <a:path w="34083" h="41782" extrusionOk="0">
                <a:moveTo>
                  <a:pt x="12343" y="2456"/>
                </a:moveTo>
                <a:cubicBezTo>
                  <a:pt x="12331" y="2490"/>
                  <a:pt x="12320" y="2527"/>
                  <a:pt x="12310" y="2564"/>
                </a:cubicBezTo>
                <a:lnTo>
                  <a:pt x="12310" y="2564"/>
                </a:lnTo>
                <a:cubicBezTo>
                  <a:pt x="12331" y="2492"/>
                  <a:pt x="12343" y="2456"/>
                  <a:pt x="12343" y="2456"/>
                </a:cubicBezTo>
                <a:close/>
                <a:moveTo>
                  <a:pt x="34082" y="1"/>
                </a:moveTo>
                <a:lnTo>
                  <a:pt x="34082" y="1"/>
                </a:lnTo>
                <a:cubicBezTo>
                  <a:pt x="34081" y="1"/>
                  <a:pt x="23592" y="7054"/>
                  <a:pt x="20959" y="20623"/>
                </a:cubicBezTo>
                <a:lnTo>
                  <a:pt x="20959" y="20623"/>
                </a:lnTo>
                <a:cubicBezTo>
                  <a:pt x="20959" y="20623"/>
                  <a:pt x="21159" y="12499"/>
                  <a:pt x="18414" y="7745"/>
                </a:cubicBezTo>
                <a:cubicBezTo>
                  <a:pt x="18414" y="7745"/>
                  <a:pt x="16405" y="13637"/>
                  <a:pt x="17075" y="15445"/>
                </a:cubicBezTo>
                <a:cubicBezTo>
                  <a:pt x="17075" y="15445"/>
                  <a:pt x="11579" y="5322"/>
                  <a:pt x="12310" y="2564"/>
                </a:cubicBezTo>
                <a:lnTo>
                  <a:pt x="12310" y="2564"/>
                </a:lnTo>
                <a:cubicBezTo>
                  <a:pt x="12098" y="3281"/>
                  <a:pt x="10964" y="7558"/>
                  <a:pt x="11451" y="15445"/>
                </a:cubicBezTo>
                <a:lnTo>
                  <a:pt x="11964" y="24172"/>
                </a:lnTo>
                <a:cubicBezTo>
                  <a:pt x="11964" y="24172"/>
                  <a:pt x="6116" y="18481"/>
                  <a:pt x="3059" y="11629"/>
                </a:cubicBezTo>
                <a:lnTo>
                  <a:pt x="1" y="4799"/>
                </a:lnTo>
                <a:lnTo>
                  <a:pt x="1" y="4799"/>
                </a:lnTo>
                <a:cubicBezTo>
                  <a:pt x="1" y="4800"/>
                  <a:pt x="1184" y="22320"/>
                  <a:pt x="2523" y="25935"/>
                </a:cubicBezTo>
                <a:cubicBezTo>
                  <a:pt x="3862" y="29529"/>
                  <a:pt x="6630" y="41782"/>
                  <a:pt x="6630" y="41782"/>
                </a:cubicBezTo>
                <a:lnTo>
                  <a:pt x="24887" y="38858"/>
                </a:lnTo>
                <a:lnTo>
                  <a:pt x="24396" y="38255"/>
                </a:lnTo>
                <a:cubicBezTo>
                  <a:pt x="24396" y="38255"/>
                  <a:pt x="23436" y="9799"/>
                  <a:pt x="3408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19" name="Google Shape;119;p13"/>
          <p:cNvGrpSpPr/>
          <p:nvPr/>
        </p:nvGrpSpPr>
        <p:grpSpPr>
          <a:xfrm>
            <a:off x="1" y="5892134"/>
            <a:ext cx="1713367" cy="1171833"/>
            <a:chOff x="-824250" y="4460825"/>
            <a:chExt cx="1285025" cy="878875"/>
          </a:xfrm>
        </p:grpSpPr>
        <p:sp>
          <p:nvSpPr>
            <p:cNvPr id="120" name="Google Shape;120;p13"/>
            <p:cNvSpPr/>
            <p:nvPr/>
          </p:nvSpPr>
          <p:spPr>
            <a:xfrm>
              <a:off x="-824250" y="4460825"/>
              <a:ext cx="1285025" cy="878875"/>
            </a:xfrm>
            <a:custGeom>
              <a:avLst/>
              <a:gdLst/>
              <a:ahLst/>
              <a:cxnLst/>
              <a:rect l="l" t="t" r="r" b="b"/>
              <a:pathLst>
                <a:path w="51401" h="35155" extrusionOk="0">
                  <a:moveTo>
                    <a:pt x="28041" y="34381"/>
                  </a:moveTo>
                  <a:lnTo>
                    <a:pt x="28041" y="34381"/>
                  </a:lnTo>
                  <a:cubicBezTo>
                    <a:pt x="28028" y="34400"/>
                    <a:pt x="28055" y="34408"/>
                    <a:pt x="28055" y="34408"/>
                  </a:cubicBezTo>
                  <a:lnTo>
                    <a:pt x="28041" y="34381"/>
                  </a:lnTo>
                  <a:close/>
                  <a:moveTo>
                    <a:pt x="24596" y="0"/>
                  </a:moveTo>
                  <a:cubicBezTo>
                    <a:pt x="22612" y="0"/>
                    <a:pt x="21270" y="148"/>
                    <a:pt x="21270" y="148"/>
                  </a:cubicBezTo>
                  <a:lnTo>
                    <a:pt x="20333" y="15526"/>
                  </a:lnTo>
                  <a:lnTo>
                    <a:pt x="15400" y="952"/>
                  </a:lnTo>
                  <a:cubicBezTo>
                    <a:pt x="6830" y="1822"/>
                    <a:pt x="3036" y="7871"/>
                    <a:pt x="3036" y="7871"/>
                  </a:cubicBezTo>
                  <a:lnTo>
                    <a:pt x="12030" y="16352"/>
                  </a:lnTo>
                  <a:lnTo>
                    <a:pt x="1161" y="13250"/>
                  </a:lnTo>
                  <a:lnTo>
                    <a:pt x="580" y="15816"/>
                  </a:lnTo>
                  <a:cubicBezTo>
                    <a:pt x="0" y="18383"/>
                    <a:pt x="580" y="22713"/>
                    <a:pt x="580" y="22713"/>
                  </a:cubicBezTo>
                  <a:lnTo>
                    <a:pt x="10736" y="25570"/>
                  </a:lnTo>
                  <a:lnTo>
                    <a:pt x="1853" y="27556"/>
                  </a:lnTo>
                  <a:cubicBezTo>
                    <a:pt x="8555" y="33832"/>
                    <a:pt x="15496" y="35154"/>
                    <a:pt x="20156" y="35154"/>
                  </a:cubicBezTo>
                  <a:cubicBezTo>
                    <a:pt x="23550" y="35154"/>
                    <a:pt x="25734" y="34453"/>
                    <a:pt x="25734" y="34453"/>
                  </a:cubicBezTo>
                  <a:lnTo>
                    <a:pt x="26649" y="31819"/>
                  </a:lnTo>
                  <a:lnTo>
                    <a:pt x="28041" y="34381"/>
                  </a:lnTo>
                  <a:lnTo>
                    <a:pt x="28041" y="34381"/>
                  </a:lnTo>
                  <a:cubicBezTo>
                    <a:pt x="28082" y="34319"/>
                    <a:pt x="28544" y="34132"/>
                    <a:pt x="31715" y="33671"/>
                  </a:cubicBezTo>
                  <a:cubicBezTo>
                    <a:pt x="34260" y="33292"/>
                    <a:pt x="36715" y="32622"/>
                    <a:pt x="39103" y="31663"/>
                  </a:cubicBezTo>
                  <a:lnTo>
                    <a:pt x="37117" y="25882"/>
                  </a:lnTo>
                  <a:lnTo>
                    <a:pt x="43433" y="29230"/>
                  </a:lnTo>
                  <a:cubicBezTo>
                    <a:pt x="46736" y="27199"/>
                    <a:pt x="51088" y="21664"/>
                    <a:pt x="51088" y="21664"/>
                  </a:cubicBezTo>
                  <a:lnTo>
                    <a:pt x="44348" y="19164"/>
                  </a:lnTo>
                  <a:lnTo>
                    <a:pt x="51401" y="14656"/>
                  </a:lnTo>
                  <a:cubicBezTo>
                    <a:pt x="48745" y="6465"/>
                    <a:pt x="39371" y="3519"/>
                    <a:pt x="39371" y="3519"/>
                  </a:cubicBezTo>
                  <a:lnTo>
                    <a:pt x="30733" y="14656"/>
                  </a:lnTo>
                  <a:lnTo>
                    <a:pt x="34952" y="1755"/>
                  </a:lnTo>
                  <a:cubicBezTo>
                    <a:pt x="31544" y="300"/>
                    <a:pt x="27420" y="0"/>
                    <a:pt x="245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" name="Google Shape;121;p13"/>
            <p:cNvSpPr/>
            <p:nvPr/>
          </p:nvSpPr>
          <p:spPr>
            <a:xfrm>
              <a:off x="-257350" y="4462300"/>
              <a:ext cx="598175" cy="705300"/>
            </a:xfrm>
            <a:custGeom>
              <a:avLst/>
              <a:gdLst/>
              <a:ahLst/>
              <a:cxnLst/>
              <a:rect l="l" t="t" r="r" b="b"/>
              <a:pathLst>
                <a:path w="23927" h="28212" extrusionOk="0">
                  <a:moveTo>
                    <a:pt x="3393" y="0"/>
                  </a:moveTo>
                  <a:lnTo>
                    <a:pt x="0" y="28211"/>
                  </a:lnTo>
                  <a:lnTo>
                    <a:pt x="23926" y="8504"/>
                  </a:lnTo>
                  <a:lnTo>
                    <a:pt x="23748" y="8303"/>
                  </a:lnTo>
                  <a:lnTo>
                    <a:pt x="357" y="27542"/>
                  </a:lnTo>
                  <a:lnTo>
                    <a:pt x="3661" y="22"/>
                  </a:lnTo>
                  <a:lnTo>
                    <a:pt x="339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13"/>
            <p:cNvSpPr/>
            <p:nvPr/>
          </p:nvSpPr>
          <p:spPr>
            <a:xfrm>
              <a:off x="-811425" y="4533700"/>
              <a:ext cx="567475" cy="633325"/>
            </a:xfrm>
            <a:custGeom>
              <a:avLst/>
              <a:gdLst/>
              <a:ahLst/>
              <a:cxnLst/>
              <a:rect l="l" t="t" r="r" b="b"/>
              <a:pathLst>
                <a:path w="22699" h="25333" extrusionOk="0">
                  <a:moveTo>
                    <a:pt x="8281" y="1"/>
                  </a:moveTo>
                  <a:lnTo>
                    <a:pt x="8035" y="135"/>
                  </a:lnTo>
                  <a:lnTo>
                    <a:pt x="22007" y="24708"/>
                  </a:lnTo>
                  <a:lnTo>
                    <a:pt x="134" y="14352"/>
                  </a:lnTo>
                  <a:lnTo>
                    <a:pt x="1" y="14620"/>
                  </a:lnTo>
                  <a:lnTo>
                    <a:pt x="22699" y="25333"/>
                  </a:lnTo>
                  <a:lnTo>
                    <a:pt x="22699" y="25333"/>
                  </a:lnTo>
                  <a:lnTo>
                    <a:pt x="828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13"/>
            <p:cNvSpPr/>
            <p:nvPr/>
          </p:nvSpPr>
          <p:spPr>
            <a:xfrm>
              <a:off x="-686450" y="4576675"/>
              <a:ext cx="923475" cy="653975"/>
            </a:xfrm>
            <a:custGeom>
              <a:avLst/>
              <a:gdLst/>
              <a:ahLst/>
              <a:cxnLst/>
              <a:rect l="l" t="t" r="r" b="b"/>
              <a:pathLst>
                <a:path w="36939" h="26159" extrusionOk="0">
                  <a:moveTo>
                    <a:pt x="36716" y="0"/>
                  </a:moveTo>
                  <a:lnTo>
                    <a:pt x="17276" y="23168"/>
                  </a:lnTo>
                  <a:lnTo>
                    <a:pt x="1" y="25868"/>
                  </a:lnTo>
                  <a:lnTo>
                    <a:pt x="46" y="26158"/>
                  </a:lnTo>
                  <a:lnTo>
                    <a:pt x="17365" y="23435"/>
                  </a:lnTo>
                  <a:lnTo>
                    <a:pt x="17432" y="23435"/>
                  </a:lnTo>
                  <a:lnTo>
                    <a:pt x="36939" y="179"/>
                  </a:lnTo>
                  <a:lnTo>
                    <a:pt x="367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13"/>
            <p:cNvSpPr/>
            <p:nvPr/>
          </p:nvSpPr>
          <p:spPr>
            <a:xfrm>
              <a:off x="-255675" y="5158650"/>
              <a:ext cx="19000" cy="170200"/>
            </a:xfrm>
            <a:custGeom>
              <a:avLst/>
              <a:gdLst/>
              <a:ahLst/>
              <a:cxnLst/>
              <a:rect l="l" t="t" r="r" b="b"/>
              <a:pathLst>
                <a:path w="760" h="6808" extrusionOk="0">
                  <a:moveTo>
                    <a:pt x="268" y="0"/>
                  </a:moveTo>
                  <a:lnTo>
                    <a:pt x="0" y="22"/>
                  </a:lnTo>
                  <a:lnTo>
                    <a:pt x="469" y="6807"/>
                  </a:lnTo>
                  <a:lnTo>
                    <a:pt x="759" y="6785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63824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1DA47-81BF-40F4-8FA4-FE9F62EB2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6DB9CA-E3F8-4FC3-9B96-2B27FB141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9B73C5-BA41-3030-C5B3-8704FA18B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82B0E-B16B-4027-9FD7-15BA9836E7F4}" type="datetimeFigureOut">
              <a:rPr lang="en-US"/>
              <a:pPr>
                <a:defRPr/>
              </a:pPr>
              <a:t>03/02/2023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EFE724-ECB0-05F5-B3F0-DAD939484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632DE5-6ACD-A2DF-8FD4-00D85C53D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56888A-805D-4517-BB4A-B14C850310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7029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C1563-A267-47F6-88F7-5B72B5DEC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706085-4185-4131-9FB1-635CDB780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CC9D9-4644-9C14-60CF-7CFB1F720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53895-D653-4295-91A0-C61D924F33A7}" type="datetimeFigureOut">
              <a:rPr lang="en-US"/>
              <a:pPr>
                <a:defRPr/>
              </a:pPr>
              <a:t>03/02/2023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FE6FA9-8AC7-F0FC-1181-9EA8FF508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8F12DB-5D28-04D1-736A-815ABE12B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443F0A-6001-4478-9298-90D8119994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5887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92145-EBAE-43B1-98B5-8A9AC5CD0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2ECA7-0765-481D-8421-0F7B3F683A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55E47B-48E5-454F-B69F-1E852A542B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383CA45-C20E-8016-B8DD-78F5059BA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F19A7-EFC7-42B5-98E4-20FF1769FBC8}" type="datetimeFigureOut">
              <a:rPr lang="en-US"/>
              <a:pPr>
                <a:defRPr/>
              </a:pPr>
              <a:t>03/02/2023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2675B3-2DB9-8DEF-F479-0763CE2F7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892313-AF04-A2E8-8E33-7406508AD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0EB9B-3E4C-4EAB-864D-0D61B56B24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4732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855A8-F3F9-46E2-B330-80EA6F0FE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EA5426-D684-4BD3-BA72-F089FE300A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32DBFC-1258-45C9-BAF5-C6C904F3DD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F2BE04-3A27-49E7-9A8B-489C017AC6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5D0BDB-090B-429B-8A65-6BEA3F8F5B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54B972F-E8C0-7144-C0C3-15FCD6845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AC06A-3F6A-46C4-8FA0-A149AF594EE4}" type="datetimeFigureOut">
              <a:rPr lang="en-US"/>
              <a:pPr>
                <a:defRPr/>
              </a:pPr>
              <a:t>03/02/2023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C3EF9A9-9BB1-A050-E773-19017AD25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3D6CBA6-8776-A500-E6CF-5E614A8B0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B2AAF-F5B6-4B94-83BB-CA52D038F1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0968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2CE19-3361-427D-AC34-BC03C7FC8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D2012D9-B4C3-2308-6351-B2974E83F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76A57-2BFE-478D-A359-6633D61C00C5}" type="datetimeFigureOut">
              <a:rPr lang="en-US"/>
              <a:pPr>
                <a:defRPr/>
              </a:pPr>
              <a:t>03/02/2023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909E2A6-279D-8C8F-88D3-D9CFCA13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03E3E4A-37B4-0F90-1D97-A2E96D333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C1212-E435-4DB3-B5BF-CF2DBFEDB0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7910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A60ACB7-17B0-15DA-0B08-2BEFDE434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C8FD4-6C48-47FA-8F6B-FEB54260E166}" type="datetimeFigureOut">
              <a:rPr lang="en-US"/>
              <a:pPr>
                <a:defRPr/>
              </a:pPr>
              <a:t>03/02/2023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8D36AB0-9A44-EC5E-C584-082CE1628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89DE08-7E1E-BBFB-2B39-57C59E6FC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0DB5B7-192C-412B-9EED-B26D73BA2C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7938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EF441-3E8E-4A86-AAD8-431600CE3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02832D-D57F-4455-8831-12CF92BB23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B0663C-C2AD-4F3B-8B5C-8745BF4407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3D34C27-316D-27CE-D5D7-8D4BF19AE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63519-DE40-4714-9770-E871179D95BB}" type="datetimeFigureOut">
              <a:rPr lang="en-US"/>
              <a:pPr>
                <a:defRPr/>
              </a:pPr>
              <a:t>03/02/2023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F56491-ADCE-B18B-96E2-382420386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B6C2E22-1F50-8EE2-12F4-EE253DB08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01EE8-7469-4613-92A9-5030EB60A5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2008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5A566-57E5-4868-A6C3-337C39D17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36FD68-BDA1-4DCA-97C3-9123832A5D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6CD32-9224-4E56-8EDD-5B58BA0E81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EEBF10A-9EE4-01A3-182B-25AFE147D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CD240-7B04-432F-AB4C-D6D4FD310C4F}" type="datetimeFigureOut">
              <a:rPr lang="en-US"/>
              <a:pPr>
                <a:defRPr/>
              </a:pPr>
              <a:t>03/02/2023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241FEBD-6748-3F8E-204F-863B2888F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2EC81F-5502-A1BE-523F-34D0AE21D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F2A94-2A0B-46AA-83EE-B4D285713B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2694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F8E1277-C156-9031-CC6F-6CBDB0F523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338C567-DAE5-8B97-4E42-ADA248D498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C548D-5732-4DFC-91BE-0869E4D014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9A0A078-BDA0-4706-98D1-1A5A6CF04341}" type="datetimeFigureOut">
              <a:rPr lang="en-US"/>
              <a:pPr>
                <a:defRPr/>
              </a:pPr>
              <a:t>03/02/2023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CE2496-7901-4A15-9F4D-6C710D3E0C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DB52A-A8E9-4F3B-A35E-7AEB07959C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CBA7153-D4F9-4AE3-BBE1-4DCCE2DA9BD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4.wdp"/><Relationship Id="rId5" Type="http://schemas.openxmlformats.org/officeDocument/2006/relationships/image" Target="../media/image5.png"/><Relationship Id="rId15" Type="http://schemas.microsoft.com/office/2007/relationships/hdphoto" Target="../media/hdphoto6.wdp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1.png"/><Relationship Id="rId4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3.png"/><Relationship Id="rId4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E83B10-B3F8-DCAA-92AC-DF515D29C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44878F3-64FF-4CAF-6CE1-AC38468D6BDC}"/>
              </a:ext>
            </a:extLst>
          </p:cNvPr>
          <p:cNvSpPr/>
          <p:nvPr/>
        </p:nvSpPr>
        <p:spPr>
          <a:xfrm>
            <a:off x="215930" y="411059"/>
            <a:ext cx="11383860" cy="617429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 CHÀO QUÝ THẦY CÔ	 GIÁO CÙNG CÁC EM HỌC SINH</a:t>
            </a:r>
          </a:p>
          <a:p>
            <a:pPr algn="ctr"/>
            <a:r>
              <a:rPr lang="en-US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LỚP: 7C2</a:t>
            </a:r>
          </a:p>
          <a:p>
            <a:pPr algn="ctr"/>
            <a:r>
              <a:rPr lang="en-US" sz="5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Nguyễn Thị Khánh Ly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E7DC39-222F-6A77-4A35-C7F5BDB98C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21" l="10000" r="90000">
                        <a14:foregroundMark x1="52812" y1="89688" x2="52812" y2="89688"/>
                        <a14:foregroundMark x1="52812" y1="89688" x2="52812" y2="89688"/>
                        <a14:foregroundMark x1="54531" y1="91042" x2="54531" y2="91042"/>
                        <a14:foregroundMark x1="54531" y1="91667" x2="49531" y2="93021"/>
                        <a14:foregroundMark x1="49531" y1="93021" x2="49531" y2="93021"/>
                        <a14:foregroundMark x1="46563" y1="93021" x2="46563" y2="93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62488" y="3119215"/>
            <a:ext cx="2416257" cy="39965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E04961-EB66-0532-8795-DCD67064D5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21" l="10000" r="90000">
                        <a14:foregroundMark x1="52812" y1="89688" x2="52812" y2="89688"/>
                        <a14:foregroundMark x1="52812" y1="89688" x2="52812" y2="89688"/>
                        <a14:foregroundMark x1="54531" y1="91042" x2="54531" y2="91042"/>
                        <a14:foregroundMark x1="54531" y1="91667" x2="49531" y2="93021"/>
                        <a14:foregroundMark x1="49531" y1="93021" x2="49531" y2="93021"/>
                        <a14:foregroundMark x1="46563" y1="93021" x2="46563" y2="93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0271" y="5017996"/>
            <a:ext cx="1283953" cy="19259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71673C-F59C-BFCA-3D4E-ED59DC3F24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21" l="10000" r="90000">
                        <a14:foregroundMark x1="52812" y1="89688" x2="52812" y2="89688"/>
                        <a14:foregroundMark x1="52812" y1="89688" x2="52812" y2="89688"/>
                        <a14:foregroundMark x1="54531" y1="91042" x2="54531" y2="91042"/>
                        <a14:foregroundMark x1="54531" y1="91667" x2="49531" y2="93021"/>
                        <a14:foregroundMark x1="49531" y1="93021" x2="49531" y2="93021"/>
                        <a14:foregroundMark x1="46563" y1="93021" x2="46563" y2="93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24245" y="5215278"/>
            <a:ext cx="1117134" cy="1702502"/>
          </a:xfrm>
          <a:prstGeom prst="rect">
            <a:avLst/>
          </a:prstGeom>
        </p:spPr>
      </p:pic>
      <p:pic>
        <p:nvPicPr>
          <p:cNvPr id="1026" name="Picture 2" descr="Hình Lá Cây Cho Ghép Ảnh Tách Nền PNG 8 - Free.Vector6.com">
            <a:extLst>
              <a:ext uri="{FF2B5EF4-FFF2-40B4-BE49-F238E27FC236}">
                <a16:creationId xmlns:a16="http://schemas.microsoft.com/office/drawing/2014/main" id="{1EAD1B85-4112-6F0F-FACB-832079885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257" y="5886974"/>
            <a:ext cx="851364" cy="56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ình Lá Cây Cho Ghép Ảnh Tách Nền PNG 8 - Free.Vector6.com">
            <a:extLst>
              <a:ext uri="{FF2B5EF4-FFF2-40B4-BE49-F238E27FC236}">
                <a16:creationId xmlns:a16="http://schemas.microsoft.com/office/drawing/2014/main" id="{2A29F65B-3AD1-3CE2-74F2-AF6F6C198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977" y="6290424"/>
            <a:ext cx="851364" cy="56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ình Lá Cây Cho Ghép Ảnh Tách Nền PNG 8 - Free.Vector6.com">
            <a:extLst>
              <a:ext uri="{FF2B5EF4-FFF2-40B4-BE49-F238E27FC236}">
                <a16:creationId xmlns:a16="http://schemas.microsoft.com/office/drawing/2014/main" id="{AEDADDAD-DA0E-5286-EB41-B187D0861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26" y="4967720"/>
            <a:ext cx="851364" cy="56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ình Lá Cây Cho Ghép Ảnh Tách Nền PNG 8 - Free.Vector6.com">
            <a:extLst>
              <a:ext uri="{FF2B5EF4-FFF2-40B4-BE49-F238E27FC236}">
                <a16:creationId xmlns:a16="http://schemas.microsoft.com/office/drawing/2014/main" id="{31357B5E-947E-2DBA-55AE-01524EC77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592" y="6201681"/>
            <a:ext cx="851364" cy="56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ình Lá Cây Cho Ghép Ảnh Tách Nền PNG 8 - Free.Vector6.com">
            <a:extLst>
              <a:ext uri="{FF2B5EF4-FFF2-40B4-BE49-F238E27FC236}">
                <a16:creationId xmlns:a16="http://schemas.microsoft.com/office/drawing/2014/main" id="{FF5E0B3A-9981-4305-2E2B-DEC729601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613" y="5381670"/>
            <a:ext cx="851364" cy="56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ình Lá Cây Cho Ghép Ảnh Tách Nền PNG 8 - Free.Vector6.com">
            <a:extLst>
              <a:ext uri="{FF2B5EF4-FFF2-40B4-BE49-F238E27FC236}">
                <a16:creationId xmlns:a16="http://schemas.microsoft.com/office/drawing/2014/main" id="{E2E19F2B-3348-0309-8E11-C8AD89DCB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829" y="6398162"/>
            <a:ext cx="851364" cy="56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BED24-7DFE-797A-675D-6EE1B71709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09" b="96602" l="3689" r="88525">
                        <a14:foregroundMark x1="10246" y1="50485" x2="10246" y2="50485"/>
                        <a14:foregroundMark x1="10246" y1="50485" x2="10246" y2="50485"/>
                        <a14:foregroundMark x1="5738" y1="39806" x2="5738" y2="39806"/>
                        <a14:foregroundMark x1="3689" y1="38835" x2="3689" y2="38835"/>
                        <a14:foregroundMark x1="27049" y1="93689" x2="27049" y2="93689"/>
                        <a14:foregroundMark x1="27049" y1="93689" x2="27049" y2="93689"/>
                        <a14:foregroundMark x1="21721" y1="96602" x2="21721" y2="96602"/>
                        <a14:foregroundMark x1="37705" y1="91262" x2="37705" y2="91262"/>
                        <a14:foregroundMark x1="59836" y1="75728" x2="59836" y2="75728"/>
                        <a14:foregroundMark x1="59836" y1="75728" x2="63934" y2="80097"/>
                        <a14:foregroundMark x1="64344" y1="80097" x2="64344" y2="80097"/>
                        <a14:foregroundMark x1="66393" y1="28155" x2="66393" y2="28155"/>
                        <a14:foregroundMark x1="66393" y1="28155" x2="66393" y2="28641"/>
                        <a14:foregroundMark x1="66393" y1="27670" x2="66393" y2="28155"/>
                        <a14:foregroundMark x1="64754" y1="37864" x2="64754" y2="37864"/>
                        <a14:foregroundMark x1="64754" y1="40777" x2="64754" y2="40777"/>
                        <a14:foregroundMark x1="64754" y1="40777" x2="64754" y2="40777"/>
                        <a14:backgroundMark x1="74590" y1="26699" x2="74590" y2="26699"/>
                        <a14:backgroundMark x1="74590" y1="27670" x2="74590" y2="27670"/>
                        <a14:backgroundMark x1="74590" y1="27670" x2="74590" y2="27670"/>
                        <a14:backgroundMark x1="93852" y1="17961" x2="93852" y2="17961"/>
                        <a14:backgroundMark x1="93852" y1="17961" x2="93852" y2="17961"/>
                        <a14:backgroundMark x1="93852" y1="18447" x2="93852" y2="18447"/>
                        <a14:backgroundMark x1="91803" y1="19417" x2="91803" y2="19417"/>
                        <a14:backgroundMark x1="90164" y1="20874" x2="90164" y2="20874"/>
                        <a14:backgroundMark x1="73361" y1="25728" x2="73361" y2="25728"/>
                        <a14:backgroundMark x1="72131" y1="28155" x2="72131" y2="28155"/>
                        <a14:backgroundMark x1="71311" y1="28155" x2="70082" y2="27670"/>
                        <a14:backgroundMark x1="26230" y1="5825" x2="26230" y2="5825"/>
                        <a14:backgroundMark x1="26230" y1="5825" x2="26230" y2="5825"/>
                        <a14:backgroundMark x1="27049" y1="9223" x2="27049" y2="9223"/>
                        <a14:backgroundMark x1="28279" y1="12136" x2="36066" y2="21845"/>
                        <a14:backgroundMark x1="36066" y1="21845" x2="36066" y2="21845"/>
                        <a14:backgroundMark x1="36066" y1="16990" x2="34426" y2="9709"/>
                        <a14:backgroundMark x1="63934" y1="27670" x2="63934" y2="27670"/>
                        <a14:backgroundMark x1="64754" y1="28641" x2="64754" y2="28641"/>
                        <a14:backgroundMark x1="65984" y1="30097" x2="65984" y2="30097"/>
                        <a14:backgroundMark x1="66393" y1="28155" x2="66393" y2="28155"/>
                        <a14:backgroundMark x1="64754" y1="41262" x2="64754" y2="41262"/>
                        <a14:backgroundMark x1="64754" y1="41262" x2="64754" y2="41262"/>
                        <a14:backgroundMark x1="65164" y1="39320" x2="65164" y2="39320"/>
                        <a14:backgroundMark x1="65164" y1="38835" x2="65164" y2="38835"/>
                        <a14:backgroundMark x1="65984" y1="34466" x2="65984" y2="34466"/>
                        <a14:backgroundMark x1="65984" y1="30583" x2="65984" y2="3058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53235" y="5997156"/>
            <a:ext cx="974696" cy="82289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9AFE4BC-D0DB-BA50-6821-A79A8C91EA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09" b="96602" l="3689" r="88525">
                        <a14:foregroundMark x1="10246" y1="50485" x2="10246" y2="50485"/>
                        <a14:foregroundMark x1="10246" y1="50485" x2="10246" y2="50485"/>
                        <a14:foregroundMark x1="5738" y1="39806" x2="5738" y2="39806"/>
                        <a14:foregroundMark x1="3689" y1="38835" x2="3689" y2="38835"/>
                        <a14:foregroundMark x1="27049" y1="93689" x2="27049" y2="93689"/>
                        <a14:foregroundMark x1="27049" y1="93689" x2="27049" y2="93689"/>
                        <a14:foregroundMark x1="21721" y1="96602" x2="21721" y2="96602"/>
                        <a14:foregroundMark x1="37705" y1="91262" x2="37705" y2="91262"/>
                        <a14:foregroundMark x1="59836" y1="75728" x2="59836" y2="75728"/>
                        <a14:foregroundMark x1="59836" y1="75728" x2="63934" y2="80097"/>
                        <a14:foregroundMark x1="64344" y1="80097" x2="64344" y2="80097"/>
                        <a14:foregroundMark x1="66393" y1="28155" x2="66393" y2="28155"/>
                        <a14:foregroundMark x1="66393" y1="28155" x2="66393" y2="28641"/>
                        <a14:foregroundMark x1="66393" y1="27670" x2="66393" y2="28155"/>
                        <a14:foregroundMark x1="64754" y1="37864" x2="64754" y2="37864"/>
                        <a14:foregroundMark x1="64754" y1="40777" x2="64754" y2="40777"/>
                        <a14:foregroundMark x1="64754" y1="40777" x2="64754" y2="40777"/>
                        <a14:backgroundMark x1="74590" y1="26699" x2="74590" y2="26699"/>
                        <a14:backgroundMark x1="74590" y1="27670" x2="74590" y2="27670"/>
                        <a14:backgroundMark x1="74590" y1="27670" x2="74590" y2="27670"/>
                        <a14:backgroundMark x1="93852" y1="17961" x2="93852" y2="17961"/>
                        <a14:backgroundMark x1="93852" y1="17961" x2="93852" y2="17961"/>
                        <a14:backgroundMark x1="93852" y1="18447" x2="93852" y2="18447"/>
                        <a14:backgroundMark x1="91803" y1="19417" x2="91803" y2="19417"/>
                        <a14:backgroundMark x1="90164" y1="20874" x2="90164" y2="20874"/>
                        <a14:backgroundMark x1="73361" y1="25728" x2="73361" y2="25728"/>
                        <a14:backgroundMark x1="72131" y1="28155" x2="72131" y2="28155"/>
                        <a14:backgroundMark x1="71311" y1="28155" x2="70082" y2="27670"/>
                        <a14:backgroundMark x1="26230" y1="5825" x2="26230" y2="5825"/>
                        <a14:backgroundMark x1="26230" y1="5825" x2="26230" y2="5825"/>
                        <a14:backgroundMark x1="27049" y1="9223" x2="27049" y2="9223"/>
                        <a14:backgroundMark x1="28279" y1="12136" x2="36066" y2="21845"/>
                        <a14:backgroundMark x1="36066" y1="21845" x2="36066" y2="21845"/>
                        <a14:backgroundMark x1="36066" y1="16990" x2="34426" y2="9709"/>
                        <a14:backgroundMark x1="63934" y1="27670" x2="63934" y2="27670"/>
                        <a14:backgroundMark x1="64754" y1="28641" x2="64754" y2="28641"/>
                        <a14:backgroundMark x1="65984" y1="30097" x2="65984" y2="30097"/>
                        <a14:backgroundMark x1="66393" y1="28155" x2="66393" y2="28155"/>
                        <a14:backgroundMark x1="64754" y1="41262" x2="64754" y2="41262"/>
                        <a14:backgroundMark x1="64754" y1="41262" x2="64754" y2="41262"/>
                        <a14:backgroundMark x1="65164" y1="39320" x2="65164" y2="39320"/>
                        <a14:backgroundMark x1="65164" y1="38835" x2="65164" y2="38835"/>
                        <a14:backgroundMark x1="65984" y1="34466" x2="65984" y2="34466"/>
                        <a14:backgroundMark x1="65984" y1="30583" x2="65984" y2="3058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74755" y="6182838"/>
            <a:ext cx="799707" cy="6751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13BCE01-C48D-B4B4-148A-1B1269C622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435657" y="1786283"/>
            <a:ext cx="756501" cy="7565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88B113-05BE-0E45-6813-04EF3D1579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1407940" y="4680937"/>
            <a:ext cx="856557" cy="8565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E2B7FE3-7C00-F386-6144-815DB7DC2D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10641852" y="281980"/>
            <a:ext cx="756501" cy="7565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4DF0D15-549D-6BB5-0CD4-D92E1E92D6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10187821" y="222197"/>
            <a:ext cx="756501" cy="75650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122F2EE-5E21-1B88-596A-C668724624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10609987" y="633258"/>
            <a:ext cx="756501" cy="7565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0C48A02-F4C9-E73C-B638-FFA3E5985A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10981210" y="633258"/>
            <a:ext cx="756501" cy="7565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38FBD75-E6CE-93A7-0D30-B930C720821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10361406" y="786971"/>
            <a:ext cx="756501" cy="75650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E3FEF9C-8551-609E-8DB6-0D2C9394BF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9921654" y="434675"/>
            <a:ext cx="756501" cy="75650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82DE1C6-E32D-7FA5-0AA0-2D543C7539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9417257" y="265160"/>
            <a:ext cx="756501" cy="75650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5746A59-AA6F-0620-F517-C7DDF089EB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9842625" y="724135"/>
            <a:ext cx="756501" cy="75650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19B2971-0AA1-21D3-A123-EEB6563C03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56444" y1="29778" x2="56444" y2="29778"/>
                        <a14:foregroundMark x1="55111" y1="29778" x2="55111" y2="29778"/>
                        <a14:foregroundMark x1="40000" y1="31111" x2="40000" y2="31111"/>
                        <a14:foregroundMark x1="39556" y1="31111" x2="39556" y2="31111"/>
                        <a14:foregroundMark x1="30667" y1="40889" x2="30667" y2="40889"/>
                        <a14:foregroundMark x1="30222" y1="40889" x2="30222" y2="40889"/>
                        <a14:foregroundMark x1="21333" y1="58667" x2="21333" y2="58667"/>
                        <a14:foregroundMark x1="21333" y1="57333" x2="21333" y2="57333"/>
                        <a14:foregroundMark x1="28444" y1="72000" x2="28444" y2="72000"/>
                        <a14:foregroundMark x1="28444" y1="72000" x2="28444" y2="72000"/>
                        <a14:foregroundMark x1="44000" y1="78222" x2="44000" y2="78222"/>
                        <a14:foregroundMark x1="44000" y1="78222" x2="44000" y2="78222"/>
                        <a14:foregroundMark x1="60444" y1="78222" x2="60444" y2="78222"/>
                        <a14:foregroundMark x1="61333" y1="77333" x2="61333" y2="77333"/>
                        <a14:foregroundMark x1="76889" y1="62667" x2="76889" y2="62667"/>
                        <a14:foregroundMark x1="76889" y1="62667" x2="76889" y2="62667"/>
                        <a14:foregroundMark x1="80889" y1="47556" x2="80889" y2="47556"/>
                        <a14:foregroundMark x1="80000" y1="47111" x2="80000" y2="47111"/>
                        <a14:foregroundMark x1="72444" y1="31111" x2="72444" y2="311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5552" y="-182053"/>
            <a:ext cx="2173079" cy="217307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D3CF741-35D1-361A-07AC-D4837432DFE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8056" r="91111">
                        <a14:foregroundMark x1="55833" y1="37778" x2="55833" y2="37778"/>
                        <a14:foregroundMark x1="55833" y1="37778" x2="55833" y2="37778"/>
                        <a14:foregroundMark x1="55556" y1="38333" x2="55556" y2="38333"/>
                        <a14:foregroundMark x1="48056" y1="44444" x2="48056" y2="44444"/>
                        <a14:foregroundMark x1="42500" y1="47778" x2="42500" y2="47778"/>
                        <a14:foregroundMark x1="38333" y1="49722" x2="38333" y2="49722"/>
                        <a14:foregroundMark x1="35278" y1="50556" x2="35278" y2="50556"/>
                        <a14:foregroundMark x1="33333" y1="48333" x2="33333" y2="45833"/>
                        <a14:foregroundMark x1="28333" y1="42500" x2="28333" y2="42500"/>
                        <a14:foregroundMark x1="27500" y1="42222" x2="26389" y2="49722"/>
                        <a14:foregroundMark x1="24722" y1="56389" x2="24722" y2="57500"/>
                        <a14:foregroundMark x1="36944" y1="60833" x2="59444" y2="59167"/>
                        <a14:foregroundMark x1="59444" y1="59167" x2="79444" y2="52222"/>
                        <a14:foregroundMark x1="79444" y1="49444" x2="27778" y2="53611"/>
                        <a14:foregroundMark x1="27778" y1="53611" x2="41111" y2="52222"/>
                        <a14:foregroundMark x1="41111" y1="52500" x2="41111" y2="52500"/>
                        <a14:foregroundMark x1="40556" y1="51667" x2="40556" y2="50556"/>
                        <a14:foregroundMark x1="34167" y1="48333" x2="34167" y2="48333"/>
                        <a14:foregroundMark x1="29722" y1="47778" x2="29722" y2="47778"/>
                        <a14:foregroundMark x1="20278" y1="48333" x2="20278" y2="48333"/>
                        <a14:foregroundMark x1="17500" y1="50556" x2="17500" y2="50556"/>
                        <a14:foregroundMark x1="16667" y1="53333" x2="16667" y2="53333"/>
                        <a14:foregroundMark x1="16667" y1="54444" x2="18611" y2="55556"/>
                        <a14:foregroundMark x1="21389" y1="56389" x2="21389" y2="56389"/>
                        <a14:foregroundMark x1="23333" y1="56944" x2="26389" y2="55556"/>
                        <a14:foregroundMark x1="30556" y1="47778" x2="30556" y2="47778"/>
                        <a14:foregroundMark x1="21667" y1="56944" x2="21667" y2="58056"/>
                        <a14:foregroundMark x1="21389" y1="66389" x2="21389" y2="66389"/>
                        <a14:foregroundMark x1="21389" y1="66389" x2="21389" y2="66389"/>
                        <a14:foregroundMark x1="19444" y1="61389" x2="19444" y2="61389"/>
                        <a14:foregroundMark x1="18333" y1="58056" x2="18333" y2="58056"/>
                        <a14:foregroundMark x1="15833" y1="55000" x2="15833" y2="55000"/>
                        <a14:foregroundMark x1="13889" y1="51667" x2="13889" y2="50556"/>
                        <a14:foregroundMark x1="13889" y1="50556" x2="13889" y2="50556"/>
                        <a14:foregroundMark x1="11667" y1="51389" x2="11667" y2="51389"/>
                        <a14:foregroundMark x1="8611" y1="56111" x2="8611" y2="56111"/>
                        <a14:foregroundMark x1="11667" y1="61111" x2="11667" y2="61111"/>
                        <a14:foregroundMark x1="13056" y1="64444" x2="13611" y2="65833"/>
                        <a14:foregroundMark x1="16389" y1="68333" x2="16389" y2="68333"/>
                        <a14:foregroundMark x1="24444" y1="69167" x2="34167" y2="68333"/>
                        <a14:foregroundMark x1="56111" y1="68889" x2="56111" y2="68889"/>
                        <a14:foregroundMark x1="60556" y1="67778" x2="64444" y2="67222"/>
                        <a14:foregroundMark x1="77500" y1="66389" x2="78611" y2="65833"/>
                        <a14:foregroundMark x1="80278" y1="63056" x2="81111" y2="61111"/>
                        <a14:foregroundMark x1="82222" y1="58056" x2="82222" y2="58056"/>
                        <a14:foregroundMark x1="83333" y1="56944" x2="83333" y2="56944"/>
                        <a14:foregroundMark x1="86111" y1="56389" x2="86111" y2="56389"/>
                        <a14:foregroundMark x1="86944" y1="54444" x2="86944" y2="54444"/>
                        <a14:foregroundMark x1="88333" y1="52222" x2="88333" y2="51111"/>
                        <a14:foregroundMark x1="88611" y1="50556" x2="89167" y2="49444"/>
                        <a14:foregroundMark x1="89167" y1="49444" x2="89167" y2="49444"/>
                        <a14:foregroundMark x1="90556" y1="51389" x2="91111" y2="52500"/>
                        <a14:foregroundMark x1="91111" y1="54167" x2="91111" y2="55278"/>
                        <a14:foregroundMark x1="89444" y1="58889" x2="89444" y2="58889"/>
                        <a14:foregroundMark x1="89444" y1="58889" x2="89444" y2="58889"/>
                        <a14:foregroundMark x1="80278" y1="40278" x2="78611" y2="40278"/>
                        <a14:foregroundMark x1="65556" y1="41389" x2="65556" y2="41389"/>
                        <a14:foregroundMark x1="65000" y1="41389" x2="65000" y2="41389"/>
                        <a14:foregroundMark x1="61667" y1="40833" x2="61667" y2="40833"/>
                        <a14:foregroundMark x1="53889" y1="38333" x2="53889" y2="38333"/>
                        <a14:foregroundMark x1="52222" y1="36944" x2="52222" y2="369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7637" y="151048"/>
            <a:ext cx="2229556" cy="184503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75731DC-4541-900E-4C07-2DA051D8229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778" b="91111" l="9778" r="89778">
                        <a14:foregroundMark x1="48000" y1="11111" x2="48000" y2="11111"/>
                        <a14:foregroundMark x1="57778" y1="49333" x2="57778" y2="49333"/>
                        <a14:foregroundMark x1="57778" y1="57333" x2="57778" y2="57333"/>
                        <a14:foregroundMark x1="59111" y1="63111" x2="59111" y2="63111"/>
                        <a14:foregroundMark x1="44444" y1="91111" x2="44444" y2="911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89507" y="4808943"/>
            <a:ext cx="2143125" cy="214312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794A6AA-8911-6379-F136-7AE35408F8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21" l="10000" r="90000">
                        <a14:foregroundMark x1="52812" y1="89688" x2="52812" y2="89688"/>
                        <a14:foregroundMark x1="52812" y1="89688" x2="52812" y2="89688"/>
                        <a14:foregroundMark x1="54531" y1="91042" x2="54531" y2="91042"/>
                        <a14:foregroundMark x1="54531" y1="91667" x2="49531" y2="93021"/>
                        <a14:foregroundMark x1="49531" y1="93021" x2="49531" y2="93021"/>
                        <a14:foregroundMark x1="46563" y1="93021" x2="46563" y2="93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18593" y="5665458"/>
            <a:ext cx="822719" cy="12538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E3AFCEE-C960-CB7A-9EAE-9A43F09B2D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21" l="10000" r="90000">
                        <a14:foregroundMark x1="52812" y1="89688" x2="52812" y2="89688"/>
                        <a14:foregroundMark x1="52812" y1="89688" x2="52812" y2="89688"/>
                        <a14:foregroundMark x1="54531" y1="91042" x2="54531" y2="91042"/>
                        <a14:foregroundMark x1="54531" y1="91667" x2="49531" y2="93021"/>
                        <a14:foregroundMark x1="49531" y1="93021" x2="49531" y2="93021"/>
                        <a14:foregroundMark x1="46563" y1="93021" x2="46563" y2="93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73787" y="6343784"/>
            <a:ext cx="351510" cy="53569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CD9D612-F705-9735-4689-ADA413811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21" l="10000" r="90000">
                        <a14:foregroundMark x1="52812" y1="89688" x2="52812" y2="89688"/>
                        <a14:foregroundMark x1="52812" y1="89688" x2="52812" y2="89688"/>
                        <a14:foregroundMark x1="54531" y1="91042" x2="54531" y2="91042"/>
                        <a14:foregroundMark x1="54531" y1="91667" x2="49531" y2="93021"/>
                        <a14:foregroundMark x1="49531" y1="93021" x2="49531" y2="93021"/>
                        <a14:foregroundMark x1="46563" y1="93021" x2="46563" y2="93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39805" y="6326373"/>
            <a:ext cx="351510" cy="53569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0C0D36B-2CC9-AE07-1631-C94F5F153C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21" l="10000" r="90000">
                        <a14:foregroundMark x1="52812" y1="89688" x2="52812" y2="89688"/>
                        <a14:foregroundMark x1="52812" y1="89688" x2="52812" y2="89688"/>
                        <a14:foregroundMark x1="54531" y1="91042" x2="54531" y2="91042"/>
                        <a14:foregroundMark x1="54531" y1="91667" x2="49531" y2="93021"/>
                        <a14:foregroundMark x1="49531" y1="93021" x2="49531" y2="93021"/>
                        <a14:foregroundMark x1="46563" y1="93021" x2="46563" y2="93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30945" y="5445081"/>
            <a:ext cx="983500" cy="149884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49DB59C-3300-1DFF-1DAC-338750E864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21" l="10000" r="90000">
                        <a14:foregroundMark x1="52812" y1="89688" x2="52812" y2="89688"/>
                        <a14:foregroundMark x1="52812" y1="89688" x2="52812" y2="89688"/>
                        <a14:foregroundMark x1="54531" y1="91042" x2="54531" y2="91042"/>
                        <a14:foregroundMark x1="54531" y1="91667" x2="49531" y2="93021"/>
                        <a14:foregroundMark x1="49531" y1="93021" x2="49531" y2="93021"/>
                        <a14:foregroundMark x1="46563" y1="93021" x2="46563" y2="93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81456" y="5886974"/>
            <a:ext cx="698885" cy="106509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06A3BFC-5D9B-6ED5-5A92-79B94EC463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21" l="10000" r="90000">
                        <a14:foregroundMark x1="52812" y1="89688" x2="52812" y2="89688"/>
                        <a14:foregroundMark x1="52812" y1="89688" x2="52812" y2="89688"/>
                        <a14:foregroundMark x1="54531" y1="91042" x2="54531" y2="91042"/>
                        <a14:foregroundMark x1="54531" y1="91667" x2="49531" y2="93021"/>
                        <a14:foregroundMark x1="49531" y1="93021" x2="49531" y2="93021"/>
                        <a14:foregroundMark x1="46563" y1="93021" x2="46563" y2="93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44837" y="6108307"/>
            <a:ext cx="520119" cy="79265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5F3F24D-8C0D-19BE-59BE-F42974E302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21" l="10000" r="90000">
                        <a14:foregroundMark x1="52812" y1="89688" x2="52812" y2="89688"/>
                        <a14:foregroundMark x1="52812" y1="89688" x2="52812" y2="89688"/>
                        <a14:foregroundMark x1="54531" y1="91042" x2="54531" y2="91042"/>
                        <a14:foregroundMark x1="54531" y1="91667" x2="49531" y2="93021"/>
                        <a14:foregroundMark x1="49531" y1="93021" x2="49531" y2="93021"/>
                        <a14:foregroundMark x1="46563" y1="93021" x2="46563" y2="93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78737" y="6095234"/>
            <a:ext cx="520119" cy="79265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21D4D57-62ED-8FD2-5CA4-4F13F9DD6C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21" l="10000" r="90000">
                        <a14:foregroundMark x1="52812" y1="89688" x2="52812" y2="89688"/>
                        <a14:foregroundMark x1="52812" y1="89688" x2="52812" y2="89688"/>
                        <a14:foregroundMark x1="54531" y1="91042" x2="54531" y2="91042"/>
                        <a14:foregroundMark x1="54531" y1="91667" x2="49531" y2="93021"/>
                        <a14:foregroundMark x1="49531" y1="93021" x2="49531" y2="93021"/>
                        <a14:foregroundMark x1="46563" y1="93021" x2="46563" y2="93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63789" y="6174174"/>
            <a:ext cx="466925" cy="71158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6DBDC71-D9DE-CD6B-39FF-529AB9DE4E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3021" l="10000" r="90000">
                        <a14:foregroundMark x1="52812" y1="89688" x2="52812" y2="89688"/>
                        <a14:foregroundMark x1="52812" y1="89688" x2="52812" y2="89688"/>
                        <a14:foregroundMark x1="54531" y1="91042" x2="54531" y2="91042"/>
                        <a14:foregroundMark x1="54531" y1="91667" x2="49531" y2="93021"/>
                        <a14:foregroundMark x1="49531" y1="93021" x2="49531" y2="93021"/>
                        <a14:foregroundMark x1="46563" y1="93021" x2="46563" y2="93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92812" y="6182838"/>
            <a:ext cx="466925" cy="71158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7CF4C4D-7067-EEA4-11D8-84C06F2CCA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6699770" y="5416065"/>
            <a:ext cx="856557" cy="85655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BE74803-AC22-C059-189F-2AA353648D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6263750" y="5383255"/>
            <a:ext cx="856557" cy="85655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57198E83-040F-5755-1DB0-69FC26CFCD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6294166" y="4954102"/>
            <a:ext cx="856557" cy="85655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595C63A-E73A-D30F-2ECF-E7E08F01491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8056" r="91111">
                        <a14:foregroundMark x1="55833" y1="37778" x2="55833" y2="37778"/>
                        <a14:foregroundMark x1="55833" y1="37778" x2="55833" y2="37778"/>
                        <a14:foregroundMark x1="55556" y1="38333" x2="55556" y2="38333"/>
                        <a14:foregroundMark x1="48056" y1="44444" x2="48056" y2="44444"/>
                        <a14:foregroundMark x1="42500" y1="47778" x2="42500" y2="47778"/>
                        <a14:foregroundMark x1="38333" y1="49722" x2="38333" y2="49722"/>
                        <a14:foregroundMark x1="35278" y1="50556" x2="35278" y2="50556"/>
                        <a14:foregroundMark x1="33333" y1="48333" x2="33333" y2="45833"/>
                        <a14:foregroundMark x1="28333" y1="42500" x2="28333" y2="42500"/>
                        <a14:foregroundMark x1="27500" y1="42222" x2="26389" y2="49722"/>
                        <a14:foregroundMark x1="24722" y1="56389" x2="24722" y2="57500"/>
                        <a14:foregroundMark x1="36944" y1="60833" x2="59444" y2="59167"/>
                        <a14:foregroundMark x1="59444" y1="59167" x2="79444" y2="52222"/>
                        <a14:foregroundMark x1="79444" y1="49444" x2="27778" y2="53611"/>
                        <a14:foregroundMark x1="27778" y1="53611" x2="41111" y2="52222"/>
                        <a14:foregroundMark x1="41111" y1="52500" x2="41111" y2="52500"/>
                        <a14:foregroundMark x1="40556" y1="51667" x2="40556" y2="50556"/>
                        <a14:foregroundMark x1="34167" y1="48333" x2="34167" y2="48333"/>
                        <a14:foregroundMark x1="29722" y1="47778" x2="29722" y2="47778"/>
                        <a14:foregroundMark x1="20278" y1="48333" x2="20278" y2="48333"/>
                        <a14:foregroundMark x1="17500" y1="50556" x2="17500" y2="50556"/>
                        <a14:foregroundMark x1="16667" y1="53333" x2="16667" y2="53333"/>
                        <a14:foregroundMark x1="16667" y1="54444" x2="18611" y2="55556"/>
                        <a14:foregroundMark x1="21389" y1="56389" x2="21389" y2="56389"/>
                        <a14:foregroundMark x1="23333" y1="56944" x2="26389" y2="55556"/>
                        <a14:foregroundMark x1="30556" y1="47778" x2="30556" y2="47778"/>
                        <a14:foregroundMark x1="21667" y1="56944" x2="21667" y2="58056"/>
                        <a14:foregroundMark x1="21389" y1="66389" x2="21389" y2="66389"/>
                        <a14:foregroundMark x1="21389" y1="66389" x2="21389" y2="66389"/>
                        <a14:foregroundMark x1="19444" y1="61389" x2="19444" y2="61389"/>
                        <a14:foregroundMark x1="18333" y1="58056" x2="18333" y2="58056"/>
                        <a14:foregroundMark x1="15833" y1="55000" x2="15833" y2="55000"/>
                        <a14:foregroundMark x1="13889" y1="51667" x2="13889" y2="50556"/>
                        <a14:foregroundMark x1="13889" y1="50556" x2="13889" y2="50556"/>
                        <a14:foregroundMark x1="11667" y1="51389" x2="11667" y2="51389"/>
                        <a14:foregroundMark x1="8611" y1="56111" x2="8611" y2="56111"/>
                        <a14:foregroundMark x1="11667" y1="61111" x2="11667" y2="61111"/>
                        <a14:foregroundMark x1="13056" y1="64444" x2="13611" y2="65833"/>
                        <a14:foregroundMark x1="16389" y1="68333" x2="16389" y2="68333"/>
                        <a14:foregroundMark x1="24444" y1="69167" x2="34167" y2="68333"/>
                        <a14:foregroundMark x1="56111" y1="68889" x2="56111" y2="68889"/>
                        <a14:foregroundMark x1="60556" y1="67778" x2="64444" y2="67222"/>
                        <a14:foregroundMark x1="77500" y1="66389" x2="78611" y2="65833"/>
                        <a14:foregroundMark x1="80278" y1="63056" x2="81111" y2="61111"/>
                        <a14:foregroundMark x1="82222" y1="58056" x2="82222" y2="58056"/>
                        <a14:foregroundMark x1="83333" y1="56944" x2="83333" y2="56944"/>
                        <a14:foregroundMark x1="86111" y1="56389" x2="86111" y2="56389"/>
                        <a14:foregroundMark x1="86944" y1="54444" x2="86944" y2="54444"/>
                        <a14:foregroundMark x1="88333" y1="52222" x2="88333" y2="51111"/>
                        <a14:foregroundMark x1="88611" y1="50556" x2="89167" y2="49444"/>
                        <a14:foregroundMark x1="89167" y1="49444" x2="89167" y2="49444"/>
                        <a14:foregroundMark x1="90556" y1="51389" x2="91111" y2="52500"/>
                        <a14:foregroundMark x1="91111" y1="54167" x2="91111" y2="55278"/>
                        <a14:foregroundMark x1="89444" y1="58889" x2="89444" y2="58889"/>
                        <a14:foregroundMark x1="89444" y1="58889" x2="89444" y2="58889"/>
                        <a14:foregroundMark x1="80278" y1="40278" x2="78611" y2="40278"/>
                        <a14:foregroundMark x1="65556" y1="41389" x2="65556" y2="41389"/>
                        <a14:foregroundMark x1="65000" y1="41389" x2="65000" y2="41389"/>
                        <a14:foregroundMark x1="61667" y1="40833" x2="61667" y2="40833"/>
                        <a14:foregroundMark x1="53889" y1="38333" x2="53889" y2="38333"/>
                        <a14:foregroundMark x1="52222" y1="36944" x2="52222" y2="369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76954" y="533884"/>
            <a:ext cx="1395780" cy="115505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4B65EA6-8CD4-6DFC-D65E-DFC9627DEE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62828">
            <a:off x="4997612" y="1234492"/>
            <a:ext cx="756501" cy="756501"/>
          </a:xfrm>
          <a:prstGeom prst="rect">
            <a:avLst/>
          </a:prstGeom>
        </p:spPr>
      </p:pic>
      <p:pic>
        <p:nvPicPr>
          <p:cNvPr id="46" name="Picture 2" descr="Hình Lá Cây Cho Ghép Ảnh Tách Nền PNG 8 - Free.Vector6.com">
            <a:extLst>
              <a:ext uri="{FF2B5EF4-FFF2-40B4-BE49-F238E27FC236}">
                <a16:creationId xmlns:a16="http://schemas.microsoft.com/office/drawing/2014/main" id="{13D3F441-4E6D-4E46-D19F-E9CF32B68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460" y="6201681"/>
            <a:ext cx="851364" cy="56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Hình Lá Cây Cho Ghép Ảnh Tách Nền PNG 8 - Free.Vector6.com">
            <a:extLst>
              <a:ext uri="{FF2B5EF4-FFF2-40B4-BE49-F238E27FC236}">
                <a16:creationId xmlns:a16="http://schemas.microsoft.com/office/drawing/2014/main" id="{15A31473-528B-CC28-8066-0546DC537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079" y="6317931"/>
            <a:ext cx="851364" cy="56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Hình Lá Cây Cho Ghép Ảnh Tách Nền PNG 8 - Free.Vector6.com">
            <a:extLst>
              <a:ext uri="{FF2B5EF4-FFF2-40B4-BE49-F238E27FC236}">
                <a16:creationId xmlns:a16="http://schemas.microsoft.com/office/drawing/2014/main" id="{9604E2D5-189B-ABB4-7F5E-BF4D17C1C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6328" y="6317931"/>
            <a:ext cx="851364" cy="56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077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6" descr="1">
            <a:extLst>
              <a:ext uri="{FF2B5EF4-FFF2-40B4-BE49-F238E27FC236}">
                <a16:creationId xmlns:a16="http://schemas.microsoft.com/office/drawing/2014/main" id="{1BE2D291-5A7C-BDF2-DBE9-37369AA21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gray">
          <a:xfrm>
            <a:off x="334963" y="68263"/>
            <a:ext cx="71755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3E99C12-F800-EFF7-591F-473D86997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-4763"/>
            <a:ext cx="4081463" cy="294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5DBD90-5B4D-6DB6-0B8F-87C0AE6BB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131763"/>
            <a:ext cx="4632325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: Rounded Corners 4">
            <a:extLst>
              <a:ext uri="{FF2B5EF4-FFF2-40B4-BE49-F238E27FC236}">
                <a16:creationId xmlns:a16="http://schemas.microsoft.com/office/drawing/2014/main" id="{78BE0493-7AB9-4387-A86B-EE2EE95A5B9E}"/>
              </a:ext>
            </a:extLst>
          </p:cNvPr>
          <p:cNvSpPr txBox="1"/>
          <p:nvPr/>
        </p:nvSpPr>
        <p:spPr>
          <a:xfrm>
            <a:off x="2505076" y="3122778"/>
            <a:ext cx="9626599" cy="6540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1435" tIns="51435" rIns="51435" bIns="51435" spcCol="1270"/>
          <a:lstStyle/>
          <a:p>
            <a:pPr marL="0" lvl="1" algn="just" defTabSz="1066800" eaLnBrk="1" fontAlgn="auto" hangingPunct="1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trong tuyển tập Văn học dân gian Việt Nam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III Nguyễn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Cừ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2162F35-BBC0-6E41-ED62-CBB9A072F949}"/>
              </a:ext>
            </a:extLst>
          </p:cNvPr>
          <p:cNvGrpSpPr>
            <a:grpSpLocks/>
          </p:cNvGrpSpPr>
          <p:nvPr/>
        </p:nvGrpSpPr>
        <p:grpSpPr bwMode="auto">
          <a:xfrm>
            <a:off x="38100" y="3176588"/>
            <a:ext cx="1966913" cy="781050"/>
            <a:chOff x="246024" y="2856355"/>
            <a:chExt cx="1966598" cy="782051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4F0AD8D3-EC92-49C1-9881-2D5CF7154E70}"/>
                </a:ext>
              </a:extLst>
            </p:cNvPr>
            <p:cNvSpPr/>
            <p:nvPr/>
          </p:nvSpPr>
          <p:spPr>
            <a:xfrm>
              <a:off x="246024" y="2856355"/>
              <a:ext cx="1966598" cy="782051"/>
            </a:xfrm>
            <a:prstGeom prst="roundRect">
              <a:avLst>
                <a:gd name="adj" fmla="val 10000"/>
              </a:avLst>
            </a:prstGeom>
            <a:solidFill>
              <a:srgbClr val="DB313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ectangle: Rounded Corners 4">
              <a:extLst>
                <a:ext uri="{FF2B5EF4-FFF2-40B4-BE49-F238E27FC236}">
                  <a16:creationId xmlns:a16="http://schemas.microsoft.com/office/drawing/2014/main" id="{8E6D7546-B827-4782-A356-356074702881}"/>
                </a:ext>
              </a:extLst>
            </p:cNvPr>
            <p:cNvSpPr txBox="1"/>
            <p:nvPr/>
          </p:nvSpPr>
          <p:spPr>
            <a:xfrm>
              <a:off x="268245" y="2878608"/>
              <a:ext cx="1922155" cy="7375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50800" rIns="76200" bIns="50800" spcCol="1270" anchor="ctr"/>
            <a:lstStyle/>
            <a:p>
              <a:pPr algn="ctr" defTabSz="1778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800" b="1">
                  <a:latin typeface="Times New Roman" pitchFamily="18" charset="0"/>
                  <a:cs typeface="Times New Roman" pitchFamily="18" charset="0"/>
                </a:rPr>
                <a:t>Xuất xứ</a:t>
              </a:r>
            </a:p>
          </p:txBody>
        </p:sp>
      </p:grpSp>
      <p:sp>
        <p:nvSpPr>
          <p:cNvPr id="28" name="Rectangle: Rounded Corners 4">
            <a:extLst>
              <a:ext uri="{FF2B5EF4-FFF2-40B4-BE49-F238E27FC236}">
                <a16:creationId xmlns:a16="http://schemas.microsoft.com/office/drawing/2014/main" id="{8B5690CC-D0AC-451A-80EE-844029BF16EB}"/>
              </a:ext>
            </a:extLst>
          </p:cNvPr>
          <p:cNvSpPr txBox="1"/>
          <p:nvPr/>
        </p:nvSpPr>
        <p:spPr>
          <a:xfrm>
            <a:off x="2452688" y="4138613"/>
            <a:ext cx="5068887" cy="7366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23825" tIns="123825" rIns="123825" bIns="123825" spcCol="1270"/>
          <a:lstStyle/>
          <a:p>
            <a:pPr marL="0" lvl="1" defTabSz="1244600" eaLnBrk="1" fontAlgn="auto" hangingPunct="1">
              <a:lnSpc>
                <a:spcPct val="90000"/>
              </a:lnSpc>
              <a:spcAft>
                <a:spcPct val="15000"/>
              </a:spcAft>
              <a:defRPr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ngụ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5D1A902-A3D0-E13D-3676-0DA5A7769153}"/>
              </a:ext>
            </a:extLst>
          </p:cNvPr>
          <p:cNvGrpSpPr>
            <a:grpSpLocks/>
          </p:cNvGrpSpPr>
          <p:nvPr/>
        </p:nvGrpSpPr>
        <p:grpSpPr bwMode="auto">
          <a:xfrm>
            <a:off x="92075" y="4241800"/>
            <a:ext cx="1920875" cy="547688"/>
            <a:chOff x="2202318" y="1525099"/>
            <a:chExt cx="1338559" cy="547459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B811ADBA-D965-493E-87D2-0FB7F44A3F9B}"/>
                </a:ext>
              </a:extLst>
            </p:cNvPr>
            <p:cNvSpPr/>
            <p:nvPr/>
          </p:nvSpPr>
          <p:spPr>
            <a:xfrm>
              <a:off x="2202318" y="1525099"/>
              <a:ext cx="1338559" cy="531591"/>
            </a:xfrm>
            <a:prstGeom prst="roundRect">
              <a:avLst>
                <a:gd name="adj" fmla="val 10000"/>
              </a:avLst>
            </a:prstGeom>
            <a:solidFill>
              <a:srgbClr val="DB313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Rectangle: Rounded Corners 4">
              <a:extLst>
                <a:ext uri="{FF2B5EF4-FFF2-40B4-BE49-F238E27FC236}">
                  <a16:creationId xmlns:a16="http://schemas.microsoft.com/office/drawing/2014/main" id="{B8B2F403-11F3-42DF-A76B-559261294DD1}"/>
                </a:ext>
              </a:extLst>
            </p:cNvPr>
            <p:cNvSpPr txBox="1"/>
            <p:nvPr/>
          </p:nvSpPr>
          <p:spPr>
            <a:xfrm>
              <a:off x="2233293" y="1571118"/>
              <a:ext cx="1307584" cy="5014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1435" tIns="34290" rIns="51435" bIns="34290" spcCol="1270"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200" b="1">
                  <a:latin typeface="Times New Roman" pitchFamily="18" charset="0"/>
                  <a:cs typeface="Times New Roman" pitchFamily="18" charset="0"/>
                </a:rPr>
                <a:t>Thể loại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C40F26F-12A9-42C6-B65C-93C2F18B3EB6}"/>
              </a:ext>
            </a:extLst>
          </p:cNvPr>
          <p:cNvGrpSpPr>
            <a:grpSpLocks/>
          </p:cNvGrpSpPr>
          <p:nvPr/>
        </p:nvGrpSpPr>
        <p:grpSpPr bwMode="auto">
          <a:xfrm>
            <a:off x="114300" y="5248275"/>
            <a:ext cx="2105025" cy="531813"/>
            <a:chOff x="5930822" y="1525099"/>
            <a:chExt cx="1544351" cy="532300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0BAF47F8-C191-4D89-8F9A-B03DBA36A020}"/>
                </a:ext>
              </a:extLst>
            </p:cNvPr>
            <p:cNvSpPr/>
            <p:nvPr/>
          </p:nvSpPr>
          <p:spPr>
            <a:xfrm>
              <a:off x="5930822" y="1525099"/>
              <a:ext cx="1338205" cy="532300"/>
            </a:xfrm>
            <a:prstGeom prst="roundRect">
              <a:avLst>
                <a:gd name="adj" fmla="val 10000"/>
              </a:avLst>
            </a:prstGeom>
            <a:solidFill>
              <a:srgbClr val="DB313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Rectangle: Rounded Corners 4">
              <a:extLst>
                <a:ext uri="{FF2B5EF4-FFF2-40B4-BE49-F238E27FC236}">
                  <a16:creationId xmlns:a16="http://schemas.microsoft.com/office/drawing/2014/main" id="{18BA4A1B-FFB7-4552-BB8C-7EED3F3AB797}"/>
                </a:ext>
              </a:extLst>
            </p:cNvPr>
            <p:cNvSpPr txBox="1"/>
            <p:nvPr/>
          </p:nvSpPr>
          <p:spPr>
            <a:xfrm>
              <a:off x="5945963" y="1540989"/>
              <a:ext cx="1529210" cy="5164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1435" tIns="34290" rIns="51435" bIns="34290" spcCol="1270"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700" b="1" dirty="0">
                  <a:latin typeface="Times New Roman" pitchFamily="18" charset="0"/>
                  <a:cs typeface="Times New Roman" pitchFamily="18" charset="0"/>
                </a:rPr>
                <a:t>PTBĐ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B025D71-EF02-435B-83E5-73BAEF066D50}"/>
              </a:ext>
            </a:extLst>
          </p:cNvPr>
          <p:cNvSpPr/>
          <p:nvPr/>
        </p:nvSpPr>
        <p:spPr>
          <a:xfrm>
            <a:off x="2452689" y="5170488"/>
            <a:ext cx="9739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220126E-A9E0-A23F-74CE-F06493D14FDE}"/>
              </a:ext>
            </a:extLst>
          </p:cNvPr>
          <p:cNvGrpSpPr>
            <a:grpSpLocks/>
          </p:cNvGrpSpPr>
          <p:nvPr/>
        </p:nvGrpSpPr>
        <p:grpSpPr bwMode="auto">
          <a:xfrm>
            <a:off x="92075" y="6015831"/>
            <a:ext cx="2105025" cy="531813"/>
            <a:chOff x="5930822" y="1525099"/>
            <a:chExt cx="1544351" cy="532300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3EFE5925-8810-B070-B0A2-515CBA027206}"/>
                </a:ext>
              </a:extLst>
            </p:cNvPr>
            <p:cNvSpPr/>
            <p:nvPr/>
          </p:nvSpPr>
          <p:spPr>
            <a:xfrm>
              <a:off x="5930822" y="1525099"/>
              <a:ext cx="1338205" cy="532300"/>
            </a:xfrm>
            <a:prstGeom prst="roundRect">
              <a:avLst>
                <a:gd name="adj" fmla="val 10000"/>
              </a:avLst>
            </a:prstGeom>
            <a:solidFill>
              <a:srgbClr val="DB313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2F02B7D-E4A7-89D2-FFA2-1A2595855060}"/>
                </a:ext>
              </a:extLst>
            </p:cNvPr>
            <p:cNvSpPr txBox="1"/>
            <p:nvPr/>
          </p:nvSpPr>
          <p:spPr>
            <a:xfrm>
              <a:off x="5945963" y="1540989"/>
              <a:ext cx="1529210" cy="5164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1435" tIns="34290" rIns="51435" bIns="34290" spcCol="1270"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700" b="1" dirty="0" err="1">
                  <a:latin typeface="Times New Roman" pitchFamily="18" charset="0"/>
                  <a:cs typeface="Times New Roman" pitchFamily="18" charset="0"/>
                </a:rPr>
                <a:t>Nhân</a:t>
              </a:r>
              <a:r>
                <a:rPr lang="en-US" sz="27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b="1" dirty="0" err="1">
                  <a:latin typeface="Times New Roman" pitchFamily="18" charset="0"/>
                  <a:cs typeface="Times New Roman" pitchFamily="18" charset="0"/>
                </a:rPr>
                <a:t>vật</a:t>
              </a:r>
              <a:endParaRPr lang="en-US" sz="27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3805E24C-CD87-AA87-F279-1C1C4F6E82B1}"/>
              </a:ext>
            </a:extLst>
          </p:cNvPr>
          <p:cNvSpPr/>
          <p:nvPr/>
        </p:nvSpPr>
        <p:spPr>
          <a:xfrm>
            <a:off x="2339975" y="5946912"/>
            <a:ext cx="9739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/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00f0a891b96caa050f493ee863d966a.png">
            <a:extLst>
              <a:ext uri="{FF2B5EF4-FFF2-40B4-BE49-F238E27FC236}">
                <a16:creationId xmlns:a16="http://schemas.microsoft.com/office/drawing/2014/main" id="{DF888470-4630-D89C-A2CB-E5E7CC71E7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13" t="12427" r="9872" b="3661"/>
          <a:stretch>
            <a:fillRect/>
          </a:stretch>
        </p:blipFill>
        <p:spPr bwMode="auto">
          <a:xfrm>
            <a:off x="111125" y="290513"/>
            <a:ext cx="2498725" cy="34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5">
            <a:extLst>
              <a:ext uri="{FF2B5EF4-FFF2-40B4-BE49-F238E27FC236}">
                <a16:creationId xmlns:a16="http://schemas.microsoft.com/office/drawing/2014/main" id="{87E9EA90-8EE0-BFDE-047A-C8248C622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887" y="-774700"/>
            <a:ext cx="5669181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品 10">
            <a:extLst>
              <a:ext uri="{FF2B5EF4-FFF2-40B4-BE49-F238E27FC236}">
                <a16:creationId xmlns:a16="http://schemas.microsoft.com/office/drawing/2014/main" id="{82C8C158-1893-089A-8C27-79D67283964A}"/>
              </a:ext>
            </a:extLst>
          </p:cNvPr>
          <p:cNvSpPr txBox="1">
            <a:spLocks noChangeArrowheads="1"/>
          </p:cNvSpPr>
          <p:nvPr/>
        </p:nvSpPr>
        <p:spPr bwMode="auto">
          <a:xfrm rot="-284555">
            <a:off x="2517521" y="384874"/>
            <a:ext cx="45362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vi-VN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汉仪白棋体简"/>
                <a:cs typeface="Times New Roman" panose="02020603050405020304" pitchFamily="18" charset="0"/>
              </a:rPr>
              <a:t>LÀM VIỆC NHÓM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汉仪白棋体简"/>
                <a:cs typeface="Times New Roman" panose="02020603050405020304" pitchFamily="18" charset="0"/>
              </a:rPr>
              <a:t> 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汉仪白棋体简"/>
              <a:cs typeface="Times New Roman" panose="02020603050405020304" pitchFamily="18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75EC9B99-1E95-4465-B87C-03FA0FA9B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5688" y="1827213"/>
            <a:ext cx="9512300" cy="107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vi-V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dõi vào bài thơ kết hợp với hiểu biết của em hãy hoàn thành P</a:t>
            </a:r>
            <a:r>
              <a:rPr lang="en-US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hiếu học tập</a:t>
            </a:r>
            <a:r>
              <a:rPr lang="vi-VN" altLang="en-US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sau</a:t>
            </a:r>
            <a:r>
              <a:rPr lang="en-US" altLang="en-US" sz="3200">
                <a:solidFill>
                  <a:srgbClr val="00000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:</a:t>
            </a:r>
            <a:endParaRPr lang="en-US" altLang="en-US" sz="3200">
              <a:latin typeface="Calibri Light" panose="020F0302020204030204" pitchFamily="34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2332E699-81D7-3087-C199-5C3C680821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0145"/>
              </p:ext>
            </p:extLst>
          </p:nvPr>
        </p:nvGraphicFramePr>
        <p:xfrm>
          <a:off x="1828800" y="3256039"/>
          <a:ext cx="9743091" cy="3435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6455">
                  <a:extLst>
                    <a:ext uri="{9D8B030D-6E8A-4147-A177-3AD203B41FA5}">
                      <a16:colId xmlns:a16="http://schemas.microsoft.com/office/drawing/2014/main" val="2038218201"/>
                    </a:ext>
                  </a:extLst>
                </a:gridCol>
                <a:gridCol w="3310759">
                  <a:extLst>
                    <a:ext uri="{9D8B030D-6E8A-4147-A177-3AD203B41FA5}">
                      <a16:colId xmlns:a16="http://schemas.microsoft.com/office/drawing/2014/main" val="4236542481"/>
                    </a:ext>
                  </a:extLst>
                </a:gridCol>
                <a:gridCol w="4445877">
                  <a:extLst>
                    <a:ext uri="{9D8B030D-6E8A-4147-A177-3AD203B41FA5}">
                      <a16:colId xmlns:a16="http://schemas.microsoft.com/office/drawing/2014/main" val="1517198394"/>
                    </a:ext>
                  </a:extLst>
                </a:gridCol>
              </a:tblGrid>
              <a:tr h="6870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niệm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sống</a:t>
                      </a:r>
                      <a:endParaRPr lang="en-US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                   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7343216"/>
                  </a:ext>
                </a:extLst>
              </a:tr>
              <a:tr h="687070">
                <a:tc rowSpan="2">
                  <a:txBody>
                    <a:bodyPr/>
                    <a:lstStyle/>
                    <a:p>
                      <a:r>
                        <a:rPr lang="en-US" sz="4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endParaRPr lang="en-US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0362401"/>
                  </a:ext>
                </a:extLst>
              </a:tr>
              <a:tr h="68707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6314"/>
                  </a:ext>
                </a:extLst>
              </a:tr>
              <a:tr h="68707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endParaRPr lang="en-US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4827438"/>
                  </a:ext>
                </a:extLst>
              </a:tr>
              <a:tr h="68707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22893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14A80196-0A02-87B6-A0A1-FC014D4ABFC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5030"/>
            <a:ext cx="1208672" cy="1315035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8D87254-0FE1-DF24-7C60-A094E9FB9A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80797"/>
              </p:ext>
            </p:extLst>
          </p:nvPr>
        </p:nvGraphicFramePr>
        <p:xfrm>
          <a:off x="0" y="0"/>
          <a:ext cx="12848897" cy="6970871"/>
        </p:xfrm>
        <a:graphic>
          <a:graphicData uri="http://schemas.openxmlformats.org/drawingml/2006/table">
            <a:tbl>
              <a:tblPr firstRow="1" firstCol="1" bandRow="1"/>
              <a:tblGrid>
                <a:gridCol w="1752834">
                  <a:extLst>
                    <a:ext uri="{9D8B030D-6E8A-4147-A177-3AD203B41FA5}">
                      <a16:colId xmlns:a16="http://schemas.microsoft.com/office/drawing/2014/main" val="1977495259"/>
                    </a:ext>
                  </a:extLst>
                </a:gridCol>
                <a:gridCol w="2707501">
                  <a:extLst>
                    <a:ext uri="{9D8B030D-6E8A-4147-A177-3AD203B41FA5}">
                      <a16:colId xmlns:a16="http://schemas.microsoft.com/office/drawing/2014/main" val="3178125008"/>
                    </a:ext>
                  </a:extLst>
                </a:gridCol>
                <a:gridCol w="8388562">
                  <a:extLst>
                    <a:ext uri="{9D8B030D-6E8A-4147-A177-3AD203B41FA5}">
                      <a16:colId xmlns:a16="http://schemas.microsoft.com/office/drawing/2014/main" val="1475915562"/>
                    </a:ext>
                  </a:extLst>
                </a:gridCol>
              </a:tblGrid>
              <a:tr h="5484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1" i="1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04" marR="59504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Quan niệm sống</a:t>
                      </a:r>
                      <a:endParaRPr lang="en-US" sz="240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04" marR="59504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Biểu hiện</a:t>
                      </a:r>
                      <a:endParaRPr lang="en-US" sz="240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04" marR="59504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738063"/>
                  </a:ext>
                </a:extLst>
              </a:tr>
              <a:tr h="169026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1" i="1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1" i="1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1" i="1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1" i="1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Mối</a:t>
                      </a:r>
                      <a:endParaRPr lang="en-US" sz="2400" b="1" i="1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04" marR="59504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endParaRPr lang="en-US" sz="2400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04" marR="59504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endParaRPr lang="en-US" sz="2400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04" marR="59504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51473"/>
                  </a:ext>
                </a:extLst>
              </a:tr>
              <a:tr h="19717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400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04" marR="59504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endParaRPr lang="en-US" sz="2400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04" marR="59504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337994"/>
                  </a:ext>
                </a:extLst>
              </a:tr>
              <a:tr h="118304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1" i="1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1" i="1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b="1" i="1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Kiến</a:t>
                      </a:r>
                      <a:endParaRPr lang="en-US" sz="2400" b="1" i="1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04" marR="59504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endParaRPr lang="en-US" sz="2400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04" marR="59504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endParaRPr lang="en-US" sz="2400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04" marR="59504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311303"/>
                  </a:ext>
                </a:extLst>
              </a:tr>
              <a:tr h="15773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400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04" marR="59504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endParaRPr lang="en-US" sz="2400" dirty="0">
                        <a:effectLst/>
                        <a:latin typeface=".VnTime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504" marR="59504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184824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45A7BED8-BDDC-370A-5311-8F0D9FE76239}"/>
              </a:ext>
            </a:extLst>
          </p:cNvPr>
          <p:cNvSpPr/>
          <p:nvPr/>
        </p:nvSpPr>
        <p:spPr>
          <a:xfrm>
            <a:off x="1907628" y="734482"/>
            <a:ext cx="2380593" cy="13150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muốn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động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vất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06F437-F1EB-FE76-6CBE-8ECD42282C4D}"/>
              </a:ext>
            </a:extLst>
          </p:cNvPr>
          <p:cNvSpPr/>
          <p:nvPr/>
        </p:nvSpPr>
        <p:spPr>
          <a:xfrm>
            <a:off x="4587766" y="551793"/>
            <a:ext cx="7866994" cy="16080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Ngồi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nhìn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ngoài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Ngồi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tựa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chiếc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ghê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chéo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chiếc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bàn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tròn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Lười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vận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động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thê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béo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mập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chậm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chạp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Nói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với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kiến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Tội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tình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lắm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22C457-1E94-2CBE-B811-7596E2639FBF}"/>
              </a:ext>
            </a:extLst>
          </p:cNvPr>
          <p:cNvSpPr/>
          <p:nvPr/>
        </p:nvSpPr>
        <p:spPr>
          <a:xfrm>
            <a:off x="1907628" y="2364825"/>
            <a:ext cx="2380593" cy="18288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Chỉ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biết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hưởng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trước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mắt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chỉ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̃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đến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bản</a:t>
            </a:r>
            <a:r>
              <a:rPr lang="en-US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96CB37-1101-0E7C-B093-102357A9DB74}"/>
              </a:ext>
            </a:extLst>
          </p:cNvPr>
          <p:cNvSpPr/>
          <p:nvPr/>
        </p:nvSpPr>
        <p:spPr>
          <a:xfrm>
            <a:off x="4587766" y="2364824"/>
            <a:ext cx="8024648" cy="17184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béo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trục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béo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tròn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Chỉ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biết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hưởng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cửa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rộng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của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đầy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̉,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đầy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hòm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nhận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rằng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chỉ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biết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sống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hưởng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̣ mà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động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cuộc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sống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tốt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đẹp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sẽ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chẳng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thê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được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bền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32A5EF-6849-93FB-994C-90BBBDDE3996}"/>
              </a:ext>
            </a:extLst>
          </p:cNvPr>
          <p:cNvSpPr/>
          <p:nvPr/>
        </p:nvSpPr>
        <p:spPr>
          <a:xfrm>
            <a:off x="1907628" y="4193628"/>
            <a:ext cx="2380593" cy="11010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ngại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vất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̉,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BC4F6D-EA13-377D-A7A1-515D7987DFA5}"/>
              </a:ext>
            </a:extLst>
          </p:cNvPr>
          <p:cNvSpPr/>
          <p:nvPr/>
        </p:nvSpPr>
        <p:spPr>
          <a:xfrm>
            <a:off x="4587766" y="4243437"/>
            <a:ext cx="8024648" cy="11010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Sẵn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sàng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ngoài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làm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việc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dù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vất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̉,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khiến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thê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gầy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gò</a:t>
            </a:r>
          </a:p>
          <a:p>
            <a:pPr marL="342900" indent="-342900" algn="just">
              <a:lnSpc>
                <a:spcPct val="100000"/>
              </a:lnSpc>
              <a:buFontTx/>
              <a:buChar char="-"/>
            </a:pP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0000"/>
              </a:lnSpc>
              <a:buFontTx/>
              <a:buChar char="-"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Ý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thức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hê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̃ có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làm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mới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có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endParaRPr lang="en-US" sz="2400" dirty="0">
              <a:solidFill>
                <a:schemeClr val="tx1"/>
              </a:solidFill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74DC69-1270-5902-E829-0DDC1A225673}"/>
              </a:ext>
            </a:extLst>
          </p:cNvPr>
          <p:cNvSpPr/>
          <p:nvPr/>
        </p:nvSpPr>
        <p:spPr>
          <a:xfrm>
            <a:off x="1907628" y="5407572"/>
            <a:ext cx="2680137" cy="14504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Biết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lo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biết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sống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có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trách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nhiệm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với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cộng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đồng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sống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vì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mọi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người</a:t>
            </a:r>
            <a:endParaRPr lang="en-US" sz="2400" dirty="0">
              <a:solidFill>
                <a:schemeClr val="tx1"/>
              </a:solidFill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5C9A927-BA3E-0A2D-F5E9-22A857DB1057}"/>
              </a:ext>
            </a:extLst>
          </p:cNvPr>
          <p:cNvSpPr/>
          <p:nvPr/>
        </p:nvSpPr>
        <p:spPr>
          <a:xfrm>
            <a:off x="4792717" y="5407571"/>
            <a:ext cx="7551683" cy="15632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Vì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nhận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thức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tồn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là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cuộc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chủ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động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lo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chuẩn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bị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dài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bền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vững</a:t>
            </a:r>
            <a:endParaRPr lang="en-US" sz="2400" dirty="0">
              <a:solidFill>
                <a:schemeClr val="tx1"/>
              </a:solidFill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Quan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đến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địa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cầu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muôn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loại</a:t>
            </a:r>
            <a:endParaRPr lang="en-US" sz="2400" dirty="0">
              <a:solidFill>
                <a:schemeClr val="tx1"/>
              </a:solidFill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Ý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thức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vì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đàn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vì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̉,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vun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xư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4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̉</a:t>
            </a:r>
            <a:endParaRPr lang="en-US" sz="2400" dirty="0">
              <a:solidFill>
                <a:schemeClr val="tx1"/>
              </a:solidFill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B575C6B6-33D0-9B74-D083-BE7AAC2E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52401"/>
            <a:ext cx="8229600" cy="792163"/>
          </a:xfrm>
        </p:spPr>
        <p:txBody>
          <a:bodyPr/>
          <a:lstStyle/>
          <a:p>
            <a:r>
              <a:rPr lang="en-US" alt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PHIẾU ĐÁNH GIÁ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71552C0-1434-8910-B06E-C2883C0635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4922151"/>
              </p:ext>
            </p:extLst>
          </p:nvPr>
        </p:nvGraphicFramePr>
        <p:xfrm>
          <a:off x="1428750" y="944564"/>
          <a:ext cx="10344150" cy="4587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4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76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4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8056">
                <a:tc gridSpan="3">
                  <a:txBody>
                    <a:bodyPr/>
                    <a:lstStyle/>
                    <a:p>
                      <a:r>
                        <a:rPr lang="en-US" sz="3600" dirty="0">
                          <a:latin typeface="Times New Roman" pitchFamily="18" charset="0"/>
                          <a:cs typeface="Times New Roman" pitchFamily="18" charset="0"/>
                        </a:rPr>
                        <a:t>                </a:t>
                      </a:r>
                      <a:r>
                        <a:rPr lang="en-US" sz="3600" dirty="0" err="1">
                          <a:latin typeface="Times New Roman" pitchFamily="18" charset="0"/>
                          <a:cs typeface="Times New Roman" pitchFamily="18" charset="0"/>
                        </a:rPr>
                        <a:t>Tiêu</a:t>
                      </a:r>
                      <a:r>
                        <a:rPr lang="en-US" sz="3600" baseline="0" dirty="0">
                          <a:latin typeface="Times New Roman" pitchFamily="18" charset="0"/>
                          <a:cs typeface="Times New Roman" pitchFamily="18" charset="0"/>
                        </a:rPr>
                        <a:t> chí đánh giá                         Số điểm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68" marB="45668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4776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Hình</a:t>
                      </a:r>
                      <a:r>
                        <a:rPr lang="en-US" sz="36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thức</a:t>
                      </a:r>
                      <a:endParaRPr lang="en-US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68" marB="45668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en-US" sz="3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Tác</a:t>
                      </a:r>
                      <a:r>
                        <a:rPr lang="en-US" sz="3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phong</a:t>
                      </a:r>
                      <a:r>
                        <a:rPr lang="en-US" sz="3600" baseline="0" dirty="0">
                          <a:latin typeface="Times New Roman" pitchFamily="18" charset="0"/>
                          <a:cs typeface="Times New Roman" pitchFamily="18" charset="0"/>
                        </a:rPr>
                        <a:t>: Trình bày to, </a:t>
                      </a:r>
                      <a:r>
                        <a:rPr lang="en-US" sz="3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rõ</a:t>
                      </a:r>
                      <a:r>
                        <a:rPr lang="en-US" sz="3600" baseline="0" dirty="0">
                          <a:latin typeface="Times New Roman" pitchFamily="18" charset="0"/>
                          <a:cs typeface="Times New Roman" pitchFamily="18" charset="0"/>
                        </a:rPr>
                        <a:t> ràng, tự </a:t>
                      </a:r>
                      <a:r>
                        <a:rPr lang="en-US" sz="3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tin,truyền</a:t>
                      </a:r>
                      <a:r>
                        <a:rPr lang="en-US" sz="3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cảm</a:t>
                      </a:r>
                      <a:r>
                        <a:rPr lang="en-US" sz="3600" baseline="0" dirty="0"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lang="en-US" sz="3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bảng</a:t>
                      </a:r>
                      <a:r>
                        <a:rPr lang="en-US" sz="3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phụ</a:t>
                      </a:r>
                      <a:r>
                        <a:rPr lang="en-US" sz="36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đẹp</a:t>
                      </a:r>
                      <a:r>
                        <a:rPr lang="en-US" sz="3600" baseline="0" dirty="0">
                          <a:latin typeface="Times New Roman" pitchFamily="18" charset="0"/>
                          <a:cs typeface="Times New Roman" pitchFamily="18" charset="0"/>
                        </a:rPr>
                        <a:t>, khoa </a:t>
                      </a:r>
                      <a:r>
                        <a:rPr lang="en-US" sz="36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học</a:t>
                      </a:r>
                      <a:r>
                        <a:rPr lang="en-US" sz="3600" baseline="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T="45668" marB="45668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en-US" sz="3600" dirty="0" err="1"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68" marB="45668">
                    <a:solidFill>
                      <a:schemeClr val="accent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1393"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68" marB="45668"/>
                </a:tc>
                <a:tc>
                  <a:txBody>
                    <a:bodyPr/>
                    <a:lstStyle/>
                    <a:p>
                      <a:pPr marL="0" indent="0" algn="just">
                        <a:buFontTx/>
                        <a:buNone/>
                      </a:pPr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68" marB="45668"/>
                </a:tc>
                <a:tc>
                  <a:txBody>
                    <a:bodyPr/>
                    <a:lstStyle/>
                    <a:p>
                      <a:endParaRPr lang="en-US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68" marB="4566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4776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r>
                        <a:rPr lang="en-US" sz="36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dung</a:t>
                      </a:r>
                      <a:endParaRPr lang="en-US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68" marB="45668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Đúng</a:t>
                      </a:r>
                      <a:r>
                        <a:rPr lang="en-US" sz="36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yêu cầu câu hỏi</a:t>
                      </a:r>
                      <a:endParaRPr lang="en-US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68" marB="45668"/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</a:t>
                      </a:r>
                      <a:r>
                        <a:rPr lang="en-US" sz="36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endParaRPr lang="en-US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68" marB="4566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8455" name="Picture 25">
            <a:extLst>
              <a:ext uri="{FF2B5EF4-FFF2-40B4-BE49-F238E27FC236}">
                <a16:creationId xmlns:a16="http://schemas.microsoft.com/office/drawing/2014/main" id="{32A23ACD-5A69-C731-D1E8-9CD36531E5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465320"/>
            <a:ext cx="91440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8F5F47F-AE1D-4A51-8344-066E3B0F62F5}"/>
              </a:ext>
            </a:extLst>
          </p:cNvPr>
          <p:cNvSpPr/>
          <p:nvPr/>
        </p:nvSpPr>
        <p:spPr>
          <a:xfrm>
            <a:off x="4365625" y="700088"/>
            <a:ext cx="7481888" cy="13239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Aft>
                <a:spcPts val="800"/>
              </a:spcAft>
            </a:pPr>
            <a:r>
              <a:rPr lang="en-US" alt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Mối: coi thường,</a:t>
            </a:r>
            <a:r>
              <a:rPr lang="en-US" alt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 giễu sự chăm chỉ của kiến</a:t>
            </a:r>
            <a:endParaRPr lang="en-US" altLang="en-US" sz="40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5CDA43E-E0FB-640E-0425-81A45B9E9B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513" y="2976563"/>
            <a:ext cx="2678112" cy="823912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800"/>
              </a:spcAft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THÁI ĐỘ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55BEA0-3FCC-45DE-B65A-BC72A0B00940}"/>
              </a:ext>
            </a:extLst>
          </p:cNvPr>
          <p:cNvSpPr/>
          <p:nvPr/>
        </p:nvSpPr>
        <p:spPr>
          <a:xfrm>
            <a:off x="4365624" y="4051300"/>
            <a:ext cx="7826375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Kiến: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 rõ tác hại của lối sống hưởng thụ đục khoét của mối sẽ dẫn đến hậu quả tự diệt </a:t>
            </a:r>
            <a:endParaRPr lang="en-US" alt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BD4339F-2DB6-4597-9E2E-D3258D3A3B7F}"/>
              </a:ext>
            </a:extLst>
          </p:cNvPr>
          <p:cNvCxnSpPr>
            <a:cxnSpLocks/>
            <a:stCxn id="3" idx="3"/>
            <a:endCxn id="2" idx="1"/>
          </p:cNvCxnSpPr>
          <p:nvPr/>
        </p:nvCxnSpPr>
        <p:spPr>
          <a:xfrm flipV="1">
            <a:off x="2968625" y="1362075"/>
            <a:ext cx="1397000" cy="20272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83F518A-5B36-4B24-B148-451ED07185A8}"/>
              </a:ext>
            </a:extLst>
          </p:cNvPr>
          <p:cNvCxnSpPr>
            <a:cxnSpLocks/>
            <a:stCxn id="3" idx="3"/>
            <a:endCxn id="4" idx="1"/>
          </p:cNvCxnSpPr>
          <p:nvPr/>
        </p:nvCxnSpPr>
        <p:spPr>
          <a:xfrm>
            <a:off x="2968625" y="3388519"/>
            <a:ext cx="1396999" cy="19400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A2603F5-E410-425B-5468-A650D212C1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513" y="2976563"/>
            <a:ext cx="2678112" cy="823912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800"/>
              </a:spcAft>
            </a:pP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BÀI HỌC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710FF3-0DAD-45BA-9F71-6CB58E0AF2DF}"/>
              </a:ext>
            </a:extLst>
          </p:cNvPr>
          <p:cNvSpPr/>
          <p:nvPr/>
        </p:nvSpPr>
        <p:spPr>
          <a:xfrm>
            <a:off x="4365625" y="700088"/>
            <a:ext cx="7481888" cy="12001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Lối sống phá hoại, hưởng thụ sẽ dẫn đế hậu quả tự giết mình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0AA015-E4E7-4FC7-AE60-60C0EF9EA3A5}"/>
              </a:ext>
            </a:extLst>
          </p:cNvPr>
          <p:cNvSpPr/>
          <p:nvPr/>
        </p:nvSpPr>
        <p:spPr>
          <a:xfrm>
            <a:off x="4365625" y="4702175"/>
            <a:ext cx="7481888" cy="17541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Phải chăm chỉ, có làm mới có ăn, một người vì mọi người là lối sống cao đẹp cần hướng tới</a:t>
            </a:r>
            <a:endParaRPr lang="en-US" sz="36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82B6FD5-4F2C-40AB-B979-D65302397F5F}"/>
              </a:ext>
            </a:extLst>
          </p:cNvPr>
          <p:cNvCxnSpPr>
            <a:cxnSpLocks/>
            <a:endCxn id="5" idx="1"/>
          </p:cNvCxnSpPr>
          <p:nvPr/>
        </p:nvCxnSpPr>
        <p:spPr>
          <a:xfrm flipV="1">
            <a:off x="2968625" y="1300163"/>
            <a:ext cx="1397000" cy="20891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8AFA0AB-8AB2-4006-BAC7-3EB0D4CD35EE}"/>
              </a:ext>
            </a:extLst>
          </p:cNvPr>
          <p:cNvCxnSpPr>
            <a:cxnSpLocks/>
            <a:endCxn id="6" idx="1"/>
          </p:cNvCxnSpPr>
          <p:nvPr/>
        </p:nvCxnSpPr>
        <p:spPr>
          <a:xfrm>
            <a:off x="2968625" y="3389313"/>
            <a:ext cx="1397000" cy="218916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9">
            <a:extLst>
              <a:ext uri="{FF2B5EF4-FFF2-40B4-BE49-F238E27FC236}">
                <a16:creationId xmlns:a16="http://schemas.microsoft.com/office/drawing/2014/main" id="{921BDF7C-059F-825A-2A07-943742461AB7}"/>
              </a:ext>
            </a:extLst>
          </p:cNvPr>
          <p:cNvSpPr/>
          <p:nvPr/>
        </p:nvSpPr>
        <p:spPr>
          <a:xfrm>
            <a:off x="1230438" y="469973"/>
            <a:ext cx="95934" cy="47495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zh-CN" altLang="en-US" sz="2400" kern="1200">
              <a:solidFill>
                <a:srgbClr val="2F583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14A80196-0A02-87B6-A0A1-FC014D4ABFC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5030"/>
            <a:ext cx="1208672" cy="1315035"/>
          </a:xfrm>
          <a:prstGeom prst="rect">
            <a:avLst/>
          </a:prstGeom>
        </p:spPr>
      </p:pic>
      <p:pic>
        <p:nvPicPr>
          <p:cNvPr id="2" name="图片 8">
            <a:extLst>
              <a:ext uri="{FF2B5EF4-FFF2-40B4-BE49-F238E27FC236}">
                <a16:creationId xmlns:a16="http://schemas.microsoft.com/office/drawing/2014/main" id="{DFE881AE-B507-4097-063C-D8C262889C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0984" y="863487"/>
            <a:ext cx="5131025" cy="513102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F6037CC-6CCF-FE2B-963E-4FAA1A4C7402}"/>
              </a:ext>
            </a:extLst>
          </p:cNvPr>
          <p:cNvSpPr/>
          <p:nvPr/>
        </p:nvSpPr>
        <p:spPr>
          <a:xfrm>
            <a:off x="6620146" y="1616739"/>
            <a:ext cx="28527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 err="1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endParaRPr lang="en-US" sz="2800" b="1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A453B5-D3BF-7284-18DE-9ACFD86F9107}"/>
              </a:ext>
            </a:extLst>
          </p:cNvPr>
          <p:cNvSpPr txBox="1"/>
          <p:nvPr/>
        </p:nvSpPr>
        <p:spPr>
          <a:xfrm>
            <a:off x="6722935" y="3097739"/>
            <a:ext cx="264712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i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 em, thiện cảm của người kể chuyện được dành cho mối hay cho kiến? </a:t>
            </a:r>
            <a:endParaRPr lang="en-US" sz="240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437551-EFCF-A5D6-A77B-AE3AAB4714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92" y="3225287"/>
            <a:ext cx="4323034" cy="348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57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9">
            <a:extLst>
              <a:ext uri="{FF2B5EF4-FFF2-40B4-BE49-F238E27FC236}">
                <a16:creationId xmlns:a16="http://schemas.microsoft.com/office/drawing/2014/main" id="{921BDF7C-059F-825A-2A07-943742461AB7}"/>
              </a:ext>
            </a:extLst>
          </p:cNvPr>
          <p:cNvSpPr/>
          <p:nvPr/>
        </p:nvSpPr>
        <p:spPr>
          <a:xfrm>
            <a:off x="1230438" y="469973"/>
            <a:ext cx="95934" cy="47495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zh-CN" altLang="en-US" sz="2400" kern="1200">
              <a:solidFill>
                <a:srgbClr val="2F583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14A80196-0A02-87B6-A0A1-FC014D4ABFC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5030"/>
            <a:ext cx="1208672" cy="1315035"/>
          </a:xfrm>
          <a:prstGeom prst="rect">
            <a:avLst/>
          </a:prstGeom>
        </p:spPr>
      </p:pic>
      <p:sp>
        <p:nvSpPr>
          <p:cNvPr id="3" name="Google Shape;1202;p16">
            <a:extLst>
              <a:ext uri="{FF2B5EF4-FFF2-40B4-BE49-F238E27FC236}">
                <a16:creationId xmlns:a16="http://schemas.microsoft.com/office/drawing/2014/main" id="{60E6969F-4967-2F97-3E62-106615E520FD}"/>
              </a:ext>
            </a:extLst>
          </p:cNvPr>
          <p:cNvSpPr/>
          <p:nvPr/>
        </p:nvSpPr>
        <p:spPr>
          <a:xfrm flipH="1">
            <a:off x="3920630" y="1619457"/>
            <a:ext cx="5963427" cy="891492"/>
          </a:xfrm>
          <a:prstGeom prst="trapezoid">
            <a:avLst>
              <a:gd name="adj" fmla="val 28850"/>
            </a:avLst>
          </a:prstGeom>
          <a:solidFill>
            <a:srgbClr val="86D3B1">
              <a:lumMod val="20000"/>
              <a:lumOff val="8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grpSp>
        <p:nvGrpSpPr>
          <p:cNvPr id="4" name="Google Shape;3929;p44">
            <a:extLst>
              <a:ext uri="{FF2B5EF4-FFF2-40B4-BE49-F238E27FC236}">
                <a16:creationId xmlns:a16="http://schemas.microsoft.com/office/drawing/2014/main" id="{7E8DD006-4376-946A-2DBB-0288AC79D7CD}"/>
              </a:ext>
            </a:extLst>
          </p:cNvPr>
          <p:cNvGrpSpPr/>
          <p:nvPr/>
        </p:nvGrpSpPr>
        <p:grpSpPr>
          <a:xfrm>
            <a:off x="3660441" y="1465784"/>
            <a:ext cx="721581" cy="854967"/>
            <a:chOff x="2031777" y="3179809"/>
            <a:chExt cx="694515" cy="788035"/>
          </a:xfrm>
        </p:grpSpPr>
        <p:grpSp>
          <p:nvGrpSpPr>
            <p:cNvPr id="5" name="Google Shape;3930;p44">
              <a:extLst>
                <a:ext uri="{FF2B5EF4-FFF2-40B4-BE49-F238E27FC236}">
                  <a16:creationId xmlns:a16="http://schemas.microsoft.com/office/drawing/2014/main" id="{8EA50254-D1CD-0D72-F9CD-9C36F4389010}"/>
                </a:ext>
              </a:extLst>
            </p:cNvPr>
            <p:cNvGrpSpPr/>
            <p:nvPr/>
          </p:nvGrpSpPr>
          <p:grpSpPr>
            <a:xfrm rot="-777525">
              <a:off x="2137266" y="3229369"/>
              <a:ext cx="519315" cy="680707"/>
              <a:chOff x="4267456" y="1242010"/>
              <a:chExt cx="425178" cy="557314"/>
            </a:xfrm>
          </p:grpSpPr>
          <p:sp>
            <p:nvSpPr>
              <p:cNvPr id="17" name="Google Shape;3931;p44">
                <a:extLst>
                  <a:ext uri="{FF2B5EF4-FFF2-40B4-BE49-F238E27FC236}">
                    <a16:creationId xmlns:a16="http://schemas.microsoft.com/office/drawing/2014/main" id="{D30ACD2F-88FB-EB3C-A5C9-988A7B53D631}"/>
                  </a:ext>
                </a:extLst>
              </p:cNvPr>
              <p:cNvSpPr/>
              <p:nvPr/>
            </p:nvSpPr>
            <p:spPr>
              <a:xfrm>
                <a:off x="4267456" y="1242010"/>
                <a:ext cx="390722" cy="447257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337" extrusionOk="0">
                    <a:moveTo>
                      <a:pt x="587" y="1"/>
                    </a:moveTo>
                    <a:cubicBezTo>
                      <a:pt x="507" y="1"/>
                      <a:pt x="424" y="19"/>
                      <a:pt x="346" y="58"/>
                    </a:cubicBezTo>
                    <a:cubicBezTo>
                      <a:pt x="120" y="170"/>
                      <a:pt x="1" y="429"/>
                      <a:pt x="63" y="675"/>
                    </a:cubicBezTo>
                    <a:cubicBezTo>
                      <a:pt x="96" y="815"/>
                      <a:pt x="182" y="925"/>
                      <a:pt x="294" y="996"/>
                    </a:cubicBezTo>
                    <a:cubicBezTo>
                      <a:pt x="358" y="1039"/>
                      <a:pt x="411" y="1101"/>
                      <a:pt x="437" y="1175"/>
                    </a:cubicBezTo>
                    <a:lnTo>
                      <a:pt x="499" y="1337"/>
                    </a:lnTo>
                    <a:lnTo>
                      <a:pt x="1168" y="1094"/>
                    </a:lnTo>
                    <a:lnTo>
                      <a:pt x="1096" y="898"/>
                    </a:lnTo>
                    <a:cubicBezTo>
                      <a:pt x="1077" y="844"/>
                      <a:pt x="1075" y="784"/>
                      <a:pt x="1094" y="727"/>
                    </a:cubicBezTo>
                    <a:cubicBezTo>
                      <a:pt x="1137" y="613"/>
                      <a:pt x="1142" y="482"/>
                      <a:pt x="1096" y="355"/>
                    </a:cubicBezTo>
                    <a:cubicBezTo>
                      <a:pt x="1016" y="137"/>
                      <a:pt x="808" y="1"/>
                      <a:pt x="587" y="1"/>
                    </a:cubicBezTo>
                    <a:close/>
                  </a:path>
                </a:pathLst>
              </a:custGeom>
              <a:solidFill>
                <a:srgbClr val="64CB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8" name="Google Shape;3932;p44">
                <a:extLst>
                  <a:ext uri="{FF2B5EF4-FFF2-40B4-BE49-F238E27FC236}">
                    <a16:creationId xmlns:a16="http://schemas.microsoft.com/office/drawing/2014/main" id="{24F238B0-AE54-05A2-53DE-7F509C022533}"/>
                  </a:ext>
                </a:extLst>
              </p:cNvPr>
              <p:cNvSpPr/>
              <p:nvPr/>
            </p:nvSpPr>
            <p:spPr>
              <a:xfrm>
                <a:off x="4374503" y="1390538"/>
                <a:ext cx="239184" cy="307761"/>
              </a:xfrm>
              <a:custGeom>
                <a:avLst/>
                <a:gdLst/>
                <a:ahLst/>
                <a:cxnLst/>
                <a:rect l="l" t="t" r="r" b="b"/>
                <a:pathLst>
                  <a:path w="715" h="920" extrusionOk="0">
                    <a:moveTo>
                      <a:pt x="226" y="22"/>
                    </a:moveTo>
                    <a:cubicBezTo>
                      <a:pt x="237" y="22"/>
                      <a:pt x="248" y="26"/>
                      <a:pt x="257" y="33"/>
                    </a:cubicBezTo>
                    <a:cubicBezTo>
                      <a:pt x="271" y="42"/>
                      <a:pt x="281" y="61"/>
                      <a:pt x="291" y="88"/>
                    </a:cubicBezTo>
                    <a:cubicBezTo>
                      <a:pt x="298" y="116"/>
                      <a:pt x="300" y="145"/>
                      <a:pt x="298" y="176"/>
                    </a:cubicBezTo>
                    <a:cubicBezTo>
                      <a:pt x="262" y="159"/>
                      <a:pt x="231" y="138"/>
                      <a:pt x="212" y="111"/>
                    </a:cubicBezTo>
                    <a:cubicBezTo>
                      <a:pt x="198" y="90"/>
                      <a:pt x="183" y="50"/>
                      <a:pt x="205" y="31"/>
                    </a:cubicBezTo>
                    <a:cubicBezTo>
                      <a:pt x="207" y="28"/>
                      <a:pt x="212" y="26"/>
                      <a:pt x="214" y="23"/>
                    </a:cubicBezTo>
                    <a:cubicBezTo>
                      <a:pt x="218" y="22"/>
                      <a:pt x="222" y="22"/>
                      <a:pt x="226" y="22"/>
                    </a:cubicBezTo>
                    <a:close/>
                    <a:moveTo>
                      <a:pt x="533" y="81"/>
                    </a:moveTo>
                    <a:cubicBezTo>
                      <a:pt x="542" y="81"/>
                      <a:pt x="551" y="83"/>
                      <a:pt x="560" y="90"/>
                    </a:cubicBezTo>
                    <a:cubicBezTo>
                      <a:pt x="572" y="100"/>
                      <a:pt x="576" y="111"/>
                      <a:pt x="579" y="128"/>
                    </a:cubicBezTo>
                    <a:cubicBezTo>
                      <a:pt x="579" y="147"/>
                      <a:pt x="572" y="169"/>
                      <a:pt x="557" y="181"/>
                    </a:cubicBezTo>
                    <a:cubicBezTo>
                      <a:pt x="529" y="209"/>
                      <a:pt x="483" y="212"/>
                      <a:pt x="457" y="212"/>
                    </a:cubicBezTo>
                    <a:cubicBezTo>
                      <a:pt x="452" y="183"/>
                      <a:pt x="452" y="154"/>
                      <a:pt x="464" y="128"/>
                    </a:cubicBezTo>
                    <a:cubicBezTo>
                      <a:pt x="472" y="107"/>
                      <a:pt x="495" y="88"/>
                      <a:pt x="517" y="83"/>
                    </a:cubicBezTo>
                    <a:cubicBezTo>
                      <a:pt x="522" y="82"/>
                      <a:pt x="527" y="81"/>
                      <a:pt x="533" y="81"/>
                    </a:cubicBezTo>
                    <a:close/>
                    <a:moveTo>
                      <a:pt x="84" y="297"/>
                    </a:moveTo>
                    <a:cubicBezTo>
                      <a:pt x="94" y="297"/>
                      <a:pt x="105" y="299"/>
                      <a:pt x="114" y="304"/>
                    </a:cubicBezTo>
                    <a:cubicBezTo>
                      <a:pt x="143" y="316"/>
                      <a:pt x="164" y="345"/>
                      <a:pt x="181" y="373"/>
                    </a:cubicBezTo>
                    <a:cubicBezTo>
                      <a:pt x="176" y="376"/>
                      <a:pt x="169" y="381"/>
                      <a:pt x="162" y="383"/>
                    </a:cubicBezTo>
                    <a:cubicBezTo>
                      <a:pt x="145" y="393"/>
                      <a:pt x="122" y="402"/>
                      <a:pt x="98" y="402"/>
                    </a:cubicBezTo>
                    <a:cubicBezTo>
                      <a:pt x="88" y="402"/>
                      <a:pt x="79" y="401"/>
                      <a:pt x="69" y="397"/>
                    </a:cubicBezTo>
                    <a:cubicBezTo>
                      <a:pt x="52" y="392"/>
                      <a:pt x="38" y="381"/>
                      <a:pt x="31" y="366"/>
                    </a:cubicBezTo>
                    <a:cubicBezTo>
                      <a:pt x="26" y="357"/>
                      <a:pt x="21" y="345"/>
                      <a:pt x="26" y="331"/>
                    </a:cubicBezTo>
                    <a:cubicBezTo>
                      <a:pt x="31" y="314"/>
                      <a:pt x="43" y="307"/>
                      <a:pt x="52" y="302"/>
                    </a:cubicBezTo>
                    <a:lnTo>
                      <a:pt x="57" y="302"/>
                    </a:lnTo>
                    <a:cubicBezTo>
                      <a:pt x="65" y="299"/>
                      <a:pt x="74" y="297"/>
                      <a:pt x="84" y="297"/>
                    </a:cubicBezTo>
                    <a:close/>
                    <a:moveTo>
                      <a:pt x="228" y="0"/>
                    </a:moveTo>
                    <a:cubicBezTo>
                      <a:pt x="214" y="0"/>
                      <a:pt x="201" y="4"/>
                      <a:pt x="191" y="14"/>
                    </a:cubicBezTo>
                    <a:cubicBezTo>
                      <a:pt x="160" y="40"/>
                      <a:pt x="169" y="90"/>
                      <a:pt x="193" y="123"/>
                    </a:cubicBezTo>
                    <a:cubicBezTo>
                      <a:pt x="217" y="157"/>
                      <a:pt x="252" y="181"/>
                      <a:pt x="295" y="197"/>
                    </a:cubicBezTo>
                    <a:cubicBezTo>
                      <a:pt x="283" y="262"/>
                      <a:pt x="250" y="321"/>
                      <a:pt x="200" y="359"/>
                    </a:cubicBezTo>
                    <a:cubicBezTo>
                      <a:pt x="181" y="328"/>
                      <a:pt x="157" y="300"/>
                      <a:pt x="124" y="283"/>
                    </a:cubicBezTo>
                    <a:cubicBezTo>
                      <a:pt x="112" y="277"/>
                      <a:pt x="98" y="274"/>
                      <a:pt x="85" y="274"/>
                    </a:cubicBezTo>
                    <a:cubicBezTo>
                      <a:pt x="71" y="274"/>
                      <a:pt x="57" y="277"/>
                      <a:pt x="45" y="283"/>
                    </a:cubicBezTo>
                    <a:cubicBezTo>
                      <a:pt x="26" y="290"/>
                      <a:pt x="12" y="304"/>
                      <a:pt x="5" y="323"/>
                    </a:cubicBezTo>
                    <a:cubicBezTo>
                      <a:pt x="0" y="340"/>
                      <a:pt x="2" y="359"/>
                      <a:pt x="12" y="376"/>
                    </a:cubicBezTo>
                    <a:cubicBezTo>
                      <a:pt x="21" y="397"/>
                      <a:pt x="41" y="412"/>
                      <a:pt x="62" y="419"/>
                    </a:cubicBezTo>
                    <a:cubicBezTo>
                      <a:pt x="74" y="423"/>
                      <a:pt x="85" y="425"/>
                      <a:pt x="97" y="425"/>
                    </a:cubicBezTo>
                    <a:cubicBezTo>
                      <a:pt x="126" y="425"/>
                      <a:pt x="154" y="414"/>
                      <a:pt x="174" y="402"/>
                    </a:cubicBezTo>
                    <a:cubicBezTo>
                      <a:pt x="181" y="400"/>
                      <a:pt x="186" y="395"/>
                      <a:pt x="193" y="392"/>
                    </a:cubicBezTo>
                    <a:cubicBezTo>
                      <a:pt x="291" y="554"/>
                      <a:pt x="369" y="731"/>
                      <a:pt x="429" y="912"/>
                    </a:cubicBezTo>
                    <a:cubicBezTo>
                      <a:pt x="429" y="917"/>
                      <a:pt x="433" y="920"/>
                      <a:pt x="437" y="920"/>
                    </a:cubicBezTo>
                    <a:cubicBezTo>
                      <a:pt x="438" y="920"/>
                      <a:pt x="439" y="919"/>
                      <a:pt x="441" y="919"/>
                    </a:cubicBezTo>
                    <a:cubicBezTo>
                      <a:pt x="448" y="916"/>
                      <a:pt x="450" y="912"/>
                      <a:pt x="448" y="904"/>
                    </a:cubicBezTo>
                    <a:cubicBezTo>
                      <a:pt x="391" y="721"/>
                      <a:pt x="310" y="545"/>
                      <a:pt x="212" y="378"/>
                    </a:cubicBezTo>
                    <a:cubicBezTo>
                      <a:pt x="267" y="338"/>
                      <a:pt x="302" y="273"/>
                      <a:pt x="317" y="207"/>
                    </a:cubicBezTo>
                    <a:cubicBezTo>
                      <a:pt x="357" y="219"/>
                      <a:pt x="400" y="228"/>
                      <a:pt x="438" y="233"/>
                    </a:cubicBezTo>
                    <a:cubicBezTo>
                      <a:pt x="441" y="242"/>
                      <a:pt x="443" y="254"/>
                      <a:pt x="445" y="264"/>
                    </a:cubicBezTo>
                    <a:cubicBezTo>
                      <a:pt x="500" y="471"/>
                      <a:pt x="583" y="669"/>
                      <a:pt x="693" y="852"/>
                    </a:cubicBezTo>
                    <a:cubicBezTo>
                      <a:pt x="695" y="856"/>
                      <a:pt x="699" y="858"/>
                      <a:pt x="703" y="858"/>
                    </a:cubicBezTo>
                    <a:cubicBezTo>
                      <a:pt x="705" y="858"/>
                      <a:pt x="706" y="857"/>
                      <a:pt x="707" y="857"/>
                    </a:cubicBezTo>
                    <a:cubicBezTo>
                      <a:pt x="714" y="852"/>
                      <a:pt x="714" y="845"/>
                      <a:pt x="712" y="840"/>
                    </a:cubicBezTo>
                    <a:cubicBezTo>
                      <a:pt x="605" y="659"/>
                      <a:pt x="522" y="464"/>
                      <a:pt x="467" y="259"/>
                    </a:cubicBezTo>
                    <a:cubicBezTo>
                      <a:pt x="467" y="252"/>
                      <a:pt x="464" y="242"/>
                      <a:pt x="462" y="233"/>
                    </a:cubicBezTo>
                    <a:lnTo>
                      <a:pt x="462" y="233"/>
                    </a:lnTo>
                    <a:cubicBezTo>
                      <a:pt x="466" y="233"/>
                      <a:pt x="470" y="233"/>
                      <a:pt x="473" y="233"/>
                    </a:cubicBezTo>
                    <a:cubicBezTo>
                      <a:pt x="514" y="233"/>
                      <a:pt x="550" y="221"/>
                      <a:pt x="574" y="197"/>
                    </a:cubicBezTo>
                    <a:cubicBezTo>
                      <a:pt x="591" y="178"/>
                      <a:pt x="600" y="152"/>
                      <a:pt x="600" y="126"/>
                    </a:cubicBezTo>
                    <a:cubicBezTo>
                      <a:pt x="598" y="104"/>
                      <a:pt x="591" y="85"/>
                      <a:pt x="574" y="73"/>
                    </a:cubicBezTo>
                    <a:cubicBezTo>
                      <a:pt x="562" y="64"/>
                      <a:pt x="549" y="58"/>
                      <a:pt x="533" y="58"/>
                    </a:cubicBezTo>
                    <a:cubicBezTo>
                      <a:pt x="527" y="58"/>
                      <a:pt x="519" y="59"/>
                      <a:pt x="512" y="61"/>
                    </a:cubicBezTo>
                    <a:cubicBezTo>
                      <a:pt x="481" y="69"/>
                      <a:pt x="455" y="92"/>
                      <a:pt x="443" y="119"/>
                    </a:cubicBezTo>
                    <a:cubicBezTo>
                      <a:pt x="431" y="147"/>
                      <a:pt x="431" y="178"/>
                      <a:pt x="433" y="209"/>
                    </a:cubicBezTo>
                    <a:cubicBezTo>
                      <a:pt x="395" y="204"/>
                      <a:pt x="355" y="197"/>
                      <a:pt x="319" y="183"/>
                    </a:cubicBezTo>
                    <a:cubicBezTo>
                      <a:pt x="324" y="150"/>
                      <a:pt x="322" y="114"/>
                      <a:pt x="312" y="81"/>
                    </a:cubicBezTo>
                    <a:cubicBezTo>
                      <a:pt x="302" y="50"/>
                      <a:pt x="288" y="28"/>
                      <a:pt x="271" y="14"/>
                    </a:cubicBezTo>
                    <a:cubicBezTo>
                      <a:pt x="260" y="6"/>
                      <a:pt x="244" y="0"/>
                      <a:pt x="228" y="0"/>
                    </a:cubicBezTo>
                    <a:close/>
                  </a:path>
                </a:pathLst>
              </a:custGeom>
              <a:solidFill>
                <a:srgbClr val="64CB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9" name="Google Shape;3933;p44">
                <a:extLst>
                  <a:ext uri="{FF2B5EF4-FFF2-40B4-BE49-F238E27FC236}">
                    <a16:creationId xmlns:a16="http://schemas.microsoft.com/office/drawing/2014/main" id="{2B86C781-3BE6-0B7D-0AE1-C71B633FD0E0}"/>
                  </a:ext>
                </a:extLst>
              </p:cNvPr>
              <p:cNvSpPr/>
              <p:nvPr/>
            </p:nvSpPr>
            <p:spPr>
              <a:xfrm>
                <a:off x="4434048" y="1607643"/>
                <a:ext cx="258586" cy="191681"/>
              </a:xfrm>
              <a:custGeom>
                <a:avLst/>
                <a:gdLst/>
                <a:ahLst/>
                <a:cxnLst/>
                <a:rect l="l" t="t" r="r" b="b"/>
                <a:pathLst>
                  <a:path w="773" h="573" extrusionOk="0">
                    <a:moveTo>
                      <a:pt x="670" y="1"/>
                    </a:moveTo>
                    <a:lnTo>
                      <a:pt x="1" y="244"/>
                    </a:lnTo>
                    <a:lnTo>
                      <a:pt x="29" y="327"/>
                    </a:lnTo>
                    <a:cubicBezTo>
                      <a:pt x="82" y="474"/>
                      <a:pt x="222" y="572"/>
                      <a:pt x="370" y="572"/>
                    </a:cubicBezTo>
                    <a:cubicBezTo>
                      <a:pt x="403" y="572"/>
                      <a:pt x="435" y="568"/>
                      <a:pt x="467" y="558"/>
                    </a:cubicBezTo>
                    <a:cubicBezTo>
                      <a:pt x="667" y="501"/>
                      <a:pt x="772" y="286"/>
                      <a:pt x="703" y="94"/>
                    </a:cubicBezTo>
                    <a:lnTo>
                      <a:pt x="670" y="1"/>
                    </a:lnTo>
                    <a:close/>
                  </a:path>
                </a:pathLst>
              </a:custGeom>
              <a:solidFill>
                <a:srgbClr val="64CB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0" name="Google Shape;3934;p44">
                <a:extLst>
                  <a:ext uri="{FF2B5EF4-FFF2-40B4-BE49-F238E27FC236}">
                    <a16:creationId xmlns:a16="http://schemas.microsoft.com/office/drawing/2014/main" id="{1A82582B-77DF-EA37-DA42-857901CEBE1A}"/>
                  </a:ext>
                </a:extLst>
              </p:cNvPr>
              <p:cNvSpPr/>
              <p:nvPr/>
            </p:nvSpPr>
            <p:spPr>
              <a:xfrm>
                <a:off x="4328004" y="1285498"/>
                <a:ext cx="53858" cy="65232"/>
              </a:xfrm>
              <a:custGeom>
                <a:avLst/>
                <a:gdLst/>
                <a:ahLst/>
                <a:cxnLst/>
                <a:rect l="l" t="t" r="r" b="b"/>
                <a:pathLst>
                  <a:path w="161" h="195" extrusionOk="0">
                    <a:moveTo>
                      <a:pt x="152" y="0"/>
                    </a:moveTo>
                    <a:cubicBezTo>
                      <a:pt x="151" y="0"/>
                      <a:pt x="150" y="1"/>
                      <a:pt x="149" y="2"/>
                    </a:cubicBezTo>
                    <a:cubicBezTo>
                      <a:pt x="118" y="23"/>
                      <a:pt x="89" y="47"/>
                      <a:pt x="65" y="75"/>
                    </a:cubicBezTo>
                    <a:cubicBezTo>
                      <a:pt x="41" y="106"/>
                      <a:pt x="22" y="137"/>
                      <a:pt x="6" y="171"/>
                    </a:cubicBezTo>
                    <a:cubicBezTo>
                      <a:pt x="1" y="180"/>
                      <a:pt x="6" y="190"/>
                      <a:pt x="13" y="192"/>
                    </a:cubicBezTo>
                    <a:cubicBezTo>
                      <a:pt x="15" y="193"/>
                      <a:pt x="17" y="194"/>
                      <a:pt x="19" y="194"/>
                    </a:cubicBezTo>
                    <a:cubicBezTo>
                      <a:pt x="25" y="194"/>
                      <a:pt x="31" y="190"/>
                      <a:pt x="34" y="185"/>
                    </a:cubicBezTo>
                    <a:cubicBezTo>
                      <a:pt x="51" y="154"/>
                      <a:pt x="68" y="123"/>
                      <a:pt x="89" y="95"/>
                    </a:cubicBezTo>
                    <a:cubicBezTo>
                      <a:pt x="108" y="66"/>
                      <a:pt x="132" y="37"/>
                      <a:pt x="158" y="11"/>
                    </a:cubicBezTo>
                    <a:cubicBezTo>
                      <a:pt x="160" y="9"/>
                      <a:pt x="160" y="6"/>
                      <a:pt x="158" y="4"/>
                    </a:cubicBezTo>
                    <a:cubicBezTo>
                      <a:pt x="157" y="1"/>
                      <a:pt x="154" y="0"/>
                      <a:pt x="152" y="0"/>
                    </a:cubicBezTo>
                    <a:close/>
                  </a:path>
                </a:pathLst>
              </a:custGeom>
              <a:solidFill>
                <a:srgbClr val="64CB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1" name="Google Shape;3935;p44">
                <a:extLst>
                  <a:ext uri="{FF2B5EF4-FFF2-40B4-BE49-F238E27FC236}">
                    <a16:creationId xmlns:a16="http://schemas.microsoft.com/office/drawing/2014/main" id="{E32705D5-EAE2-CB53-96D2-904AA3A91063}"/>
                  </a:ext>
                </a:extLst>
              </p:cNvPr>
              <p:cNvSpPr/>
              <p:nvPr/>
            </p:nvSpPr>
            <p:spPr>
              <a:xfrm>
                <a:off x="4310609" y="1356417"/>
                <a:ext cx="27431" cy="147524"/>
              </a:xfrm>
              <a:custGeom>
                <a:avLst/>
                <a:gdLst/>
                <a:ahLst/>
                <a:cxnLst/>
                <a:rect l="l" t="t" r="r" b="b"/>
                <a:pathLst>
                  <a:path w="82" h="441" extrusionOk="0">
                    <a:moveTo>
                      <a:pt x="52" y="1"/>
                    </a:moveTo>
                    <a:cubicBezTo>
                      <a:pt x="42" y="1"/>
                      <a:pt x="33" y="6"/>
                      <a:pt x="29" y="16"/>
                    </a:cubicBezTo>
                    <a:cubicBezTo>
                      <a:pt x="17" y="49"/>
                      <a:pt x="5" y="85"/>
                      <a:pt x="3" y="123"/>
                    </a:cubicBezTo>
                    <a:cubicBezTo>
                      <a:pt x="1" y="140"/>
                      <a:pt x="1" y="159"/>
                      <a:pt x="1" y="178"/>
                    </a:cubicBezTo>
                    <a:cubicBezTo>
                      <a:pt x="1" y="194"/>
                      <a:pt x="1" y="213"/>
                      <a:pt x="3" y="233"/>
                    </a:cubicBezTo>
                    <a:cubicBezTo>
                      <a:pt x="8" y="268"/>
                      <a:pt x="15" y="304"/>
                      <a:pt x="27" y="337"/>
                    </a:cubicBezTo>
                    <a:cubicBezTo>
                      <a:pt x="36" y="373"/>
                      <a:pt x="51" y="406"/>
                      <a:pt x="70" y="437"/>
                    </a:cubicBezTo>
                    <a:cubicBezTo>
                      <a:pt x="70" y="439"/>
                      <a:pt x="72" y="441"/>
                      <a:pt x="74" y="441"/>
                    </a:cubicBezTo>
                    <a:cubicBezTo>
                      <a:pt x="75" y="441"/>
                      <a:pt x="76" y="440"/>
                      <a:pt x="77" y="440"/>
                    </a:cubicBezTo>
                    <a:cubicBezTo>
                      <a:pt x="82" y="440"/>
                      <a:pt x="82" y="435"/>
                      <a:pt x="82" y="433"/>
                    </a:cubicBezTo>
                    <a:lnTo>
                      <a:pt x="82" y="430"/>
                    </a:lnTo>
                    <a:cubicBezTo>
                      <a:pt x="58" y="366"/>
                      <a:pt x="46" y="297"/>
                      <a:pt x="43" y="228"/>
                    </a:cubicBezTo>
                    <a:cubicBezTo>
                      <a:pt x="43" y="194"/>
                      <a:pt x="46" y="161"/>
                      <a:pt x="51" y="128"/>
                    </a:cubicBezTo>
                    <a:cubicBezTo>
                      <a:pt x="53" y="94"/>
                      <a:pt x="62" y="61"/>
                      <a:pt x="70" y="28"/>
                    </a:cubicBezTo>
                    <a:cubicBezTo>
                      <a:pt x="72" y="16"/>
                      <a:pt x="67" y="6"/>
                      <a:pt x="58" y="2"/>
                    </a:cubicBezTo>
                    <a:cubicBezTo>
                      <a:pt x="56" y="1"/>
                      <a:pt x="54" y="1"/>
                      <a:pt x="52" y="1"/>
                    </a:cubicBezTo>
                    <a:close/>
                  </a:path>
                </a:pathLst>
              </a:custGeom>
              <a:solidFill>
                <a:srgbClr val="64CB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2" name="Google Shape;3936;p44">
                <a:extLst>
                  <a:ext uri="{FF2B5EF4-FFF2-40B4-BE49-F238E27FC236}">
                    <a16:creationId xmlns:a16="http://schemas.microsoft.com/office/drawing/2014/main" id="{EC5A37C7-F02A-79D9-A08D-7C4B838860EA}"/>
                  </a:ext>
                </a:extLst>
              </p:cNvPr>
              <p:cNvSpPr/>
              <p:nvPr/>
            </p:nvSpPr>
            <p:spPr>
              <a:xfrm>
                <a:off x="4436389" y="1626710"/>
                <a:ext cx="234500" cy="85638"/>
              </a:xfrm>
              <a:custGeom>
                <a:avLst/>
                <a:gdLst/>
                <a:ahLst/>
                <a:cxnLst/>
                <a:rect l="l" t="t" r="r" b="b"/>
                <a:pathLst>
                  <a:path w="701" h="256" fill="none" extrusionOk="0">
                    <a:moveTo>
                      <a:pt x="1" y="256"/>
                    </a:moveTo>
                    <a:lnTo>
                      <a:pt x="701" y="1"/>
                    </a:lnTo>
                  </a:path>
                </a:pathLst>
              </a:custGeom>
              <a:solidFill>
                <a:srgbClr val="64CBC3"/>
              </a:solidFill>
              <a:ln w="19050" cap="rnd" cmpd="sng">
                <a:solidFill>
                  <a:srgbClr val="64CBC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3" name="Google Shape;3937;p44">
                <a:extLst>
                  <a:ext uri="{FF2B5EF4-FFF2-40B4-BE49-F238E27FC236}">
                    <a16:creationId xmlns:a16="http://schemas.microsoft.com/office/drawing/2014/main" id="{78887D88-7E00-B1C6-CB14-DA927B49F9EB}"/>
                  </a:ext>
                </a:extLst>
              </p:cNvPr>
              <p:cNvSpPr/>
              <p:nvPr/>
            </p:nvSpPr>
            <p:spPr>
              <a:xfrm>
                <a:off x="4446090" y="1653138"/>
                <a:ext cx="234500" cy="86307"/>
              </a:xfrm>
              <a:custGeom>
                <a:avLst/>
                <a:gdLst/>
                <a:ahLst/>
                <a:cxnLst/>
                <a:rect l="l" t="t" r="r" b="b"/>
                <a:pathLst>
                  <a:path w="701" h="258" fill="none" extrusionOk="0">
                    <a:moveTo>
                      <a:pt x="0" y="258"/>
                    </a:moveTo>
                    <a:lnTo>
                      <a:pt x="700" y="0"/>
                    </a:lnTo>
                  </a:path>
                </a:pathLst>
              </a:custGeom>
              <a:solidFill>
                <a:srgbClr val="64CBC3"/>
              </a:solidFill>
              <a:ln w="19050" cap="rnd" cmpd="sng">
                <a:solidFill>
                  <a:srgbClr val="64CBC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6" name="Google Shape;3938;p44">
              <a:extLst>
                <a:ext uri="{FF2B5EF4-FFF2-40B4-BE49-F238E27FC236}">
                  <a16:creationId xmlns:a16="http://schemas.microsoft.com/office/drawing/2014/main" id="{50897AF7-00C5-8077-8030-75B199B2A7B7}"/>
                </a:ext>
              </a:extLst>
            </p:cNvPr>
            <p:cNvGrpSpPr/>
            <p:nvPr/>
          </p:nvGrpSpPr>
          <p:grpSpPr>
            <a:xfrm rot="-777525">
              <a:off x="2101488" y="3237577"/>
              <a:ext cx="519315" cy="680707"/>
              <a:chOff x="4267456" y="1242010"/>
              <a:chExt cx="425178" cy="557314"/>
            </a:xfrm>
          </p:grpSpPr>
          <p:sp>
            <p:nvSpPr>
              <p:cNvPr id="7" name="Google Shape;3939;p44">
                <a:extLst>
                  <a:ext uri="{FF2B5EF4-FFF2-40B4-BE49-F238E27FC236}">
                    <a16:creationId xmlns:a16="http://schemas.microsoft.com/office/drawing/2014/main" id="{C4B76F9A-FBBB-757E-71EB-BC94972761A3}"/>
                  </a:ext>
                </a:extLst>
              </p:cNvPr>
              <p:cNvSpPr/>
              <p:nvPr/>
            </p:nvSpPr>
            <p:spPr>
              <a:xfrm>
                <a:off x="4267456" y="1242010"/>
                <a:ext cx="390722" cy="447257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337" extrusionOk="0">
                    <a:moveTo>
                      <a:pt x="587" y="1"/>
                    </a:moveTo>
                    <a:cubicBezTo>
                      <a:pt x="507" y="1"/>
                      <a:pt x="424" y="19"/>
                      <a:pt x="346" y="58"/>
                    </a:cubicBezTo>
                    <a:cubicBezTo>
                      <a:pt x="120" y="170"/>
                      <a:pt x="1" y="429"/>
                      <a:pt x="63" y="675"/>
                    </a:cubicBezTo>
                    <a:cubicBezTo>
                      <a:pt x="96" y="815"/>
                      <a:pt x="182" y="925"/>
                      <a:pt x="294" y="996"/>
                    </a:cubicBezTo>
                    <a:cubicBezTo>
                      <a:pt x="358" y="1039"/>
                      <a:pt x="411" y="1101"/>
                      <a:pt x="437" y="1175"/>
                    </a:cubicBezTo>
                    <a:lnTo>
                      <a:pt x="499" y="1337"/>
                    </a:lnTo>
                    <a:lnTo>
                      <a:pt x="1168" y="1094"/>
                    </a:lnTo>
                    <a:lnTo>
                      <a:pt x="1096" y="898"/>
                    </a:lnTo>
                    <a:cubicBezTo>
                      <a:pt x="1077" y="844"/>
                      <a:pt x="1075" y="784"/>
                      <a:pt x="1094" y="727"/>
                    </a:cubicBezTo>
                    <a:cubicBezTo>
                      <a:pt x="1137" y="613"/>
                      <a:pt x="1142" y="482"/>
                      <a:pt x="1096" y="355"/>
                    </a:cubicBezTo>
                    <a:cubicBezTo>
                      <a:pt x="1016" y="137"/>
                      <a:pt x="808" y="1"/>
                      <a:pt x="587" y="1"/>
                    </a:cubicBezTo>
                    <a:close/>
                  </a:path>
                </a:pathLst>
              </a:custGeom>
              <a:solidFill>
                <a:srgbClr val="FFF2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" name="Google Shape;3940;p44">
                <a:extLst>
                  <a:ext uri="{FF2B5EF4-FFF2-40B4-BE49-F238E27FC236}">
                    <a16:creationId xmlns:a16="http://schemas.microsoft.com/office/drawing/2014/main" id="{F5D010FE-828A-4FC6-51DD-0F77648B064C}"/>
                  </a:ext>
                </a:extLst>
              </p:cNvPr>
              <p:cNvSpPr/>
              <p:nvPr/>
            </p:nvSpPr>
            <p:spPr>
              <a:xfrm>
                <a:off x="4374503" y="1390538"/>
                <a:ext cx="239184" cy="307761"/>
              </a:xfrm>
              <a:custGeom>
                <a:avLst/>
                <a:gdLst/>
                <a:ahLst/>
                <a:cxnLst/>
                <a:rect l="l" t="t" r="r" b="b"/>
                <a:pathLst>
                  <a:path w="715" h="920" extrusionOk="0">
                    <a:moveTo>
                      <a:pt x="226" y="22"/>
                    </a:moveTo>
                    <a:cubicBezTo>
                      <a:pt x="237" y="22"/>
                      <a:pt x="248" y="26"/>
                      <a:pt x="257" y="33"/>
                    </a:cubicBezTo>
                    <a:cubicBezTo>
                      <a:pt x="271" y="42"/>
                      <a:pt x="281" y="61"/>
                      <a:pt x="291" y="88"/>
                    </a:cubicBezTo>
                    <a:cubicBezTo>
                      <a:pt x="298" y="116"/>
                      <a:pt x="300" y="145"/>
                      <a:pt x="298" y="176"/>
                    </a:cubicBezTo>
                    <a:cubicBezTo>
                      <a:pt x="262" y="159"/>
                      <a:pt x="231" y="138"/>
                      <a:pt x="212" y="111"/>
                    </a:cubicBezTo>
                    <a:cubicBezTo>
                      <a:pt x="198" y="90"/>
                      <a:pt x="183" y="50"/>
                      <a:pt x="205" y="31"/>
                    </a:cubicBezTo>
                    <a:cubicBezTo>
                      <a:pt x="207" y="28"/>
                      <a:pt x="212" y="26"/>
                      <a:pt x="214" y="23"/>
                    </a:cubicBezTo>
                    <a:cubicBezTo>
                      <a:pt x="218" y="22"/>
                      <a:pt x="222" y="22"/>
                      <a:pt x="226" y="22"/>
                    </a:cubicBezTo>
                    <a:close/>
                    <a:moveTo>
                      <a:pt x="533" y="81"/>
                    </a:moveTo>
                    <a:cubicBezTo>
                      <a:pt x="542" y="81"/>
                      <a:pt x="551" y="83"/>
                      <a:pt x="560" y="90"/>
                    </a:cubicBezTo>
                    <a:cubicBezTo>
                      <a:pt x="572" y="100"/>
                      <a:pt x="576" y="111"/>
                      <a:pt x="579" y="128"/>
                    </a:cubicBezTo>
                    <a:cubicBezTo>
                      <a:pt x="579" y="147"/>
                      <a:pt x="572" y="169"/>
                      <a:pt x="557" y="181"/>
                    </a:cubicBezTo>
                    <a:cubicBezTo>
                      <a:pt x="529" y="209"/>
                      <a:pt x="483" y="212"/>
                      <a:pt x="457" y="212"/>
                    </a:cubicBezTo>
                    <a:cubicBezTo>
                      <a:pt x="452" y="183"/>
                      <a:pt x="452" y="154"/>
                      <a:pt x="464" y="128"/>
                    </a:cubicBezTo>
                    <a:cubicBezTo>
                      <a:pt x="472" y="107"/>
                      <a:pt x="495" y="88"/>
                      <a:pt x="517" y="83"/>
                    </a:cubicBezTo>
                    <a:cubicBezTo>
                      <a:pt x="522" y="82"/>
                      <a:pt x="527" y="81"/>
                      <a:pt x="533" y="81"/>
                    </a:cubicBezTo>
                    <a:close/>
                    <a:moveTo>
                      <a:pt x="84" y="297"/>
                    </a:moveTo>
                    <a:cubicBezTo>
                      <a:pt x="94" y="297"/>
                      <a:pt x="105" y="299"/>
                      <a:pt x="114" y="304"/>
                    </a:cubicBezTo>
                    <a:cubicBezTo>
                      <a:pt x="143" y="316"/>
                      <a:pt x="164" y="345"/>
                      <a:pt x="181" y="373"/>
                    </a:cubicBezTo>
                    <a:cubicBezTo>
                      <a:pt x="176" y="376"/>
                      <a:pt x="169" y="381"/>
                      <a:pt x="162" y="383"/>
                    </a:cubicBezTo>
                    <a:cubicBezTo>
                      <a:pt x="145" y="393"/>
                      <a:pt x="122" y="402"/>
                      <a:pt x="98" y="402"/>
                    </a:cubicBezTo>
                    <a:cubicBezTo>
                      <a:pt x="88" y="402"/>
                      <a:pt x="79" y="401"/>
                      <a:pt x="69" y="397"/>
                    </a:cubicBezTo>
                    <a:cubicBezTo>
                      <a:pt x="52" y="392"/>
                      <a:pt x="38" y="381"/>
                      <a:pt x="31" y="366"/>
                    </a:cubicBezTo>
                    <a:cubicBezTo>
                      <a:pt x="26" y="357"/>
                      <a:pt x="21" y="345"/>
                      <a:pt x="26" y="331"/>
                    </a:cubicBezTo>
                    <a:cubicBezTo>
                      <a:pt x="31" y="314"/>
                      <a:pt x="43" y="307"/>
                      <a:pt x="52" y="302"/>
                    </a:cubicBezTo>
                    <a:lnTo>
                      <a:pt x="57" y="302"/>
                    </a:lnTo>
                    <a:cubicBezTo>
                      <a:pt x="65" y="299"/>
                      <a:pt x="74" y="297"/>
                      <a:pt x="84" y="297"/>
                    </a:cubicBezTo>
                    <a:close/>
                    <a:moveTo>
                      <a:pt x="228" y="0"/>
                    </a:moveTo>
                    <a:cubicBezTo>
                      <a:pt x="214" y="0"/>
                      <a:pt x="201" y="4"/>
                      <a:pt x="191" y="14"/>
                    </a:cubicBezTo>
                    <a:cubicBezTo>
                      <a:pt x="160" y="40"/>
                      <a:pt x="169" y="90"/>
                      <a:pt x="193" y="123"/>
                    </a:cubicBezTo>
                    <a:cubicBezTo>
                      <a:pt x="217" y="157"/>
                      <a:pt x="252" y="181"/>
                      <a:pt x="295" y="197"/>
                    </a:cubicBezTo>
                    <a:cubicBezTo>
                      <a:pt x="283" y="262"/>
                      <a:pt x="250" y="321"/>
                      <a:pt x="200" y="359"/>
                    </a:cubicBezTo>
                    <a:cubicBezTo>
                      <a:pt x="181" y="328"/>
                      <a:pt x="157" y="300"/>
                      <a:pt x="124" y="283"/>
                    </a:cubicBezTo>
                    <a:cubicBezTo>
                      <a:pt x="112" y="277"/>
                      <a:pt x="98" y="274"/>
                      <a:pt x="85" y="274"/>
                    </a:cubicBezTo>
                    <a:cubicBezTo>
                      <a:pt x="71" y="274"/>
                      <a:pt x="57" y="277"/>
                      <a:pt x="45" y="283"/>
                    </a:cubicBezTo>
                    <a:cubicBezTo>
                      <a:pt x="26" y="290"/>
                      <a:pt x="12" y="304"/>
                      <a:pt x="5" y="323"/>
                    </a:cubicBezTo>
                    <a:cubicBezTo>
                      <a:pt x="0" y="340"/>
                      <a:pt x="2" y="359"/>
                      <a:pt x="12" y="376"/>
                    </a:cubicBezTo>
                    <a:cubicBezTo>
                      <a:pt x="21" y="397"/>
                      <a:pt x="41" y="412"/>
                      <a:pt x="62" y="419"/>
                    </a:cubicBezTo>
                    <a:cubicBezTo>
                      <a:pt x="74" y="423"/>
                      <a:pt x="85" y="425"/>
                      <a:pt x="97" y="425"/>
                    </a:cubicBezTo>
                    <a:cubicBezTo>
                      <a:pt x="126" y="425"/>
                      <a:pt x="154" y="414"/>
                      <a:pt x="174" y="402"/>
                    </a:cubicBezTo>
                    <a:cubicBezTo>
                      <a:pt x="181" y="400"/>
                      <a:pt x="186" y="395"/>
                      <a:pt x="193" y="392"/>
                    </a:cubicBezTo>
                    <a:cubicBezTo>
                      <a:pt x="291" y="554"/>
                      <a:pt x="369" y="731"/>
                      <a:pt x="429" y="912"/>
                    </a:cubicBezTo>
                    <a:cubicBezTo>
                      <a:pt x="429" y="917"/>
                      <a:pt x="433" y="920"/>
                      <a:pt x="437" y="920"/>
                    </a:cubicBezTo>
                    <a:cubicBezTo>
                      <a:pt x="438" y="920"/>
                      <a:pt x="439" y="919"/>
                      <a:pt x="441" y="919"/>
                    </a:cubicBezTo>
                    <a:cubicBezTo>
                      <a:pt x="448" y="916"/>
                      <a:pt x="450" y="912"/>
                      <a:pt x="448" y="904"/>
                    </a:cubicBezTo>
                    <a:cubicBezTo>
                      <a:pt x="391" y="721"/>
                      <a:pt x="310" y="545"/>
                      <a:pt x="212" y="378"/>
                    </a:cubicBezTo>
                    <a:cubicBezTo>
                      <a:pt x="267" y="338"/>
                      <a:pt x="302" y="273"/>
                      <a:pt x="317" y="207"/>
                    </a:cubicBezTo>
                    <a:cubicBezTo>
                      <a:pt x="357" y="219"/>
                      <a:pt x="400" y="228"/>
                      <a:pt x="438" y="233"/>
                    </a:cubicBezTo>
                    <a:cubicBezTo>
                      <a:pt x="441" y="242"/>
                      <a:pt x="443" y="254"/>
                      <a:pt x="445" y="264"/>
                    </a:cubicBezTo>
                    <a:cubicBezTo>
                      <a:pt x="500" y="471"/>
                      <a:pt x="583" y="669"/>
                      <a:pt x="693" y="852"/>
                    </a:cubicBezTo>
                    <a:cubicBezTo>
                      <a:pt x="695" y="856"/>
                      <a:pt x="699" y="858"/>
                      <a:pt x="703" y="858"/>
                    </a:cubicBezTo>
                    <a:cubicBezTo>
                      <a:pt x="705" y="858"/>
                      <a:pt x="706" y="857"/>
                      <a:pt x="707" y="857"/>
                    </a:cubicBezTo>
                    <a:cubicBezTo>
                      <a:pt x="714" y="852"/>
                      <a:pt x="714" y="845"/>
                      <a:pt x="712" y="840"/>
                    </a:cubicBezTo>
                    <a:cubicBezTo>
                      <a:pt x="605" y="659"/>
                      <a:pt x="522" y="464"/>
                      <a:pt x="467" y="259"/>
                    </a:cubicBezTo>
                    <a:cubicBezTo>
                      <a:pt x="467" y="252"/>
                      <a:pt x="464" y="242"/>
                      <a:pt x="462" y="233"/>
                    </a:cubicBezTo>
                    <a:lnTo>
                      <a:pt x="462" y="233"/>
                    </a:lnTo>
                    <a:cubicBezTo>
                      <a:pt x="466" y="233"/>
                      <a:pt x="470" y="233"/>
                      <a:pt x="473" y="233"/>
                    </a:cubicBezTo>
                    <a:cubicBezTo>
                      <a:pt x="514" y="233"/>
                      <a:pt x="550" y="221"/>
                      <a:pt x="574" y="197"/>
                    </a:cubicBezTo>
                    <a:cubicBezTo>
                      <a:pt x="591" y="178"/>
                      <a:pt x="600" y="152"/>
                      <a:pt x="600" y="126"/>
                    </a:cubicBezTo>
                    <a:cubicBezTo>
                      <a:pt x="598" y="104"/>
                      <a:pt x="591" y="85"/>
                      <a:pt x="574" y="73"/>
                    </a:cubicBezTo>
                    <a:cubicBezTo>
                      <a:pt x="562" y="64"/>
                      <a:pt x="549" y="58"/>
                      <a:pt x="533" y="58"/>
                    </a:cubicBezTo>
                    <a:cubicBezTo>
                      <a:pt x="527" y="58"/>
                      <a:pt x="519" y="59"/>
                      <a:pt x="512" y="61"/>
                    </a:cubicBezTo>
                    <a:cubicBezTo>
                      <a:pt x="481" y="69"/>
                      <a:pt x="455" y="92"/>
                      <a:pt x="443" y="119"/>
                    </a:cubicBezTo>
                    <a:cubicBezTo>
                      <a:pt x="431" y="147"/>
                      <a:pt x="431" y="178"/>
                      <a:pt x="433" y="209"/>
                    </a:cubicBezTo>
                    <a:cubicBezTo>
                      <a:pt x="395" y="204"/>
                      <a:pt x="355" y="197"/>
                      <a:pt x="319" y="183"/>
                    </a:cubicBezTo>
                    <a:cubicBezTo>
                      <a:pt x="324" y="150"/>
                      <a:pt x="322" y="114"/>
                      <a:pt x="312" y="81"/>
                    </a:cubicBezTo>
                    <a:cubicBezTo>
                      <a:pt x="302" y="50"/>
                      <a:pt x="288" y="28"/>
                      <a:pt x="271" y="14"/>
                    </a:cubicBezTo>
                    <a:cubicBezTo>
                      <a:pt x="260" y="6"/>
                      <a:pt x="244" y="0"/>
                      <a:pt x="2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" name="Google Shape;3941;p44">
                <a:extLst>
                  <a:ext uri="{FF2B5EF4-FFF2-40B4-BE49-F238E27FC236}">
                    <a16:creationId xmlns:a16="http://schemas.microsoft.com/office/drawing/2014/main" id="{E597A45D-1707-14E4-E41E-D3D05AB4EF82}"/>
                  </a:ext>
                </a:extLst>
              </p:cNvPr>
              <p:cNvSpPr/>
              <p:nvPr/>
            </p:nvSpPr>
            <p:spPr>
              <a:xfrm>
                <a:off x="4434048" y="1607643"/>
                <a:ext cx="258586" cy="191681"/>
              </a:xfrm>
              <a:custGeom>
                <a:avLst/>
                <a:gdLst/>
                <a:ahLst/>
                <a:cxnLst/>
                <a:rect l="l" t="t" r="r" b="b"/>
                <a:pathLst>
                  <a:path w="773" h="573" extrusionOk="0">
                    <a:moveTo>
                      <a:pt x="670" y="1"/>
                    </a:moveTo>
                    <a:lnTo>
                      <a:pt x="1" y="244"/>
                    </a:lnTo>
                    <a:lnTo>
                      <a:pt x="29" y="327"/>
                    </a:lnTo>
                    <a:cubicBezTo>
                      <a:pt x="82" y="474"/>
                      <a:pt x="222" y="572"/>
                      <a:pt x="370" y="572"/>
                    </a:cubicBezTo>
                    <a:cubicBezTo>
                      <a:pt x="403" y="572"/>
                      <a:pt x="435" y="568"/>
                      <a:pt x="467" y="558"/>
                    </a:cubicBezTo>
                    <a:cubicBezTo>
                      <a:pt x="667" y="501"/>
                      <a:pt x="772" y="286"/>
                      <a:pt x="703" y="94"/>
                    </a:cubicBezTo>
                    <a:lnTo>
                      <a:pt x="670" y="1"/>
                    </a:lnTo>
                    <a:close/>
                  </a:path>
                </a:pathLst>
              </a:custGeom>
              <a:solidFill>
                <a:srgbClr val="635B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0" name="Google Shape;3942;p44">
                <a:extLst>
                  <a:ext uri="{FF2B5EF4-FFF2-40B4-BE49-F238E27FC236}">
                    <a16:creationId xmlns:a16="http://schemas.microsoft.com/office/drawing/2014/main" id="{FED2C9BE-F1E2-9E49-DB40-B40CF66ED98C}"/>
                  </a:ext>
                </a:extLst>
              </p:cNvPr>
              <p:cNvSpPr/>
              <p:nvPr/>
            </p:nvSpPr>
            <p:spPr>
              <a:xfrm>
                <a:off x="4328004" y="1285498"/>
                <a:ext cx="53858" cy="65232"/>
              </a:xfrm>
              <a:custGeom>
                <a:avLst/>
                <a:gdLst/>
                <a:ahLst/>
                <a:cxnLst/>
                <a:rect l="l" t="t" r="r" b="b"/>
                <a:pathLst>
                  <a:path w="161" h="195" extrusionOk="0">
                    <a:moveTo>
                      <a:pt x="152" y="0"/>
                    </a:moveTo>
                    <a:cubicBezTo>
                      <a:pt x="151" y="0"/>
                      <a:pt x="150" y="1"/>
                      <a:pt x="149" y="2"/>
                    </a:cubicBezTo>
                    <a:cubicBezTo>
                      <a:pt x="118" y="23"/>
                      <a:pt x="89" y="47"/>
                      <a:pt x="65" y="75"/>
                    </a:cubicBezTo>
                    <a:cubicBezTo>
                      <a:pt x="41" y="106"/>
                      <a:pt x="22" y="137"/>
                      <a:pt x="6" y="171"/>
                    </a:cubicBezTo>
                    <a:cubicBezTo>
                      <a:pt x="1" y="180"/>
                      <a:pt x="6" y="190"/>
                      <a:pt x="13" y="192"/>
                    </a:cubicBezTo>
                    <a:cubicBezTo>
                      <a:pt x="15" y="193"/>
                      <a:pt x="17" y="194"/>
                      <a:pt x="19" y="194"/>
                    </a:cubicBezTo>
                    <a:cubicBezTo>
                      <a:pt x="25" y="194"/>
                      <a:pt x="31" y="190"/>
                      <a:pt x="34" y="185"/>
                    </a:cubicBezTo>
                    <a:cubicBezTo>
                      <a:pt x="51" y="154"/>
                      <a:pt x="68" y="123"/>
                      <a:pt x="89" y="95"/>
                    </a:cubicBezTo>
                    <a:cubicBezTo>
                      <a:pt x="108" y="66"/>
                      <a:pt x="132" y="37"/>
                      <a:pt x="158" y="11"/>
                    </a:cubicBezTo>
                    <a:cubicBezTo>
                      <a:pt x="160" y="9"/>
                      <a:pt x="160" y="6"/>
                      <a:pt x="158" y="4"/>
                    </a:cubicBezTo>
                    <a:cubicBezTo>
                      <a:pt x="157" y="1"/>
                      <a:pt x="154" y="0"/>
                      <a:pt x="1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4" name="Google Shape;3943;p44">
                <a:extLst>
                  <a:ext uri="{FF2B5EF4-FFF2-40B4-BE49-F238E27FC236}">
                    <a16:creationId xmlns:a16="http://schemas.microsoft.com/office/drawing/2014/main" id="{265CE216-30D7-BE43-DBFA-C898DF798F67}"/>
                  </a:ext>
                </a:extLst>
              </p:cNvPr>
              <p:cNvSpPr/>
              <p:nvPr/>
            </p:nvSpPr>
            <p:spPr>
              <a:xfrm>
                <a:off x="4310609" y="1356417"/>
                <a:ext cx="27431" cy="147524"/>
              </a:xfrm>
              <a:custGeom>
                <a:avLst/>
                <a:gdLst/>
                <a:ahLst/>
                <a:cxnLst/>
                <a:rect l="l" t="t" r="r" b="b"/>
                <a:pathLst>
                  <a:path w="82" h="441" extrusionOk="0">
                    <a:moveTo>
                      <a:pt x="52" y="1"/>
                    </a:moveTo>
                    <a:cubicBezTo>
                      <a:pt x="42" y="1"/>
                      <a:pt x="33" y="6"/>
                      <a:pt x="29" y="16"/>
                    </a:cubicBezTo>
                    <a:cubicBezTo>
                      <a:pt x="17" y="49"/>
                      <a:pt x="5" y="85"/>
                      <a:pt x="3" y="123"/>
                    </a:cubicBezTo>
                    <a:cubicBezTo>
                      <a:pt x="1" y="140"/>
                      <a:pt x="1" y="159"/>
                      <a:pt x="1" y="178"/>
                    </a:cubicBezTo>
                    <a:cubicBezTo>
                      <a:pt x="1" y="194"/>
                      <a:pt x="1" y="213"/>
                      <a:pt x="3" y="233"/>
                    </a:cubicBezTo>
                    <a:cubicBezTo>
                      <a:pt x="8" y="268"/>
                      <a:pt x="15" y="304"/>
                      <a:pt x="27" y="337"/>
                    </a:cubicBezTo>
                    <a:cubicBezTo>
                      <a:pt x="36" y="373"/>
                      <a:pt x="51" y="406"/>
                      <a:pt x="70" y="437"/>
                    </a:cubicBezTo>
                    <a:cubicBezTo>
                      <a:pt x="70" y="439"/>
                      <a:pt x="72" y="441"/>
                      <a:pt x="74" y="441"/>
                    </a:cubicBezTo>
                    <a:cubicBezTo>
                      <a:pt x="75" y="441"/>
                      <a:pt x="76" y="440"/>
                      <a:pt x="77" y="440"/>
                    </a:cubicBezTo>
                    <a:cubicBezTo>
                      <a:pt x="82" y="440"/>
                      <a:pt x="82" y="435"/>
                      <a:pt x="82" y="433"/>
                    </a:cubicBezTo>
                    <a:lnTo>
                      <a:pt x="82" y="430"/>
                    </a:lnTo>
                    <a:cubicBezTo>
                      <a:pt x="58" y="366"/>
                      <a:pt x="46" y="297"/>
                      <a:pt x="43" y="228"/>
                    </a:cubicBezTo>
                    <a:cubicBezTo>
                      <a:pt x="43" y="194"/>
                      <a:pt x="46" y="161"/>
                      <a:pt x="51" y="128"/>
                    </a:cubicBezTo>
                    <a:cubicBezTo>
                      <a:pt x="53" y="94"/>
                      <a:pt x="62" y="61"/>
                      <a:pt x="70" y="28"/>
                    </a:cubicBezTo>
                    <a:cubicBezTo>
                      <a:pt x="72" y="16"/>
                      <a:pt x="67" y="6"/>
                      <a:pt x="58" y="2"/>
                    </a:cubicBezTo>
                    <a:cubicBezTo>
                      <a:pt x="56" y="1"/>
                      <a:pt x="54" y="1"/>
                      <a:pt x="5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5" name="Google Shape;3944;p44">
                <a:extLst>
                  <a:ext uri="{FF2B5EF4-FFF2-40B4-BE49-F238E27FC236}">
                    <a16:creationId xmlns:a16="http://schemas.microsoft.com/office/drawing/2014/main" id="{A404E2BC-81BD-5817-309C-66150D5AEFD4}"/>
                  </a:ext>
                </a:extLst>
              </p:cNvPr>
              <p:cNvSpPr/>
              <p:nvPr/>
            </p:nvSpPr>
            <p:spPr>
              <a:xfrm>
                <a:off x="4436389" y="1626710"/>
                <a:ext cx="234500" cy="85638"/>
              </a:xfrm>
              <a:custGeom>
                <a:avLst/>
                <a:gdLst/>
                <a:ahLst/>
                <a:cxnLst/>
                <a:rect l="l" t="t" r="r" b="b"/>
                <a:pathLst>
                  <a:path w="701" h="256" fill="none" extrusionOk="0">
                    <a:moveTo>
                      <a:pt x="1" y="256"/>
                    </a:moveTo>
                    <a:lnTo>
                      <a:pt x="701" y="1"/>
                    </a:lnTo>
                  </a:path>
                </a:pathLst>
              </a:custGeom>
              <a:noFill/>
              <a:ln w="19050" cap="rnd" cmpd="sng">
                <a:solidFill>
                  <a:srgbClr val="CAC8F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6" name="Google Shape;3945;p44">
                <a:extLst>
                  <a:ext uri="{FF2B5EF4-FFF2-40B4-BE49-F238E27FC236}">
                    <a16:creationId xmlns:a16="http://schemas.microsoft.com/office/drawing/2014/main" id="{4754FF32-C9CD-2CA2-FA51-5B6381EA73CE}"/>
                  </a:ext>
                </a:extLst>
              </p:cNvPr>
              <p:cNvSpPr/>
              <p:nvPr/>
            </p:nvSpPr>
            <p:spPr>
              <a:xfrm>
                <a:off x="4446090" y="1653138"/>
                <a:ext cx="234500" cy="86307"/>
              </a:xfrm>
              <a:custGeom>
                <a:avLst/>
                <a:gdLst/>
                <a:ahLst/>
                <a:cxnLst/>
                <a:rect l="l" t="t" r="r" b="b"/>
                <a:pathLst>
                  <a:path w="701" h="258" fill="none" extrusionOk="0">
                    <a:moveTo>
                      <a:pt x="0" y="258"/>
                    </a:moveTo>
                    <a:lnTo>
                      <a:pt x="700" y="0"/>
                    </a:lnTo>
                  </a:path>
                </a:pathLst>
              </a:custGeom>
              <a:noFill/>
              <a:ln w="19050" cap="rnd" cmpd="sng">
                <a:solidFill>
                  <a:srgbClr val="CAC8F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  <a:defRPr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7DEED78-7329-8BA0-3D33-7519A4CB2DED}"/>
              </a:ext>
            </a:extLst>
          </p:cNvPr>
          <p:cNvSpPr txBox="1"/>
          <p:nvPr/>
        </p:nvSpPr>
        <p:spPr>
          <a:xfrm>
            <a:off x="331076" y="3090991"/>
            <a:ext cx="1173556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Clr>
                <a:srgbClr val="000000"/>
              </a:buClr>
              <a:buFont typeface="Arial"/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kẻ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thụ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trục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</a:p>
          <a:p>
            <a:pPr algn="just">
              <a:buClr>
                <a:srgbClr val="000000"/>
              </a:buClr>
              <a:buFont typeface="Arial"/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gầy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gò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gắng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vững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  <a:endParaRPr lang="en-US" sz="32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96558C-2568-5E16-4D03-475E9E9CB68B}"/>
              </a:ext>
            </a:extLst>
          </p:cNvPr>
          <p:cNvSpPr txBox="1"/>
          <p:nvPr/>
        </p:nvSpPr>
        <p:spPr>
          <a:xfrm>
            <a:off x="4352643" y="1694607"/>
            <a:ext cx="529983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  <a:defRPr/>
            </a:pP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endParaRPr lang="en-US" sz="3200" b="1" i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CFE9414-769B-9283-C01A-74C32EFD05C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843" y="-519937"/>
            <a:ext cx="3739182" cy="341536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E76C507-E711-69C5-8E23-385C10209A3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71234" y="-519937"/>
            <a:ext cx="2263731" cy="301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15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9"/>
          <p:cNvSpPr/>
          <p:nvPr/>
        </p:nvSpPr>
        <p:spPr>
          <a:xfrm>
            <a:off x="9783634" y="246874"/>
            <a:ext cx="3849713" cy="6611116"/>
          </a:xfrm>
          <a:custGeom>
            <a:avLst/>
            <a:gdLst/>
            <a:ahLst/>
            <a:cxnLst/>
            <a:rect l="l" t="t" r="r" b="b"/>
            <a:pathLst>
              <a:path w="82671" h="141971" extrusionOk="0">
                <a:moveTo>
                  <a:pt x="10982" y="0"/>
                </a:moveTo>
                <a:lnTo>
                  <a:pt x="8705" y="3571"/>
                </a:lnTo>
                <a:lnTo>
                  <a:pt x="10982" y="21114"/>
                </a:lnTo>
                <a:cubicBezTo>
                  <a:pt x="10982" y="21114"/>
                  <a:pt x="10763" y="21284"/>
                  <a:pt x="10375" y="21284"/>
                </a:cubicBezTo>
                <a:cubicBezTo>
                  <a:pt x="9587" y="21284"/>
                  <a:pt x="8104" y="20583"/>
                  <a:pt x="6340" y="16338"/>
                </a:cubicBezTo>
                <a:cubicBezTo>
                  <a:pt x="3684" y="9999"/>
                  <a:pt x="2144" y="2567"/>
                  <a:pt x="2144" y="2567"/>
                </a:cubicBezTo>
                <a:lnTo>
                  <a:pt x="1" y="12811"/>
                </a:lnTo>
                <a:cubicBezTo>
                  <a:pt x="1" y="12811"/>
                  <a:pt x="1407" y="31738"/>
                  <a:pt x="28993" y="46156"/>
                </a:cubicBezTo>
                <a:cubicBezTo>
                  <a:pt x="35890" y="56668"/>
                  <a:pt x="28993" y="141971"/>
                  <a:pt x="28993" y="141971"/>
                </a:cubicBezTo>
                <a:lnTo>
                  <a:pt x="57160" y="141971"/>
                </a:lnTo>
                <a:cubicBezTo>
                  <a:pt x="57160" y="141971"/>
                  <a:pt x="42831" y="53632"/>
                  <a:pt x="46759" y="46223"/>
                </a:cubicBezTo>
                <a:cubicBezTo>
                  <a:pt x="50665" y="38790"/>
                  <a:pt x="50397" y="25711"/>
                  <a:pt x="66534" y="22832"/>
                </a:cubicBezTo>
                <a:cubicBezTo>
                  <a:pt x="82670" y="19953"/>
                  <a:pt x="59548" y="16583"/>
                  <a:pt x="59548" y="16583"/>
                </a:cubicBezTo>
                <a:cubicBezTo>
                  <a:pt x="59548" y="16583"/>
                  <a:pt x="53075" y="22989"/>
                  <a:pt x="48545" y="30086"/>
                </a:cubicBezTo>
                <a:cubicBezTo>
                  <a:pt x="43992" y="37161"/>
                  <a:pt x="38613" y="44013"/>
                  <a:pt x="38613" y="44013"/>
                </a:cubicBezTo>
                <a:cubicBezTo>
                  <a:pt x="34350" y="41312"/>
                  <a:pt x="30265" y="38366"/>
                  <a:pt x="26360" y="35175"/>
                </a:cubicBezTo>
                <a:cubicBezTo>
                  <a:pt x="20200" y="30086"/>
                  <a:pt x="16852" y="31046"/>
                  <a:pt x="15647" y="26381"/>
                </a:cubicBezTo>
                <a:cubicBezTo>
                  <a:pt x="14464" y="21716"/>
                  <a:pt x="18414" y="6629"/>
                  <a:pt x="18414" y="6629"/>
                </a:cubicBezTo>
                <a:lnTo>
                  <a:pt x="10982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矩形 9">
            <a:extLst>
              <a:ext uri="{FF2B5EF4-FFF2-40B4-BE49-F238E27FC236}">
                <a16:creationId xmlns:a16="http://schemas.microsoft.com/office/drawing/2014/main" id="{939A9296-15F6-301F-2E49-9BE7F8388F43}"/>
              </a:ext>
            </a:extLst>
          </p:cNvPr>
          <p:cNvSpPr/>
          <p:nvPr/>
        </p:nvSpPr>
        <p:spPr>
          <a:xfrm>
            <a:off x="1005333" y="298432"/>
            <a:ext cx="92089" cy="65784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2F583C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Arial"/>
            </a:endParaRPr>
          </a:p>
        </p:txBody>
      </p:sp>
      <p:grpSp>
        <p:nvGrpSpPr>
          <p:cNvPr id="36" name="Google Shape;4475;p36">
            <a:extLst>
              <a:ext uri="{FF2B5EF4-FFF2-40B4-BE49-F238E27FC236}">
                <a16:creationId xmlns:a16="http://schemas.microsoft.com/office/drawing/2014/main" id="{5888EA29-AC0D-7C06-7A04-A3B41646F20E}"/>
              </a:ext>
            </a:extLst>
          </p:cNvPr>
          <p:cNvGrpSpPr/>
          <p:nvPr/>
        </p:nvGrpSpPr>
        <p:grpSpPr>
          <a:xfrm>
            <a:off x="226224" y="297872"/>
            <a:ext cx="669888" cy="634815"/>
            <a:chOff x="7368700" y="3304200"/>
            <a:chExt cx="1161401" cy="1257678"/>
          </a:xfrm>
        </p:grpSpPr>
        <p:sp>
          <p:nvSpPr>
            <p:cNvPr id="37" name="Google Shape;4476;p36">
              <a:extLst>
                <a:ext uri="{FF2B5EF4-FFF2-40B4-BE49-F238E27FC236}">
                  <a16:creationId xmlns:a16="http://schemas.microsoft.com/office/drawing/2014/main" id="{3578904C-061E-AC11-40ED-6CA3043FFED1}"/>
                </a:ext>
              </a:extLst>
            </p:cNvPr>
            <p:cNvSpPr/>
            <p:nvPr/>
          </p:nvSpPr>
          <p:spPr>
            <a:xfrm>
              <a:off x="7485066" y="3498775"/>
              <a:ext cx="1039955" cy="1054287"/>
            </a:xfrm>
            <a:custGeom>
              <a:avLst/>
              <a:gdLst/>
              <a:ahLst/>
              <a:cxnLst/>
              <a:rect l="l" t="t" r="r" b="b"/>
              <a:pathLst>
                <a:path w="35621" h="36115" extrusionOk="0">
                  <a:moveTo>
                    <a:pt x="14442" y="0"/>
                  </a:moveTo>
                  <a:cubicBezTo>
                    <a:pt x="13396" y="0"/>
                    <a:pt x="12697" y="107"/>
                    <a:pt x="12524" y="328"/>
                  </a:cubicBezTo>
                  <a:cubicBezTo>
                    <a:pt x="2401" y="13076"/>
                    <a:pt x="0" y="30922"/>
                    <a:pt x="0" y="30941"/>
                  </a:cubicBezTo>
                  <a:cubicBezTo>
                    <a:pt x="8101" y="34908"/>
                    <a:pt x="24374" y="36115"/>
                    <a:pt x="24374" y="36115"/>
                  </a:cubicBezTo>
                  <a:cubicBezTo>
                    <a:pt x="27674" y="24714"/>
                    <a:pt x="35621" y="6850"/>
                    <a:pt x="35402" y="6098"/>
                  </a:cubicBezTo>
                  <a:cubicBezTo>
                    <a:pt x="35178" y="5354"/>
                    <a:pt x="31724" y="3627"/>
                    <a:pt x="25947" y="1900"/>
                  </a:cubicBezTo>
                  <a:cubicBezTo>
                    <a:pt x="21826" y="667"/>
                    <a:pt x="17054" y="0"/>
                    <a:pt x="14442" y="0"/>
                  </a:cubicBezTo>
                  <a:close/>
                </a:path>
              </a:pathLst>
            </a:custGeom>
            <a:solidFill>
              <a:srgbClr val="FFC7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" name="Google Shape;4477;p36">
              <a:extLst>
                <a:ext uri="{FF2B5EF4-FFF2-40B4-BE49-F238E27FC236}">
                  <a16:creationId xmlns:a16="http://schemas.microsoft.com/office/drawing/2014/main" id="{0AE837CD-8C5E-05E8-5E61-9D20D467CAE3}"/>
                </a:ext>
              </a:extLst>
            </p:cNvPr>
            <p:cNvSpPr/>
            <p:nvPr/>
          </p:nvSpPr>
          <p:spPr>
            <a:xfrm>
              <a:off x="7476454" y="3490163"/>
              <a:ext cx="1053648" cy="1071715"/>
            </a:xfrm>
            <a:custGeom>
              <a:avLst/>
              <a:gdLst/>
              <a:ahLst/>
              <a:cxnLst/>
              <a:rect l="l" t="t" r="r" b="b"/>
              <a:pathLst>
                <a:path w="36090" h="36712" extrusionOk="0">
                  <a:moveTo>
                    <a:pt x="14657" y="585"/>
                  </a:moveTo>
                  <a:cubicBezTo>
                    <a:pt x="17070" y="585"/>
                    <a:pt x="21768" y="1170"/>
                    <a:pt x="26158" y="2484"/>
                  </a:cubicBezTo>
                  <a:cubicBezTo>
                    <a:pt x="32308" y="4320"/>
                    <a:pt x="35171" y="5957"/>
                    <a:pt x="35396" y="6458"/>
                  </a:cubicBezTo>
                  <a:cubicBezTo>
                    <a:pt x="35357" y="6952"/>
                    <a:pt x="34112" y="10059"/>
                    <a:pt x="32680" y="13654"/>
                  </a:cubicBezTo>
                  <a:cubicBezTo>
                    <a:pt x="30203" y="19848"/>
                    <a:pt x="26473" y="29169"/>
                    <a:pt x="24451" y="36089"/>
                  </a:cubicBezTo>
                  <a:cubicBezTo>
                    <a:pt x="22416" y="35922"/>
                    <a:pt x="8101" y="34625"/>
                    <a:pt x="623" y="31063"/>
                  </a:cubicBezTo>
                  <a:cubicBezTo>
                    <a:pt x="937" y="29021"/>
                    <a:pt x="3665" y="12633"/>
                    <a:pt x="13057" y="809"/>
                  </a:cubicBezTo>
                  <a:cubicBezTo>
                    <a:pt x="13207" y="662"/>
                    <a:pt x="13782" y="585"/>
                    <a:pt x="14657" y="585"/>
                  </a:cubicBezTo>
                  <a:close/>
                  <a:moveTo>
                    <a:pt x="14798" y="1"/>
                  </a:moveTo>
                  <a:cubicBezTo>
                    <a:pt x="13640" y="1"/>
                    <a:pt x="12827" y="134"/>
                    <a:pt x="12588" y="436"/>
                  </a:cubicBezTo>
                  <a:cubicBezTo>
                    <a:pt x="2523" y="13108"/>
                    <a:pt x="0" y="31088"/>
                    <a:pt x="0" y="31236"/>
                  </a:cubicBezTo>
                  <a:cubicBezTo>
                    <a:pt x="0" y="31352"/>
                    <a:pt x="64" y="31454"/>
                    <a:pt x="167" y="31506"/>
                  </a:cubicBezTo>
                  <a:cubicBezTo>
                    <a:pt x="8223" y="35460"/>
                    <a:pt x="24489" y="36699"/>
                    <a:pt x="24650" y="36712"/>
                  </a:cubicBezTo>
                  <a:lnTo>
                    <a:pt x="24669" y="36712"/>
                  </a:lnTo>
                  <a:cubicBezTo>
                    <a:pt x="24804" y="36705"/>
                    <a:pt x="24920" y="36622"/>
                    <a:pt x="24958" y="36493"/>
                  </a:cubicBezTo>
                  <a:cubicBezTo>
                    <a:pt x="26961" y="29580"/>
                    <a:pt x="30735" y="20131"/>
                    <a:pt x="33233" y="13878"/>
                  </a:cubicBezTo>
                  <a:cubicBezTo>
                    <a:pt x="35556" y="8069"/>
                    <a:pt x="36089" y="6669"/>
                    <a:pt x="35980" y="6310"/>
                  </a:cubicBezTo>
                  <a:cubicBezTo>
                    <a:pt x="35640" y="5161"/>
                    <a:pt x="30889" y="3274"/>
                    <a:pt x="26332" y="1906"/>
                  </a:cubicBezTo>
                  <a:cubicBezTo>
                    <a:pt x="22729" y="829"/>
                    <a:pt x="17689" y="1"/>
                    <a:pt x="1479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" name="Google Shape;4478;p36">
              <a:extLst>
                <a:ext uri="{FF2B5EF4-FFF2-40B4-BE49-F238E27FC236}">
                  <a16:creationId xmlns:a16="http://schemas.microsoft.com/office/drawing/2014/main" id="{4AB882CE-F468-5801-8E01-AA3A72512B54}"/>
                </a:ext>
              </a:extLst>
            </p:cNvPr>
            <p:cNvSpPr/>
            <p:nvPr/>
          </p:nvSpPr>
          <p:spPr>
            <a:xfrm>
              <a:off x="7466499" y="3470925"/>
              <a:ext cx="1040159" cy="1054229"/>
            </a:xfrm>
            <a:custGeom>
              <a:avLst/>
              <a:gdLst/>
              <a:ahLst/>
              <a:cxnLst/>
              <a:rect l="l" t="t" r="r" b="b"/>
              <a:pathLst>
                <a:path w="35628" h="36113" extrusionOk="0">
                  <a:moveTo>
                    <a:pt x="14446" y="1"/>
                  </a:moveTo>
                  <a:cubicBezTo>
                    <a:pt x="13402" y="1"/>
                    <a:pt x="12704" y="107"/>
                    <a:pt x="12531" y="325"/>
                  </a:cubicBezTo>
                  <a:cubicBezTo>
                    <a:pt x="2402" y="13074"/>
                    <a:pt x="1" y="30919"/>
                    <a:pt x="7" y="30932"/>
                  </a:cubicBezTo>
                  <a:cubicBezTo>
                    <a:pt x="8108" y="34906"/>
                    <a:pt x="24381" y="36112"/>
                    <a:pt x="24381" y="36112"/>
                  </a:cubicBezTo>
                  <a:cubicBezTo>
                    <a:pt x="27681" y="24712"/>
                    <a:pt x="35628" y="6853"/>
                    <a:pt x="35403" y="6102"/>
                  </a:cubicBezTo>
                  <a:cubicBezTo>
                    <a:pt x="35185" y="5351"/>
                    <a:pt x="31731" y="3625"/>
                    <a:pt x="25954" y="1898"/>
                  </a:cubicBezTo>
                  <a:cubicBezTo>
                    <a:pt x="21831" y="664"/>
                    <a:pt x="17057" y="1"/>
                    <a:pt x="14446" y="1"/>
                  </a:cubicBezTo>
                  <a:close/>
                </a:path>
              </a:pathLst>
            </a:custGeom>
            <a:solidFill>
              <a:srgbClr val="FFC7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" name="Google Shape;4479;p36">
              <a:extLst>
                <a:ext uri="{FF2B5EF4-FFF2-40B4-BE49-F238E27FC236}">
                  <a16:creationId xmlns:a16="http://schemas.microsoft.com/office/drawing/2014/main" id="{EF20FACB-3574-6631-AFBD-7B5BC1D5BC92}"/>
                </a:ext>
              </a:extLst>
            </p:cNvPr>
            <p:cNvSpPr/>
            <p:nvPr/>
          </p:nvSpPr>
          <p:spPr>
            <a:xfrm>
              <a:off x="7456777" y="3462283"/>
              <a:ext cx="1054757" cy="1071686"/>
            </a:xfrm>
            <a:custGeom>
              <a:avLst/>
              <a:gdLst/>
              <a:ahLst/>
              <a:cxnLst/>
              <a:rect l="l" t="t" r="r" b="b"/>
              <a:pathLst>
                <a:path w="36128" h="36711" extrusionOk="0">
                  <a:moveTo>
                    <a:pt x="14692" y="584"/>
                  </a:moveTo>
                  <a:cubicBezTo>
                    <a:pt x="17102" y="584"/>
                    <a:pt x="21807" y="1171"/>
                    <a:pt x="26203" y="2483"/>
                  </a:cubicBezTo>
                  <a:cubicBezTo>
                    <a:pt x="32353" y="4319"/>
                    <a:pt x="35222" y="5955"/>
                    <a:pt x="35447" y="6456"/>
                  </a:cubicBezTo>
                  <a:cubicBezTo>
                    <a:pt x="35402" y="6950"/>
                    <a:pt x="34163" y="10064"/>
                    <a:pt x="32725" y="13652"/>
                  </a:cubicBezTo>
                  <a:cubicBezTo>
                    <a:pt x="30248" y="19847"/>
                    <a:pt x="26524" y="29174"/>
                    <a:pt x="24502" y="36087"/>
                  </a:cubicBezTo>
                  <a:cubicBezTo>
                    <a:pt x="22461" y="35921"/>
                    <a:pt x="8146" y="34630"/>
                    <a:pt x="668" y="31055"/>
                  </a:cubicBezTo>
                  <a:cubicBezTo>
                    <a:pt x="963" y="29052"/>
                    <a:pt x="3595" y="12773"/>
                    <a:pt x="13102" y="807"/>
                  </a:cubicBezTo>
                  <a:cubicBezTo>
                    <a:pt x="13252" y="661"/>
                    <a:pt x="13822" y="584"/>
                    <a:pt x="14692" y="584"/>
                  </a:cubicBezTo>
                  <a:close/>
                  <a:moveTo>
                    <a:pt x="14826" y="1"/>
                  </a:moveTo>
                  <a:cubicBezTo>
                    <a:pt x="13674" y="1"/>
                    <a:pt x="12865" y="133"/>
                    <a:pt x="12627" y="435"/>
                  </a:cubicBezTo>
                  <a:cubicBezTo>
                    <a:pt x="7369" y="7060"/>
                    <a:pt x="4224" y="15064"/>
                    <a:pt x="2516" y="20611"/>
                  </a:cubicBezTo>
                  <a:cubicBezTo>
                    <a:pt x="693" y="26529"/>
                    <a:pt x="0" y="31183"/>
                    <a:pt x="64" y="31344"/>
                  </a:cubicBezTo>
                  <a:cubicBezTo>
                    <a:pt x="90" y="31414"/>
                    <a:pt x="141" y="31466"/>
                    <a:pt x="205" y="31504"/>
                  </a:cubicBezTo>
                  <a:cubicBezTo>
                    <a:pt x="8268" y="35458"/>
                    <a:pt x="24534" y="36697"/>
                    <a:pt x="24695" y="36710"/>
                  </a:cubicBezTo>
                  <a:lnTo>
                    <a:pt x="24714" y="36710"/>
                  </a:lnTo>
                  <a:cubicBezTo>
                    <a:pt x="24849" y="36704"/>
                    <a:pt x="24964" y="36620"/>
                    <a:pt x="25003" y="36492"/>
                  </a:cubicBezTo>
                  <a:cubicBezTo>
                    <a:pt x="26999" y="29578"/>
                    <a:pt x="30774" y="20129"/>
                    <a:pt x="33277" y="13877"/>
                  </a:cubicBezTo>
                  <a:cubicBezTo>
                    <a:pt x="35595" y="8067"/>
                    <a:pt x="36128" y="6674"/>
                    <a:pt x="36025" y="6315"/>
                  </a:cubicBezTo>
                  <a:cubicBezTo>
                    <a:pt x="35678" y="5160"/>
                    <a:pt x="30928" y="3272"/>
                    <a:pt x="26370" y="1911"/>
                  </a:cubicBezTo>
                  <a:cubicBezTo>
                    <a:pt x="22763" y="833"/>
                    <a:pt x="17716" y="1"/>
                    <a:pt x="1482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" name="Google Shape;4480;p36">
              <a:extLst>
                <a:ext uri="{FF2B5EF4-FFF2-40B4-BE49-F238E27FC236}">
                  <a16:creationId xmlns:a16="http://schemas.microsoft.com/office/drawing/2014/main" id="{9C5DEA2A-7459-BC5E-E76D-905BC60378EA}"/>
                </a:ext>
              </a:extLst>
            </p:cNvPr>
            <p:cNvSpPr/>
            <p:nvPr/>
          </p:nvSpPr>
          <p:spPr>
            <a:xfrm>
              <a:off x="7415906" y="3531735"/>
              <a:ext cx="1060392" cy="951267"/>
            </a:xfrm>
            <a:custGeom>
              <a:avLst/>
              <a:gdLst/>
              <a:ahLst/>
              <a:cxnLst/>
              <a:rect l="l" t="t" r="r" b="b"/>
              <a:pathLst>
                <a:path w="36321" h="32586" extrusionOk="0">
                  <a:moveTo>
                    <a:pt x="34138" y="1"/>
                  </a:moveTo>
                  <a:cubicBezTo>
                    <a:pt x="34138" y="1"/>
                    <a:pt x="34138" y="1"/>
                    <a:pt x="34138" y="1"/>
                  </a:cubicBezTo>
                  <a:lnTo>
                    <a:pt x="34138" y="1"/>
                  </a:lnTo>
                  <a:cubicBezTo>
                    <a:pt x="34138" y="1"/>
                    <a:pt x="34138" y="1"/>
                    <a:pt x="34138" y="1"/>
                  </a:cubicBezTo>
                  <a:close/>
                  <a:moveTo>
                    <a:pt x="34138" y="1"/>
                  </a:moveTo>
                  <a:cubicBezTo>
                    <a:pt x="31455" y="5207"/>
                    <a:pt x="22667" y="27803"/>
                    <a:pt x="22667" y="27803"/>
                  </a:cubicBezTo>
                  <a:cubicBezTo>
                    <a:pt x="22600" y="27803"/>
                    <a:pt x="22533" y="27803"/>
                    <a:pt x="22465" y="27803"/>
                  </a:cubicBezTo>
                  <a:cubicBezTo>
                    <a:pt x="12982" y="27803"/>
                    <a:pt x="1" y="23348"/>
                    <a:pt x="1" y="23348"/>
                  </a:cubicBezTo>
                  <a:lnTo>
                    <a:pt x="1" y="23348"/>
                  </a:lnTo>
                  <a:cubicBezTo>
                    <a:pt x="1349" y="26981"/>
                    <a:pt x="2851" y="28599"/>
                    <a:pt x="2851" y="28599"/>
                  </a:cubicBezTo>
                  <a:cubicBezTo>
                    <a:pt x="12916" y="32206"/>
                    <a:pt x="25151" y="32585"/>
                    <a:pt x="25151" y="32585"/>
                  </a:cubicBezTo>
                  <a:cubicBezTo>
                    <a:pt x="26615" y="26981"/>
                    <a:pt x="36321" y="4591"/>
                    <a:pt x="36173" y="4019"/>
                  </a:cubicBezTo>
                  <a:cubicBezTo>
                    <a:pt x="36019" y="3443"/>
                    <a:pt x="34138" y="13"/>
                    <a:pt x="341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2" name="Google Shape;4481;p36">
              <a:extLst>
                <a:ext uri="{FF2B5EF4-FFF2-40B4-BE49-F238E27FC236}">
                  <a16:creationId xmlns:a16="http://schemas.microsoft.com/office/drawing/2014/main" id="{77E383EF-DF9E-8E2C-78BA-443E33675716}"/>
                </a:ext>
              </a:extLst>
            </p:cNvPr>
            <p:cNvSpPr/>
            <p:nvPr/>
          </p:nvSpPr>
          <p:spPr>
            <a:xfrm>
              <a:off x="7401280" y="3527443"/>
              <a:ext cx="1081383" cy="964549"/>
            </a:xfrm>
            <a:custGeom>
              <a:avLst/>
              <a:gdLst/>
              <a:ahLst/>
              <a:cxnLst/>
              <a:rect l="l" t="t" r="r" b="b"/>
              <a:pathLst>
                <a:path w="37040" h="33041" extrusionOk="0">
                  <a:moveTo>
                    <a:pt x="34646" y="796"/>
                  </a:moveTo>
                  <a:cubicBezTo>
                    <a:pt x="35904" y="3133"/>
                    <a:pt x="36283" y="3942"/>
                    <a:pt x="36372" y="4199"/>
                  </a:cubicBezTo>
                  <a:cubicBezTo>
                    <a:pt x="36263" y="4757"/>
                    <a:pt x="34639" y="8724"/>
                    <a:pt x="32925" y="12922"/>
                  </a:cubicBezTo>
                  <a:cubicBezTo>
                    <a:pt x="30011" y="20054"/>
                    <a:pt x="26403" y="28893"/>
                    <a:pt x="25421" y="32418"/>
                  </a:cubicBezTo>
                  <a:cubicBezTo>
                    <a:pt x="23675" y="32341"/>
                    <a:pt x="12647" y="31737"/>
                    <a:pt x="3525" y="28489"/>
                  </a:cubicBezTo>
                  <a:cubicBezTo>
                    <a:pt x="3281" y="28207"/>
                    <a:pt x="2119" y="26769"/>
                    <a:pt x="1009" y="23976"/>
                  </a:cubicBezTo>
                  <a:lnTo>
                    <a:pt x="1009" y="23976"/>
                  </a:lnTo>
                  <a:cubicBezTo>
                    <a:pt x="3692" y="24843"/>
                    <a:pt x="14701" y="28245"/>
                    <a:pt x="22963" y="28245"/>
                  </a:cubicBezTo>
                  <a:lnTo>
                    <a:pt x="23373" y="28245"/>
                  </a:lnTo>
                  <a:lnTo>
                    <a:pt x="23444" y="28059"/>
                  </a:lnTo>
                  <a:cubicBezTo>
                    <a:pt x="23527" y="27841"/>
                    <a:pt x="31738" y="6753"/>
                    <a:pt x="34646" y="796"/>
                  </a:cubicBezTo>
                  <a:close/>
                  <a:moveTo>
                    <a:pt x="34376" y="0"/>
                  </a:moveTo>
                  <a:cubicBezTo>
                    <a:pt x="34363" y="20"/>
                    <a:pt x="34357" y="39"/>
                    <a:pt x="34350" y="58"/>
                  </a:cubicBezTo>
                  <a:cubicBezTo>
                    <a:pt x="31795" y="5033"/>
                    <a:pt x="23816" y="25453"/>
                    <a:pt x="22956" y="27648"/>
                  </a:cubicBezTo>
                  <a:cubicBezTo>
                    <a:pt x="13635" y="27648"/>
                    <a:pt x="733" y="23251"/>
                    <a:pt x="598" y="23206"/>
                  </a:cubicBezTo>
                  <a:lnTo>
                    <a:pt x="1" y="23001"/>
                  </a:lnTo>
                  <a:lnTo>
                    <a:pt x="219" y="23597"/>
                  </a:lnTo>
                  <a:cubicBezTo>
                    <a:pt x="1574" y="27244"/>
                    <a:pt x="3063" y="28881"/>
                    <a:pt x="3127" y="28951"/>
                  </a:cubicBezTo>
                  <a:lnTo>
                    <a:pt x="3178" y="29003"/>
                  </a:lnTo>
                  <a:lnTo>
                    <a:pt x="3249" y="29028"/>
                  </a:lnTo>
                  <a:cubicBezTo>
                    <a:pt x="13244" y="32604"/>
                    <a:pt x="25517" y="33027"/>
                    <a:pt x="25639" y="33027"/>
                  </a:cubicBezTo>
                  <a:lnTo>
                    <a:pt x="25877" y="33040"/>
                  </a:lnTo>
                  <a:lnTo>
                    <a:pt x="25941" y="32816"/>
                  </a:lnTo>
                  <a:cubicBezTo>
                    <a:pt x="26808" y="29497"/>
                    <a:pt x="30666" y="20054"/>
                    <a:pt x="33484" y="13160"/>
                  </a:cubicBezTo>
                  <a:cubicBezTo>
                    <a:pt x="36584" y="5559"/>
                    <a:pt x="37040" y="4378"/>
                    <a:pt x="36963" y="4089"/>
                  </a:cubicBezTo>
                  <a:cubicBezTo>
                    <a:pt x="36867" y="3743"/>
                    <a:pt x="36257" y="2530"/>
                    <a:pt x="35037" y="270"/>
                  </a:cubicBezTo>
                  <a:cubicBezTo>
                    <a:pt x="34967" y="129"/>
                    <a:pt x="34915" y="45"/>
                    <a:pt x="34909" y="20"/>
                  </a:cubicBezTo>
                  <a:lnTo>
                    <a:pt x="34646" y="148"/>
                  </a:lnTo>
                  <a:lnTo>
                    <a:pt x="34376" y="0"/>
                  </a:ln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3" name="Google Shape;4482;p36">
              <a:extLst>
                <a:ext uri="{FF2B5EF4-FFF2-40B4-BE49-F238E27FC236}">
                  <a16:creationId xmlns:a16="http://schemas.microsoft.com/office/drawing/2014/main" id="{57A06E3E-35D0-002B-0F98-E034A5C92204}"/>
                </a:ext>
              </a:extLst>
            </p:cNvPr>
            <p:cNvSpPr/>
            <p:nvPr/>
          </p:nvSpPr>
          <p:spPr>
            <a:xfrm>
              <a:off x="7415731" y="4213316"/>
              <a:ext cx="734283" cy="269710"/>
            </a:xfrm>
            <a:custGeom>
              <a:avLst/>
              <a:gdLst/>
              <a:ahLst/>
              <a:cxnLst/>
              <a:rect l="l" t="t" r="r" b="b"/>
              <a:pathLst>
                <a:path w="25151" h="9239" extrusionOk="0">
                  <a:moveTo>
                    <a:pt x="0" y="1"/>
                  </a:moveTo>
                  <a:cubicBezTo>
                    <a:pt x="1348" y="3634"/>
                    <a:pt x="2850" y="5252"/>
                    <a:pt x="2850" y="5252"/>
                  </a:cubicBezTo>
                  <a:cubicBezTo>
                    <a:pt x="12916" y="8859"/>
                    <a:pt x="25151" y="9238"/>
                    <a:pt x="25151" y="9238"/>
                  </a:cubicBezTo>
                  <a:cubicBezTo>
                    <a:pt x="24214" y="7704"/>
                    <a:pt x="23386" y="6105"/>
                    <a:pt x="22667" y="4456"/>
                  </a:cubicBezTo>
                  <a:cubicBezTo>
                    <a:pt x="22593" y="4456"/>
                    <a:pt x="22519" y="4457"/>
                    <a:pt x="22445" y="4457"/>
                  </a:cubicBezTo>
                  <a:cubicBezTo>
                    <a:pt x="12963" y="4457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4" name="Google Shape;4483;p36">
              <a:extLst>
                <a:ext uri="{FF2B5EF4-FFF2-40B4-BE49-F238E27FC236}">
                  <a16:creationId xmlns:a16="http://schemas.microsoft.com/office/drawing/2014/main" id="{0C92C6FE-71DC-433E-C32E-6B9E6302DD73}"/>
                </a:ext>
              </a:extLst>
            </p:cNvPr>
            <p:cNvSpPr/>
            <p:nvPr/>
          </p:nvSpPr>
          <p:spPr>
            <a:xfrm>
              <a:off x="7401105" y="4199069"/>
              <a:ext cx="764675" cy="293326"/>
            </a:xfrm>
            <a:custGeom>
              <a:avLst/>
              <a:gdLst/>
              <a:ahLst/>
              <a:cxnLst/>
              <a:rect l="l" t="t" r="r" b="b"/>
              <a:pathLst>
                <a:path w="26192" h="10048" extrusionOk="0">
                  <a:moveTo>
                    <a:pt x="1015" y="977"/>
                  </a:moveTo>
                  <a:lnTo>
                    <a:pt x="1015" y="977"/>
                  </a:lnTo>
                  <a:cubicBezTo>
                    <a:pt x="3692" y="1843"/>
                    <a:pt x="14701" y="5245"/>
                    <a:pt x="22962" y="5245"/>
                  </a:cubicBezTo>
                  <a:lnTo>
                    <a:pt x="22969" y="5245"/>
                  </a:lnTo>
                  <a:cubicBezTo>
                    <a:pt x="23604" y="6671"/>
                    <a:pt x="24317" y="8057"/>
                    <a:pt x="25106" y="9405"/>
                  </a:cubicBezTo>
                  <a:cubicBezTo>
                    <a:pt x="22622" y="9277"/>
                    <a:pt x="12210" y="8577"/>
                    <a:pt x="3525" y="5483"/>
                  </a:cubicBezTo>
                  <a:cubicBezTo>
                    <a:pt x="3281" y="5201"/>
                    <a:pt x="2119" y="3763"/>
                    <a:pt x="1015" y="977"/>
                  </a:cubicBezTo>
                  <a:close/>
                  <a:moveTo>
                    <a:pt x="1" y="1"/>
                  </a:moveTo>
                  <a:lnTo>
                    <a:pt x="225" y="591"/>
                  </a:lnTo>
                  <a:cubicBezTo>
                    <a:pt x="1573" y="4244"/>
                    <a:pt x="3069" y="5875"/>
                    <a:pt x="3127" y="5945"/>
                  </a:cubicBezTo>
                  <a:lnTo>
                    <a:pt x="3178" y="6003"/>
                  </a:lnTo>
                  <a:lnTo>
                    <a:pt x="3249" y="6022"/>
                  </a:lnTo>
                  <a:cubicBezTo>
                    <a:pt x="13243" y="9604"/>
                    <a:pt x="25517" y="10021"/>
                    <a:pt x="25639" y="10028"/>
                  </a:cubicBezTo>
                  <a:lnTo>
                    <a:pt x="26191" y="10047"/>
                  </a:lnTo>
                  <a:lnTo>
                    <a:pt x="26191" y="10047"/>
                  </a:lnTo>
                  <a:lnTo>
                    <a:pt x="25909" y="9572"/>
                  </a:lnTo>
                  <a:cubicBezTo>
                    <a:pt x="24984" y="8051"/>
                    <a:pt x="24156" y="6465"/>
                    <a:pt x="23444" y="4828"/>
                  </a:cubicBezTo>
                  <a:lnTo>
                    <a:pt x="23360" y="4648"/>
                  </a:lnTo>
                  <a:lnTo>
                    <a:pt x="22962" y="4648"/>
                  </a:lnTo>
                  <a:cubicBezTo>
                    <a:pt x="13641" y="4648"/>
                    <a:pt x="732" y="251"/>
                    <a:pt x="604" y="20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5" name="Google Shape;4484;p36">
              <a:extLst>
                <a:ext uri="{FF2B5EF4-FFF2-40B4-BE49-F238E27FC236}">
                  <a16:creationId xmlns:a16="http://schemas.microsoft.com/office/drawing/2014/main" id="{5D579648-5B6B-9CC5-81F6-E19016046F54}"/>
                </a:ext>
              </a:extLst>
            </p:cNvPr>
            <p:cNvSpPr/>
            <p:nvPr/>
          </p:nvSpPr>
          <p:spPr>
            <a:xfrm>
              <a:off x="7378626" y="4196471"/>
              <a:ext cx="135903" cy="205019"/>
            </a:xfrm>
            <a:custGeom>
              <a:avLst/>
              <a:gdLst/>
              <a:ahLst/>
              <a:cxnLst/>
              <a:rect l="l" t="t" r="r" b="b"/>
              <a:pathLst>
                <a:path w="4655" h="7023" extrusionOk="0">
                  <a:moveTo>
                    <a:pt x="937" y="0"/>
                  </a:moveTo>
                  <a:lnTo>
                    <a:pt x="0" y="661"/>
                  </a:lnTo>
                  <a:cubicBezTo>
                    <a:pt x="0" y="661"/>
                    <a:pt x="2356" y="4744"/>
                    <a:pt x="3646" y="7023"/>
                  </a:cubicBezTo>
                  <a:lnTo>
                    <a:pt x="4654" y="6323"/>
                  </a:lnTo>
                  <a:lnTo>
                    <a:pt x="937" y="0"/>
                  </a:lnTo>
                  <a:close/>
                </a:path>
              </a:pathLst>
            </a:custGeom>
            <a:solidFill>
              <a:srgbClr val="FFC7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6" name="Google Shape;4485;p36">
              <a:extLst>
                <a:ext uri="{FF2B5EF4-FFF2-40B4-BE49-F238E27FC236}">
                  <a16:creationId xmlns:a16="http://schemas.microsoft.com/office/drawing/2014/main" id="{8A03399A-BD23-CAB0-77BC-02BB74DBEA0A}"/>
                </a:ext>
              </a:extLst>
            </p:cNvPr>
            <p:cNvSpPr/>
            <p:nvPr/>
          </p:nvSpPr>
          <p:spPr>
            <a:xfrm>
              <a:off x="7368875" y="4187713"/>
              <a:ext cx="155580" cy="222593"/>
            </a:xfrm>
            <a:custGeom>
              <a:avLst/>
              <a:gdLst/>
              <a:ahLst/>
              <a:cxnLst/>
              <a:rect l="l" t="t" r="r" b="b"/>
              <a:pathLst>
                <a:path w="5329" h="7625" extrusionOk="0">
                  <a:moveTo>
                    <a:pt x="1175" y="737"/>
                  </a:moveTo>
                  <a:lnTo>
                    <a:pt x="4590" y="6533"/>
                  </a:lnTo>
                  <a:lnTo>
                    <a:pt x="4083" y="6886"/>
                  </a:lnTo>
                  <a:cubicBezTo>
                    <a:pt x="2966" y="4922"/>
                    <a:pt x="1226" y="1911"/>
                    <a:pt x="732" y="1045"/>
                  </a:cubicBezTo>
                  <a:lnTo>
                    <a:pt x="1175" y="737"/>
                  </a:lnTo>
                  <a:close/>
                  <a:moveTo>
                    <a:pt x="1268" y="1"/>
                  </a:moveTo>
                  <a:cubicBezTo>
                    <a:pt x="1209" y="1"/>
                    <a:pt x="1150" y="19"/>
                    <a:pt x="1098" y="56"/>
                  </a:cubicBezTo>
                  <a:lnTo>
                    <a:pt x="161" y="717"/>
                  </a:lnTo>
                  <a:cubicBezTo>
                    <a:pt x="33" y="801"/>
                    <a:pt x="0" y="974"/>
                    <a:pt x="77" y="1109"/>
                  </a:cubicBezTo>
                  <a:cubicBezTo>
                    <a:pt x="97" y="1147"/>
                    <a:pt x="2440" y="5217"/>
                    <a:pt x="3724" y="7477"/>
                  </a:cubicBezTo>
                  <a:cubicBezTo>
                    <a:pt x="3762" y="7547"/>
                    <a:pt x="3833" y="7599"/>
                    <a:pt x="3916" y="7618"/>
                  </a:cubicBezTo>
                  <a:cubicBezTo>
                    <a:pt x="3935" y="7624"/>
                    <a:pt x="3961" y="7624"/>
                    <a:pt x="3980" y="7624"/>
                  </a:cubicBezTo>
                  <a:cubicBezTo>
                    <a:pt x="4045" y="7624"/>
                    <a:pt x="4102" y="7605"/>
                    <a:pt x="4154" y="7573"/>
                  </a:cubicBezTo>
                  <a:lnTo>
                    <a:pt x="5161" y="6867"/>
                  </a:lnTo>
                  <a:cubicBezTo>
                    <a:pt x="5290" y="6777"/>
                    <a:pt x="5328" y="6604"/>
                    <a:pt x="5245" y="6469"/>
                  </a:cubicBezTo>
                  <a:lnTo>
                    <a:pt x="1528" y="152"/>
                  </a:lnTo>
                  <a:cubicBezTo>
                    <a:pt x="1471" y="55"/>
                    <a:pt x="1370" y="1"/>
                    <a:pt x="126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7" name="Google Shape;4486;p36">
              <a:extLst>
                <a:ext uri="{FF2B5EF4-FFF2-40B4-BE49-F238E27FC236}">
                  <a16:creationId xmlns:a16="http://schemas.microsoft.com/office/drawing/2014/main" id="{6B8C16A2-157F-330B-C187-FAF5C2180513}"/>
                </a:ext>
              </a:extLst>
            </p:cNvPr>
            <p:cNvSpPr/>
            <p:nvPr/>
          </p:nvSpPr>
          <p:spPr>
            <a:xfrm>
              <a:off x="7397164" y="3340780"/>
              <a:ext cx="1039984" cy="1054316"/>
            </a:xfrm>
            <a:custGeom>
              <a:avLst/>
              <a:gdLst/>
              <a:ahLst/>
              <a:cxnLst/>
              <a:rect l="l" t="t" r="r" b="b"/>
              <a:pathLst>
                <a:path w="35622" h="36116" extrusionOk="0">
                  <a:moveTo>
                    <a:pt x="14442" y="1"/>
                  </a:moveTo>
                  <a:cubicBezTo>
                    <a:pt x="13397" y="1"/>
                    <a:pt x="12697" y="108"/>
                    <a:pt x="12525" y="328"/>
                  </a:cubicBezTo>
                  <a:cubicBezTo>
                    <a:pt x="2402" y="13077"/>
                    <a:pt x="1" y="30929"/>
                    <a:pt x="1" y="30942"/>
                  </a:cubicBezTo>
                  <a:cubicBezTo>
                    <a:pt x="8102" y="34909"/>
                    <a:pt x="24375" y="36115"/>
                    <a:pt x="24375" y="36115"/>
                  </a:cubicBezTo>
                  <a:cubicBezTo>
                    <a:pt x="27674" y="24708"/>
                    <a:pt x="35621" y="6857"/>
                    <a:pt x="35403" y="6105"/>
                  </a:cubicBezTo>
                  <a:cubicBezTo>
                    <a:pt x="35178" y="5354"/>
                    <a:pt x="31725" y="3628"/>
                    <a:pt x="25947" y="1901"/>
                  </a:cubicBezTo>
                  <a:cubicBezTo>
                    <a:pt x="21826" y="668"/>
                    <a:pt x="17054" y="1"/>
                    <a:pt x="14442" y="1"/>
                  </a:cubicBezTo>
                  <a:close/>
                </a:path>
              </a:pathLst>
            </a:custGeom>
            <a:solidFill>
              <a:srgbClr val="FFC7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8" name="Google Shape;4487;p36">
              <a:extLst>
                <a:ext uri="{FF2B5EF4-FFF2-40B4-BE49-F238E27FC236}">
                  <a16:creationId xmlns:a16="http://schemas.microsoft.com/office/drawing/2014/main" id="{FF055A00-249E-7734-B56F-0CFE7E7F7675}"/>
                </a:ext>
              </a:extLst>
            </p:cNvPr>
            <p:cNvSpPr/>
            <p:nvPr/>
          </p:nvSpPr>
          <p:spPr>
            <a:xfrm>
              <a:off x="7388376" y="3332197"/>
              <a:ext cx="1053823" cy="1071715"/>
            </a:xfrm>
            <a:custGeom>
              <a:avLst/>
              <a:gdLst/>
              <a:ahLst/>
              <a:cxnLst/>
              <a:rect l="l" t="t" r="r" b="b"/>
              <a:pathLst>
                <a:path w="36096" h="36712" extrusionOk="0">
                  <a:moveTo>
                    <a:pt x="14663" y="584"/>
                  </a:moveTo>
                  <a:cubicBezTo>
                    <a:pt x="17076" y="584"/>
                    <a:pt x="21774" y="1169"/>
                    <a:pt x="26165" y="2484"/>
                  </a:cubicBezTo>
                  <a:cubicBezTo>
                    <a:pt x="32315" y="4320"/>
                    <a:pt x="35177" y="5957"/>
                    <a:pt x="35409" y="6457"/>
                  </a:cubicBezTo>
                  <a:cubicBezTo>
                    <a:pt x="35364" y="6952"/>
                    <a:pt x="34118" y="10058"/>
                    <a:pt x="32687" y="13653"/>
                  </a:cubicBezTo>
                  <a:cubicBezTo>
                    <a:pt x="30209" y="19848"/>
                    <a:pt x="26479" y="29169"/>
                    <a:pt x="24457" y="36088"/>
                  </a:cubicBezTo>
                  <a:cubicBezTo>
                    <a:pt x="22422" y="35922"/>
                    <a:pt x="8108" y="34625"/>
                    <a:pt x="636" y="31062"/>
                  </a:cubicBezTo>
                  <a:cubicBezTo>
                    <a:pt x="944" y="29021"/>
                    <a:pt x="3672" y="12633"/>
                    <a:pt x="13063" y="808"/>
                  </a:cubicBezTo>
                  <a:cubicBezTo>
                    <a:pt x="13214" y="661"/>
                    <a:pt x="13788" y="584"/>
                    <a:pt x="14663" y="584"/>
                  </a:cubicBezTo>
                  <a:close/>
                  <a:moveTo>
                    <a:pt x="14801" y="0"/>
                  </a:moveTo>
                  <a:cubicBezTo>
                    <a:pt x="13644" y="0"/>
                    <a:pt x="12831" y="133"/>
                    <a:pt x="12595" y="436"/>
                  </a:cubicBezTo>
                  <a:cubicBezTo>
                    <a:pt x="2529" y="13108"/>
                    <a:pt x="6" y="31088"/>
                    <a:pt x="6" y="31236"/>
                  </a:cubicBezTo>
                  <a:cubicBezTo>
                    <a:pt x="0" y="31351"/>
                    <a:pt x="71" y="31454"/>
                    <a:pt x="173" y="31505"/>
                  </a:cubicBezTo>
                  <a:cubicBezTo>
                    <a:pt x="8229" y="35459"/>
                    <a:pt x="24496" y="36698"/>
                    <a:pt x="24656" y="36711"/>
                  </a:cubicBezTo>
                  <a:lnTo>
                    <a:pt x="24676" y="36711"/>
                  </a:lnTo>
                  <a:cubicBezTo>
                    <a:pt x="24810" y="36711"/>
                    <a:pt x="24932" y="36621"/>
                    <a:pt x="24971" y="36493"/>
                  </a:cubicBezTo>
                  <a:cubicBezTo>
                    <a:pt x="26967" y="29579"/>
                    <a:pt x="30748" y="20130"/>
                    <a:pt x="33245" y="13878"/>
                  </a:cubicBezTo>
                  <a:cubicBezTo>
                    <a:pt x="35563" y="8062"/>
                    <a:pt x="36095" y="6669"/>
                    <a:pt x="35993" y="6310"/>
                  </a:cubicBezTo>
                  <a:cubicBezTo>
                    <a:pt x="35646" y="5161"/>
                    <a:pt x="30889" y="3273"/>
                    <a:pt x="26338" y="1906"/>
                  </a:cubicBezTo>
                  <a:cubicBezTo>
                    <a:pt x="22735" y="829"/>
                    <a:pt x="17692" y="0"/>
                    <a:pt x="14801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9" name="Google Shape;4488;p36">
              <a:extLst>
                <a:ext uri="{FF2B5EF4-FFF2-40B4-BE49-F238E27FC236}">
                  <a16:creationId xmlns:a16="http://schemas.microsoft.com/office/drawing/2014/main" id="{037FBBDE-A559-BEBB-74E9-CA874319631E}"/>
                </a:ext>
              </a:extLst>
            </p:cNvPr>
            <p:cNvSpPr/>
            <p:nvPr/>
          </p:nvSpPr>
          <p:spPr>
            <a:xfrm>
              <a:off x="7378626" y="3491068"/>
              <a:ext cx="1052129" cy="752437"/>
            </a:xfrm>
            <a:custGeom>
              <a:avLst/>
              <a:gdLst/>
              <a:ahLst/>
              <a:cxnLst/>
              <a:rect l="l" t="t" r="r" b="b"/>
              <a:pathLst>
                <a:path w="36038" h="25775" extrusionOk="0">
                  <a:moveTo>
                    <a:pt x="35402" y="1"/>
                  </a:moveTo>
                  <a:lnTo>
                    <a:pt x="0" y="24824"/>
                  </a:lnTo>
                  <a:cubicBezTo>
                    <a:pt x="0" y="24824"/>
                    <a:pt x="315" y="25261"/>
                    <a:pt x="636" y="25774"/>
                  </a:cubicBezTo>
                  <a:lnTo>
                    <a:pt x="36038" y="951"/>
                  </a:lnTo>
                  <a:cubicBezTo>
                    <a:pt x="35845" y="624"/>
                    <a:pt x="35627" y="303"/>
                    <a:pt x="35402" y="1"/>
                  </a:cubicBezTo>
                  <a:close/>
                </a:path>
              </a:pathLst>
            </a:custGeom>
            <a:solidFill>
              <a:srgbClr val="F78A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0" name="Google Shape;4489;p36">
              <a:extLst>
                <a:ext uri="{FF2B5EF4-FFF2-40B4-BE49-F238E27FC236}">
                  <a16:creationId xmlns:a16="http://schemas.microsoft.com/office/drawing/2014/main" id="{15CE8659-AA5F-03DB-3B53-FC7081BFB35B}"/>
                </a:ext>
              </a:extLst>
            </p:cNvPr>
            <p:cNvSpPr/>
            <p:nvPr/>
          </p:nvSpPr>
          <p:spPr>
            <a:xfrm>
              <a:off x="7368700" y="3482222"/>
              <a:ext cx="1072011" cy="770069"/>
            </a:xfrm>
            <a:custGeom>
              <a:avLst/>
              <a:gdLst/>
              <a:ahLst/>
              <a:cxnLst/>
              <a:rect l="l" t="t" r="r" b="b"/>
              <a:pathLst>
                <a:path w="36719" h="26379" extrusionOk="0">
                  <a:moveTo>
                    <a:pt x="35672" y="715"/>
                  </a:moveTo>
                  <a:cubicBezTo>
                    <a:pt x="35774" y="862"/>
                    <a:pt x="35877" y="1017"/>
                    <a:pt x="35973" y="1171"/>
                  </a:cubicBezTo>
                  <a:lnTo>
                    <a:pt x="1066" y="25654"/>
                  </a:lnTo>
                  <a:cubicBezTo>
                    <a:pt x="950" y="25474"/>
                    <a:pt x="841" y="25320"/>
                    <a:pt x="757" y="25198"/>
                  </a:cubicBezTo>
                  <a:lnTo>
                    <a:pt x="35672" y="715"/>
                  </a:lnTo>
                  <a:close/>
                  <a:moveTo>
                    <a:pt x="35740" y="0"/>
                  </a:moveTo>
                  <a:cubicBezTo>
                    <a:pt x="35680" y="0"/>
                    <a:pt x="35620" y="18"/>
                    <a:pt x="35569" y="54"/>
                  </a:cubicBezTo>
                  <a:lnTo>
                    <a:pt x="167" y="24883"/>
                  </a:lnTo>
                  <a:cubicBezTo>
                    <a:pt x="32" y="24973"/>
                    <a:pt x="0" y="25166"/>
                    <a:pt x="96" y="25301"/>
                  </a:cubicBezTo>
                  <a:cubicBezTo>
                    <a:pt x="103" y="25307"/>
                    <a:pt x="411" y="25737"/>
                    <a:pt x="725" y="26238"/>
                  </a:cubicBezTo>
                  <a:cubicBezTo>
                    <a:pt x="764" y="26308"/>
                    <a:pt x="835" y="26360"/>
                    <a:pt x="918" y="26373"/>
                  </a:cubicBezTo>
                  <a:cubicBezTo>
                    <a:pt x="937" y="26379"/>
                    <a:pt x="956" y="26379"/>
                    <a:pt x="976" y="26379"/>
                  </a:cubicBezTo>
                  <a:cubicBezTo>
                    <a:pt x="1040" y="26379"/>
                    <a:pt x="1098" y="26360"/>
                    <a:pt x="1149" y="26328"/>
                  </a:cubicBezTo>
                  <a:lnTo>
                    <a:pt x="36551" y="1504"/>
                  </a:lnTo>
                  <a:cubicBezTo>
                    <a:pt x="36680" y="1415"/>
                    <a:pt x="36718" y="1241"/>
                    <a:pt x="36635" y="1106"/>
                  </a:cubicBezTo>
                  <a:cubicBezTo>
                    <a:pt x="36436" y="760"/>
                    <a:pt x="36217" y="432"/>
                    <a:pt x="35980" y="118"/>
                  </a:cubicBezTo>
                  <a:cubicBezTo>
                    <a:pt x="35922" y="41"/>
                    <a:pt x="35831" y="0"/>
                    <a:pt x="3574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1" name="Google Shape;4490;p36">
              <a:extLst>
                <a:ext uri="{FF2B5EF4-FFF2-40B4-BE49-F238E27FC236}">
                  <a16:creationId xmlns:a16="http://schemas.microsoft.com/office/drawing/2014/main" id="{DF5B7B88-E2BF-00FB-DB8C-DED29CD78680}"/>
                </a:ext>
              </a:extLst>
            </p:cNvPr>
            <p:cNvSpPr/>
            <p:nvPr/>
          </p:nvSpPr>
          <p:spPr>
            <a:xfrm>
              <a:off x="7378626" y="3313017"/>
              <a:ext cx="1039780" cy="1053791"/>
            </a:xfrm>
            <a:custGeom>
              <a:avLst/>
              <a:gdLst/>
              <a:ahLst/>
              <a:cxnLst/>
              <a:rect l="l" t="t" r="r" b="b"/>
              <a:pathLst>
                <a:path w="35615" h="36098" extrusionOk="0">
                  <a:moveTo>
                    <a:pt x="14378" y="1"/>
                  </a:moveTo>
                  <a:cubicBezTo>
                    <a:pt x="13367" y="1"/>
                    <a:pt x="12688" y="104"/>
                    <a:pt x="12518" y="323"/>
                  </a:cubicBezTo>
                  <a:cubicBezTo>
                    <a:pt x="3441" y="11775"/>
                    <a:pt x="572" y="27303"/>
                    <a:pt x="84" y="30378"/>
                  </a:cubicBezTo>
                  <a:cubicBezTo>
                    <a:pt x="26" y="30731"/>
                    <a:pt x="0" y="30923"/>
                    <a:pt x="0" y="30923"/>
                  </a:cubicBezTo>
                  <a:cubicBezTo>
                    <a:pt x="8101" y="34890"/>
                    <a:pt x="24374" y="36097"/>
                    <a:pt x="24374" y="36097"/>
                  </a:cubicBezTo>
                  <a:cubicBezTo>
                    <a:pt x="27674" y="24697"/>
                    <a:pt x="35614" y="6851"/>
                    <a:pt x="35396" y="6100"/>
                  </a:cubicBezTo>
                  <a:cubicBezTo>
                    <a:pt x="35171" y="5349"/>
                    <a:pt x="31718" y="3622"/>
                    <a:pt x="25940" y="1895"/>
                  </a:cubicBezTo>
                  <a:cubicBezTo>
                    <a:pt x="21883" y="689"/>
                    <a:pt x="17191" y="21"/>
                    <a:pt x="14559" y="2"/>
                  </a:cubicBezTo>
                  <a:cubicBezTo>
                    <a:pt x="14498" y="1"/>
                    <a:pt x="14437" y="1"/>
                    <a:pt x="14378" y="1"/>
                  </a:cubicBezTo>
                  <a:close/>
                </a:path>
              </a:pathLst>
            </a:custGeom>
            <a:solidFill>
              <a:srgbClr val="FFC7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2" name="Google Shape;4491;p36">
              <a:extLst>
                <a:ext uri="{FF2B5EF4-FFF2-40B4-BE49-F238E27FC236}">
                  <a16:creationId xmlns:a16="http://schemas.microsoft.com/office/drawing/2014/main" id="{9262D4F3-7E7E-8C3D-02DD-36B6F5547066}"/>
                </a:ext>
              </a:extLst>
            </p:cNvPr>
            <p:cNvSpPr/>
            <p:nvPr/>
          </p:nvSpPr>
          <p:spPr>
            <a:xfrm>
              <a:off x="7369430" y="3304200"/>
              <a:ext cx="1054202" cy="1071394"/>
            </a:xfrm>
            <a:custGeom>
              <a:avLst/>
              <a:gdLst/>
              <a:ahLst/>
              <a:cxnLst/>
              <a:rect l="l" t="t" r="r" b="b"/>
              <a:pathLst>
                <a:path w="36109" h="36701" extrusionOk="0">
                  <a:moveTo>
                    <a:pt x="14744" y="605"/>
                  </a:moveTo>
                  <a:cubicBezTo>
                    <a:pt x="14786" y="605"/>
                    <a:pt x="14830" y="605"/>
                    <a:pt x="14874" y="605"/>
                  </a:cubicBezTo>
                  <a:cubicBezTo>
                    <a:pt x="17416" y="625"/>
                    <a:pt x="22115" y="1273"/>
                    <a:pt x="26178" y="2493"/>
                  </a:cubicBezTo>
                  <a:cubicBezTo>
                    <a:pt x="32328" y="4329"/>
                    <a:pt x="35191" y="5959"/>
                    <a:pt x="35416" y="6466"/>
                  </a:cubicBezTo>
                  <a:cubicBezTo>
                    <a:pt x="35377" y="6954"/>
                    <a:pt x="34132" y="10067"/>
                    <a:pt x="32694" y="13656"/>
                  </a:cubicBezTo>
                  <a:cubicBezTo>
                    <a:pt x="30222" y="19850"/>
                    <a:pt x="26493" y="29165"/>
                    <a:pt x="24471" y="36078"/>
                  </a:cubicBezTo>
                  <a:cubicBezTo>
                    <a:pt x="22436" y="35911"/>
                    <a:pt x="8121" y="34615"/>
                    <a:pt x="643" y="31052"/>
                  </a:cubicBezTo>
                  <a:cubicBezTo>
                    <a:pt x="655" y="30968"/>
                    <a:pt x="675" y="30859"/>
                    <a:pt x="700" y="30731"/>
                  </a:cubicBezTo>
                  <a:cubicBezTo>
                    <a:pt x="1175" y="27740"/>
                    <a:pt x="4019" y="12231"/>
                    <a:pt x="13077" y="817"/>
                  </a:cubicBezTo>
                  <a:cubicBezTo>
                    <a:pt x="13077" y="811"/>
                    <a:pt x="13307" y="605"/>
                    <a:pt x="14744" y="605"/>
                  </a:cubicBezTo>
                  <a:close/>
                  <a:moveTo>
                    <a:pt x="14696" y="1"/>
                  </a:moveTo>
                  <a:cubicBezTo>
                    <a:pt x="13155" y="1"/>
                    <a:pt x="12763" y="235"/>
                    <a:pt x="12608" y="439"/>
                  </a:cubicBezTo>
                  <a:cubicBezTo>
                    <a:pt x="3454" y="11974"/>
                    <a:pt x="585" y="27618"/>
                    <a:pt x="103" y="30628"/>
                  </a:cubicBezTo>
                  <a:cubicBezTo>
                    <a:pt x="46" y="30994"/>
                    <a:pt x="20" y="31187"/>
                    <a:pt x="20" y="31187"/>
                  </a:cubicBezTo>
                  <a:cubicBezTo>
                    <a:pt x="1" y="31315"/>
                    <a:pt x="71" y="31437"/>
                    <a:pt x="187" y="31495"/>
                  </a:cubicBezTo>
                  <a:cubicBezTo>
                    <a:pt x="8243" y="35449"/>
                    <a:pt x="24503" y="36688"/>
                    <a:pt x="24663" y="36701"/>
                  </a:cubicBezTo>
                  <a:lnTo>
                    <a:pt x="24689" y="36701"/>
                  </a:lnTo>
                  <a:cubicBezTo>
                    <a:pt x="24824" y="36694"/>
                    <a:pt x="24939" y="36611"/>
                    <a:pt x="24978" y="36483"/>
                  </a:cubicBezTo>
                  <a:cubicBezTo>
                    <a:pt x="26981" y="29569"/>
                    <a:pt x="30755" y="20126"/>
                    <a:pt x="33252" y="13880"/>
                  </a:cubicBezTo>
                  <a:cubicBezTo>
                    <a:pt x="35576" y="8071"/>
                    <a:pt x="36109" y="6678"/>
                    <a:pt x="36000" y="6319"/>
                  </a:cubicBezTo>
                  <a:cubicBezTo>
                    <a:pt x="35660" y="5163"/>
                    <a:pt x="30903" y="3276"/>
                    <a:pt x="26352" y="1915"/>
                  </a:cubicBezTo>
                  <a:cubicBezTo>
                    <a:pt x="22231" y="682"/>
                    <a:pt x="17461" y="21"/>
                    <a:pt x="14880" y="2"/>
                  </a:cubicBezTo>
                  <a:cubicBezTo>
                    <a:pt x="14817" y="1"/>
                    <a:pt x="14756" y="1"/>
                    <a:pt x="1469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3" name="Google Shape;4492;p36">
              <a:extLst>
                <a:ext uri="{FF2B5EF4-FFF2-40B4-BE49-F238E27FC236}">
                  <a16:creationId xmlns:a16="http://schemas.microsoft.com/office/drawing/2014/main" id="{51525F1B-C33A-630B-9A7D-C705322FCB0B}"/>
                </a:ext>
              </a:extLst>
            </p:cNvPr>
            <p:cNvSpPr/>
            <p:nvPr/>
          </p:nvSpPr>
          <p:spPr>
            <a:xfrm>
              <a:off x="7378626" y="3313046"/>
              <a:ext cx="1039780" cy="1053762"/>
            </a:xfrm>
            <a:custGeom>
              <a:avLst/>
              <a:gdLst/>
              <a:ahLst/>
              <a:cxnLst/>
              <a:rect l="l" t="t" r="r" b="b"/>
              <a:pathLst>
                <a:path w="35615" h="36097" extrusionOk="0">
                  <a:moveTo>
                    <a:pt x="14559" y="1"/>
                  </a:moveTo>
                  <a:lnTo>
                    <a:pt x="14559" y="1"/>
                  </a:lnTo>
                  <a:cubicBezTo>
                    <a:pt x="17454" y="604"/>
                    <a:pt x="24143" y="2235"/>
                    <a:pt x="27398" y="5027"/>
                  </a:cubicBezTo>
                  <a:cubicBezTo>
                    <a:pt x="31621" y="8641"/>
                    <a:pt x="26261" y="21672"/>
                    <a:pt x="25228" y="25273"/>
                  </a:cubicBezTo>
                  <a:cubicBezTo>
                    <a:pt x="24497" y="27819"/>
                    <a:pt x="24928" y="32174"/>
                    <a:pt x="14785" y="32174"/>
                  </a:cubicBezTo>
                  <a:cubicBezTo>
                    <a:pt x="11295" y="32174"/>
                    <a:pt x="6554" y="31658"/>
                    <a:pt x="84" y="30377"/>
                  </a:cubicBezTo>
                  <a:cubicBezTo>
                    <a:pt x="26" y="30730"/>
                    <a:pt x="0" y="30922"/>
                    <a:pt x="0" y="30922"/>
                  </a:cubicBezTo>
                  <a:cubicBezTo>
                    <a:pt x="8101" y="34889"/>
                    <a:pt x="24374" y="36096"/>
                    <a:pt x="24374" y="36096"/>
                  </a:cubicBezTo>
                  <a:cubicBezTo>
                    <a:pt x="27674" y="24696"/>
                    <a:pt x="35614" y="6850"/>
                    <a:pt x="35396" y="6099"/>
                  </a:cubicBezTo>
                  <a:cubicBezTo>
                    <a:pt x="35171" y="5348"/>
                    <a:pt x="31718" y="3628"/>
                    <a:pt x="25940" y="1901"/>
                  </a:cubicBezTo>
                  <a:cubicBezTo>
                    <a:pt x="21883" y="688"/>
                    <a:pt x="17191" y="20"/>
                    <a:pt x="14559" y="1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4" name="Google Shape;4493;p36">
              <a:extLst>
                <a:ext uri="{FF2B5EF4-FFF2-40B4-BE49-F238E27FC236}">
                  <a16:creationId xmlns:a16="http://schemas.microsoft.com/office/drawing/2014/main" id="{5797AA20-1BBD-8DA3-BDC6-525CA51C4B7C}"/>
                </a:ext>
              </a:extLst>
            </p:cNvPr>
            <p:cNvSpPr/>
            <p:nvPr/>
          </p:nvSpPr>
          <p:spPr>
            <a:xfrm>
              <a:off x="7899323" y="3642115"/>
              <a:ext cx="348501" cy="272132"/>
            </a:xfrm>
            <a:custGeom>
              <a:avLst/>
              <a:gdLst/>
              <a:ahLst/>
              <a:cxnLst/>
              <a:rect l="l" t="t" r="r" b="b"/>
              <a:pathLst>
                <a:path w="11937" h="9322" extrusionOk="0">
                  <a:moveTo>
                    <a:pt x="4607" y="0"/>
                  </a:moveTo>
                  <a:cubicBezTo>
                    <a:pt x="1733" y="0"/>
                    <a:pt x="1" y="2552"/>
                    <a:pt x="132" y="5002"/>
                  </a:cubicBezTo>
                  <a:cubicBezTo>
                    <a:pt x="215" y="6748"/>
                    <a:pt x="1261" y="8449"/>
                    <a:pt x="3515" y="9116"/>
                  </a:cubicBezTo>
                  <a:cubicBezTo>
                    <a:pt x="3986" y="9257"/>
                    <a:pt x="4442" y="9322"/>
                    <a:pt x="4879" y="9322"/>
                  </a:cubicBezTo>
                  <a:cubicBezTo>
                    <a:pt x="9542" y="9322"/>
                    <a:pt x="11936" y="1911"/>
                    <a:pt x="6172" y="238"/>
                  </a:cubicBezTo>
                  <a:cubicBezTo>
                    <a:pt x="5749" y="110"/>
                    <a:pt x="5312" y="33"/>
                    <a:pt x="4869" y="7"/>
                  </a:cubicBezTo>
                  <a:cubicBezTo>
                    <a:pt x="4781" y="3"/>
                    <a:pt x="4693" y="0"/>
                    <a:pt x="46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5" name="Google Shape;4494;p36">
              <a:extLst>
                <a:ext uri="{FF2B5EF4-FFF2-40B4-BE49-F238E27FC236}">
                  <a16:creationId xmlns:a16="http://schemas.microsoft.com/office/drawing/2014/main" id="{C77390B5-9607-7530-40F0-D5FF52040E67}"/>
                </a:ext>
              </a:extLst>
            </p:cNvPr>
            <p:cNvSpPr/>
            <p:nvPr/>
          </p:nvSpPr>
          <p:spPr>
            <a:xfrm>
              <a:off x="7896608" y="3637795"/>
              <a:ext cx="294256" cy="280773"/>
            </a:xfrm>
            <a:custGeom>
              <a:avLst/>
              <a:gdLst/>
              <a:ahLst/>
              <a:cxnLst/>
              <a:rect l="l" t="t" r="r" b="b"/>
              <a:pathLst>
                <a:path w="10079" h="9618" extrusionOk="0">
                  <a:moveTo>
                    <a:pt x="4657" y="296"/>
                  </a:moveTo>
                  <a:cubicBezTo>
                    <a:pt x="4673" y="296"/>
                    <a:pt x="4689" y="296"/>
                    <a:pt x="4705" y="297"/>
                  </a:cubicBezTo>
                  <a:cubicBezTo>
                    <a:pt x="4789" y="297"/>
                    <a:pt x="4872" y="303"/>
                    <a:pt x="4956" y="303"/>
                  </a:cubicBezTo>
                  <a:cubicBezTo>
                    <a:pt x="5386" y="329"/>
                    <a:pt x="5809" y="406"/>
                    <a:pt x="6227" y="528"/>
                  </a:cubicBezTo>
                  <a:cubicBezTo>
                    <a:pt x="7909" y="1022"/>
                    <a:pt x="9032" y="2081"/>
                    <a:pt x="9379" y="3519"/>
                  </a:cubicBezTo>
                  <a:cubicBezTo>
                    <a:pt x="9757" y="5072"/>
                    <a:pt x="9173" y="6921"/>
                    <a:pt x="7921" y="8109"/>
                  </a:cubicBezTo>
                  <a:cubicBezTo>
                    <a:pt x="7081" y="8908"/>
                    <a:pt x="6067" y="9321"/>
                    <a:pt x="4988" y="9321"/>
                  </a:cubicBezTo>
                  <a:cubicBezTo>
                    <a:pt x="4551" y="9321"/>
                    <a:pt x="4104" y="9253"/>
                    <a:pt x="3653" y="9117"/>
                  </a:cubicBezTo>
                  <a:cubicBezTo>
                    <a:pt x="1688" y="8539"/>
                    <a:pt x="462" y="7050"/>
                    <a:pt x="372" y="5143"/>
                  </a:cubicBezTo>
                  <a:cubicBezTo>
                    <a:pt x="302" y="3795"/>
                    <a:pt x="809" y="2441"/>
                    <a:pt x="1733" y="1510"/>
                  </a:cubicBezTo>
                  <a:cubicBezTo>
                    <a:pt x="2505" y="732"/>
                    <a:pt x="3558" y="296"/>
                    <a:pt x="4657" y="296"/>
                  </a:cubicBezTo>
                  <a:close/>
                  <a:moveTo>
                    <a:pt x="4704" y="0"/>
                  </a:moveTo>
                  <a:cubicBezTo>
                    <a:pt x="3477" y="0"/>
                    <a:pt x="2377" y="449"/>
                    <a:pt x="1528" y="1298"/>
                  </a:cubicBezTo>
                  <a:cubicBezTo>
                    <a:pt x="539" y="2287"/>
                    <a:pt x="0" y="3731"/>
                    <a:pt x="71" y="5156"/>
                  </a:cubicBezTo>
                  <a:cubicBezTo>
                    <a:pt x="173" y="7197"/>
                    <a:pt x="1476" y="8789"/>
                    <a:pt x="3563" y="9405"/>
                  </a:cubicBezTo>
                  <a:cubicBezTo>
                    <a:pt x="4018" y="9547"/>
                    <a:pt x="4487" y="9617"/>
                    <a:pt x="4962" y="9617"/>
                  </a:cubicBezTo>
                  <a:cubicBezTo>
                    <a:pt x="6143" y="9617"/>
                    <a:pt x="7279" y="9155"/>
                    <a:pt x="8133" y="8333"/>
                  </a:cubicBezTo>
                  <a:cubicBezTo>
                    <a:pt x="9462" y="7069"/>
                    <a:pt x="10078" y="5111"/>
                    <a:pt x="9680" y="3448"/>
                  </a:cubicBezTo>
                  <a:cubicBezTo>
                    <a:pt x="9302" y="1901"/>
                    <a:pt x="8108" y="765"/>
                    <a:pt x="6317" y="245"/>
                  </a:cubicBezTo>
                  <a:cubicBezTo>
                    <a:pt x="5880" y="110"/>
                    <a:pt x="5431" y="33"/>
                    <a:pt x="4975" y="8"/>
                  </a:cubicBezTo>
                  <a:cubicBezTo>
                    <a:pt x="4884" y="3"/>
                    <a:pt x="4794" y="0"/>
                    <a:pt x="4704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6" name="Google Shape;4495;p36">
              <a:extLst>
                <a:ext uri="{FF2B5EF4-FFF2-40B4-BE49-F238E27FC236}">
                  <a16:creationId xmlns:a16="http://schemas.microsoft.com/office/drawing/2014/main" id="{E7B6C8C9-26FE-C40B-9264-92D2F340EE90}"/>
                </a:ext>
              </a:extLst>
            </p:cNvPr>
            <p:cNvSpPr/>
            <p:nvPr/>
          </p:nvSpPr>
          <p:spPr>
            <a:xfrm>
              <a:off x="7899323" y="3642115"/>
              <a:ext cx="149099" cy="146576"/>
            </a:xfrm>
            <a:custGeom>
              <a:avLst/>
              <a:gdLst/>
              <a:ahLst/>
              <a:cxnLst/>
              <a:rect l="l" t="t" r="r" b="b"/>
              <a:pathLst>
                <a:path w="5107" h="5021" extrusionOk="0">
                  <a:moveTo>
                    <a:pt x="4616" y="1"/>
                  </a:moveTo>
                  <a:cubicBezTo>
                    <a:pt x="1731" y="1"/>
                    <a:pt x="0" y="2556"/>
                    <a:pt x="125" y="5002"/>
                  </a:cubicBezTo>
                  <a:cubicBezTo>
                    <a:pt x="273" y="5014"/>
                    <a:pt x="421" y="5021"/>
                    <a:pt x="568" y="5021"/>
                  </a:cubicBezTo>
                  <a:cubicBezTo>
                    <a:pt x="1750" y="5021"/>
                    <a:pt x="2897" y="4612"/>
                    <a:pt x="3816" y="3859"/>
                  </a:cubicBezTo>
                  <a:cubicBezTo>
                    <a:pt x="5010" y="2941"/>
                    <a:pt x="5107" y="1407"/>
                    <a:pt x="4869" y="7"/>
                  </a:cubicBezTo>
                  <a:cubicBezTo>
                    <a:pt x="4784" y="3"/>
                    <a:pt x="4700" y="1"/>
                    <a:pt x="461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7" name="Google Shape;4496;p36">
              <a:extLst>
                <a:ext uri="{FF2B5EF4-FFF2-40B4-BE49-F238E27FC236}">
                  <a16:creationId xmlns:a16="http://schemas.microsoft.com/office/drawing/2014/main" id="{F73ABB33-6609-1F9B-8928-72DCBA796F4D}"/>
                </a:ext>
              </a:extLst>
            </p:cNvPr>
            <p:cNvSpPr/>
            <p:nvPr/>
          </p:nvSpPr>
          <p:spPr>
            <a:xfrm>
              <a:off x="7583536" y="3554652"/>
              <a:ext cx="290082" cy="226475"/>
            </a:xfrm>
            <a:custGeom>
              <a:avLst/>
              <a:gdLst/>
              <a:ahLst/>
              <a:cxnLst/>
              <a:rect l="l" t="t" r="r" b="b"/>
              <a:pathLst>
                <a:path w="9936" h="7758" extrusionOk="0">
                  <a:moveTo>
                    <a:pt x="3838" y="0"/>
                  </a:moveTo>
                  <a:cubicBezTo>
                    <a:pt x="1446" y="0"/>
                    <a:pt x="1" y="2119"/>
                    <a:pt x="107" y="4159"/>
                  </a:cubicBezTo>
                  <a:cubicBezTo>
                    <a:pt x="184" y="5616"/>
                    <a:pt x="1050" y="7022"/>
                    <a:pt x="2925" y="7587"/>
                  </a:cubicBezTo>
                  <a:cubicBezTo>
                    <a:pt x="3317" y="7704"/>
                    <a:pt x="3697" y="7758"/>
                    <a:pt x="4060" y="7758"/>
                  </a:cubicBezTo>
                  <a:cubicBezTo>
                    <a:pt x="7941" y="7758"/>
                    <a:pt x="9935" y="1589"/>
                    <a:pt x="5139" y="192"/>
                  </a:cubicBezTo>
                  <a:cubicBezTo>
                    <a:pt x="4786" y="89"/>
                    <a:pt x="4420" y="25"/>
                    <a:pt x="4048" y="6"/>
                  </a:cubicBezTo>
                  <a:cubicBezTo>
                    <a:pt x="3977" y="2"/>
                    <a:pt x="3907" y="0"/>
                    <a:pt x="38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8" name="Google Shape;4497;p36">
              <a:extLst>
                <a:ext uri="{FF2B5EF4-FFF2-40B4-BE49-F238E27FC236}">
                  <a16:creationId xmlns:a16="http://schemas.microsoft.com/office/drawing/2014/main" id="{02B19C7F-2FB7-3FD0-4249-B571D0E2BA3A}"/>
                </a:ext>
              </a:extLst>
            </p:cNvPr>
            <p:cNvSpPr/>
            <p:nvPr/>
          </p:nvSpPr>
          <p:spPr>
            <a:xfrm>
              <a:off x="7580441" y="3550156"/>
              <a:ext cx="246493" cy="235175"/>
            </a:xfrm>
            <a:custGeom>
              <a:avLst/>
              <a:gdLst/>
              <a:ahLst/>
              <a:cxnLst/>
              <a:rect l="l" t="t" r="r" b="b"/>
              <a:pathLst>
                <a:path w="8443" h="8056" extrusionOk="0">
                  <a:moveTo>
                    <a:pt x="3895" y="300"/>
                  </a:moveTo>
                  <a:cubicBezTo>
                    <a:pt x="3911" y="300"/>
                    <a:pt x="3926" y="301"/>
                    <a:pt x="3942" y="301"/>
                  </a:cubicBezTo>
                  <a:cubicBezTo>
                    <a:pt x="4006" y="301"/>
                    <a:pt x="4077" y="307"/>
                    <a:pt x="4154" y="307"/>
                  </a:cubicBezTo>
                  <a:cubicBezTo>
                    <a:pt x="4507" y="326"/>
                    <a:pt x="4860" y="391"/>
                    <a:pt x="5207" y="493"/>
                  </a:cubicBezTo>
                  <a:cubicBezTo>
                    <a:pt x="6600" y="898"/>
                    <a:pt x="7524" y="1777"/>
                    <a:pt x="7813" y="2965"/>
                  </a:cubicBezTo>
                  <a:cubicBezTo>
                    <a:pt x="8128" y="4255"/>
                    <a:pt x="7640" y="5783"/>
                    <a:pt x="6606" y="6765"/>
                  </a:cubicBezTo>
                  <a:cubicBezTo>
                    <a:pt x="5910" y="7425"/>
                    <a:pt x="5072" y="7764"/>
                    <a:pt x="4176" y="7764"/>
                  </a:cubicBezTo>
                  <a:cubicBezTo>
                    <a:pt x="3817" y="7764"/>
                    <a:pt x="3448" y="7710"/>
                    <a:pt x="3076" y="7599"/>
                  </a:cubicBezTo>
                  <a:cubicBezTo>
                    <a:pt x="1464" y="7118"/>
                    <a:pt x="444" y="5886"/>
                    <a:pt x="367" y="4306"/>
                  </a:cubicBezTo>
                  <a:cubicBezTo>
                    <a:pt x="309" y="3196"/>
                    <a:pt x="713" y="2105"/>
                    <a:pt x="1490" y="1309"/>
                  </a:cubicBezTo>
                  <a:cubicBezTo>
                    <a:pt x="2127" y="665"/>
                    <a:pt x="2988" y="300"/>
                    <a:pt x="3895" y="300"/>
                  </a:cubicBezTo>
                  <a:close/>
                  <a:moveTo>
                    <a:pt x="3964" y="1"/>
                  </a:moveTo>
                  <a:cubicBezTo>
                    <a:pt x="2923" y="1"/>
                    <a:pt x="1996" y="373"/>
                    <a:pt x="1278" y="1097"/>
                  </a:cubicBezTo>
                  <a:cubicBezTo>
                    <a:pt x="437" y="1957"/>
                    <a:pt x="1" y="3125"/>
                    <a:pt x="65" y="4319"/>
                  </a:cubicBezTo>
                  <a:cubicBezTo>
                    <a:pt x="155" y="6033"/>
                    <a:pt x="1246" y="7362"/>
                    <a:pt x="2986" y="7882"/>
                  </a:cubicBezTo>
                  <a:cubicBezTo>
                    <a:pt x="3364" y="7997"/>
                    <a:pt x="3762" y="8055"/>
                    <a:pt x="4160" y="8055"/>
                  </a:cubicBezTo>
                  <a:cubicBezTo>
                    <a:pt x="5149" y="8055"/>
                    <a:pt x="6099" y="7670"/>
                    <a:pt x="6812" y="6977"/>
                  </a:cubicBezTo>
                  <a:cubicBezTo>
                    <a:pt x="7922" y="5924"/>
                    <a:pt x="8442" y="4281"/>
                    <a:pt x="8108" y="2894"/>
                  </a:cubicBezTo>
                  <a:cubicBezTo>
                    <a:pt x="7794" y="1597"/>
                    <a:pt x="6792" y="641"/>
                    <a:pt x="5290" y="204"/>
                  </a:cubicBezTo>
                  <a:cubicBezTo>
                    <a:pt x="4924" y="95"/>
                    <a:pt x="4546" y="31"/>
                    <a:pt x="4167" y="5"/>
                  </a:cubicBezTo>
                  <a:cubicBezTo>
                    <a:pt x="4099" y="2"/>
                    <a:pt x="4031" y="1"/>
                    <a:pt x="396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9" name="Google Shape;4498;p36">
              <a:extLst>
                <a:ext uri="{FF2B5EF4-FFF2-40B4-BE49-F238E27FC236}">
                  <a16:creationId xmlns:a16="http://schemas.microsoft.com/office/drawing/2014/main" id="{A37CB2D0-4B5F-F71C-B13F-BE8386D4F250}"/>
                </a:ext>
              </a:extLst>
            </p:cNvPr>
            <p:cNvSpPr/>
            <p:nvPr/>
          </p:nvSpPr>
          <p:spPr>
            <a:xfrm>
              <a:off x="7583536" y="3554652"/>
              <a:ext cx="124196" cy="121879"/>
            </a:xfrm>
            <a:custGeom>
              <a:avLst/>
              <a:gdLst/>
              <a:ahLst/>
              <a:cxnLst/>
              <a:rect l="l" t="t" r="r" b="b"/>
              <a:pathLst>
                <a:path w="4254" h="4175" extrusionOk="0">
                  <a:moveTo>
                    <a:pt x="3838" y="0"/>
                  </a:moveTo>
                  <a:cubicBezTo>
                    <a:pt x="1446" y="0"/>
                    <a:pt x="1" y="2119"/>
                    <a:pt x="107" y="4159"/>
                  </a:cubicBezTo>
                  <a:cubicBezTo>
                    <a:pt x="230" y="4170"/>
                    <a:pt x="354" y="4175"/>
                    <a:pt x="477" y="4175"/>
                  </a:cubicBezTo>
                  <a:cubicBezTo>
                    <a:pt x="1459" y="4175"/>
                    <a:pt x="2411" y="3836"/>
                    <a:pt x="3175" y="3209"/>
                  </a:cubicBezTo>
                  <a:cubicBezTo>
                    <a:pt x="4164" y="2432"/>
                    <a:pt x="4253" y="1167"/>
                    <a:pt x="4048" y="6"/>
                  </a:cubicBezTo>
                  <a:cubicBezTo>
                    <a:pt x="3977" y="2"/>
                    <a:pt x="3907" y="0"/>
                    <a:pt x="383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60" name="Google Shape;4499;p36">
              <a:extLst>
                <a:ext uri="{FF2B5EF4-FFF2-40B4-BE49-F238E27FC236}">
                  <a16:creationId xmlns:a16="http://schemas.microsoft.com/office/drawing/2014/main" id="{E88692FE-3A2F-DF2C-8EA5-13D7D9E6CD27}"/>
                </a:ext>
              </a:extLst>
            </p:cNvPr>
            <p:cNvSpPr/>
            <p:nvPr/>
          </p:nvSpPr>
          <p:spPr>
            <a:xfrm>
              <a:off x="7722877" y="3807555"/>
              <a:ext cx="102912" cy="190306"/>
            </a:xfrm>
            <a:custGeom>
              <a:avLst/>
              <a:gdLst/>
              <a:ahLst/>
              <a:cxnLst/>
              <a:rect l="l" t="t" r="r" b="b"/>
              <a:pathLst>
                <a:path w="3525" h="6519" extrusionOk="0">
                  <a:moveTo>
                    <a:pt x="2438" y="0"/>
                  </a:moveTo>
                  <a:cubicBezTo>
                    <a:pt x="1275" y="0"/>
                    <a:pt x="195" y="2689"/>
                    <a:pt x="65" y="4624"/>
                  </a:cubicBezTo>
                  <a:cubicBezTo>
                    <a:pt x="0" y="5677"/>
                    <a:pt x="212" y="6492"/>
                    <a:pt x="848" y="6518"/>
                  </a:cubicBezTo>
                  <a:cubicBezTo>
                    <a:pt x="858" y="6518"/>
                    <a:pt x="868" y="6518"/>
                    <a:pt x="878" y="6518"/>
                  </a:cubicBezTo>
                  <a:cubicBezTo>
                    <a:pt x="1617" y="6518"/>
                    <a:pt x="2266" y="5609"/>
                    <a:pt x="2690" y="4463"/>
                  </a:cubicBezTo>
                  <a:cubicBezTo>
                    <a:pt x="3364" y="2698"/>
                    <a:pt x="3525" y="374"/>
                    <a:pt x="2735" y="60"/>
                  </a:cubicBezTo>
                  <a:cubicBezTo>
                    <a:pt x="2636" y="19"/>
                    <a:pt x="2537" y="0"/>
                    <a:pt x="2438" y="0"/>
                  </a:cubicBezTo>
                  <a:close/>
                </a:path>
              </a:pathLst>
            </a:custGeom>
            <a:solidFill>
              <a:srgbClr val="FF5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61" name="Google Shape;4500;p36">
              <a:extLst>
                <a:ext uri="{FF2B5EF4-FFF2-40B4-BE49-F238E27FC236}">
                  <a16:creationId xmlns:a16="http://schemas.microsoft.com/office/drawing/2014/main" id="{3CB59962-3227-3323-18A0-99C6836AA118}"/>
                </a:ext>
              </a:extLst>
            </p:cNvPr>
            <p:cNvSpPr/>
            <p:nvPr/>
          </p:nvSpPr>
          <p:spPr>
            <a:xfrm>
              <a:off x="7715753" y="3799614"/>
              <a:ext cx="121276" cy="206099"/>
            </a:xfrm>
            <a:custGeom>
              <a:avLst/>
              <a:gdLst/>
              <a:ahLst/>
              <a:cxnLst/>
              <a:rect l="l" t="t" r="r" b="b"/>
              <a:pathLst>
                <a:path w="4154" h="7060" extrusionOk="0">
                  <a:moveTo>
                    <a:pt x="2684" y="544"/>
                  </a:moveTo>
                  <a:cubicBezTo>
                    <a:pt x="2748" y="544"/>
                    <a:pt x="2812" y="557"/>
                    <a:pt x="2876" y="582"/>
                  </a:cubicBezTo>
                  <a:cubicBezTo>
                    <a:pt x="3390" y="788"/>
                    <a:pt x="3383" y="2790"/>
                    <a:pt x="2684" y="4639"/>
                  </a:cubicBezTo>
                  <a:cubicBezTo>
                    <a:pt x="2248" y="5794"/>
                    <a:pt x="1658" y="6514"/>
                    <a:pt x="1126" y="6514"/>
                  </a:cubicBezTo>
                  <a:cubicBezTo>
                    <a:pt x="1117" y="6514"/>
                    <a:pt x="1107" y="6514"/>
                    <a:pt x="1098" y="6514"/>
                  </a:cubicBezTo>
                  <a:cubicBezTo>
                    <a:pt x="1002" y="6514"/>
                    <a:pt x="906" y="6469"/>
                    <a:pt x="841" y="6392"/>
                  </a:cubicBezTo>
                  <a:cubicBezTo>
                    <a:pt x="630" y="6161"/>
                    <a:pt x="540" y="5621"/>
                    <a:pt x="585" y="4909"/>
                  </a:cubicBezTo>
                  <a:cubicBezTo>
                    <a:pt x="687" y="3355"/>
                    <a:pt x="1458" y="1205"/>
                    <a:pt x="2331" y="659"/>
                  </a:cubicBezTo>
                  <a:cubicBezTo>
                    <a:pt x="2433" y="589"/>
                    <a:pt x="2555" y="550"/>
                    <a:pt x="2684" y="544"/>
                  </a:cubicBezTo>
                  <a:close/>
                  <a:moveTo>
                    <a:pt x="2685" y="0"/>
                  </a:moveTo>
                  <a:cubicBezTo>
                    <a:pt x="2472" y="0"/>
                    <a:pt x="2254" y="67"/>
                    <a:pt x="2042" y="197"/>
                  </a:cubicBezTo>
                  <a:cubicBezTo>
                    <a:pt x="989" y="858"/>
                    <a:pt x="155" y="3150"/>
                    <a:pt x="39" y="4877"/>
                  </a:cubicBezTo>
                  <a:cubicBezTo>
                    <a:pt x="0" y="5493"/>
                    <a:pt x="33" y="6321"/>
                    <a:pt x="437" y="6758"/>
                  </a:cubicBezTo>
                  <a:cubicBezTo>
                    <a:pt x="597" y="6944"/>
                    <a:pt x="835" y="7053"/>
                    <a:pt x="1079" y="7059"/>
                  </a:cubicBezTo>
                  <a:lnTo>
                    <a:pt x="1124" y="7059"/>
                  </a:lnTo>
                  <a:cubicBezTo>
                    <a:pt x="1907" y="7059"/>
                    <a:pt x="2658" y="6250"/>
                    <a:pt x="3191" y="4832"/>
                  </a:cubicBezTo>
                  <a:cubicBezTo>
                    <a:pt x="3826" y="3156"/>
                    <a:pt x="4154" y="505"/>
                    <a:pt x="3082" y="82"/>
                  </a:cubicBezTo>
                  <a:cubicBezTo>
                    <a:pt x="2952" y="27"/>
                    <a:pt x="2819" y="0"/>
                    <a:pt x="2685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62" name="Google Shape;4501;p36">
              <a:extLst>
                <a:ext uri="{FF2B5EF4-FFF2-40B4-BE49-F238E27FC236}">
                  <a16:creationId xmlns:a16="http://schemas.microsoft.com/office/drawing/2014/main" id="{58485F6B-BCBF-B529-83B5-24CF870EAB1D}"/>
                </a:ext>
              </a:extLst>
            </p:cNvPr>
            <p:cNvSpPr/>
            <p:nvPr/>
          </p:nvSpPr>
          <p:spPr>
            <a:xfrm>
              <a:off x="7722877" y="3931014"/>
              <a:ext cx="78564" cy="66851"/>
            </a:xfrm>
            <a:custGeom>
              <a:avLst/>
              <a:gdLst/>
              <a:ahLst/>
              <a:cxnLst/>
              <a:rect l="l" t="t" r="r" b="b"/>
              <a:pathLst>
                <a:path w="2691" h="2290" extrusionOk="0">
                  <a:moveTo>
                    <a:pt x="1648" y="0"/>
                  </a:moveTo>
                  <a:cubicBezTo>
                    <a:pt x="1088" y="0"/>
                    <a:pt x="541" y="177"/>
                    <a:pt x="65" y="395"/>
                  </a:cubicBezTo>
                  <a:cubicBezTo>
                    <a:pt x="0" y="1448"/>
                    <a:pt x="212" y="2263"/>
                    <a:pt x="848" y="2289"/>
                  </a:cubicBezTo>
                  <a:cubicBezTo>
                    <a:pt x="858" y="2289"/>
                    <a:pt x="868" y="2289"/>
                    <a:pt x="878" y="2289"/>
                  </a:cubicBezTo>
                  <a:cubicBezTo>
                    <a:pt x="1617" y="2289"/>
                    <a:pt x="2266" y="1380"/>
                    <a:pt x="2690" y="234"/>
                  </a:cubicBezTo>
                  <a:cubicBezTo>
                    <a:pt x="2347" y="68"/>
                    <a:pt x="1995" y="0"/>
                    <a:pt x="1648" y="0"/>
                  </a:cubicBezTo>
                  <a:close/>
                </a:path>
              </a:pathLst>
            </a:custGeom>
            <a:solidFill>
              <a:srgbClr val="FAA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63" name="Google Shape;4502;p36">
              <a:extLst>
                <a:ext uri="{FF2B5EF4-FFF2-40B4-BE49-F238E27FC236}">
                  <a16:creationId xmlns:a16="http://schemas.microsoft.com/office/drawing/2014/main" id="{BEE25E4C-DC91-31A5-DD63-6AA8F41B4E90}"/>
                </a:ext>
              </a:extLst>
            </p:cNvPr>
            <p:cNvSpPr/>
            <p:nvPr/>
          </p:nvSpPr>
          <p:spPr>
            <a:xfrm>
              <a:off x="7718381" y="3925730"/>
              <a:ext cx="89045" cy="77360"/>
            </a:xfrm>
            <a:custGeom>
              <a:avLst/>
              <a:gdLst/>
              <a:ahLst/>
              <a:cxnLst/>
              <a:rect l="l" t="t" r="r" b="b"/>
              <a:pathLst>
                <a:path w="3050" h="2650" extrusionOk="0">
                  <a:moveTo>
                    <a:pt x="1801" y="360"/>
                  </a:moveTo>
                  <a:cubicBezTo>
                    <a:pt x="2089" y="360"/>
                    <a:pt x="2360" y="411"/>
                    <a:pt x="2613" y="512"/>
                  </a:cubicBezTo>
                  <a:cubicBezTo>
                    <a:pt x="2164" y="1629"/>
                    <a:pt x="1579" y="2283"/>
                    <a:pt x="1034" y="2283"/>
                  </a:cubicBezTo>
                  <a:lnTo>
                    <a:pt x="1002" y="2283"/>
                  </a:lnTo>
                  <a:cubicBezTo>
                    <a:pt x="880" y="2283"/>
                    <a:pt x="758" y="2226"/>
                    <a:pt x="681" y="2136"/>
                  </a:cubicBezTo>
                  <a:cubicBezTo>
                    <a:pt x="463" y="1892"/>
                    <a:pt x="360" y="1385"/>
                    <a:pt x="392" y="698"/>
                  </a:cubicBezTo>
                  <a:lnTo>
                    <a:pt x="398" y="698"/>
                  </a:lnTo>
                  <a:cubicBezTo>
                    <a:pt x="908" y="472"/>
                    <a:pt x="1374" y="360"/>
                    <a:pt x="1801" y="360"/>
                  </a:cubicBezTo>
                  <a:close/>
                  <a:moveTo>
                    <a:pt x="1802" y="1"/>
                  </a:moveTo>
                  <a:cubicBezTo>
                    <a:pt x="1290" y="1"/>
                    <a:pt x="735" y="139"/>
                    <a:pt x="142" y="415"/>
                  </a:cubicBezTo>
                  <a:cubicBezTo>
                    <a:pt x="84" y="441"/>
                    <a:pt x="45" y="499"/>
                    <a:pt x="39" y="563"/>
                  </a:cubicBezTo>
                  <a:cubicBezTo>
                    <a:pt x="0" y="1160"/>
                    <a:pt x="32" y="1963"/>
                    <a:pt x="411" y="2380"/>
                  </a:cubicBezTo>
                  <a:cubicBezTo>
                    <a:pt x="559" y="2547"/>
                    <a:pt x="771" y="2643"/>
                    <a:pt x="995" y="2649"/>
                  </a:cubicBezTo>
                  <a:lnTo>
                    <a:pt x="1034" y="2649"/>
                  </a:lnTo>
                  <a:cubicBezTo>
                    <a:pt x="1778" y="2649"/>
                    <a:pt x="2497" y="1866"/>
                    <a:pt x="3017" y="480"/>
                  </a:cubicBezTo>
                  <a:cubicBezTo>
                    <a:pt x="3049" y="390"/>
                    <a:pt x="3011" y="294"/>
                    <a:pt x="2927" y="255"/>
                  </a:cubicBezTo>
                  <a:cubicBezTo>
                    <a:pt x="2580" y="86"/>
                    <a:pt x="2205" y="1"/>
                    <a:pt x="180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4" name="Google Shape;4503;p36">
              <a:extLst>
                <a:ext uri="{FF2B5EF4-FFF2-40B4-BE49-F238E27FC236}">
                  <a16:creationId xmlns:a16="http://schemas.microsoft.com/office/drawing/2014/main" id="{8A82E120-AF5E-4793-ED4D-D4588CA5BCA6}"/>
                </a:ext>
              </a:extLst>
            </p:cNvPr>
            <p:cNvSpPr/>
            <p:nvPr/>
          </p:nvSpPr>
          <p:spPr>
            <a:xfrm>
              <a:off x="8061698" y="3927569"/>
              <a:ext cx="118853" cy="65742"/>
            </a:xfrm>
            <a:custGeom>
              <a:avLst/>
              <a:gdLst/>
              <a:ahLst/>
              <a:cxnLst/>
              <a:rect l="l" t="t" r="r" b="b"/>
              <a:pathLst>
                <a:path w="4071" h="2252" extrusionOk="0">
                  <a:moveTo>
                    <a:pt x="1337" y="1"/>
                  </a:moveTo>
                  <a:cubicBezTo>
                    <a:pt x="736" y="1"/>
                    <a:pt x="274" y="200"/>
                    <a:pt x="167" y="558"/>
                  </a:cubicBezTo>
                  <a:cubicBezTo>
                    <a:pt x="0" y="1091"/>
                    <a:pt x="713" y="1778"/>
                    <a:pt x="1746" y="2092"/>
                  </a:cubicBezTo>
                  <a:cubicBezTo>
                    <a:pt x="2093" y="2200"/>
                    <a:pt x="2433" y="2252"/>
                    <a:pt x="2737" y="2252"/>
                  </a:cubicBezTo>
                  <a:cubicBezTo>
                    <a:pt x="3336" y="2252"/>
                    <a:pt x="3799" y="2054"/>
                    <a:pt x="3910" y="1701"/>
                  </a:cubicBezTo>
                  <a:cubicBezTo>
                    <a:pt x="4070" y="1168"/>
                    <a:pt x="3364" y="481"/>
                    <a:pt x="2331" y="160"/>
                  </a:cubicBezTo>
                  <a:cubicBezTo>
                    <a:pt x="1983" y="52"/>
                    <a:pt x="1642" y="1"/>
                    <a:pt x="1337" y="1"/>
                  </a:cubicBezTo>
                  <a:close/>
                </a:path>
              </a:pathLst>
            </a:custGeom>
            <a:solidFill>
              <a:srgbClr val="FD6A5D">
                <a:alpha val="541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5" name="Google Shape;4504;p36">
              <a:extLst>
                <a:ext uri="{FF2B5EF4-FFF2-40B4-BE49-F238E27FC236}">
                  <a16:creationId xmlns:a16="http://schemas.microsoft.com/office/drawing/2014/main" id="{91564394-947E-04BD-5023-861A4308BA94}"/>
                </a:ext>
              </a:extLst>
            </p:cNvPr>
            <p:cNvSpPr/>
            <p:nvPr/>
          </p:nvSpPr>
          <p:spPr>
            <a:xfrm>
              <a:off x="7471578" y="3755999"/>
              <a:ext cx="119028" cy="65654"/>
            </a:xfrm>
            <a:custGeom>
              <a:avLst/>
              <a:gdLst/>
              <a:ahLst/>
              <a:cxnLst/>
              <a:rect l="l" t="t" r="r" b="b"/>
              <a:pathLst>
                <a:path w="4077" h="2249" extrusionOk="0">
                  <a:moveTo>
                    <a:pt x="1339" y="0"/>
                  </a:moveTo>
                  <a:cubicBezTo>
                    <a:pt x="741" y="0"/>
                    <a:pt x="278" y="195"/>
                    <a:pt x="167" y="548"/>
                  </a:cubicBezTo>
                  <a:cubicBezTo>
                    <a:pt x="0" y="1088"/>
                    <a:pt x="713" y="1775"/>
                    <a:pt x="1746" y="2089"/>
                  </a:cubicBezTo>
                  <a:cubicBezTo>
                    <a:pt x="2095" y="2197"/>
                    <a:pt x="2436" y="2249"/>
                    <a:pt x="2741" y="2249"/>
                  </a:cubicBezTo>
                  <a:cubicBezTo>
                    <a:pt x="3342" y="2249"/>
                    <a:pt x="3803" y="2051"/>
                    <a:pt x="3909" y="1697"/>
                  </a:cubicBezTo>
                  <a:cubicBezTo>
                    <a:pt x="4076" y="1165"/>
                    <a:pt x="3364" y="471"/>
                    <a:pt x="2330" y="157"/>
                  </a:cubicBezTo>
                  <a:cubicBezTo>
                    <a:pt x="1984" y="51"/>
                    <a:pt x="1644" y="0"/>
                    <a:pt x="1339" y="0"/>
                  </a:cubicBezTo>
                  <a:close/>
                </a:path>
              </a:pathLst>
            </a:custGeom>
            <a:solidFill>
              <a:srgbClr val="FD6A5D">
                <a:alpha val="541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6" name="Google Shape;4505;p36">
              <a:extLst>
                <a:ext uri="{FF2B5EF4-FFF2-40B4-BE49-F238E27FC236}">
                  <a16:creationId xmlns:a16="http://schemas.microsoft.com/office/drawing/2014/main" id="{D7161B8F-2590-EEE3-311E-5A15FDCAAF73}"/>
                </a:ext>
              </a:extLst>
            </p:cNvPr>
            <p:cNvSpPr/>
            <p:nvPr/>
          </p:nvSpPr>
          <p:spPr>
            <a:xfrm>
              <a:off x="7709127" y="3420274"/>
              <a:ext cx="123232" cy="63873"/>
            </a:xfrm>
            <a:custGeom>
              <a:avLst/>
              <a:gdLst/>
              <a:ahLst/>
              <a:cxnLst/>
              <a:rect l="l" t="t" r="r" b="b"/>
              <a:pathLst>
                <a:path w="4221" h="2188" extrusionOk="0">
                  <a:moveTo>
                    <a:pt x="2115" y="1"/>
                  </a:moveTo>
                  <a:cubicBezTo>
                    <a:pt x="1231" y="1"/>
                    <a:pt x="0" y="727"/>
                    <a:pt x="208" y="1187"/>
                  </a:cubicBezTo>
                  <a:cubicBezTo>
                    <a:pt x="245" y="1270"/>
                    <a:pt x="357" y="1287"/>
                    <a:pt x="536" y="1287"/>
                  </a:cubicBezTo>
                  <a:cubicBezTo>
                    <a:pt x="675" y="1287"/>
                    <a:pt x="853" y="1277"/>
                    <a:pt x="1069" y="1277"/>
                  </a:cubicBezTo>
                  <a:cubicBezTo>
                    <a:pt x="1359" y="1277"/>
                    <a:pt x="1717" y="1296"/>
                    <a:pt x="2134" y="1386"/>
                  </a:cubicBezTo>
                  <a:cubicBezTo>
                    <a:pt x="3172" y="1612"/>
                    <a:pt x="3251" y="2188"/>
                    <a:pt x="3637" y="2188"/>
                  </a:cubicBezTo>
                  <a:cubicBezTo>
                    <a:pt x="3669" y="2188"/>
                    <a:pt x="3702" y="2184"/>
                    <a:pt x="3739" y="2176"/>
                  </a:cubicBezTo>
                  <a:cubicBezTo>
                    <a:pt x="4220" y="2060"/>
                    <a:pt x="3373" y="404"/>
                    <a:pt x="2532" y="70"/>
                  </a:cubicBezTo>
                  <a:cubicBezTo>
                    <a:pt x="2409" y="22"/>
                    <a:pt x="2268" y="1"/>
                    <a:pt x="2115" y="1"/>
                  </a:cubicBezTo>
                  <a:close/>
                </a:path>
              </a:pathLst>
            </a:custGeom>
            <a:solidFill>
              <a:srgbClr val="7F33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7" name="Google Shape;4506;p36">
              <a:extLst>
                <a:ext uri="{FF2B5EF4-FFF2-40B4-BE49-F238E27FC236}">
                  <a16:creationId xmlns:a16="http://schemas.microsoft.com/office/drawing/2014/main" id="{C221F7DE-75D0-AB8E-F047-DC56F2133608}"/>
                </a:ext>
              </a:extLst>
            </p:cNvPr>
            <p:cNvSpPr/>
            <p:nvPr/>
          </p:nvSpPr>
          <p:spPr>
            <a:xfrm>
              <a:off x="7704689" y="3412333"/>
              <a:ext cx="126911" cy="79725"/>
            </a:xfrm>
            <a:custGeom>
              <a:avLst/>
              <a:gdLst/>
              <a:ahLst/>
              <a:cxnLst/>
              <a:rect l="l" t="t" r="r" b="b"/>
              <a:pathLst>
                <a:path w="4347" h="2731" extrusionOk="0">
                  <a:moveTo>
                    <a:pt x="2268" y="549"/>
                  </a:moveTo>
                  <a:cubicBezTo>
                    <a:pt x="2385" y="549"/>
                    <a:pt x="2492" y="565"/>
                    <a:pt x="2581" y="599"/>
                  </a:cubicBezTo>
                  <a:cubicBezTo>
                    <a:pt x="3172" y="836"/>
                    <a:pt x="3730" y="1851"/>
                    <a:pt x="3750" y="2184"/>
                  </a:cubicBezTo>
                  <a:cubicBezTo>
                    <a:pt x="3679" y="2146"/>
                    <a:pt x="3615" y="2095"/>
                    <a:pt x="3557" y="2030"/>
                  </a:cubicBezTo>
                  <a:cubicBezTo>
                    <a:pt x="3223" y="1703"/>
                    <a:pt x="2800" y="1478"/>
                    <a:pt x="2337" y="1388"/>
                  </a:cubicBezTo>
                  <a:cubicBezTo>
                    <a:pt x="1971" y="1311"/>
                    <a:pt x="1593" y="1273"/>
                    <a:pt x="1214" y="1273"/>
                  </a:cubicBezTo>
                  <a:cubicBezTo>
                    <a:pt x="1092" y="1273"/>
                    <a:pt x="983" y="1279"/>
                    <a:pt x="880" y="1286"/>
                  </a:cubicBezTo>
                  <a:lnTo>
                    <a:pt x="636" y="1286"/>
                  </a:lnTo>
                  <a:cubicBezTo>
                    <a:pt x="707" y="1183"/>
                    <a:pt x="803" y="1087"/>
                    <a:pt x="906" y="1016"/>
                  </a:cubicBezTo>
                  <a:cubicBezTo>
                    <a:pt x="1269" y="759"/>
                    <a:pt x="1839" y="549"/>
                    <a:pt x="2268" y="549"/>
                  </a:cubicBezTo>
                  <a:close/>
                  <a:moveTo>
                    <a:pt x="2265" y="1"/>
                  </a:moveTo>
                  <a:cubicBezTo>
                    <a:pt x="1545" y="1"/>
                    <a:pt x="695" y="417"/>
                    <a:pt x="328" y="804"/>
                  </a:cubicBezTo>
                  <a:cubicBezTo>
                    <a:pt x="1" y="1151"/>
                    <a:pt x="52" y="1433"/>
                    <a:pt x="116" y="1575"/>
                  </a:cubicBezTo>
                  <a:cubicBezTo>
                    <a:pt x="213" y="1792"/>
                    <a:pt x="425" y="1830"/>
                    <a:pt x="687" y="1830"/>
                  </a:cubicBezTo>
                  <a:cubicBezTo>
                    <a:pt x="757" y="1830"/>
                    <a:pt x="830" y="1828"/>
                    <a:pt x="906" y="1825"/>
                  </a:cubicBezTo>
                  <a:cubicBezTo>
                    <a:pt x="996" y="1820"/>
                    <a:pt x="1087" y="1817"/>
                    <a:pt x="1177" y="1817"/>
                  </a:cubicBezTo>
                  <a:cubicBezTo>
                    <a:pt x="1529" y="1817"/>
                    <a:pt x="1881" y="1856"/>
                    <a:pt x="2228" y="1928"/>
                  </a:cubicBezTo>
                  <a:cubicBezTo>
                    <a:pt x="2594" y="1992"/>
                    <a:pt x="2934" y="2172"/>
                    <a:pt x="3197" y="2435"/>
                  </a:cubicBezTo>
                  <a:cubicBezTo>
                    <a:pt x="3352" y="2570"/>
                    <a:pt x="3525" y="2730"/>
                    <a:pt x="3782" y="2730"/>
                  </a:cubicBezTo>
                  <a:cubicBezTo>
                    <a:pt x="3839" y="2730"/>
                    <a:pt x="3897" y="2724"/>
                    <a:pt x="3955" y="2711"/>
                  </a:cubicBezTo>
                  <a:cubicBezTo>
                    <a:pt x="4154" y="2659"/>
                    <a:pt x="4302" y="2480"/>
                    <a:pt x="4302" y="2268"/>
                  </a:cubicBezTo>
                  <a:cubicBezTo>
                    <a:pt x="4347" y="1645"/>
                    <a:pt x="3563" y="400"/>
                    <a:pt x="2787" y="92"/>
                  </a:cubicBezTo>
                  <a:cubicBezTo>
                    <a:pt x="2628" y="28"/>
                    <a:pt x="2451" y="1"/>
                    <a:pt x="226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8" name="Google Shape;4507;p36">
              <a:extLst>
                <a:ext uri="{FF2B5EF4-FFF2-40B4-BE49-F238E27FC236}">
                  <a16:creationId xmlns:a16="http://schemas.microsoft.com/office/drawing/2014/main" id="{C2B20736-DC5D-05CC-2801-57230E7C4484}"/>
                </a:ext>
              </a:extLst>
            </p:cNvPr>
            <p:cNvSpPr/>
            <p:nvPr/>
          </p:nvSpPr>
          <p:spPr>
            <a:xfrm>
              <a:off x="8093519" y="3522539"/>
              <a:ext cx="114766" cy="71492"/>
            </a:xfrm>
            <a:custGeom>
              <a:avLst/>
              <a:gdLst/>
              <a:ahLst/>
              <a:cxnLst/>
              <a:rect l="l" t="t" r="r" b="b"/>
              <a:pathLst>
                <a:path w="3931" h="2449" extrusionOk="0">
                  <a:moveTo>
                    <a:pt x="1869" y="0"/>
                  </a:moveTo>
                  <a:cubicBezTo>
                    <a:pt x="1026" y="0"/>
                    <a:pt x="1" y="475"/>
                    <a:pt x="117" y="907"/>
                  </a:cubicBezTo>
                  <a:cubicBezTo>
                    <a:pt x="181" y="1150"/>
                    <a:pt x="913" y="990"/>
                    <a:pt x="1985" y="1414"/>
                  </a:cubicBezTo>
                  <a:cubicBezTo>
                    <a:pt x="3025" y="1827"/>
                    <a:pt x="2952" y="2448"/>
                    <a:pt x="3402" y="2448"/>
                  </a:cubicBezTo>
                  <a:cubicBezTo>
                    <a:pt x="3413" y="2448"/>
                    <a:pt x="3424" y="2448"/>
                    <a:pt x="3436" y="2447"/>
                  </a:cubicBezTo>
                  <a:cubicBezTo>
                    <a:pt x="3930" y="2415"/>
                    <a:pt x="3365" y="643"/>
                    <a:pt x="2589" y="168"/>
                  </a:cubicBezTo>
                  <a:cubicBezTo>
                    <a:pt x="2398" y="50"/>
                    <a:pt x="2143" y="0"/>
                    <a:pt x="1869" y="0"/>
                  </a:cubicBezTo>
                  <a:close/>
                </a:path>
              </a:pathLst>
            </a:custGeom>
            <a:solidFill>
              <a:srgbClr val="7F33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9" name="Google Shape;4508;p36">
              <a:extLst>
                <a:ext uri="{FF2B5EF4-FFF2-40B4-BE49-F238E27FC236}">
                  <a16:creationId xmlns:a16="http://schemas.microsoft.com/office/drawing/2014/main" id="{E27CC81F-00CF-85C3-4949-05D8DD40ABCE}"/>
                </a:ext>
              </a:extLst>
            </p:cNvPr>
            <p:cNvSpPr/>
            <p:nvPr/>
          </p:nvSpPr>
          <p:spPr>
            <a:xfrm>
              <a:off x="8087943" y="3514423"/>
              <a:ext cx="122969" cy="87636"/>
            </a:xfrm>
            <a:custGeom>
              <a:avLst/>
              <a:gdLst/>
              <a:ahLst/>
              <a:cxnLst/>
              <a:rect l="l" t="t" r="r" b="b"/>
              <a:pathLst>
                <a:path w="4212" h="3002" extrusionOk="0">
                  <a:moveTo>
                    <a:pt x="2064" y="548"/>
                  </a:moveTo>
                  <a:cubicBezTo>
                    <a:pt x="2287" y="548"/>
                    <a:pt x="2489" y="587"/>
                    <a:pt x="2632" y="677"/>
                  </a:cubicBezTo>
                  <a:cubicBezTo>
                    <a:pt x="3190" y="1024"/>
                    <a:pt x="3576" y="2109"/>
                    <a:pt x="3543" y="2443"/>
                  </a:cubicBezTo>
                  <a:cubicBezTo>
                    <a:pt x="3473" y="2391"/>
                    <a:pt x="3422" y="2334"/>
                    <a:pt x="3377" y="2263"/>
                  </a:cubicBezTo>
                  <a:cubicBezTo>
                    <a:pt x="3094" y="1884"/>
                    <a:pt x="2715" y="1595"/>
                    <a:pt x="2272" y="1435"/>
                  </a:cubicBezTo>
                  <a:cubicBezTo>
                    <a:pt x="1817" y="1262"/>
                    <a:pt x="1335" y="1146"/>
                    <a:pt x="854" y="1095"/>
                  </a:cubicBezTo>
                  <a:cubicBezTo>
                    <a:pt x="770" y="1082"/>
                    <a:pt x="674" y="1069"/>
                    <a:pt x="603" y="1056"/>
                  </a:cubicBezTo>
                  <a:cubicBezTo>
                    <a:pt x="693" y="960"/>
                    <a:pt x="802" y="876"/>
                    <a:pt x="924" y="825"/>
                  </a:cubicBezTo>
                  <a:cubicBezTo>
                    <a:pt x="1247" y="660"/>
                    <a:pt x="1686" y="548"/>
                    <a:pt x="2064" y="548"/>
                  </a:cubicBezTo>
                  <a:close/>
                  <a:moveTo>
                    <a:pt x="2064" y="0"/>
                  </a:moveTo>
                  <a:cubicBezTo>
                    <a:pt x="1443" y="0"/>
                    <a:pt x="770" y="232"/>
                    <a:pt x="404" y="504"/>
                  </a:cubicBezTo>
                  <a:cubicBezTo>
                    <a:pt x="0" y="806"/>
                    <a:pt x="6" y="1101"/>
                    <a:pt x="45" y="1255"/>
                  </a:cubicBezTo>
                  <a:cubicBezTo>
                    <a:pt x="128" y="1544"/>
                    <a:pt x="430" y="1583"/>
                    <a:pt x="783" y="1627"/>
                  </a:cubicBezTo>
                  <a:cubicBezTo>
                    <a:pt x="1226" y="1679"/>
                    <a:pt x="1663" y="1782"/>
                    <a:pt x="2073" y="1936"/>
                  </a:cubicBezTo>
                  <a:cubicBezTo>
                    <a:pt x="2427" y="2064"/>
                    <a:pt x="2735" y="2295"/>
                    <a:pt x="2953" y="2597"/>
                  </a:cubicBezTo>
                  <a:cubicBezTo>
                    <a:pt x="3094" y="2789"/>
                    <a:pt x="3261" y="3001"/>
                    <a:pt x="3595" y="3001"/>
                  </a:cubicBezTo>
                  <a:lnTo>
                    <a:pt x="3653" y="2988"/>
                  </a:lnTo>
                  <a:cubicBezTo>
                    <a:pt x="3858" y="2976"/>
                    <a:pt x="4031" y="2821"/>
                    <a:pt x="4063" y="2616"/>
                  </a:cubicBezTo>
                  <a:cubicBezTo>
                    <a:pt x="4211" y="2019"/>
                    <a:pt x="3633" y="645"/>
                    <a:pt x="2927" y="209"/>
                  </a:cubicBezTo>
                  <a:cubicBezTo>
                    <a:pt x="2686" y="61"/>
                    <a:pt x="2382" y="0"/>
                    <a:pt x="2064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0" name="Google Shape;4509;p36">
              <a:extLst>
                <a:ext uri="{FF2B5EF4-FFF2-40B4-BE49-F238E27FC236}">
                  <a16:creationId xmlns:a16="http://schemas.microsoft.com/office/drawing/2014/main" id="{9BC3E014-6AFB-E17F-6E30-B894B4A9641F}"/>
                </a:ext>
              </a:extLst>
            </p:cNvPr>
            <p:cNvSpPr/>
            <p:nvPr/>
          </p:nvSpPr>
          <p:spPr>
            <a:xfrm>
              <a:off x="8049144" y="3385154"/>
              <a:ext cx="271776" cy="89212"/>
            </a:xfrm>
            <a:custGeom>
              <a:avLst/>
              <a:gdLst/>
              <a:ahLst/>
              <a:cxnLst/>
              <a:rect l="l" t="t" r="r" b="b"/>
              <a:pathLst>
                <a:path w="9309" h="3056" extrusionOk="0">
                  <a:moveTo>
                    <a:pt x="133" y="1"/>
                  </a:moveTo>
                  <a:cubicBezTo>
                    <a:pt x="61" y="1"/>
                    <a:pt x="12" y="18"/>
                    <a:pt x="7" y="41"/>
                  </a:cubicBezTo>
                  <a:cubicBezTo>
                    <a:pt x="0" y="66"/>
                    <a:pt x="64" y="92"/>
                    <a:pt x="154" y="111"/>
                  </a:cubicBezTo>
                  <a:cubicBezTo>
                    <a:pt x="931" y="240"/>
                    <a:pt x="1695" y="413"/>
                    <a:pt x="2452" y="625"/>
                  </a:cubicBezTo>
                  <a:cubicBezTo>
                    <a:pt x="3210" y="837"/>
                    <a:pt x="3955" y="1087"/>
                    <a:pt x="4693" y="1344"/>
                  </a:cubicBezTo>
                  <a:cubicBezTo>
                    <a:pt x="5437" y="1601"/>
                    <a:pt x="6163" y="1870"/>
                    <a:pt x="6901" y="2172"/>
                  </a:cubicBezTo>
                  <a:lnTo>
                    <a:pt x="9096" y="3038"/>
                  </a:lnTo>
                  <a:cubicBezTo>
                    <a:pt x="9144" y="3049"/>
                    <a:pt x="9191" y="3055"/>
                    <a:pt x="9226" y="3055"/>
                  </a:cubicBezTo>
                  <a:cubicBezTo>
                    <a:pt x="9257" y="3055"/>
                    <a:pt x="9280" y="3050"/>
                    <a:pt x="9289" y="3038"/>
                  </a:cubicBezTo>
                  <a:cubicBezTo>
                    <a:pt x="9308" y="3013"/>
                    <a:pt x="9244" y="2949"/>
                    <a:pt x="9148" y="2904"/>
                  </a:cubicBezTo>
                  <a:cubicBezTo>
                    <a:pt x="8442" y="2563"/>
                    <a:pt x="7723" y="2223"/>
                    <a:pt x="6997" y="1915"/>
                  </a:cubicBezTo>
                  <a:cubicBezTo>
                    <a:pt x="6272" y="1607"/>
                    <a:pt x="5540" y="1305"/>
                    <a:pt x="4789" y="1048"/>
                  </a:cubicBezTo>
                  <a:cubicBezTo>
                    <a:pt x="4044" y="792"/>
                    <a:pt x="3281" y="567"/>
                    <a:pt x="2510" y="387"/>
                  </a:cubicBezTo>
                  <a:cubicBezTo>
                    <a:pt x="1740" y="201"/>
                    <a:pt x="957" y="79"/>
                    <a:pt x="167" y="2"/>
                  </a:cubicBezTo>
                  <a:cubicBezTo>
                    <a:pt x="155" y="1"/>
                    <a:pt x="144" y="1"/>
                    <a:pt x="133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1" name="Google Shape;4510;p36">
              <a:extLst>
                <a:ext uri="{FF2B5EF4-FFF2-40B4-BE49-F238E27FC236}">
                  <a16:creationId xmlns:a16="http://schemas.microsoft.com/office/drawing/2014/main" id="{3433F951-B327-5601-F644-5B1ECF076FA8}"/>
                </a:ext>
              </a:extLst>
            </p:cNvPr>
            <p:cNvSpPr/>
            <p:nvPr/>
          </p:nvSpPr>
          <p:spPr>
            <a:xfrm>
              <a:off x="8245355" y="3518014"/>
              <a:ext cx="110766" cy="282350"/>
            </a:xfrm>
            <a:custGeom>
              <a:avLst/>
              <a:gdLst/>
              <a:ahLst/>
              <a:cxnLst/>
              <a:rect l="l" t="t" r="r" b="b"/>
              <a:pathLst>
                <a:path w="3794" h="9672" extrusionOk="0">
                  <a:moveTo>
                    <a:pt x="3755" y="1"/>
                  </a:moveTo>
                  <a:cubicBezTo>
                    <a:pt x="3722" y="1"/>
                    <a:pt x="3676" y="75"/>
                    <a:pt x="3646" y="176"/>
                  </a:cubicBezTo>
                  <a:cubicBezTo>
                    <a:pt x="3409" y="972"/>
                    <a:pt x="3146" y="1768"/>
                    <a:pt x="2882" y="2557"/>
                  </a:cubicBezTo>
                  <a:cubicBezTo>
                    <a:pt x="2619" y="3347"/>
                    <a:pt x="2330" y="4124"/>
                    <a:pt x="2035" y="4907"/>
                  </a:cubicBezTo>
                  <a:cubicBezTo>
                    <a:pt x="1740" y="5683"/>
                    <a:pt x="1425" y="6441"/>
                    <a:pt x="1098" y="7224"/>
                  </a:cubicBezTo>
                  <a:cubicBezTo>
                    <a:pt x="771" y="8001"/>
                    <a:pt x="424" y="8752"/>
                    <a:pt x="64" y="9503"/>
                  </a:cubicBezTo>
                  <a:cubicBezTo>
                    <a:pt x="26" y="9580"/>
                    <a:pt x="0" y="9650"/>
                    <a:pt x="19" y="9670"/>
                  </a:cubicBezTo>
                  <a:cubicBezTo>
                    <a:pt x="21" y="9671"/>
                    <a:pt x="24" y="9672"/>
                    <a:pt x="26" y="9672"/>
                  </a:cubicBezTo>
                  <a:cubicBezTo>
                    <a:pt x="49" y="9672"/>
                    <a:pt x="95" y="9623"/>
                    <a:pt x="135" y="9548"/>
                  </a:cubicBezTo>
                  <a:cubicBezTo>
                    <a:pt x="546" y="8822"/>
                    <a:pt x="944" y="8078"/>
                    <a:pt x="1303" y="7320"/>
                  </a:cubicBezTo>
                  <a:cubicBezTo>
                    <a:pt x="1663" y="6563"/>
                    <a:pt x="2003" y="5799"/>
                    <a:pt x="2305" y="5016"/>
                  </a:cubicBezTo>
                  <a:cubicBezTo>
                    <a:pt x="2606" y="4233"/>
                    <a:pt x="2882" y="3437"/>
                    <a:pt x="3126" y="2634"/>
                  </a:cubicBezTo>
                  <a:cubicBezTo>
                    <a:pt x="3370" y="1838"/>
                    <a:pt x="3582" y="1023"/>
                    <a:pt x="3762" y="208"/>
                  </a:cubicBezTo>
                  <a:cubicBezTo>
                    <a:pt x="3794" y="105"/>
                    <a:pt x="3794" y="22"/>
                    <a:pt x="3762" y="2"/>
                  </a:cubicBezTo>
                  <a:cubicBezTo>
                    <a:pt x="3760" y="1"/>
                    <a:pt x="3757" y="1"/>
                    <a:pt x="375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2" name="Google Shape;4511;p36">
              <a:extLst>
                <a:ext uri="{FF2B5EF4-FFF2-40B4-BE49-F238E27FC236}">
                  <a16:creationId xmlns:a16="http://schemas.microsoft.com/office/drawing/2014/main" id="{CD60DC41-ACAF-447D-2F99-BDF53D688745}"/>
                </a:ext>
              </a:extLst>
            </p:cNvPr>
            <p:cNvSpPr/>
            <p:nvPr/>
          </p:nvSpPr>
          <p:spPr>
            <a:xfrm>
              <a:off x="8185946" y="3845507"/>
              <a:ext cx="35822" cy="82965"/>
            </a:xfrm>
            <a:custGeom>
              <a:avLst/>
              <a:gdLst/>
              <a:ahLst/>
              <a:cxnLst/>
              <a:rect l="l" t="t" r="r" b="b"/>
              <a:pathLst>
                <a:path w="1227" h="2842" extrusionOk="0">
                  <a:moveTo>
                    <a:pt x="1160" y="0"/>
                  </a:moveTo>
                  <a:cubicBezTo>
                    <a:pt x="1138" y="0"/>
                    <a:pt x="1114" y="14"/>
                    <a:pt x="1104" y="37"/>
                  </a:cubicBezTo>
                  <a:cubicBezTo>
                    <a:pt x="982" y="249"/>
                    <a:pt x="873" y="467"/>
                    <a:pt x="764" y="692"/>
                  </a:cubicBezTo>
                  <a:cubicBezTo>
                    <a:pt x="662" y="917"/>
                    <a:pt x="552" y="1141"/>
                    <a:pt x="463" y="1373"/>
                  </a:cubicBezTo>
                  <a:cubicBezTo>
                    <a:pt x="379" y="1597"/>
                    <a:pt x="296" y="1828"/>
                    <a:pt x="219" y="2066"/>
                  </a:cubicBezTo>
                  <a:cubicBezTo>
                    <a:pt x="142" y="2297"/>
                    <a:pt x="71" y="2534"/>
                    <a:pt x="7" y="2778"/>
                  </a:cubicBezTo>
                  <a:cubicBezTo>
                    <a:pt x="0" y="2798"/>
                    <a:pt x="13" y="2823"/>
                    <a:pt x="32" y="2836"/>
                  </a:cubicBezTo>
                  <a:cubicBezTo>
                    <a:pt x="39" y="2840"/>
                    <a:pt x="47" y="2841"/>
                    <a:pt x="54" y="2841"/>
                  </a:cubicBezTo>
                  <a:cubicBezTo>
                    <a:pt x="74" y="2841"/>
                    <a:pt x="94" y="2829"/>
                    <a:pt x="103" y="2810"/>
                  </a:cubicBezTo>
                  <a:cubicBezTo>
                    <a:pt x="219" y="2592"/>
                    <a:pt x="347" y="2374"/>
                    <a:pt x="443" y="2156"/>
                  </a:cubicBezTo>
                  <a:cubicBezTo>
                    <a:pt x="540" y="1931"/>
                    <a:pt x="655" y="1713"/>
                    <a:pt x="745" y="1482"/>
                  </a:cubicBezTo>
                  <a:cubicBezTo>
                    <a:pt x="835" y="1257"/>
                    <a:pt x="925" y="1026"/>
                    <a:pt x="1002" y="795"/>
                  </a:cubicBezTo>
                  <a:cubicBezTo>
                    <a:pt x="1085" y="564"/>
                    <a:pt x="1156" y="326"/>
                    <a:pt x="1220" y="82"/>
                  </a:cubicBezTo>
                  <a:cubicBezTo>
                    <a:pt x="1226" y="50"/>
                    <a:pt x="1214" y="24"/>
                    <a:pt x="1181" y="5"/>
                  </a:cubicBezTo>
                  <a:cubicBezTo>
                    <a:pt x="1175" y="2"/>
                    <a:pt x="1167" y="0"/>
                    <a:pt x="1160" y="0"/>
                  </a:cubicBezTo>
                  <a:close/>
                </a:path>
              </a:pathLst>
            </a:custGeom>
            <a:solidFill>
              <a:srgbClr val="4F1E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3" name="Google Shape;4512;p36">
              <a:extLst>
                <a:ext uri="{FF2B5EF4-FFF2-40B4-BE49-F238E27FC236}">
                  <a16:creationId xmlns:a16="http://schemas.microsoft.com/office/drawing/2014/main" id="{41FF45EA-F9C9-9EB0-E7D5-EEDE6701B49A}"/>
                </a:ext>
              </a:extLst>
            </p:cNvPr>
            <p:cNvSpPr/>
            <p:nvPr/>
          </p:nvSpPr>
          <p:spPr>
            <a:xfrm>
              <a:off x="8061493" y="3989722"/>
              <a:ext cx="107992" cy="326781"/>
            </a:xfrm>
            <a:custGeom>
              <a:avLst/>
              <a:gdLst/>
              <a:ahLst/>
              <a:cxnLst/>
              <a:rect l="l" t="t" r="r" b="b"/>
              <a:pathLst>
                <a:path w="3699" h="11194" extrusionOk="0">
                  <a:moveTo>
                    <a:pt x="3654" y="0"/>
                  </a:moveTo>
                  <a:cubicBezTo>
                    <a:pt x="3622" y="0"/>
                    <a:pt x="3581" y="87"/>
                    <a:pt x="3557" y="207"/>
                  </a:cubicBezTo>
                  <a:cubicBezTo>
                    <a:pt x="3371" y="1138"/>
                    <a:pt x="3140" y="2049"/>
                    <a:pt x="2909" y="2974"/>
                  </a:cubicBezTo>
                  <a:cubicBezTo>
                    <a:pt x="2671" y="3905"/>
                    <a:pt x="2395" y="4803"/>
                    <a:pt x="2106" y="5702"/>
                  </a:cubicBezTo>
                  <a:cubicBezTo>
                    <a:pt x="1824" y="6607"/>
                    <a:pt x="1503" y="7486"/>
                    <a:pt x="1163" y="8385"/>
                  </a:cubicBezTo>
                  <a:cubicBezTo>
                    <a:pt x="829" y="9271"/>
                    <a:pt x="457" y="10150"/>
                    <a:pt x="59" y="11011"/>
                  </a:cubicBezTo>
                  <a:cubicBezTo>
                    <a:pt x="20" y="11107"/>
                    <a:pt x="1" y="11171"/>
                    <a:pt x="20" y="11190"/>
                  </a:cubicBezTo>
                  <a:cubicBezTo>
                    <a:pt x="23" y="11193"/>
                    <a:pt x="25" y="11194"/>
                    <a:pt x="29" y="11194"/>
                  </a:cubicBezTo>
                  <a:cubicBezTo>
                    <a:pt x="53" y="11194"/>
                    <a:pt x="103" y="11134"/>
                    <a:pt x="142" y="11049"/>
                  </a:cubicBezTo>
                  <a:cubicBezTo>
                    <a:pt x="592" y="10208"/>
                    <a:pt x="1009" y="9348"/>
                    <a:pt x="1381" y="8469"/>
                  </a:cubicBezTo>
                  <a:cubicBezTo>
                    <a:pt x="1753" y="7596"/>
                    <a:pt x="2100" y="6703"/>
                    <a:pt x="2395" y="5792"/>
                  </a:cubicBezTo>
                  <a:cubicBezTo>
                    <a:pt x="2684" y="4880"/>
                    <a:pt x="2941" y="3956"/>
                    <a:pt x="3159" y="3038"/>
                  </a:cubicBezTo>
                  <a:cubicBezTo>
                    <a:pt x="3384" y="2114"/>
                    <a:pt x="3551" y="1170"/>
                    <a:pt x="3686" y="226"/>
                  </a:cubicBezTo>
                  <a:cubicBezTo>
                    <a:pt x="3698" y="111"/>
                    <a:pt x="3692" y="14"/>
                    <a:pt x="3660" y="2"/>
                  </a:cubicBezTo>
                  <a:cubicBezTo>
                    <a:pt x="3658" y="1"/>
                    <a:pt x="3656" y="0"/>
                    <a:pt x="3654" y="0"/>
                  </a:cubicBezTo>
                  <a:close/>
                </a:path>
              </a:pathLst>
            </a:custGeom>
            <a:solidFill>
              <a:srgbClr val="4F1E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4" name="Google Shape;4513;p36">
              <a:extLst>
                <a:ext uri="{FF2B5EF4-FFF2-40B4-BE49-F238E27FC236}">
                  <a16:creationId xmlns:a16="http://schemas.microsoft.com/office/drawing/2014/main" id="{49BF2B5B-1D13-B545-64D3-273F28767D3F}"/>
                </a:ext>
              </a:extLst>
            </p:cNvPr>
            <p:cNvSpPr/>
            <p:nvPr/>
          </p:nvSpPr>
          <p:spPr>
            <a:xfrm>
              <a:off x="7809640" y="4292196"/>
              <a:ext cx="207664" cy="24347"/>
            </a:xfrm>
            <a:custGeom>
              <a:avLst/>
              <a:gdLst/>
              <a:ahLst/>
              <a:cxnLst/>
              <a:rect l="l" t="t" r="r" b="b"/>
              <a:pathLst>
                <a:path w="7113" h="834" extrusionOk="0">
                  <a:moveTo>
                    <a:pt x="62" y="0"/>
                  </a:moveTo>
                  <a:cubicBezTo>
                    <a:pt x="38" y="0"/>
                    <a:pt x="20" y="7"/>
                    <a:pt x="13" y="21"/>
                  </a:cubicBezTo>
                  <a:cubicBezTo>
                    <a:pt x="0" y="46"/>
                    <a:pt x="45" y="78"/>
                    <a:pt x="110" y="104"/>
                  </a:cubicBezTo>
                  <a:cubicBezTo>
                    <a:pt x="655" y="303"/>
                    <a:pt x="1214" y="463"/>
                    <a:pt x="1785" y="585"/>
                  </a:cubicBezTo>
                  <a:cubicBezTo>
                    <a:pt x="2356" y="701"/>
                    <a:pt x="2934" y="778"/>
                    <a:pt x="3518" y="817"/>
                  </a:cubicBezTo>
                  <a:cubicBezTo>
                    <a:pt x="3727" y="828"/>
                    <a:pt x="3936" y="834"/>
                    <a:pt x="4146" y="834"/>
                  </a:cubicBezTo>
                  <a:cubicBezTo>
                    <a:pt x="4523" y="834"/>
                    <a:pt x="4899" y="815"/>
                    <a:pt x="5271" y="778"/>
                  </a:cubicBezTo>
                  <a:cubicBezTo>
                    <a:pt x="5855" y="727"/>
                    <a:pt x="6433" y="624"/>
                    <a:pt x="6997" y="483"/>
                  </a:cubicBezTo>
                  <a:cubicBezTo>
                    <a:pt x="7062" y="470"/>
                    <a:pt x="7113" y="444"/>
                    <a:pt x="7113" y="399"/>
                  </a:cubicBezTo>
                  <a:cubicBezTo>
                    <a:pt x="7107" y="361"/>
                    <a:pt x="7049" y="361"/>
                    <a:pt x="6965" y="361"/>
                  </a:cubicBezTo>
                  <a:cubicBezTo>
                    <a:pt x="6400" y="444"/>
                    <a:pt x="5829" y="502"/>
                    <a:pt x="5258" y="528"/>
                  </a:cubicBezTo>
                  <a:cubicBezTo>
                    <a:pt x="4969" y="544"/>
                    <a:pt x="4682" y="552"/>
                    <a:pt x="4395" y="552"/>
                  </a:cubicBezTo>
                  <a:cubicBezTo>
                    <a:pt x="4109" y="552"/>
                    <a:pt x="3823" y="544"/>
                    <a:pt x="3537" y="528"/>
                  </a:cubicBezTo>
                  <a:cubicBezTo>
                    <a:pt x="2960" y="502"/>
                    <a:pt x="2388" y="451"/>
                    <a:pt x="1824" y="361"/>
                  </a:cubicBezTo>
                  <a:cubicBezTo>
                    <a:pt x="1252" y="277"/>
                    <a:pt x="687" y="162"/>
                    <a:pt x="135" y="14"/>
                  </a:cubicBezTo>
                  <a:cubicBezTo>
                    <a:pt x="108" y="5"/>
                    <a:pt x="83" y="0"/>
                    <a:pt x="6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5" name="Google Shape;4514;p36">
              <a:extLst>
                <a:ext uri="{FF2B5EF4-FFF2-40B4-BE49-F238E27FC236}">
                  <a16:creationId xmlns:a16="http://schemas.microsoft.com/office/drawing/2014/main" id="{D376A975-554C-32B4-AE4C-FD1A9FE991BE}"/>
                </a:ext>
              </a:extLst>
            </p:cNvPr>
            <p:cNvSpPr/>
            <p:nvPr/>
          </p:nvSpPr>
          <p:spPr>
            <a:xfrm>
              <a:off x="8254142" y="3526772"/>
              <a:ext cx="50828" cy="122054"/>
            </a:xfrm>
            <a:custGeom>
              <a:avLst/>
              <a:gdLst/>
              <a:ahLst/>
              <a:cxnLst/>
              <a:rect l="l" t="t" r="r" b="b"/>
              <a:pathLst>
                <a:path w="1741" h="4181" extrusionOk="0">
                  <a:moveTo>
                    <a:pt x="1704" y="1"/>
                  </a:moveTo>
                  <a:cubicBezTo>
                    <a:pt x="1685" y="1"/>
                    <a:pt x="1660" y="24"/>
                    <a:pt x="1644" y="55"/>
                  </a:cubicBezTo>
                  <a:cubicBezTo>
                    <a:pt x="1477" y="376"/>
                    <a:pt x="1323" y="704"/>
                    <a:pt x="1176" y="1038"/>
                  </a:cubicBezTo>
                  <a:lnTo>
                    <a:pt x="746" y="2033"/>
                  </a:lnTo>
                  <a:cubicBezTo>
                    <a:pt x="611" y="2366"/>
                    <a:pt x="482" y="2707"/>
                    <a:pt x="360" y="3047"/>
                  </a:cubicBezTo>
                  <a:cubicBezTo>
                    <a:pt x="238" y="3387"/>
                    <a:pt x="123" y="3734"/>
                    <a:pt x="20" y="4074"/>
                  </a:cubicBezTo>
                  <a:cubicBezTo>
                    <a:pt x="1" y="4112"/>
                    <a:pt x="14" y="4151"/>
                    <a:pt x="46" y="4177"/>
                  </a:cubicBezTo>
                  <a:cubicBezTo>
                    <a:pt x="52" y="4179"/>
                    <a:pt x="59" y="4180"/>
                    <a:pt x="66" y="4180"/>
                  </a:cubicBezTo>
                  <a:cubicBezTo>
                    <a:pt x="93" y="4180"/>
                    <a:pt x="120" y="4161"/>
                    <a:pt x="136" y="4125"/>
                  </a:cubicBezTo>
                  <a:cubicBezTo>
                    <a:pt x="303" y="3798"/>
                    <a:pt x="457" y="3470"/>
                    <a:pt x="604" y="3143"/>
                  </a:cubicBezTo>
                  <a:cubicBezTo>
                    <a:pt x="746" y="2809"/>
                    <a:pt x="887" y="2475"/>
                    <a:pt x="1022" y="2142"/>
                  </a:cubicBezTo>
                  <a:lnTo>
                    <a:pt x="1394" y="1121"/>
                  </a:lnTo>
                  <a:cubicBezTo>
                    <a:pt x="1516" y="781"/>
                    <a:pt x="1625" y="434"/>
                    <a:pt x="1734" y="88"/>
                  </a:cubicBezTo>
                  <a:cubicBezTo>
                    <a:pt x="1741" y="43"/>
                    <a:pt x="1734" y="17"/>
                    <a:pt x="1715" y="4"/>
                  </a:cubicBezTo>
                  <a:cubicBezTo>
                    <a:pt x="1711" y="2"/>
                    <a:pt x="1708" y="1"/>
                    <a:pt x="170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6" name="Google Shape;4515;p36">
              <a:extLst>
                <a:ext uri="{FF2B5EF4-FFF2-40B4-BE49-F238E27FC236}">
                  <a16:creationId xmlns:a16="http://schemas.microsoft.com/office/drawing/2014/main" id="{969622DD-E322-897D-A8DC-1145FD0E1B0E}"/>
                </a:ext>
              </a:extLst>
            </p:cNvPr>
            <p:cNvSpPr/>
            <p:nvPr/>
          </p:nvSpPr>
          <p:spPr>
            <a:xfrm>
              <a:off x="8246843" y="3492382"/>
              <a:ext cx="19531" cy="63610"/>
            </a:xfrm>
            <a:custGeom>
              <a:avLst/>
              <a:gdLst/>
              <a:ahLst/>
              <a:cxnLst/>
              <a:rect l="l" t="t" r="r" b="b"/>
              <a:pathLst>
                <a:path w="669" h="2179" extrusionOk="0">
                  <a:moveTo>
                    <a:pt x="572" y="1"/>
                  </a:moveTo>
                  <a:cubicBezTo>
                    <a:pt x="546" y="1"/>
                    <a:pt x="527" y="20"/>
                    <a:pt x="521" y="39"/>
                  </a:cubicBezTo>
                  <a:cubicBezTo>
                    <a:pt x="508" y="219"/>
                    <a:pt x="476" y="399"/>
                    <a:pt x="444" y="572"/>
                  </a:cubicBezTo>
                  <a:cubicBezTo>
                    <a:pt x="411" y="746"/>
                    <a:pt x="373" y="919"/>
                    <a:pt x="322" y="1086"/>
                  </a:cubicBezTo>
                  <a:cubicBezTo>
                    <a:pt x="283" y="1259"/>
                    <a:pt x="238" y="1426"/>
                    <a:pt x="180" y="1593"/>
                  </a:cubicBezTo>
                  <a:cubicBezTo>
                    <a:pt x="129" y="1760"/>
                    <a:pt x="71" y="1933"/>
                    <a:pt x="7" y="2100"/>
                  </a:cubicBezTo>
                  <a:cubicBezTo>
                    <a:pt x="1" y="2126"/>
                    <a:pt x="13" y="2151"/>
                    <a:pt x="39" y="2164"/>
                  </a:cubicBezTo>
                  <a:cubicBezTo>
                    <a:pt x="49" y="2174"/>
                    <a:pt x="62" y="2179"/>
                    <a:pt x="75" y="2179"/>
                  </a:cubicBezTo>
                  <a:cubicBezTo>
                    <a:pt x="89" y="2179"/>
                    <a:pt x="103" y="2174"/>
                    <a:pt x="116" y="2164"/>
                  </a:cubicBezTo>
                  <a:cubicBezTo>
                    <a:pt x="232" y="2017"/>
                    <a:pt x="334" y="1863"/>
                    <a:pt x="418" y="1689"/>
                  </a:cubicBezTo>
                  <a:cubicBezTo>
                    <a:pt x="495" y="1522"/>
                    <a:pt x="559" y="1343"/>
                    <a:pt x="604" y="1156"/>
                  </a:cubicBezTo>
                  <a:cubicBezTo>
                    <a:pt x="643" y="970"/>
                    <a:pt x="662" y="784"/>
                    <a:pt x="668" y="598"/>
                  </a:cubicBezTo>
                  <a:cubicBezTo>
                    <a:pt x="668" y="405"/>
                    <a:pt x="649" y="219"/>
                    <a:pt x="604" y="33"/>
                  </a:cubicBezTo>
                  <a:cubicBezTo>
                    <a:pt x="598" y="20"/>
                    <a:pt x="585" y="7"/>
                    <a:pt x="57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7" name="Google Shape;4516;p36">
              <a:extLst>
                <a:ext uri="{FF2B5EF4-FFF2-40B4-BE49-F238E27FC236}">
                  <a16:creationId xmlns:a16="http://schemas.microsoft.com/office/drawing/2014/main" id="{5A5B4618-A35E-8A99-719F-CAF6439DA047}"/>
                </a:ext>
              </a:extLst>
            </p:cNvPr>
            <p:cNvSpPr/>
            <p:nvPr/>
          </p:nvSpPr>
          <p:spPr>
            <a:xfrm>
              <a:off x="7716016" y="3329102"/>
              <a:ext cx="61426" cy="68194"/>
            </a:xfrm>
            <a:custGeom>
              <a:avLst/>
              <a:gdLst/>
              <a:ahLst/>
              <a:cxnLst/>
              <a:rect l="l" t="t" r="r" b="b"/>
              <a:pathLst>
                <a:path w="2104" h="2336" extrusionOk="0">
                  <a:moveTo>
                    <a:pt x="2028" y="0"/>
                  </a:moveTo>
                  <a:cubicBezTo>
                    <a:pt x="2018" y="0"/>
                    <a:pt x="2009" y="3"/>
                    <a:pt x="2001" y="9"/>
                  </a:cubicBezTo>
                  <a:cubicBezTo>
                    <a:pt x="1770" y="131"/>
                    <a:pt x="1558" y="272"/>
                    <a:pt x="1359" y="426"/>
                  </a:cubicBezTo>
                  <a:cubicBezTo>
                    <a:pt x="1153" y="593"/>
                    <a:pt x="967" y="767"/>
                    <a:pt x="794" y="959"/>
                  </a:cubicBezTo>
                  <a:cubicBezTo>
                    <a:pt x="627" y="1152"/>
                    <a:pt x="479" y="1357"/>
                    <a:pt x="345" y="1575"/>
                  </a:cubicBezTo>
                  <a:cubicBezTo>
                    <a:pt x="216" y="1800"/>
                    <a:pt x="101" y="2025"/>
                    <a:pt x="11" y="2262"/>
                  </a:cubicBezTo>
                  <a:lnTo>
                    <a:pt x="24" y="2269"/>
                  </a:lnTo>
                  <a:cubicBezTo>
                    <a:pt x="1" y="2300"/>
                    <a:pt x="42" y="2335"/>
                    <a:pt x="75" y="2335"/>
                  </a:cubicBezTo>
                  <a:cubicBezTo>
                    <a:pt x="89" y="2335"/>
                    <a:pt x="101" y="2329"/>
                    <a:pt x="107" y="2314"/>
                  </a:cubicBezTo>
                  <a:cubicBezTo>
                    <a:pt x="255" y="2102"/>
                    <a:pt x="402" y="1916"/>
                    <a:pt x="556" y="1717"/>
                  </a:cubicBezTo>
                  <a:cubicBezTo>
                    <a:pt x="710" y="1518"/>
                    <a:pt x="877" y="1338"/>
                    <a:pt x="1038" y="1152"/>
                  </a:cubicBezTo>
                  <a:cubicBezTo>
                    <a:pt x="1198" y="972"/>
                    <a:pt x="1372" y="792"/>
                    <a:pt x="1545" y="625"/>
                  </a:cubicBezTo>
                  <a:cubicBezTo>
                    <a:pt x="1718" y="452"/>
                    <a:pt x="1898" y="279"/>
                    <a:pt x="2084" y="118"/>
                  </a:cubicBezTo>
                  <a:cubicBezTo>
                    <a:pt x="2103" y="93"/>
                    <a:pt x="2103" y="61"/>
                    <a:pt x="2084" y="35"/>
                  </a:cubicBezTo>
                  <a:cubicBezTo>
                    <a:pt x="2071" y="13"/>
                    <a:pt x="2049" y="0"/>
                    <a:pt x="202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8" name="Google Shape;4517;p36">
              <a:extLst>
                <a:ext uri="{FF2B5EF4-FFF2-40B4-BE49-F238E27FC236}">
                  <a16:creationId xmlns:a16="http://schemas.microsoft.com/office/drawing/2014/main" id="{4301AAE3-586E-1766-99C4-08E55F3BF4A4}"/>
                </a:ext>
              </a:extLst>
            </p:cNvPr>
            <p:cNvSpPr/>
            <p:nvPr/>
          </p:nvSpPr>
          <p:spPr>
            <a:xfrm>
              <a:off x="7809640" y="3342853"/>
              <a:ext cx="138151" cy="11706"/>
            </a:xfrm>
            <a:custGeom>
              <a:avLst/>
              <a:gdLst/>
              <a:ahLst/>
              <a:cxnLst/>
              <a:rect l="l" t="t" r="r" b="b"/>
              <a:pathLst>
                <a:path w="4732" h="401" extrusionOk="0">
                  <a:moveTo>
                    <a:pt x="84" y="0"/>
                  </a:moveTo>
                  <a:cubicBezTo>
                    <a:pt x="45" y="0"/>
                    <a:pt x="13" y="7"/>
                    <a:pt x="7" y="32"/>
                  </a:cubicBezTo>
                  <a:cubicBezTo>
                    <a:pt x="0" y="58"/>
                    <a:pt x="33" y="84"/>
                    <a:pt x="78" y="84"/>
                  </a:cubicBezTo>
                  <a:cubicBezTo>
                    <a:pt x="450" y="142"/>
                    <a:pt x="835" y="199"/>
                    <a:pt x="1214" y="244"/>
                  </a:cubicBezTo>
                  <a:cubicBezTo>
                    <a:pt x="1592" y="296"/>
                    <a:pt x="1978" y="328"/>
                    <a:pt x="2356" y="353"/>
                  </a:cubicBezTo>
                  <a:lnTo>
                    <a:pt x="3493" y="392"/>
                  </a:lnTo>
                  <a:cubicBezTo>
                    <a:pt x="3619" y="398"/>
                    <a:pt x="3746" y="400"/>
                    <a:pt x="3873" y="400"/>
                  </a:cubicBezTo>
                  <a:cubicBezTo>
                    <a:pt x="4128" y="400"/>
                    <a:pt x="4385" y="392"/>
                    <a:pt x="4642" y="392"/>
                  </a:cubicBezTo>
                  <a:cubicBezTo>
                    <a:pt x="4687" y="392"/>
                    <a:pt x="4731" y="366"/>
                    <a:pt x="4731" y="334"/>
                  </a:cubicBezTo>
                  <a:cubicBezTo>
                    <a:pt x="4725" y="296"/>
                    <a:pt x="4693" y="264"/>
                    <a:pt x="4648" y="264"/>
                  </a:cubicBezTo>
                  <a:cubicBezTo>
                    <a:pt x="4269" y="219"/>
                    <a:pt x="3891" y="174"/>
                    <a:pt x="3512" y="135"/>
                  </a:cubicBezTo>
                  <a:lnTo>
                    <a:pt x="2369" y="65"/>
                  </a:lnTo>
                  <a:cubicBezTo>
                    <a:pt x="1984" y="52"/>
                    <a:pt x="1612" y="39"/>
                    <a:pt x="1233" y="20"/>
                  </a:cubicBezTo>
                  <a:cubicBezTo>
                    <a:pt x="848" y="0"/>
                    <a:pt x="469" y="0"/>
                    <a:pt x="84" y="0"/>
                  </a:cubicBezTo>
                  <a:close/>
                </a:path>
              </a:pathLst>
            </a:custGeom>
            <a:solidFill>
              <a:srgbClr val="4F1E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9" name="Google Shape;4518;p36">
              <a:extLst>
                <a:ext uri="{FF2B5EF4-FFF2-40B4-BE49-F238E27FC236}">
                  <a16:creationId xmlns:a16="http://schemas.microsoft.com/office/drawing/2014/main" id="{F6F66E2E-1CB6-98D9-D42F-6FE87C9D4EC7}"/>
                </a:ext>
              </a:extLst>
            </p:cNvPr>
            <p:cNvSpPr/>
            <p:nvPr/>
          </p:nvSpPr>
          <p:spPr>
            <a:xfrm>
              <a:off x="7700018" y="4269542"/>
              <a:ext cx="70302" cy="15122"/>
            </a:xfrm>
            <a:custGeom>
              <a:avLst/>
              <a:gdLst/>
              <a:ahLst/>
              <a:cxnLst/>
              <a:rect l="l" t="t" r="r" b="b"/>
              <a:pathLst>
                <a:path w="2408" h="518" extrusionOk="0">
                  <a:moveTo>
                    <a:pt x="58" y="1"/>
                  </a:moveTo>
                  <a:lnTo>
                    <a:pt x="58" y="7"/>
                  </a:lnTo>
                  <a:cubicBezTo>
                    <a:pt x="39" y="7"/>
                    <a:pt x="26" y="13"/>
                    <a:pt x="13" y="33"/>
                  </a:cubicBezTo>
                  <a:cubicBezTo>
                    <a:pt x="0" y="52"/>
                    <a:pt x="13" y="84"/>
                    <a:pt x="32" y="97"/>
                  </a:cubicBezTo>
                  <a:cubicBezTo>
                    <a:pt x="218" y="167"/>
                    <a:pt x="405" y="244"/>
                    <a:pt x="597" y="296"/>
                  </a:cubicBezTo>
                  <a:cubicBezTo>
                    <a:pt x="783" y="354"/>
                    <a:pt x="976" y="399"/>
                    <a:pt x="1169" y="437"/>
                  </a:cubicBezTo>
                  <a:cubicBezTo>
                    <a:pt x="1361" y="476"/>
                    <a:pt x="1554" y="495"/>
                    <a:pt x="1753" y="508"/>
                  </a:cubicBezTo>
                  <a:cubicBezTo>
                    <a:pt x="1852" y="514"/>
                    <a:pt x="1952" y="517"/>
                    <a:pt x="2051" y="517"/>
                  </a:cubicBezTo>
                  <a:cubicBezTo>
                    <a:pt x="2151" y="517"/>
                    <a:pt x="2250" y="514"/>
                    <a:pt x="2350" y="508"/>
                  </a:cubicBezTo>
                  <a:cubicBezTo>
                    <a:pt x="2369" y="501"/>
                    <a:pt x="2388" y="482"/>
                    <a:pt x="2395" y="469"/>
                  </a:cubicBezTo>
                  <a:cubicBezTo>
                    <a:pt x="2407" y="431"/>
                    <a:pt x="2388" y="392"/>
                    <a:pt x="2350" y="379"/>
                  </a:cubicBezTo>
                  <a:cubicBezTo>
                    <a:pt x="2164" y="334"/>
                    <a:pt x="1977" y="283"/>
                    <a:pt x="1785" y="251"/>
                  </a:cubicBezTo>
                  <a:lnTo>
                    <a:pt x="1213" y="142"/>
                  </a:lnTo>
                  <a:lnTo>
                    <a:pt x="642" y="65"/>
                  </a:lnTo>
                  <a:lnTo>
                    <a:pt x="58" y="1"/>
                  </a:ln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0" name="Google Shape;4519;p36">
              <a:extLst>
                <a:ext uri="{FF2B5EF4-FFF2-40B4-BE49-F238E27FC236}">
                  <a16:creationId xmlns:a16="http://schemas.microsoft.com/office/drawing/2014/main" id="{B552AE00-FE4A-0F91-BEF5-A7DDFCAC3808}"/>
                </a:ext>
              </a:extLst>
            </p:cNvPr>
            <p:cNvSpPr/>
            <p:nvPr/>
          </p:nvSpPr>
          <p:spPr>
            <a:xfrm>
              <a:off x="7615298" y="4251559"/>
              <a:ext cx="50274" cy="23996"/>
            </a:xfrm>
            <a:custGeom>
              <a:avLst/>
              <a:gdLst/>
              <a:ahLst/>
              <a:cxnLst/>
              <a:rect l="l" t="t" r="r" b="b"/>
              <a:pathLst>
                <a:path w="1722" h="822" extrusionOk="0">
                  <a:moveTo>
                    <a:pt x="46" y="0"/>
                  </a:moveTo>
                  <a:cubicBezTo>
                    <a:pt x="26" y="7"/>
                    <a:pt x="14" y="20"/>
                    <a:pt x="14" y="32"/>
                  </a:cubicBezTo>
                  <a:cubicBezTo>
                    <a:pt x="1" y="52"/>
                    <a:pt x="1" y="71"/>
                    <a:pt x="14" y="90"/>
                  </a:cubicBezTo>
                  <a:cubicBezTo>
                    <a:pt x="142" y="167"/>
                    <a:pt x="270" y="244"/>
                    <a:pt x="405" y="315"/>
                  </a:cubicBezTo>
                  <a:lnTo>
                    <a:pt x="797" y="514"/>
                  </a:lnTo>
                  <a:lnTo>
                    <a:pt x="1208" y="681"/>
                  </a:lnTo>
                  <a:cubicBezTo>
                    <a:pt x="1336" y="732"/>
                    <a:pt x="1490" y="777"/>
                    <a:pt x="1631" y="822"/>
                  </a:cubicBezTo>
                  <a:cubicBezTo>
                    <a:pt x="1689" y="809"/>
                    <a:pt x="1721" y="751"/>
                    <a:pt x="1695" y="700"/>
                  </a:cubicBezTo>
                  <a:cubicBezTo>
                    <a:pt x="1573" y="610"/>
                    <a:pt x="1451" y="520"/>
                    <a:pt x="1323" y="443"/>
                  </a:cubicBezTo>
                  <a:cubicBezTo>
                    <a:pt x="1188" y="366"/>
                    <a:pt x="1053" y="296"/>
                    <a:pt x="919" y="238"/>
                  </a:cubicBezTo>
                  <a:cubicBezTo>
                    <a:pt x="777" y="180"/>
                    <a:pt x="636" y="135"/>
                    <a:pt x="489" y="97"/>
                  </a:cubicBezTo>
                  <a:cubicBezTo>
                    <a:pt x="341" y="52"/>
                    <a:pt x="193" y="26"/>
                    <a:pt x="4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1" name="Google Shape;4520;p36">
              <a:extLst>
                <a:ext uri="{FF2B5EF4-FFF2-40B4-BE49-F238E27FC236}">
                  <a16:creationId xmlns:a16="http://schemas.microsoft.com/office/drawing/2014/main" id="{AF463CAC-A640-7130-03D0-C59067AB91AF}"/>
                </a:ext>
              </a:extLst>
            </p:cNvPr>
            <p:cNvSpPr/>
            <p:nvPr/>
          </p:nvSpPr>
          <p:spPr>
            <a:xfrm>
              <a:off x="8039219" y="4112627"/>
              <a:ext cx="58857" cy="154049"/>
            </a:xfrm>
            <a:custGeom>
              <a:avLst/>
              <a:gdLst/>
              <a:ahLst/>
              <a:cxnLst/>
              <a:rect l="l" t="t" r="r" b="b"/>
              <a:pathLst>
                <a:path w="2016" h="5277" extrusionOk="0">
                  <a:moveTo>
                    <a:pt x="1952" y="0"/>
                  </a:moveTo>
                  <a:cubicBezTo>
                    <a:pt x="1923" y="0"/>
                    <a:pt x="1891" y="36"/>
                    <a:pt x="1874" y="86"/>
                  </a:cubicBezTo>
                  <a:cubicBezTo>
                    <a:pt x="1759" y="516"/>
                    <a:pt x="1605" y="946"/>
                    <a:pt x="1457" y="1376"/>
                  </a:cubicBezTo>
                  <a:cubicBezTo>
                    <a:pt x="1316" y="1806"/>
                    <a:pt x="1162" y="2230"/>
                    <a:pt x="1014" y="2654"/>
                  </a:cubicBezTo>
                  <a:cubicBezTo>
                    <a:pt x="867" y="3077"/>
                    <a:pt x="706" y="3495"/>
                    <a:pt x="539" y="3918"/>
                  </a:cubicBezTo>
                  <a:cubicBezTo>
                    <a:pt x="379" y="4336"/>
                    <a:pt x="205" y="4753"/>
                    <a:pt x="26" y="5170"/>
                  </a:cubicBezTo>
                  <a:cubicBezTo>
                    <a:pt x="13" y="5228"/>
                    <a:pt x="0" y="5260"/>
                    <a:pt x="19" y="5273"/>
                  </a:cubicBezTo>
                  <a:cubicBezTo>
                    <a:pt x="22" y="5275"/>
                    <a:pt x="25" y="5276"/>
                    <a:pt x="28" y="5276"/>
                  </a:cubicBezTo>
                  <a:cubicBezTo>
                    <a:pt x="45" y="5276"/>
                    <a:pt x="75" y="5252"/>
                    <a:pt x="96" y="5215"/>
                  </a:cubicBezTo>
                  <a:cubicBezTo>
                    <a:pt x="334" y="4824"/>
                    <a:pt x="552" y="4426"/>
                    <a:pt x="751" y="4015"/>
                  </a:cubicBezTo>
                  <a:cubicBezTo>
                    <a:pt x="944" y="3604"/>
                    <a:pt x="1130" y="3187"/>
                    <a:pt x="1290" y="2757"/>
                  </a:cubicBezTo>
                  <a:cubicBezTo>
                    <a:pt x="1444" y="2326"/>
                    <a:pt x="1573" y="1890"/>
                    <a:pt x="1701" y="1453"/>
                  </a:cubicBezTo>
                  <a:cubicBezTo>
                    <a:pt x="1830" y="1010"/>
                    <a:pt x="1926" y="568"/>
                    <a:pt x="2003" y="112"/>
                  </a:cubicBezTo>
                  <a:cubicBezTo>
                    <a:pt x="2016" y="60"/>
                    <a:pt x="2003" y="9"/>
                    <a:pt x="1964" y="3"/>
                  </a:cubicBezTo>
                  <a:cubicBezTo>
                    <a:pt x="1960" y="1"/>
                    <a:pt x="1956" y="0"/>
                    <a:pt x="1952" y="0"/>
                  </a:cubicBezTo>
                  <a:close/>
                </a:path>
              </a:pathLst>
            </a:custGeom>
            <a:solidFill>
              <a:srgbClr val="4F1E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2" name="Google Shape;4521;p36">
              <a:extLst>
                <a:ext uri="{FF2B5EF4-FFF2-40B4-BE49-F238E27FC236}">
                  <a16:creationId xmlns:a16="http://schemas.microsoft.com/office/drawing/2014/main" id="{71594811-B180-C8ED-263E-630698D784E1}"/>
                </a:ext>
              </a:extLst>
            </p:cNvPr>
            <p:cNvSpPr/>
            <p:nvPr/>
          </p:nvSpPr>
          <p:spPr>
            <a:xfrm>
              <a:off x="8015980" y="4129326"/>
              <a:ext cx="34508" cy="105706"/>
            </a:xfrm>
            <a:custGeom>
              <a:avLst/>
              <a:gdLst/>
              <a:ahLst/>
              <a:cxnLst/>
              <a:rect l="l" t="t" r="r" b="b"/>
              <a:pathLst>
                <a:path w="1182" h="3621" extrusionOk="0">
                  <a:moveTo>
                    <a:pt x="1118" y="1"/>
                  </a:moveTo>
                  <a:cubicBezTo>
                    <a:pt x="1085" y="1"/>
                    <a:pt x="1059" y="25"/>
                    <a:pt x="1053" y="53"/>
                  </a:cubicBezTo>
                  <a:lnTo>
                    <a:pt x="783" y="926"/>
                  </a:lnTo>
                  <a:lnTo>
                    <a:pt x="526" y="1799"/>
                  </a:lnTo>
                  <a:cubicBezTo>
                    <a:pt x="449" y="2095"/>
                    <a:pt x="366" y="2371"/>
                    <a:pt x="270" y="2672"/>
                  </a:cubicBezTo>
                  <a:lnTo>
                    <a:pt x="13" y="3545"/>
                  </a:lnTo>
                  <a:cubicBezTo>
                    <a:pt x="0" y="3571"/>
                    <a:pt x="6" y="3597"/>
                    <a:pt x="26" y="3616"/>
                  </a:cubicBezTo>
                  <a:cubicBezTo>
                    <a:pt x="31" y="3619"/>
                    <a:pt x="38" y="3620"/>
                    <a:pt x="44" y="3620"/>
                  </a:cubicBezTo>
                  <a:cubicBezTo>
                    <a:pt x="69" y="3620"/>
                    <a:pt x="96" y="3603"/>
                    <a:pt x="96" y="3577"/>
                  </a:cubicBezTo>
                  <a:cubicBezTo>
                    <a:pt x="238" y="3308"/>
                    <a:pt x="372" y="3032"/>
                    <a:pt x="494" y="2749"/>
                  </a:cubicBezTo>
                  <a:cubicBezTo>
                    <a:pt x="616" y="2467"/>
                    <a:pt x="719" y="2178"/>
                    <a:pt x="815" y="1883"/>
                  </a:cubicBezTo>
                  <a:cubicBezTo>
                    <a:pt x="899" y="1581"/>
                    <a:pt x="976" y="1279"/>
                    <a:pt x="1040" y="984"/>
                  </a:cubicBezTo>
                  <a:cubicBezTo>
                    <a:pt x="1104" y="682"/>
                    <a:pt x="1149" y="381"/>
                    <a:pt x="1175" y="79"/>
                  </a:cubicBezTo>
                  <a:cubicBezTo>
                    <a:pt x="1181" y="47"/>
                    <a:pt x="1162" y="15"/>
                    <a:pt x="1130" y="2"/>
                  </a:cubicBezTo>
                  <a:cubicBezTo>
                    <a:pt x="1126" y="1"/>
                    <a:pt x="1122" y="1"/>
                    <a:pt x="1118" y="1"/>
                  </a:cubicBezTo>
                  <a:close/>
                </a:path>
              </a:pathLst>
            </a:custGeom>
            <a:solidFill>
              <a:srgbClr val="4F1E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3" name="Google Shape;4522;p36">
              <a:extLst>
                <a:ext uri="{FF2B5EF4-FFF2-40B4-BE49-F238E27FC236}">
                  <a16:creationId xmlns:a16="http://schemas.microsoft.com/office/drawing/2014/main" id="{45E85191-C8AC-85C4-2FC2-93CC81028BC6}"/>
                </a:ext>
              </a:extLst>
            </p:cNvPr>
            <p:cNvSpPr/>
            <p:nvPr/>
          </p:nvSpPr>
          <p:spPr>
            <a:xfrm>
              <a:off x="8131324" y="4376157"/>
              <a:ext cx="31414" cy="53831"/>
            </a:xfrm>
            <a:custGeom>
              <a:avLst/>
              <a:gdLst/>
              <a:ahLst/>
              <a:cxnLst/>
              <a:rect l="l" t="t" r="r" b="b"/>
              <a:pathLst>
                <a:path w="1076" h="1844" extrusionOk="0">
                  <a:moveTo>
                    <a:pt x="60" y="0"/>
                  </a:moveTo>
                  <a:cubicBezTo>
                    <a:pt x="26" y="0"/>
                    <a:pt x="1" y="36"/>
                    <a:pt x="16" y="72"/>
                  </a:cubicBezTo>
                  <a:cubicBezTo>
                    <a:pt x="100" y="213"/>
                    <a:pt x="177" y="373"/>
                    <a:pt x="254" y="508"/>
                  </a:cubicBezTo>
                  <a:cubicBezTo>
                    <a:pt x="337" y="649"/>
                    <a:pt x="401" y="816"/>
                    <a:pt x="485" y="951"/>
                  </a:cubicBezTo>
                  <a:cubicBezTo>
                    <a:pt x="568" y="1080"/>
                    <a:pt x="645" y="1234"/>
                    <a:pt x="716" y="1381"/>
                  </a:cubicBezTo>
                  <a:lnTo>
                    <a:pt x="953" y="1824"/>
                  </a:lnTo>
                  <a:cubicBezTo>
                    <a:pt x="962" y="1837"/>
                    <a:pt x="978" y="1844"/>
                    <a:pt x="994" y="1844"/>
                  </a:cubicBezTo>
                  <a:cubicBezTo>
                    <a:pt x="1002" y="1844"/>
                    <a:pt x="1011" y="1842"/>
                    <a:pt x="1018" y="1837"/>
                  </a:cubicBezTo>
                  <a:cubicBezTo>
                    <a:pt x="1050" y="1837"/>
                    <a:pt x="1069" y="1811"/>
                    <a:pt x="1075" y="1786"/>
                  </a:cubicBezTo>
                  <a:cubicBezTo>
                    <a:pt x="1050" y="1612"/>
                    <a:pt x="1011" y="1445"/>
                    <a:pt x="960" y="1279"/>
                  </a:cubicBezTo>
                  <a:cubicBezTo>
                    <a:pt x="896" y="1118"/>
                    <a:pt x="831" y="958"/>
                    <a:pt x="748" y="804"/>
                  </a:cubicBezTo>
                  <a:cubicBezTo>
                    <a:pt x="658" y="656"/>
                    <a:pt x="555" y="515"/>
                    <a:pt x="446" y="380"/>
                  </a:cubicBezTo>
                  <a:cubicBezTo>
                    <a:pt x="337" y="245"/>
                    <a:pt x="215" y="123"/>
                    <a:pt x="87" y="8"/>
                  </a:cubicBezTo>
                  <a:cubicBezTo>
                    <a:pt x="78" y="2"/>
                    <a:pt x="69" y="0"/>
                    <a:pt x="6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4" name="Google Shape;4523;p36">
              <a:extLst>
                <a:ext uri="{FF2B5EF4-FFF2-40B4-BE49-F238E27FC236}">
                  <a16:creationId xmlns:a16="http://schemas.microsoft.com/office/drawing/2014/main" id="{F6C90484-74F9-C6B6-764E-7646DA32C897}"/>
                </a:ext>
              </a:extLst>
            </p:cNvPr>
            <p:cNvSpPr/>
            <p:nvPr/>
          </p:nvSpPr>
          <p:spPr>
            <a:xfrm>
              <a:off x="8150884" y="4365122"/>
              <a:ext cx="24027" cy="29806"/>
            </a:xfrm>
            <a:custGeom>
              <a:avLst/>
              <a:gdLst/>
              <a:ahLst/>
              <a:cxnLst/>
              <a:rect l="l" t="t" r="r" b="b"/>
              <a:pathLst>
                <a:path w="823" h="1021" extrusionOk="0">
                  <a:moveTo>
                    <a:pt x="65" y="0"/>
                  </a:moveTo>
                  <a:cubicBezTo>
                    <a:pt x="46" y="0"/>
                    <a:pt x="33" y="7"/>
                    <a:pt x="20" y="20"/>
                  </a:cubicBezTo>
                  <a:cubicBezTo>
                    <a:pt x="7" y="32"/>
                    <a:pt x="1" y="52"/>
                    <a:pt x="1" y="71"/>
                  </a:cubicBezTo>
                  <a:cubicBezTo>
                    <a:pt x="46" y="161"/>
                    <a:pt x="97" y="251"/>
                    <a:pt x="149" y="334"/>
                  </a:cubicBezTo>
                  <a:lnTo>
                    <a:pt x="309" y="578"/>
                  </a:lnTo>
                  <a:lnTo>
                    <a:pt x="502" y="803"/>
                  </a:lnTo>
                  <a:cubicBezTo>
                    <a:pt x="566" y="873"/>
                    <a:pt x="643" y="944"/>
                    <a:pt x="720" y="1008"/>
                  </a:cubicBezTo>
                  <a:cubicBezTo>
                    <a:pt x="723" y="1017"/>
                    <a:pt x="730" y="1020"/>
                    <a:pt x="739" y="1020"/>
                  </a:cubicBezTo>
                  <a:cubicBezTo>
                    <a:pt x="749" y="1020"/>
                    <a:pt x="764" y="1015"/>
                    <a:pt x="778" y="1008"/>
                  </a:cubicBezTo>
                  <a:cubicBezTo>
                    <a:pt x="803" y="995"/>
                    <a:pt x="823" y="976"/>
                    <a:pt x="823" y="950"/>
                  </a:cubicBezTo>
                  <a:cubicBezTo>
                    <a:pt x="797" y="841"/>
                    <a:pt x="758" y="745"/>
                    <a:pt x="713" y="649"/>
                  </a:cubicBezTo>
                  <a:cubicBezTo>
                    <a:pt x="662" y="559"/>
                    <a:pt x="604" y="475"/>
                    <a:pt x="547" y="392"/>
                  </a:cubicBezTo>
                  <a:cubicBezTo>
                    <a:pt x="476" y="315"/>
                    <a:pt x="399" y="244"/>
                    <a:pt x="322" y="180"/>
                  </a:cubicBezTo>
                  <a:cubicBezTo>
                    <a:pt x="238" y="116"/>
                    <a:pt x="155" y="58"/>
                    <a:pt x="65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5" name="Google Shape;4524;p36">
              <a:extLst>
                <a:ext uri="{FF2B5EF4-FFF2-40B4-BE49-F238E27FC236}">
                  <a16:creationId xmlns:a16="http://schemas.microsoft.com/office/drawing/2014/main" id="{F3ACF449-FDC5-47E5-1E82-6E0CA0E79862}"/>
                </a:ext>
              </a:extLst>
            </p:cNvPr>
            <p:cNvSpPr/>
            <p:nvPr/>
          </p:nvSpPr>
          <p:spPr>
            <a:xfrm>
              <a:off x="8161189" y="4333272"/>
              <a:ext cx="32465" cy="23879"/>
            </a:xfrm>
            <a:custGeom>
              <a:avLst/>
              <a:gdLst/>
              <a:ahLst/>
              <a:cxnLst/>
              <a:rect l="l" t="t" r="r" b="b"/>
              <a:pathLst>
                <a:path w="1112" h="818" extrusionOk="0">
                  <a:moveTo>
                    <a:pt x="52" y="0"/>
                  </a:moveTo>
                  <a:cubicBezTo>
                    <a:pt x="40" y="0"/>
                    <a:pt x="27" y="13"/>
                    <a:pt x="14" y="26"/>
                  </a:cubicBezTo>
                  <a:cubicBezTo>
                    <a:pt x="1" y="45"/>
                    <a:pt x="1" y="64"/>
                    <a:pt x="14" y="84"/>
                  </a:cubicBezTo>
                  <a:lnTo>
                    <a:pt x="251" y="289"/>
                  </a:lnTo>
                  <a:lnTo>
                    <a:pt x="495" y="488"/>
                  </a:lnTo>
                  <a:lnTo>
                    <a:pt x="746" y="655"/>
                  </a:lnTo>
                  <a:cubicBezTo>
                    <a:pt x="835" y="713"/>
                    <a:pt x="925" y="764"/>
                    <a:pt x="1022" y="815"/>
                  </a:cubicBezTo>
                  <a:cubicBezTo>
                    <a:pt x="1023" y="817"/>
                    <a:pt x="1025" y="818"/>
                    <a:pt x="1028" y="818"/>
                  </a:cubicBezTo>
                  <a:cubicBezTo>
                    <a:pt x="1038" y="818"/>
                    <a:pt x="1055" y="809"/>
                    <a:pt x="1079" y="790"/>
                  </a:cubicBezTo>
                  <a:cubicBezTo>
                    <a:pt x="1099" y="777"/>
                    <a:pt x="1112" y="751"/>
                    <a:pt x="1112" y="725"/>
                  </a:cubicBezTo>
                  <a:cubicBezTo>
                    <a:pt x="1054" y="629"/>
                    <a:pt x="990" y="539"/>
                    <a:pt x="913" y="456"/>
                  </a:cubicBezTo>
                  <a:cubicBezTo>
                    <a:pt x="835" y="379"/>
                    <a:pt x="752" y="308"/>
                    <a:pt x="669" y="244"/>
                  </a:cubicBezTo>
                  <a:cubicBezTo>
                    <a:pt x="572" y="186"/>
                    <a:pt x="470" y="135"/>
                    <a:pt x="367" y="96"/>
                  </a:cubicBezTo>
                  <a:cubicBezTo>
                    <a:pt x="264" y="51"/>
                    <a:pt x="161" y="26"/>
                    <a:pt x="5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6" name="Google Shape;4525;p36">
              <a:extLst>
                <a:ext uri="{FF2B5EF4-FFF2-40B4-BE49-F238E27FC236}">
                  <a16:creationId xmlns:a16="http://schemas.microsoft.com/office/drawing/2014/main" id="{2D69E7D7-6149-B7C4-EA85-E4307311D803}"/>
                </a:ext>
              </a:extLst>
            </p:cNvPr>
            <p:cNvSpPr/>
            <p:nvPr/>
          </p:nvSpPr>
          <p:spPr>
            <a:xfrm>
              <a:off x="8181829" y="4312457"/>
              <a:ext cx="12379" cy="10714"/>
            </a:xfrm>
            <a:custGeom>
              <a:avLst/>
              <a:gdLst/>
              <a:ahLst/>
              <a:cxnLst/>
              <a:rect l="l" t="t" r="r" b="b"/>
              <a:pathLst>
                <a:path w="424" h="367" extrusionOk="0">
                  <a:moveTo>
                    <a:pt x="58" y="1"/>
                  </a:moveTo>
                  <a:cubicBezTo>
                    <a:pt x="45" y="7"/>
                    <a:pt x="32" y="20"/>
                    <a:pt x="26" y="33"/>
                  </a:cubicBezTo>
                  <a:cubicBezTo>
                    <a:pt x="13" y="39"/>
                    <a:pt x="7" y="58"/>
                    <a:pt x="0" y="78"/>
                  </a:cubicBezTo>
                  <a:cubicBezTo>
                    <a:pt x="13" y="116"/>
                    <a:pt x="26" y="161"/>
                    <a:pt x="45" y="200"/>
                  </a:cubicBezTo>
                  <a:cubicBezTo>
                    <a:pt x="64" y="232"/>
                    <a:pt x="90" y="264"/>
                    <a:pt x="116" y="296"/>
                  </a:cubicBezTo>
                  <a:cubicBezTo>
                    <a:pt x="148" y="315"/>
                    <a:pt x="180" y="334"/>
                    <a:pt x="212" y="354"/>
                  </a:cubicBezTo>
                  <a:cubicBezTo>
                    <a:pt x="257" y="360"/>
                    <a:pt x="295" y="366"/>
                    <a:pt x="340" y="366"/>
                  </a:cubicBezTo>
                  <a:cubicBezTo>
                    <a:pt x="360" y="354"/>
                    <a:pt x="372" y="341"/>
                    <a:pt x="385" y="322"/>
                  </a:cubicBezTo>
                  <a:cubicBezTo>
                    <a:pt x="405" y="309"/>
                    <a:pt x="417" y="289"/>
                    <a:pt x="424" y="270"/>
                  </a:cubicBezTo>
                  <a:cubicBezTo>
                    <a:pt x="411" y="225"/>
                    <a:pt x="398" y="180"/>
                    <a:pt x="372" y="142"/>
                  </a:cubicBezTo>
                  <a:cubicBezTo>
                    <a:pt x="353" y="116"/>
                    <a:pt x="327" y="84"/>
                    <a:pt x="302" y="58"/>
                  </a:cubicBezTo>
                  <a:cubicBezTo>
                    <a:pt x="263" y="39"/>
                    <a:pt x="231" y="26"/>
                    <a:pt x="193" y="13"/>
                  </a:cubicBezTo>
                  <a:cubicBezTo>
                    <a:pt x="148" y="7"/>
                    <a:pt x="103" y="1"/>
                    <a:pt x="5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7" name="Google Shape;4526;p36">
              <a:extLst>
                <a:ext uri="{FF2B5EF4-FFF2-40B4-BE49-F238E27FC236}">
                  <a16:creationId xmlns:a16="http://schemas.microsoft.com/office/drawing/2014/main" id="{FA732E90-3CBA-CCA9-037C-321162E3A80D}"/>
                </a:ext>
              </a:extLst>
            </p:cNvPr>
            <p:cNvSpPr/>
            <p:nvPr/>
          </p:nvSpPr>
          <p:spPr>
            <a:xfrm>
              <a:off x="8182004" y="4272841"/>
              <a:ext cx="28699" cy="28784"/>
            </a:xfrm>
            <a:custGeom>
              <a:avLst/>
              <a:gdLst/>
              <a:ahLst/>
              <a:cxnLst/>
              <a:rect l="l" t="t" r="r" b="b"/>
              <a:pathLst>
                <a:path w="983" h="986" extrusionOk="0">
                  <a:moveTo>
                    <a:pt x="67" y="1"/>
                  </a:moveTo>
                  <a:cubicBezTo>
                    <a:pt x="62" y="1"/>
                    <a:pt x="56" y="7"/>
                    <a:pt x="33" y="16"/>
                  </a:cubicBezTo>
                  <a:cubicBezTo>
                    <a:pt x="13" y="22"/>
                    <a:pt x="1" y="42"/>
                    <a:pt x="1" y="61"/>
                  </a:cubicBezTo>
                  <a:cubicBezTo>
                    <a:pt x="39" y="164"/>
                    <a:pt x="90" y="266"/>
                    <a:pt x="148" y="363"/>
                  </a:cubicBezTo>
                  <a:cubicBezTo>
                    <a:pt x="206" y="459"/>
                    <a:pt x="277" y="549"/>
                    <a:pt x="354" y="632"/>
                  </a:cubicBezTo>
                  <a:cubicBezTo>
                    <a:pt x="431" y="709"/>
                    <a:pt x="520" y="780"/>
                    <a:pt x="617" y="844"/>
                  </a:cubicBezTo>
                  <a:cubicBezTo>
                    <a:pt x="707" y="902"/>
                    <a:pt x="809" y="947"/>
                    <a:pt x="912" y="985"/>
                  </a:cubicBezTo>
                  <a:cubicBezTo>
                    <a:pt x="938" y="979"/>
                    <a:pt x="957" y="966"/>
                    <a:pt x="970" y="947"/>
                  </a:cubicBezTo>
                  <a:cubicBezTo>
                    <a:pt x="976" y="921"/>
                    <a:pt x="983" y="895"/>
                    <a:pt x="983" y="876"/>
                  </a:cubicBezTo>
                  <a:cubicBezTo>
                    <a:pt x="912" y="793"/>
                    <a:pt x="841" y="716"/>
                    <a:pt x="771" y="632"/>
                  </a:cubicBezTo>
                  <a:lnTo>
                    <a:pt x="553" y="414"/>
                  </a:lnTo>
                  <a:lnTo>
                    <a:pt x="315" y="209"/>
                  </a:lnTo>
                  <a:lnTo>
                    <a:pt x="71" y="3"/>
                  </a:lnTo>
                  <a:cubicBezTo>
                    <a:pt x="69" y="1"/>
                    <a:pt x="68" y="1"/>
                    <a:pt x="67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8" name="Google Shape;4527;p36">
              <a:extLst>
                <a:ext uri="{FF2B5EF4-FFF2-40B4-BE49-F238E27FC236}">
                  <a16:creationId xmlns:a16="http://schemas.microsoft.com/office/drawing/2014/main" id="{AF5172C3-6E3B-242F-77A2-75DA6880894B}"/>
                </a:ext>
              </a:extLst>
            </p:cNvPr>
            <p:cNvSpPr/>
            <p:nvPr/>
          </p:nvSpPr>
          <p:spPr>
            <a:xfrm>
              <a:off x="8221912" y="3923307"/>
              <a:ext cx="107788" cy="263112"/>
            </a:xfrm>
            <a:custGeom>
              <a:avLst/>
              <a:gdLst/>
              <a:ahLst/>
              <a:cxnLst/>
              <a:rect l="l" t="t" r="r" b="b"/>
              <a:pathLst>
                <a:path w="3692" h="9013" extrusionOk="0">
                  <a:moveTo>
                    <a:pt x="3648" y="1"/>
                  </a:moveTo>
                  <a:cubicBezTo>
                    <a:pt x="3619" y="1"/>
                    <a:pt x="3571" y="55"/>
                    <a:pt x="3531" y="139"/>
                  </a:cubicBezTo>
                  <a:cubicBezTo>
                    <a:pt x="3191" y="845"/>
                    <a:pt x="2851" y="1551"/>
                    <a:pt x="2549" y="2277"/>
                  </a:cubicBezTo>
                  <a:cubicBezTo>
                    <a:pt x="2248" y="2996"/>
                    <a:pt x="1933" y="3708"/>
                    <a:pt x="1651" y="4440"/>
                  </a:cubicBezTo>
                  <a:cubicBezTo>
                    <a:pt x="1362" y="5172"/>
                    <a:pt x="1086" y="5923"/>
                    <a:pt x="822" y="6642"/>
                  </a:cubicBezTo>
                  <a:cubicBezTo>
                    <a:pt x="553" y="7361"/>
                    <a:pt x="303" y="8118"/>
                    <a:pt x="59" y="8863"/>
                  </a:cubicBezTo>
                  <a:cubicBezTo>
                    <a:pt x="33" y="8940"/>
                    <a:pt x="1" y="8998"/>
                    <a:pt x="20" y="9010"/>
                  </a:cubicBezTo>
                  <a:cubicBezTo>
                    <a:pt x="22" y="9012"/>
                    <a:pt x="24" y="9012"/>
                    <a:pt x="27" y="9012"/>
                  </a:cubicBezTo>
                  <a:cubicBezTo>
                    <a:pt x="50" y="9012"/>
                    <a:pt x="94" y="8963"/>
                    <a:pt x="123" y="8888"/>
                  </a:cubicBezTo>
                  <a:lnTo>
                    <a:pt x="1021" y="6719"/>
                  </a:lnTo>
                  <a:lnTo>
                    <a:pt x="1920" y="4555"/>
                  </a:lnTo>
                  <a:lnTo>
                    <a:pt x="2793" y="2379"/>
                  </a:lnTo>
                  <a:lnTo>
                    <a:pt x="3647" y="190"/>
                  </a:lnTo>
                  <a:cubicBezTo>
                    <a:pt x="3685" y="100"/>
                    <a:pt x="3692" y="17"/>
                    <a:pt x="3660" y="4"/>
                  </a:cubicBezTo>
                  <a:cubicBezTo>
                    <a:pt x="3656" y="2"/>
                    <a:pt x="3653" y="1"/>
                    <a:pt x="364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9" name="Google Shape;4528;p36">
              <a:extLst>
                <a:ext uri="{FF2B5EF4-FFF2-40B4-BE49-F238E27FC236}">
                  <a16:creationId xmlns:a16="http://schemas.microsoft.com/office/drawing/2014/main" id="{1B2526D6-18F1-F9F2-C3AF-299A2E8AADAA}"/>
                </a:ext>
              </a:extLst>
            </p:cNvPr>
            <p:cNvSpPr/>
            <p:nvPr/>
          </p:nvSpPr>
          <p:spPr>
            <a:xfrm>
              <a:off x="7508304" y="4315493"/>
              <a:ext cx="40698" cy="66004"/>
            </a:xfrm>
            <a:custGeom>
              <a:avLst/>
              <a:gdLst/>
              <a:ahLst/>
              <a:cxnLst/>
              <a:rect l="l" t="t" r="r" b="b"/>
              <a:pathLst>
                <a:path w="1394" h="2261" extrusionOk="0">
                  <a:moveTo>
                    <a:pt x="67" y="0"/>
                  </a:moveTo>
                  <a:cubicBezTo>
                    <a:pt x="54" y="0"/>
                    <a:pt x="40" y="7"/>
                    <a:pt x="32" y="19"/>
                  </a:cubicBezTo>
                  <a:cubicBezTo>
                    <a:pt x="13" y="25"/>
                    <a:pt x="0" y="51"/>
                    <a:pt x="13" y="76"/>
                  </a:cubicBezTo>
                  <a:cubicBezTo>
                    <a:pt x="97" y="269"/>
                    <a:pt x="161" y="461"/>
                    <a:pt x="264" y="654"/>
                  </a:cubicBezTo>
                  <a:cubicBezTo>
                    <a:pt x="366" y="840"/>
                    <a:pt x="463" y="1033"/>
                    <a:pt x="565" y="1213"/>
                  </a:cubicBezTo>
                  <a:cubicBezTo>
                    <a:pt x="674" y="1392"/>
                    <a:pt x="777" y="1566"/>
                    <a:pt x="899" y="1739"/>
                  </a:cubicBezTo>
                  <a:cubicBezTo>
                    <a:pt x="1015" y="1919"/>
                    <a:pt x="1143" y="2086"/>
                    <a:pt x="1271" y="2246"/>
                  </a:cubicBezTo>
                  <a:cubicBezTo>
                    <a:pt x="1284" y="2256"/>
                    <a:pt x="1299" y="2260"/>
                    <a:pt x="1313" y="2260"/>
                  </a:cubicBezTo>
                  <a:cubicBezTo>
                    <a:pt x="1328" y="2260"/>
                    <a:pt x="1342" y="2256"/>
                    <a:pt x="1355" y="2246"/>
                  </a:cubicBezTo>
                  <a:cubicBezTo>
                    <a:pt x="1380" y="2233"/>
                    <a:pt x="1393" y="2201"/>
                    <a:pt x="1387" y="2175"/>
                  </a:cubicBezTo>
                  <a:cubicBezTo>
                    <a:pt x="1303" y="1976"/>
                    <a:pt x="1220" y="1784"/>
                    <a:pt x="1124" y="1598"/>
                  </a:cubicBezTo>
                  <a:cubicBezTo>
                    <a:pt x="1034" y="1412"/>
                    <a:pt x="938" y="1219"/>
                    <a:pt x="828" y="1046"/>
                  </a:cubicBezTo>
                  <a:cubicBezTo>
                    <a:pt x="713" y="872"/>
                    <a:pt x="604" y="693"/>
                    <a:pt x="482" y="519"/>
                  </a:cubicBezTo>
                  <a:cubicBezTo>
                    <a:pt x="360" y="352"/>
                    <a:pt x="231" y="179"/>
                    <a:pt x="103" y="19"/>
                  </a:cubicBezTo>
                  <a:lnTo>
                    <a:pt x="90" y="12"/>
                  </a:lnTo>
                  <a:cubicBezTo>
                    <a:pt x="85" y="4"/>
                    <a:pt x="76" y="0"/>
                    <a:pt x="67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0" name="Google Shape;4529;p36">
              <a:extLst>
                <a:ext uri="{FF2B5EF4-FFF2-40B4-BE49-F238E27FC236}">
                  <a16:creationId xmlns:a16="http://schemas.microsoft.com/office/drawing/2014/main" id="{78D62E9B-41F9-6B66-A606-4645421396B3}"/>
                </a:ext>
              </a:extLst>
            </p:cNvPr>
            <p:cNvSpPr/>
            <p:nvPr/>
          </p:nvSpPr>
          <p:spPr>
            <a:xfrm>
              <a:off x="7548766" y="4353678"/>
              <a:ext cx="30772" cy="35498"/>
            </a:xfrm>
            <a:custGeom>
              <a:avLst/>
              <a:gdLst/>
              <a:ahLst/>
              <a:cxnLst/>
              <a:rect l="l" t="t" r="r" b="b"/>
              <a:pathLst>
                <a:path w="1054" h="1216" extrusionOk="0">
                  <a:moveTo>
                    <a:pt x="73" y="0"/>
                  </a:moveTo>
                  <a:cubicBezTo>
                    <a:pt x="69" y="0"/>
                    <a:pt x="61" y="6"/>
                    <a:pt x="33" y="14"/>
                  </a:cubicBezTo>
                  <a:cubicBezTo>
                    <a:pt x="14" y="20"/>
                    <a:pt x="1" y="33"/>
                    <a:pt x="1" y="52"/>
                  </a:cubicBezTo>
                  <a:cubicBezTo>
                    <a:pt x="27" y="187"/>
                    <a:pt x="65" y="315"/>
                    <a:pt x="123" y="437"/>
                  </a:cubicBezTo>
                  <a:cubicBezTo>
                    <a:pt x="181" y="559"/>
                    <a:pt x="258" y="668"/>
                    <a:pt x="341" y="778"/>
                  </a:cubicBezTo>
                  <a:cubicBezTo>
                    <a:pt x="431" y="874"/>
                    <a:pt x="527" y="964"/>
                    <a:pt x="636" y="1041"/>
                  </a:cubicBezTo>
                  <a:cubicBezTo>
                    <a:pt x="752" y="1111"/>
                    <a:pt x="874" y="1169"/>
                    <a:pt x="1002" y="1214"/>
                  </a:cubicBezTo>
                  <a:cubicBezTo>
                    <a:pt x="1004" y="1215"/>
                    <a:pt x="1006" y="1215"/>
                    <a:pt x="1008" y="1215"/>
                  </a:cubicBezTo>
                  <a:cubicBezTo>
                    <a:pt x="1024" y="1215"/>
                    <a:pt x="1054" y="1197"/>
                    <a:pt x="1054" y="1169"/>
                  </a:cubicBezTo>
                  <a:lnTo>
                    <a:pt x="1054" y="1098"/>
                  </a:lnTo>
                  <a:cubicBezTo>
                    <a:pt x="964" y="1015"/>
                    <a:pt x="874" y="919"/>
                    <a:pt x="797" y="835"/>
                  </a:cubicBezTo>
                  <a:cubicBezTo>
                    <a:pt x="713" y="752"/>
                    <a:pt x="630" y="662"/>
                    <a:pt x="553" y="572"/>
                  </a:cubicBezTo>
                  <a:cubicBezTo>
                    <a:pt x="470" y="489"/>
                    <a:pt x="386" y="399"/>
                    <a:pt x="315" y="309"/>
                  </a:cubicBezTo>
                  <a:cubicBezTo>
                    <a:pt x="238" y="206"/>
                    <a:pt x="155" y="110"/>
                    <a:pt x="78" y="7"/>
                  </a:cubicBezTo>
                  <a:cubicBezTo>
                    <a:pt x="75" y="2"/>
                    <a:pt x="75" y="0"/>
                    <a:pt x="7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1" name="Google Shape;4530;p36">
              <a:extLst>
                <a:ext uri="{FF2B5EF4-FFF2-40B4-BE49-F238E27FC236}">
                  <a16:creationId xmlns:a16="http://schemas.microsoft.com/office/drawing/2014/main" id="{5069A3D2-856D-8A2E-8074-C8D841FE4941}"/>
                </a:ext>
              </a:extLst>
            </p:cNvPr>
            <p:cNvSpPr/>
            <p:nvPr/>
          </p:nvSpPr>
          <p:spPr>
            <a:xfrm>
              <a:off x="7576704" y="4358728"/>
              <a:ext cx="36202" cy="37396"/>
            </a:xfrm>
            <a:custGeom>
              <a:avLst/>
              <a:gdLst/>
              <a:ahLst/>
              <a:cxnLst/>
              <a:rect l="l" t="t" r="r" b="b"/>
              <a:pathLst>
                <a:path w="1240" h="1281" extrusionOk="0">
                  <a:moveTo>
                    <a:pt x="45" y="1"/>
                  </a:moveTo>
                  <a:cubicBezTo>
                    <a:pt x="30" y="1"/>
                    <a:pt x="17" y="8"/>
                    <a:pt x="13" y="20"/>
                  </a:cubicBezTo>
                  <a:cubicBezTo>
                    <a:pt x="0" y="40"/>
                    <a:pt x="0" y="65"/>
                    <a:pt x="13" y="78"/>
                  </a:cubicBezTo>
                  <a:lnTo>
                    <a:pt x="283" y="380"/>
                  </a:lnTo>
                  <a:lnTo>
                    <a:pt x="552" y="682"/>
                  </a:lnTo>
                  <a:lnTo>
                    <a:pt x="828" y="983"/>
                  </a:lnTo>
                  <a:lnTo>
                    <a:pt x="1130" y="1266"/>
                  </a:lnTo>
                  <a:cubicBezTo>
                    <a:pt x="1133" y="1275"/>
                    <a:pt x="1140" y="1280"/>
                    <a:pt x="1150" y="1280"/>
                  </a:cubicBezTo>
                  <a:cubicBezTo>
                    <a:pt x="1161" y="1280"/>
                    <a:pt x="1175" y="1275"/>
                    <a:pt x="1194" y="1266"/>
                  </a:cubicBezTo>
                  <a:cubicBezTo>
                    <a:pt x="1220" y="1259"/>
                    <a:pt x="1239" y="1234"/>
                    <a:pt x="1233" y="1202"/>
                  </a:cubicBezTo>
                  <a:cubicBezTo>
                    <a:pt x="1188" y="1067"/>
                    <a:pt x="1124" y="945"/>
                    <a:pt x="1047" y="823"/>
                  </a:cubicBezTo>
                  <a:cubicBezTo>
                    <a:pt x="963" y="707"/>
                    <a:pt x="873" y="592"/>
                    <a:pt x="777" y="489"/>
                  </a:cubicBezTo>
                  <a:cubicBezTo>
                    <a:pt x="674" y="393"/>
                    <a:pt x="565" y="303"/>
                    <a:pt x="450" y="219"/>
                  </a:cubicBezTo>
                  <a:cubicBezTo>
                    <a:pt x="334" y="142"/>
                    <a:pt x="206" y="72"/>
                    <a:pt x="77" y="14"/>
                  </a:cubicBezTo>
                  <a:lnTo>
                    <a:pt x="71" y="8"/>
                  </a:lnTo>
                  <a:cubicBezTo>
                    <a:pt x="62" y="3"/>
                    <a:pt x="53" y="1"/>
                    <a:pt x="4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2" name="Google Shape;4531;p36">
              <a:extLst>
                <a:ext uri="{FF2B5EF4-FFF2-40B4-BE49-F238E27FC236}">
                  <a16:creationId xmlns:a16="http://schemas.microsoft.com/office/drawing/2014/main" id="{E1BA9926-E3EF-8D0D-3C32-66B5A2AB7D39}"/>
                </a:ext>
              </a:extLst>
            </p:cNvPr>
            <p:cNvSpPr/>
            <p:nvPr/>
          </p:nvSpPr>
          <p:spPr>
            <a:xfrm>
              <a:off x="8066748" y="4418896"/>
              <a:ext cx="36757" cy="63990"/>
            </a:xfrm>
            <a:custGeom>
              <a:avLst/>
              <a:gdLst/>
              <a:ahLst/>
              <a:cxnLst/>
              <a:rect l="l" t="t" r="r" b="b"/>
              <a:pathLst>
                <a:path w="1259" h="2192" extrusionOk="0">
                  <a:moveTo>
                    <a:pt x="70" y="1"/>
                  </a:moveTo>
                  <a:cubicBezTo>
                    <a:pt x="56" y="1"/>
                    <a:pt x="41" y="9"/>
                    <a:pt x="33" y="26"/>
                  </a:cubicBezTo>
                  <a:cubicBezTo>
                    <a:pt x="7" y="33"/>
                    <a:pt x="1" y="58"/>
                    <a:pt x="7" y="84"/>
                  </a:cubicBezTo>
                  <a:cubicBezTo>
                    <a:pt x="78" y="270"/>
                    <a:pt x="148" y="463"/>
                    <a:pt x="232" y="643"/>
                  </a:cubicBezTo>
                  <a:cubicBezTo>
                    <a:pt x="315" y="822"/>
                    <a:pt x="392" y="1002"/>
                    <a:pt x="489" y="1175"/>
                  </a:cubicBezTo>
                  <a:cubicBezTo>
                    <a:pt x="585" y="1349"/>
                    <a:pt x="681" y="1522"/>
                    <a:pt x="790" y="1689"/>
                  </a:cubicBezTo>
                  <a:cubicBezTo>
                    <a:pt x="899" y="1856"/>
                    <a:pt x="1015" y="2016"/>
                    <a:pt x="1137" y="2177"/>
                  </a:cubicBezTo>
                  <a:cubicBezTo>
                    <a:pt x="1147" y="2186"/>
                    <a:pt x="1159" y="2191"/>
                    <a:pt x="1172" y="2191"/>
                  </a:cubicBezTo>
                  <a:cubicBezTo>
                    <a:pt x="1185" y="2191"/>
                    <a:pt x="1198" y="2186"/>
                    <a:pt x="1208" y="2177"/>
                  </a:cubicBezTo>
                  <a:cubicBezTo>
                    <a:pt x="1240" y="2170"/>
                    <a:pt x="1259" y="2138"/>
                    <a:pt x="1246" y="2106"/>
                  </a:cubicBezTo>
                  <a:cubicBezTo>
                    <a:pt x="1182" y="1920"/>
                    <a:pt x="1105" y="1734"/>
                    <a:pt x="1021" y="1554"/>
                  </a:cubicBezTo>
                  <a:cubicBezTo>
                    <a:pt x="938" y="1374"/>
                    <a:pt x="842" y="1195"/>
                    <a:pt x="752" y="1021"/>
                  </a:cubicBezTo>
                  <a:cubicBezTo>
                    <a:pt x="662" y="848"/>
                    <a:pt x="559" y="675"/>
                    <a:pt x="450" y="514"/>
                  </a:cubicBezTo>
                  <a:cubicBezTo>
                    <a:pt x="347" y="347"/>
                    <a:pt x="225" y="187"/>
                    <a:pt x="103" y="26"/>
                  </a:cubicBezTo>
                  <a:cubicBezTo>
                    <a:pt x="97" y="20"/>
                    <a:pt x="97" y="14"/>
                    <a:pt x="91" y="7"/>
                  </a:cubicBezTo>
                  <a:cubicBezTo>
                    <a:pt x="84" y="3"/>
                    <a:pt x="77" y="1"/>
                    <a:pt x="70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3" name="Google Shape;4532;p36">
              <a:extLst>
                <a:ext uri="{FF2B5EF4-FFF2-40B4-BE49-F238E27FC236}">
                  <a16:creationId xmlns:a16="http://schemas.microsoft.com/office/drawing/2014/main" id="{03FC9EB7-4F96-FB8F-1C1E-845FBE842A20}"/>
                </a:ext>
              </a:extLst>
            </p:cNvPr>
            <p:cNvSpPr/>
            <p:nvPr/>
          </p:nvSpPr>
          <p:spPr>
            <a:xfrm>
              <a:off x="8046313" y="4450454"/>
              <a:ext cx="24027" cy="34476"/>
            </a:xfrm>
            <a:custGeom>
              <a:avLst/>
              <a:gdLst/>
              <a:ahLst/>
              <a:cxnLst/>
              <a:rect l="l" t="t" r="r" b="b"/>
              <a:pathLst>
                <a:path w="823" h="1181" extrusionOk="0">
                  <a:moveTo>
                    <a:pt x="62" y="1"/>
                  </a:moveTo>
                  <a:cubicBezTo>
                    <a:pt x="54" y="1"/>
                    <a:pt x="43" y="5"/>
                    <a:pt x="27" y="17"/>
                  </a:cubicBezTo>
                  <a:cubicBezTo>
                    <a:pt x="14" y="24"/>
                    <a:pt x="1" y="43"/>
                    <a:pt x="1" y="62"/>
                  </a:cubicBezTo>
                  <a:cubicBezTo>
                    <a:pt x="52" y="165"/>
                    <a:pt x="97" y="268"/>
                    <a:pt x="149" y="364"/>
                  </a:cubicBezTo>
                  <a:lnTo>
                    <a:pt x="309" y="646"/>
                  </a:lnTo>
                  <a:lnTo>
                    <a:pt x="495" y="910"/>
                  </a:lnTo>
                  <a:cubicBezTo>
                    <a:pt x="559" y="1000"/>
                    <a:pt x="630" y="1083"/>
                    <a:pt x="707" y="1166"/>
                  </a:cubicBezTo>
                  <a:cubicBezTo>
                    <a:pt x="710" y="1176"/>
                    <a:pt x="718" y="1181"/>
                    <a:pt x="730" y="1181"/>
                  </a:cubicBezTo>
                  <a:cubicBezTo>
                    <a:pt x="741" y="1181"/>
                    <a:pt x="755" y="1176"/>
                    <a:pt x="771" y="1166"/>
                  </a:cubicBezTo>
                  <a:cubicBezTo>
                    <a:pt x="791" y="1154"/>
                    <a:pt x="810" y="1134"/>
                    <a:pt x="823" y="1115"/>
                  </a:cubicBezTo>
                  <a:cubicBezTo>
                    <a:pt x="797" y="1000"/>
                    <a:pt x="765" y="890"/>
                    <a:pt x="720" y="788"/>
                  </a:cubicBezTo>
                  <a:cubicBezTo>
                    <a:pt x="675" y="685"/>
                    <a:pt x="617" y="582"/>
                    <a:pt x="559" y="486"/>
                  </a:cubicBezTo>
                  <a:cubicBezTo>
                    <a:pt x="489" y="396"/>
                    <a:pt x="418" y="306"/>
                    <a:pt x="341" y="223"/>
                  </a:cubicBezTo>
                  <a:cubicBezTo>
                    <a:pt x="251" y="146"/>
                    <a:pt x="168" y="75"/>
                    <a:pt x="72" y="5"/>
                  </a:cubicBezTo>
                  <a:cubicBezTo>
                    <a:pt x="69" y="2"/>
                    <a:pt x="66" y="1"/>
                    <a:pt x="6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4" name="Google Shape;4533;p36">
              <a:extLst>
                <a:ext uri="{FF2B5EF4-FFF2-40B4-BE49-F238E27FC236}">
                  <a16:creationId xmlns:a16="http://schemas.microsoft.com/office/drawing/2014/main" id="{838C39A5-7DD7-7807-9968-7F4E6CC25CD7}"/>
                </a:ext>
              </a:extLst>
            </p:cNvPr>
            <p:cNvSpPr/>
            <p:nvPr/>
          </p:nvSpPr>
          <p:spPr>
            <a:xfrm>
              <a:off x="8006025" y="4448323"/>
              <a:ext cx="19911" cy="32024"/>
            </a:xfrm>
            <a:custGeom>
              <a:avLst/>
              <a:gdLst/>
              <a:ahLst/>
              <a:cxnLst/>
              <a:rect l="l" t="t" r="r" b="b"/>
              <a:pathLst>
                <a:path w="682" h="1097" extrusionOk="0">
                  <a:moveTo>
                    <a:pt x="60" y="1"/>
                  </a:moveTo>
                  <a:cubicBezTo>
                    <a:pt x="54" y="1"/>
                    <a:pt x="46" y="4"/>
                    <a:pt x="33" y="13"/>
                  </a:cubicBezTo>
                  <a:cubicBezTo>
                    <a:pt x="14" y="20"/>
                    <a:pt x="1" y="39"/>
                    <a:pt x="1" y="58"/>
                  </a:cubicBezTo>
                  <a:cubicBezTo>
                    <a:pt x="39" y="155"/>
                    <a:pt x="71" y="251"/>
                    <a:pt x="110" y="341"/>
                  </a:cubicBezTo>
                  <a:lnTo>
                    <a:pt x="232" y="604"/>
                  </a:lnTo>
                  <a:lnTo>
                    <a:pt x="380" y="854"/>
                  </a:lnTo>
                  <a:cubicBezTo>
                    <a:pt x="431" y="931"/>
                    <a:pt x="495" y="1015"/>
                    <a:pt x="559" y="1092"/>
                  </a:cubicBezTo>
                  <a:cubicBezTo>
                    <a:pt x="569" y="1095"/>
                    <a:pt x="580" y="1097"/>
                    <a:pt x="591" y="1097"/>
                  </a:cubicBezTo>
                  <a:cubicBezTo>
                    <a:pt x="603" y="1097"/>
                    <a:pt x="614" y="1095"/>
                    <a:pt x="624" y="1092"/>
                  </a:cubicBezTo>
                  <a:cubicBezTo>
                    <a:pt x="649" y="1085"/>
                    <a:pt x="668" y="1066"/>
                    <a:pt x="681" y="1047"/>
                  </a:cubicBezTo>
                  <a:cubicBezTo>
                    <a:pt x="668" y="944"/>
                    <a:pt x="649" y="848"/>
                    <a:pt x="617" y="745"/>
                  </a:cubicBezTo>
                  <a:cubicBezTo>
                    <a:pt x="585" y="649"/>
                    <a:pt x="540" y="559"/>
                    <a:pt x="495" y="469"/>
                  </a:cubicBezTo>
                  <a:cubicBezTo>
                    <a:pt x="437" y="379"/>
                    <a:pt x="373" y="296"/>
                    <a:pt x="309" y="219"/>
                  </a:cubicBezTo>
                  <a:cubicBezTo>
                    <a:pt x="238" y="142"/>
                    <a:pt x="161" y="71"/>
                    <a:pt x="78" y="7"/>
                  </a:cubicBezTo>
                  <a:cubicBezTo>
                    <a:pt x="71" y="4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5" name="Google Shape;4534;p36">
              <a:extLst>
                <a:ext uri="{FF2B5EF4-FFF2-40B4-BE49-F238E27FC236}">
                  <a16:creationId xmlns:a16="http://schemas.microsoft.com/office/drawing/2014/main" id="{112B23B0-FAB2-7469-043C-A3B94B2AFA3B}"/>
                </a:ext>
              </a:extLst>
            </p:cNvPr>
            <p:cNvSpPr/>
            <p:nvPr/>
          </p:nvSpPr>
          <p:spPr>
            <a:xfrm>
              <a:off x="7953565" y="4433697"/>
              <a:ext cx="25341" cy="38592"/>
            </a:xfrm>
            <a:custGeom>
              <a:avLst/>
              <a:gdLst/>
              <a:ahLst/>
              <a:cxnLst/>
              <a:rect l="l" t="t" r="r" b="b"/>
              <a:pathLst>
                <a:path w="868" h="1322" extrusionOk="0">
                  <a:moveTo>
                    <a:pt x="65" y="1"/>
                  </a:moveTo>
                  <a:cubicBezTo>
                    <a:pt x="52" y="1"/>
                    <a:pt x="33" y="1"/>
                    <a:pt x="20" y="14"/>
                  </a:cubicBezTo>
                  <a:cubicBezTo>
                    <a:pt x="7" y="26"/>
                    <a:pt x="0" y="46"/>
                    <a:pt x="0" y="65"/>
                  </a:cubicBezTo>
                  <a:lnTo>
                    <a:pt x="161" y="399"/>
                  </a:lnTo>
                  <a:lnTo>
                    <a:pt x="334" y="720"/>
                  </a:lnTo>
                  <a:lnTo>
                    <a:pt x="533" y="1015"/>
                  </a:lnTo>
                  <a:cubicBezTo>
                    <a:pt x="597" y="1118"/>
                    <a:pt x="674" y="1220"/>
                    <a:pt x="752" y="1317"/>
                  </a:cubicBezTo>
                  <a:cubicBezTo>
                    <a:pt x="761" y="1320"/>
                    <a:pt x="772" y="1322"/>
                    <a:pt x="784" y="1322"/>
                  </a:cubicBezTo>
                  <a:cubicBezTo>
                    <a:pt x="795" y="1322"/>
                    <a:pt x="806" y="1320"/>
                    <a:pt x="816" y="1317"/>
                  </a:cubicBezTo>
                  <a:cubicBezTo>
                    <a:pt x="835" y="1304"/>
                    <a:pt x="854" y="1291"/>
                    <a:pt x="867" y="1265"/>
                  </a:cubicBezTo>
                  <a:cubicBezTo>
                    <a:pt x="841" y="1143"/>
                    <a:pt x="809" y="1015"/>
                    <a:pt x="764" y="900"/>
                  </a:cubicBezTo>
                  <a:cubicBezTo>
                    <a:pt x="713" y="784"/>
                    <a:pt x="655" y="668"/>
                    <a:pt x="591" y="559"/>
                  </a:cubicBezTo>
                  <a:cubicBezTo>
                    <a:pt x="514" y="457"/>
                    <a:pt x="437" y="354"/>
                    <a:pt x="347" y="258"/>
                  </a:cubicBezTo>
                  <a:cubicBezTo>
                    <a:pt x="264" y="168"/>
                    <a:pt x="167" y="78"/>
                    <a:pt x="6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6" name="Google Shape;4535;p36">
              <a:extLst>
                <a:ext uri="{FF2B5EF4-FFF2-40B4-BE49-F238E27FC236}">
                  <a16:creationId xmlns:a16="http://schemas.microsoft.com/office/drawing/2014/main" id="{0E00F2C4-7220-F0BD-28A1-5F80091F28C9}"/>
                </a:ext>
              </a:extLst>
            </p:cNvPr>
            <p:cNvSpPr/>
            <p:nvPr/>
          </p:nvSpPr>
          <p:spPr>
            <a:xfrm>
              <a:off x="7403178" y="4133267"/>
              <a:ext cx="66360" cy="69069"/>
            </a:xfrm>
            <a:custGeom>
              <a:avLst/>
              <a:gdLst/>
              <a:ahLst/>
              <a:cxnLst/>
              <a:rect l="l" t="t" r="r" b="b"/>
              <a:pathLst>
                <a:path w="2273" h="2366" extrusionOk="0">
                  <a:moveTo>
                    <a:pt x="427" y="1"/>
                  </a:moveTo>
                  <a:cubicBezTo>
                    <a:pt x="398" y="1"/>
                    <a:pt x="372" y="24"/>
                    <a:pt x="372" y="47"/>
                  </a:cubicBezTo>
                  <a:cubicBezTo>
                    <a:pt x="283" y="348"/>
                    <a:pt x="199" y="650"/>
                    <a:pt x="116" y="952"/>
                  </a:cubicBezTo>
                  <a:lnTo>
                    <a:pt x="64" y="1176"/>
                  </a:lnTo>
                  <a:cubicBezTo>
                    <a:pt x="39" y="1254"/>
                    <a:pt x="26" y="1337"/>
                    <a:pt x="13" y="1420"/>
                  </a:cubicBezTo>
                  <a:cubicBezTo>
                    <a:pt x="0" y="1549"/>
                    <a:pt x="58" y="1671"/>
                    <a:pt x="161" y="1741"/>
                  </a:cubicBezTo>
                  <a:cubicBezTo>
                    <a:pt x="231" y="1786"/>
                    <a:pt x="308" y="1831"/>
                    <a:pt x="392" y="1863"/>
                  </a:cubicBezTo>
                  <a:cubicBezTo>
                    <a:pt x="681" y="1985"/>
                    <a:pt x="976" y="2094"/>
                    <a:pt x="1278" y="2184"/>
                  </a:cubicBezTo>
                  <a:cubicBezTo>
                    <a:pt x="1573" y="2268"/>
                    <a:pt x="1881" y="2326"/>
                    <a:pt x="2189" y="2364"/>
                  </a:cubicBezTo>
                  <a:cubicBezTo>
                    <a:pt x="2194" y="2365"/>
                    <a:pt x="2200" y="2366"/>
                    <a:pt x="2205" y="2366"/>
                  </a:cubicBezTo>
                  <a:cubicBezTo>
                    <a:pt x="2232" y="2366"/>
                    <a:pt x="2257" y="2352"/>
                    <a:pt x="2273" y="2326"/>
                  </a:cubicBezTo>
                  <a:cubicBezTo>
                    <a:pt x="2273" y="2287"/>
                    <a:pt x="2253" y="2249"/>
                    <a:pt x="2215" y="2242"/>
                  </a:cubicBezTo>
                  <a:cubicBezTo>
                    <a:pt x="1926" y="2152"/>
                    <a:pt x="1637" y="2037"/>
                    <a:pt x="1355" y="1940"/>
                  </a:cubicBezTo>
                  <a:cubicBezTo>
                    <a:pt x="1072" y="1844"/>
                    <a:pt x="790" y="1722"/>
                    <a:pt x="514" y="1600"/>
                  </a:cubicBezTo>
                  <a:cubicBezTo>
                    <a:pt x="449" y="1581"/>
                    <a:pt x="385" y="1549"/>
                    <a:pt x="328" y="1523"/>
                  </a:cubicBezTo>
                  <a:cubicBezTo>
                    <a:pt x="289" y="1491"/>
                    <a:pt x="289" y="1497"/>
                    <a:pt x="289" y="1446"/>
                  </a:cubicBezTo>
                  <a:cubicBezTo>
                    <a:pt x="289" y="1375"/>
                    <a:pt x="295" y="1305"/>
                    <a:pt x="315" y="1234"/>
                  </a:cubicBezTo>
                  <a:lnTo>
                    <a:pt x="347" y="1010"/>
                  </a:lnTo>
                  <a:cubicBezTo>
                    <a:pt x="392" y="689"/>
                    <a:pt x="430" y="387"/>
                    <a:pt x="462" y="92"/>
                  </a:cubicBezTo>
                  <a:cubicBezTo>
                    <a:pt x="469" y="53"/>
                    <a:pt x="456" y="8"/>
                    <a:pt x="437" y="2"/>
                  </a:cubicBezTo>
                  <a:cubicBezTo>
                    <a:pt x="433" y="1"/>
                    <a:pt x="430" y="1"/>
                    <a:pt x="427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7" name="Google Shape;4536;p36">
              <a:extLst>
                <a:ext uri="{FF2B5EF4-FFF2-40B4-BE49-F238E27FC236}">
                  <a16:creationId xmlns:a16="http://schemas.microsoft.com/office/drawing/2014/main" id="{BEFACA7A-E733-3C05-C364-1C5C7873AAB4}"/>
                </a:ext>
              </a:extLst>
            </p:cNvPr>
            <p:cNvSpPr/>
            <p:nvPr/>
          </p:nvSpPr>
          <p:spPr>
            <a:xfrm>
              <a:off x="7712192" y="4002305"/>
              <a:ext cx="75119" cy="28609"/>
            </a:xfrm>
            <a:custGeom>
              <a:avLst/>
              <a:gdLst/>
              <a:ahLst/>
              <a:cxnLst/>
              <a:rect l="l" t="t" r="r" b="b"/>
              <a:pathLst>
                <a:path w="2573" h="980" extrusionOk="0">
                  <a:moveTo>
                    <a:pt x="45" y="1"/>
                  </a:moveTo>
                  <a:cubicBezTo>
                    <a:pt x="20" y="1"/>
                    <a:pt x="0" y="26"/>
                    <a:pt x="0" y="58"/>
                  </a:cubicBezTo>
                  <a:cubicBezTo>
                    <a:pt x="20" y="341"/>
                    <a:pt x="167" y="598"/>
                    <a:pt x="405" y="752"/>
                  </a:cubicBezTo>
                  <a:cubicBezTo>
                    <a:pt x="614" y="897"/>
                    <a:pt x="865" y="979"/>
                    <a:pt x="1125" y="979"/>
                  </a:cubicBezTo>
                  <a:cubicBezTo>
                    <a:pt x="1153" y="979"/>
                    <a:pt x="1180" y="978"/>
                    <a:pt x="1207" y="976"/>
                  </a:cubicBezTo>
                  <a:cubicBezTo>
                    <a:pt x="1477" y="938"/>
                    <a:pt x="1740" y="835"/>
                    <a:pt x="1965" y="681"/>
                  </a:cubicBezTo>
                  <a:cubicBezTo>
                    <a:pt x="2183" y="527"/>
                    <a:pt x="2376" y="347"/>
                    <a:pt x="2536" y="142"/>
                  </a:cubicBezTo>
                  <a:cubicBezTo>
                    <a:pt x="2573" y="95"/>
                    <a:pt x="2529" y="35"/>
                    <a:pt x="2480" y="35"/>
                  </a:cubicBezTo>
                  <a:cubicBezTo>
                    <a:pt x="2469" y="35"/>
                    <a:pt x="2457" y="38"/>
                    <a:pt x="2446" y="46"/>
                  </a:cubicBezTo>
                  <a:cubicBezTo>
                    <a:pt x="2260" y="200"/>
                    <a:pt x="2055" y="335"/>
                    <a:pt x="1849" y="456"/>
                  </a:cubicBezTo>
                  <a:cubicBezTo>
                    <a:pt x="1644" y="572"/>
                    <a:pt x="1419" y="643"/>
                    <a:pt x="1188" y="668"/>
                  </a:cubicBezTo>
                  <a:cubicBezTo>
                    <a:pt x="1147" y="673"/>
                    <a:pt x="1106" y="675"/>
                    <a:pt x="1065" y="675"/>
                  </a:cubicBezTo>
                  <a:cubicBezTo>
                    <a:pt x="882" y="675"/>
                    <a:pt x="702" y="629"/>
                    <a:pt x="540" y="540"/>
                  </a:cubicBezTo>
                  <a:cubicBezTo>
                    <a:pt x="328" y="444"/>
                    <a:pt x="167" y="257"/>
                    <a:pt x="103" y="33"/>
                  </a:cubicBezTo>
                  <a:cubicBezTo>
                    <a:pt x="90" y="7"/>
                    <a:pt x="65" y="1"/>
                    <a:pt x="4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2D748BE-E281-2838-F8FC-F8F2749510EE}"/>
              </a:ext>
            </a:extLst>
          </p:cNvPr>
          <p:cNvGrpSpPr/>
          <p:nvPr/>
        </p:nvGrpSpPr>
        <p:grpSpPr>
          <a:xfrm flipH="1">
            <a:off x="284387" y="869939"/>
            <a:ext cx="9815466" cy="5212008"/>
            <a:chOff x="-558688" y="0"/>
            <a:chExt cx="9107943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FC722DB-3855-7C22-E887-326AA2F28F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8688" y="0"/>
              <a:ext cx="9107943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42E5450-6B65-43B1-BA33-F691EE350A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3716" y="279400"/>
              <a:ext cx="8362072" cy="6299199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sp>
        <p:nvSpPr>
          <p:cNvPr id="421" name="文本框 9">
            <a:extLst>
              <a:ext uri="{FF2B5EF4-FFF2-40B4-BE49-F238E27FC236}">
                <a16:creationId xmlns:a16="http://schemas.microsoft.com/office/drawing/2014/main" id="{9E3E7274-7D32-51B1-5187-7477612D0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794" y="1875047"/>
            <a:ext cx="7378261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PHT </a:t>
            </a: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</a:p>
          <a:p>
            <a:pPr algn="ctr"/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những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điểm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giống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vê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nội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của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truyện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Đẽo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cày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giữa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đường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Ếch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ngồi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đáy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giếng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mối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 con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kiến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26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9"/>
          <p:cNvSpPr/>
          <p:nvPr/>
        </p:nvSpPr>
        <p:spPr>
          <a:xfrm>
            <a:off x="9783634" y="246874"/>
            <a:ext cx="3849713" cy="6611116"/>
          </a:xfrm>
          <a:custGeom>
            <a:avLst/>
            <a:gdLst/>
            <a:ahLst/>
            <a:cxnLst/>
            <a:rect l="l" t="t" r="r" b="b"/>
            <a:pathLst>
              <a:path w="82671" h="141971" extrusionOk="0">
                <a:moveTo>
                  <a:pt x="10982" y="0"/>
                </a:moveTo>
                <a:lnTo>
                  <a:pt x="8705" y="3571"/>
                </a:lnTo>
                <a:lnTo>
                  <a:pt x="10982" y="21114"/>
                </a:lnTo>
                <a:cubicBezTo>
                  <a:pt x="10982" y="21114"/>
                  <a:pt x="10763" y="21284"/>
                  <a:pt x="10375" y="21284"/>
                </a:cubicBezTo>
                <a:cubicBezTo>
                  <a:pt x="9587" y="21284"/>
                  <a:pt x="8104" y="20583"/>
                  <a:pt x="6340" y="16338"/>
                </a:cubicBezTo>
                <a:cubicBezTo>
                  <a:pt x="3684" y="9999"/>
                  <a:pt x="2144" y="2567"/>
                  <a:pt x="2144" y="2567"/>
                </a:cubicBezTo>
                <a:lnTo>
                  <a:pt x="1" y="12811"/>
                </a:lnTo>
                <a:cubicBezTo>
                  <a:pt x="1" y="12811"/>
                  <a:pt x="1407" y="31738"/>
                  <a:pt x="28993" y="46156"/>
                </a:cubicBezTo>
                <a:cubicBezTo>
                  <a:pt x="35890" y="56668"/>
                  <a:pt x="28993" y="141971"/>
                  <a:pt x="28993" y="141971"/>
                </a:cubicBezTo>
                <a:lnTo>
                  <a:pt x="57160" y="141971"/>
                </a:lnTo>
                <a:cubicBezTo>
                  <a:pt x="57160" y="141971"/>
                  <a:pt x="42831" y="53632"/>
                  <a:pt x="46759" y="46223"/>
                </a:cubicBezTo>
                <a:cubicBezTo>
                  <a:pt x="50665" y="38790"/>
                  <a:pt x="50397" y="25711"/>
                  <a:pt x="66534" y="22832"/>
                </a:cubicBezTo>
                <a:cubicBezTo>
                  <a:pt x="82670" y="19953"/>
                  <a:pt x="59548" y="16583"/>
                  <a:pt x="59548" y="16583"/>
                </a:cubicBezTo>
                <a:cubicBezTo>
                  <a:pt x="59548" y="16583"/>
                  <a:pt x="53075" y="22989"/>
                  <a:pt x="48545" y="30086"/>
                </a:cubicBezTo>
                <a:cubicBezTo>
                  <a:pt x="43992" y="37161"/>
                  <a:pt x="38613" y="44013"/>
                  <a:pt x="38613" y="44013"/>
                </a:cubicBezTo>
                <a:cubicBezTo>
                  <a:pt x="34350" y="41312"/>
                  <a:pt x="30265" y="38366"/>
                  <a:pt x="26360" y="35175"/>
                </a:cubicBezTo>
                <a:cubicBezTo>
                  <a:pt x="20200" y="30086"/>
                  <a:pt x="16852" y="31046"/>
                  <a:pt x="15647" y="26381"/>
                </a:cubicBezTo>
                <a:cubicBezTo>
                  <a:pt x="14464" y="21716"/>
                  <a:pt x="18414" y="6629"/>
                  <a:pt x="18414" y="6629"/>
                </a:cubicBezTo>
                <a:lnTo>
                  <a:pt x="10982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矩形 9">
            <a:extLst>
              <a:ext uri="{FF2B5EF4-FFF2-40B4-BE49-F238E27FC236}">
                <a16:creationId xmlns:a16="http://schemas.microsoft.com/office/drawing/2014/main" id="{939A9296-15F6-301F-2E49-9BE7F8388F43}"/>
              </a:ext>
            </a:extLst>
          </p:cNvPr>
          <p:cNvSpPr/>
          <p:nvPr/>
        </p:nvSpPr>
        <p:spPr>
          <a:xfrm>
            <a:off x="1005333" y="298432"/>
            <a:ext cx="92089" cy="65784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2F583C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Arial"/>
            </a:endParaRPr>
          </a:p>
        </p:txBody>
      </p:sp>
      <p:grpSp>
        <p:nvGrpSpPr>
          <p:cNvPr id="36" name="Google Shape;4475;p36">
            <a:extLst>
              <a:ext uri="{FF2B5EF4-FFF2-40B4-BE49-F238E27FC236}">
                <a16:creationId xmlns:a16="http://schemas.microsoft.com/office/drawing/2014/main" id="{5888EA29-AC0D-7C06-7A04-A3B41646F20E}"/>
              </a:ext>
            </a:extLst>
          </p:cNvPr>
          <p:cNvGrpSpPr/>
          <p:nvPr/>
        </p:nvGrpSpPr>
        <p:grpSpPr>
          <a:xfrm>
            <a:off x="226224" y="297872"/>
            <a:ext cx="669888" cy="634815"/>
            <a:chOff x="7368700" y="3304200"/>
            <a:chExt cx="1161401" cy="1257678"/>
          </a:xfrm>
        </p:grpSpPr>
        <p:sp>
          <p:nvSpPr>
            <p:cNvPr id="37" name="Google Shape;4476;p36">
              <a:extLst>
                <a:ext uri="{FF2B5EF4-FFF2-40B4-BE49-F238E27FC236}">
                  <a16:creationId xmlns:a16="http://schemas.microsoft.com/office/drawing/2014/main" id="{3578904C-061E-AC11-40ED-6CA3043FFED1}"/>
                </a:ext>
              </a:extLst>
            </p:cNvPr>
            <p:cNvSpPr/>
            <p:nvPr/>
          </p:nvSpPr>
          <p:spPr>
            <a:xfrm>
              <a:off x="7485066" y="3498775"/>
              <a:ext cx="1039955" cy="1054287"/>
            </a:xfrm>
            <a:custGeom>
              <a:avLst/>
              <a:gdLst/>
              <a:ahLst/>
              <a:cxnLst/>
              <a:rect l="l" t="t" r="r" b="b"/>
              <a:pathLst>
                <a:path w="35621" h="36115" extrusionOk="0">
                  <a:moveTo>
                    <a:pt x="14442" y="0"/>
                  </a:moveTo>
                  <a:cubicBezTo>
                    <a:pt x="13396" y="0"/>
                    <a:pt x="12697" y="107"/>
                    <a:pt x="12524" y="328"/>
                  </a:cubicBezTo>
                  <a:cubicBezTo>
                    <a:pt x="2401" y="13076"/>
                    <a:pt x="0" y="30922"/>
                    <a:pt x="0" y="30941"/>
                  </a:cubicBezTo>
                  <a:cubicBezTo>
                    <a:pt x="8101" y="34908"/>
                    <a:pt x="24374" y="36115"/>
                    <a:pt x="24374" y="36115"/>
                  </a:cubicBezTo>
                  <a:cubicBezTo>
                    <a:pt x="27674" y="24714"/>
                    <a:pt x="35621" y="6850"/>
                    <a:pt x="35402" y="6098"/>
                  </a:cubicBezTo>
                  <a:cubicBezTo>
                    <a:pt x="35178" y="5354"/>
                    <a:pt x="31724" y="3627"/>
                    <a:pt x="25947" y="1900"/>
                  </a:cubicBezTo>
                  <a:cubicBezTo>
                    <a:pt x="21826" y="667"/>
                    <a:pt x="17054" y="0"/>
                    <a:pt x="14442" y="0"/>
                  </a:cubicBezTo>
                  <a:close/>
                </a:path>
              </a:pathLst>
            </a:custGeom>
            <a:solidFill>
              <a:srgbClr val="FFC7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" name="Google Shape;4477;p36">
              <a:extLst>
                <a:ext uri="{FF2B5EF4-FFF2-40B4-BE49-F238E27FC236}">
                  <a16:creationId xmlns:a16="http://schemas.microsoft.com/office/drawing/2014/main" id="{0AE837CD-8C5E-05E8-5E61-9D20D467CAE3}"/>
                </a:ext>
              </a:extLst>
            </p:cNvPr>
            <p:cNvSpPr/>
            <p:nvPr/>
          </p:nvSpPr>
          <p:spPr>
            <a:xfrm>
              <a:off x="7476454" y="3490163"/>
              <a:ext cx="1053648" cy="1071715"/>
            </a:xfrm>
            <a:custGeom>
              <a:avLst/>
              <a:gdLst/>
              <a:ahLst/>
              <a:cxnLst/>
              <a:rect l="l" t="t" r="r" b="b"/>
              <a:pathLst>
                <a:path w="36090" h="36712" extrusionOk="0">
                  <a:moveTo>
                    <a:pt x="14657" y="585"/>
                  </a:moveTo>
                  <a:cubicBezTo>
                    <a:pt x="17070" y="585"/>
                    <a:pt x="21768" y="1170"/>
                    <a:pt x="26158" y="2484"/>
                  </a:cubicBezTo>
                  <a:cubicBezTo>
                    <a:pt x="32308" y="4320"/>
                    <a:pt x="35171" y="5957"/>
                    <a:pt x="35396" y="6458"/>
                  </a:cubicBezTo>
                  <a:cubicBezTo>
                    <a:pt x="35357" y="6952"/>
                    <a:pt x="34112" y="10059"/>
                    <a:pt x="32680" y="13654"/>
                  </a:cubicBezTo>
                  <a:cubicBezTo>
                    <a:pt x="30203" y="19848"/>
                    <a:pt x="26473" y="29169"/>
                    <a:pt x="24451" y="36089"/>
                  </a:cubicBezTo>
                  <a:cubicBezTo>
                    <a:pt x="22416" y="35922"/>
                    <a:pt x="8101" y="34625"/>
                    <a:pt x="623" y="31063"/>
                  </a:cubicBezTo>
                  <a:cubicBezTo>
                    <a:pt x="937" y="29021"/>
                    <a:pt x="3665" y="12633"/>
                    <a:pt x="13057" y="809"/>
                  </a:cubicBezTo>
                  <a:cubicBezTo>
                    <a:pt x="13207" y="662"/>
                    <a:pt x="13782" y="585"/>
                    <a:pt x="14657" y="585"/>
                  </a:cubicBezTo>
                  <a:close/>
                  <a:moveTo>
                    <a:pt x="14798" y="1"/>
                  </a:moveTo>
                  <a:cubicBezTo>
                    <a:pt x="13640" y="1"/>
                    <a:pt x="12827" y="134"/>
                    <a:pt x="12588" y="436"/>
                  </a:cubicBezTo>
                  <a:cubicBezTo>
                    <a:pt x="2523" y="13108"/>
                    <a:pt x="0" y="31088"/>
                    <a:pt x="0" y="31236"/>
                  </a:cubicBezTo>
                  <a:cubicBezTo>
                    <a:pt x="0" y="31352"/>
                    <a:pt x="64" y="31454"/>
                    <a:pt x="167" y="31506"/>
                  </a:cubicBezTo>
                  <a:cubicBezTo>
                    <a:pt x="8223" y="35460"/>
                    <a:pt x="24489" y="36699"/>
                    <a:pt x="24650" y="36712"/>
                  </a:cubicBezTo>
                  <a:lnTo>
                    <a:pt x="24669" y="36712"/>
                  </a:lnTo>
                  <a:cubicBezTo>
                    <a:pt x="24804" y="36705"/>
                    <a:pt x="24920" y="36622"/>
                    <a:pt x="24958" y="36493"/>
                  </a:cubicBezTo>
                  <a:cubicBezTo>
                    <a:pt x="26961" y="29580"/>
                    <a:pt x="30735" y="20131"/>
                    <a:pt x="33233" y="13878"/>
                  </a:cubicBezTo>
                  <a:cubicBezTo>
                    <a:pt x="35556" y="8069"/>
                    <a:pt x="36089" y="6669"/>
                    <a:pt x="35980" y="6310"/>
                  </a:cubicBezTo>
                  <a:cubicBezTo>
                    <a:pt x="35640" y="5161"/>
                    <a:pt x="30889" y="3274"/>
                    <a:pt x="26332" y="1906"/>
                  </a:cubicBezTo>
                  <a:cubicBezTo>
                    <a:pt x="22729" y="829"/>
                    <a:pt x="17689" y="1"/>
                    <a:pt x="1479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" name="Google Shape;4478;p36">
              <a:extLst>
                <a:ext uri="{FF2B5EF4-FFF2-40B4-BE49-F238E27FC236}">
                  <a16:creationId xmlns:a16="http://schemas.microsoft.com/office/drawing/2014/main" id="{4AB882CE-F468-5801-8E01-AA3A72512B54}"/>
                </a:ext>
              </a:extLst>
            </p:cNvPr>
            <p:cNvSpPr/>
            <p:nvPr/>
          </p:nvSpPr>
          <p:spPr>
            <a:xfrm>
              <a:off x="7466499" y="3470925"/>
              <a:ext cx="1040159" cy="1054229"/>
            </a:xfrm>
            <a:custGeom>
              <a:avLst/>
              <a:gdLst/>
              <a:ahLst/>
              <a:cxnLst/>
              <a:rect l="l" t="t" r="r" b="b"/>
              <a:pathLst>
                <a:path w="35628" h="36113" extrusionOk="0">
                  <a:moveTo>
                    <a:pt x="14446" y="1"/>
                  </a:moveTo>
                  <a:cubicBezTo>
                    <a:pt x="13402" y="1"/>
                    <a:pt x="12704" y="107"/>
                    <a:pt x="12531" y="325"/>
                  </a:cubicBezTo>
                  <a:cubicBezTo>
                    <a:pt x="2402" y="13074"/>
                    <a:pt x="1" y="30919"/>
                    <a:pt x="7" y="30932"/>
                  </a:cubicBezTo>
                  <a:cubicBezTo>
                    <a:pt x="8108" y="34906"/>
                    <a:pt x="24381" y="36112"/>
                    <a:pt x="24381" y="36112"/>
                  </a:cubicBezTo>
                  <a:cubicBezTo>
                    <a:pt x="27681" y="24712"/>
                    <a:pt x="35628" y="6853"/>
                    <a:pt x="35403" y="6102"/>
                  </a:cubicBezTo>
                  <a:cubicBezTo>
                    <a:pt x="35185" y="5351"/>
                    <a:pt x="31731" y="3625"/>
                    <a:pt x="25954" y="1898"/>
                  </a:cubicBezTo>
                  <a:cubicBezTo>
                    <a:pt x="21831" y="664"/>
                    <a:pt x="17057" y="1"/>
                    <a:pt x="14446" y="1"/>
                  </a:cubicBezTo>
                  <a:close/>
                </a:path>
              </a:pathLst>
            </a:custGeom>
            <a:solidFill>
              <a:srgbClr val="FFC7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" name="Google Shape;4479;p36">
              <a:extLst>
                <a:ext uri="{FF2B5EF4-FFF2-40B4-BE49-F238E27FC236}">
                  <a16:creationId xmlns:a16="http://schemas.microsoft.com/office/drawing/2014/main" id="{EF20FACB-3574-6631-AFBD-7B5BC1D5BC92}"/>
                </a:ext>
              </a:extLst>
            </p:cNvPr>
            <p:cNvSpPr/>
            <p:nvPr/>
          </p:nvSpPr>
          <p:spPr>
            <a:xfrm>
              <a:off x="7456777" y="3462283"/>
              <a:ext cx="1054757" cy="1071686"/>
            </a:xfrm>
            <a:custGeom>
              <a:avLst/>
              <a:gdLst/>
              <a:ahLst/>
              <a:cxnLst/>
              <a:rect l="l" t="t" r="r" b="b"/>
              <a:pathLst>
                <a:path w="36128" h="36711" extrusionOk="0">
                  <a:moveTo>
                    <a:pt x="14692" y="584"/>
                  </a:moveTo>
                  <a:cubicBezTo>
                    <a:pt x="17102" y="584"/>
                    <a:pt x="21807" y="1171"/>
                    <a:pt x="26203" y="2483"/>
                  </a:cubicBezTo>
                  <a:cubicBezTo>
                    <a:pt x="32353" y="4319"/>
                    <a:pt x="35222" y="5955"/>
                    <a:pt x="35447" y="6456"/>
                  </a:cubicBezTo>
                  <a:cubicBezTo>
                    <a:pt x="35402" y="6950"/>
                    <a:pt x="34163" y="10064"/>
                    <a:pt x="32725" y="13652"/>
                  </a:cubicBezTo>
                  <a:cubicBezTo>
                    <a:pt x="30248" y="19847"/>
                    <a:pt x="26524" y="29174"/>
                    <a:pt x="24502" y="36087"/>
                  </a:cubicBezTo>
                  <a:cubicBezTo>
                    <a:pt x="22461" y="35921"/>
                    <a:pt x="8146" y="34630"/>
                    <a:pt x="668" y="31055"/>
                  </a:cubicBezTo>
                  <a:cubicBezTo>
                    <a:pt x="963" y="29052"/>
                    <a:pt x="3595" y="12773"/>
                    <a:pt x="13102" y="807"/>
                  </a:cubicBezTo>
                  <a:cubicBezTo>
                    <a:pt x="13252" y="661"/>
                    <a:pt x="13822" y="584"/>
                    <a:pt x="14692" y="584"/>
                  </a:cubicBezTo>
                  <a:close/>
                  <a:moveTo>
                    <a:pt x="14826" y="1"/>
                  </a:moveTo>
                  <a:cubicBezTo>
                    <a:pt x="13674" y="1"/>
                    <a:pt x="12865" y="133"/>
                    <a:pt x="12627" y="435"/>
                  </a:cubicBezTo>
                  <a:cubicBezTo>
                    <a:pt x="7369" y="7060"/>
                    <a:pt x="4224" y="15064"/>
                    <a:pt x="2516" y="20611"/>
                  </a:cubicBezTo>
                  <a:cubicBezTo>
                    <a:pt x="693" y="26529"/>
                    <a:pt x="0" y="31183"/>
                    <a:pt x="64" y="31344"/>
                  </a:cubicBezTo>
                  <a:cubicBezTo>
                    <a:pt x="90" y="31414"/>
                    <a:pt x="141" y="31466"/>
                    <a:pt x="205" y="31504"/>
                  </a:cubicBezTo>
                  <a:cubicBezTo>
                    <a:pt x="8268" y="35458"/>
                    <a:pt x="24534" y="36697"/>
                    <a:pt x="24695" y="36710"/>
                  </a:cubicBezTo>
                  <a:lnTo>
                    <a:pt x="24714" y="36710"/>
                  </a:lnTo>
                  <a:cubicBezTo>
                    <a:pt x="24849" y="36704"/>
                    <a:pt x="24964" y="36620"/>
                    <a:pt x="25003" y="36492"/>
                  </a:cubicBezTo>
                  <a:cubicBezTo>
                    <a:pt x="26999" y="29578"/>
                    <a:pt x="30774" y="20129"/>
                    <a:pt x="33277" y="13877"/>
                  </a:cubicBezTo>
                  <a:cubicBezTo>
                    <a:pt x="35595" y="8067"/>
                    <a:pt x="36128" y="6674"/>
                    <a:pt x="36025" y="6315"/>
                  </a:cubicBezTo>
                  <a:cubicBezTo>
                    <a:pt x="35678" y="5160"/>
                    <a:pt x="30928" y="3272"/>
                    <a:pt x="26370" y="1911"/>
                  </a:cubicBezTo>
                  <a:cubicBezTo>
                    <a:pt x="22763" y="833"/>
                    <a:pt x="17716" y="1"/>
                    <a:pt x="1482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" name="Google Shape;4480;p36">
              <a:extLst>
                <a:ext uri="{FF2B5EF4-FFF2-40B4-BE49-F238E27FC236}">
                  <a16:creationId xmlns:a16="http://schemas.microsoft.com/office/drawing/2014/main" id="{9C5DEA2A-7459-BC5E-E76D-905BC60378EA}"/>
                </a:ext>
              </a:extLst>
            </p:cNvPr>
            <p:cNvSpPr/>
            <p:nvPr/>
          </p:nvSpPr>
          <p:spPr>
            <a:xfrm>
              <a:off x="7415906" y="3531735"/>
              <a:ext cx="1060392" cy="951267"/>
            </a:xfrm>
            <a:custGeom>
              <a:avLst/>
              <a:gdLst/>
              <a:ahLst/>
              <a:cxnLst/>
              <a:rect l="l" t="t" r="r" b="b"/>
              <a:pathLst>
                <a:path w="36321" h="32586" extrusionOk="0">
                  <a:moveTo>
                    <a:pt x="34138" y="1"/>
                  </a:moveTo>
                  <a:cubicBezTo>
                    <a:pt x="34138" y="1"/>
                    <a:pt x="34138" y="1"/>
                    <a:pt x="34138" y="1"/>
                  </a:cubicBezTo>
                  <a:lnTo>
                    <a:pt x="34138" y="1"/>
                  </a:lnTo>
                  <a:cubicBezTo>
                    <a:pt x="34138" y="1"/>
                    <a:pt x="34138" y="1"/>
                    <a:pt x="34138" y="1"/>
                  </a:cubicBezTo>
                  <a:close/>
                  <a:moveTo>
                    <a:pt x="34138" y="1"/>
                  </a:moveTo>
                  <a:cubicBezTo>
                    <a:pt x="31455" y="5207"/>
                    <a:pt x="22667" y="27803"/>
                    <a:pt x="22667" y="27803"/>
                  </a:cubicBezTo>
                  <a:cubicBezTo>
                    <a:pt x="22600" y="27803"/>
                    <a:pt x="22533" y="27803"/>
                    <a:pt x="22465" y="27803"/>
                  </a:cubicBezTo>
                  <a:cubicBezTo>
                    <a:pt x="12982" y="27803"/>
                    <a:pt x="1" y="23348"/>
                    <a:pt x="1" y="23348"/>
                  </a:cubicBezTo>
                  <a:lnTo>
                    <a:pt x="1" y="23348"/>
                  </a:lnTo>
                  <a:cubicBezTo>
                    <a:pt x="1349" y="26981"/>
                    <a:pt x="2851" y="28599"/>
                    <a:pt x="2851" y="28599"/>
                  </a:cubicBezTo>
                  <a:cubicBezTo>
                    <a:pt x="12916" y="32206"/>
                    <a:pt x="25151" y="32585"/>
                    <a:pt x="25151" y="32585"/>
                  </a:cubicBezTo>
                  <a:cubicBezTo>
                    <a:pt x="26615" y="26981"/>
                    <a:pt x="36321" y="4591"/>
                    <a:pt x="36173" y="4019"/>
                  </a:cubicBezTo>
                  <a:cubicBezTo>
                    <a:pt x="36019" y="3443"/>
                    <a:pt x="34138" y="13"/>
                    <a:pt x="341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2" name="Google Shape;4481;p36">
              <a:extLst>
                <a:ext uri="{FF2B5EF4-FFF2-40B4-BE49-F238E27FC236}">
                  <a16:creationId xmlns:a16="http://schemas.microsoft.com/office/drawing/2014/main" id="{77E383EF-DF9E-8E2C-78BA-443E33675716}"/>
                </a:ext>
              </a:extLst>
            </p:cNvPr>
            <p:cNvSpPr/>
            <p:nvPr/>
          </p:nvSpPr>
          <p:spPr>
            <a:xfrm>
              <a:off x="7401280" y="3527443"/>
              <a:ext cx="1081383" cy="964549"/>
            </a:xfrm>
            <a:custGeom>
              <a:avLst/>
              <a:gdLst/>
              <a:ahLst/>
              <a:cxnLst/>
              <a:rect l="l" t="t" r="r" b="b"/>
              <a:pathLst>
                <a:path w="37040" h="33041" extrusionOk="0">
                  <a:moveTo>
                    <a:pt x="34646" y="796"/>
                  </a:moveTo>
                  <a:cubicBezTo>
                    <a:pt x="35904" y="3133"/>
                    <a:pt x="36283" y="3942"/>
                    <a:pt x="36372" y="4199"/>
                  </a:cubicBezTo>
                  <a:cubicBezTo>
                    <a:pt x="36263" y="4757"/>
                    <a:pt x="34639" y="8724"/>
                    <a:pt x="32925" y="12922"/>
                  </a:cubicBezTo>
                  <a:cubicBezTo>
                    <a:pt x="30011" y="20054"/>
                    <a:pt x="26403" y="28893"/>
                    <a:pt x="25421" y="32418"/>
                  </a:cubicBezTo>
                  <a:cubicBezTo>
                    <a:pt x="23675" y="32341"/>
                    <a:pt x="12647" y="31737"/>
                    <a:pt x="3525" y="28489"/>
                  </a:cubicBezTo>
                  <a:cubicBezTo>
                    <a:pt x="3281" y="28207"/>
                    <a:pt x="2119" y="26769"/>
                    <a:pt x="1009" y="23976"/>
                  </a:cubicBezTo>
                  <a:lnTo>
                    <a:pt x="1009" y="23976"/>
                  </a:lnTo>
                  <a:cubicBezTo>
                    <a:pt x="3692" y="24843"/>
                    <a:pt x="14701" y="28245"/>
                    <a:pt x="22963" y="28245"/>
                  </a:cubicBezTo>
                  <a:lnTo>
                    <a:pt x="23373" y="28245"/>
                  </a:lnTo>
                  <a:lnTo>
                    <a:pt x="23444" y="28059"/>
                  </a:lnTo>
                  <a:cubicBezTo>
                    <a:pt x="23527" y="27841"/>
                    <a:pt x="31738" y="6753"/>
                    <a:pt x="34646" y="796"/>
                  </a:cubicBezTo>
                  <a:close/>
                  <a:moveTo>
                    <a:pt x="34376" y="0"/>
                  </a:moveTo>
                  <a:cubicBezTo>
                    <a:pt x="34363" y="20"/>
                    <a:pt x="34357" y="39"/>
                    <a:pt x="34350" y="58"/>
                  </a:cubicBezTo>
                  <a:cubicBezTo>
                    <a:pt x="31795" y="5033"/>
                    <a:pt x="23816" y="25453"/>
                    <a:pt x="22956" y="27648"/>
                  </a:cubicBezTo>
                  <a:cubicBezTo>
                    <a:pt x="13635" y="27648"/>
                    <a:pt x="733" y="23251"/>
                    <a:pt x="598" y="23206"/>
                  </a:cubicBezTo>
                  <a:lnTo>
                    <a:pt x="1" y="23001"/>
                  </a:lnTo>
                  <a:lnTo>
                    <a:pt x="219" y="23597"/>
                  </a:lnTo>
                  <a:cubicBezTo>
                    <a:pt x="1574" y="27244"/>
                    <a:pt x="3063" y="28881"/>
                    <a:pt x="3127" y="28951"/>
                  </a:cubicBezTo>
                  <a:lnTo>
                    <a:pt x="3178" y="29003"/>
                  </a:lnTo>
                  <a:lnTo>
                    <a:pt x="3249" y="29028"/>
                  </a:lnTo>
                  <a:cubicBezTo>
                    <a:pt x="13244" y="32604"/>
                    <a:pt x="25517" y="33027"/>
                    <a:pt x="25639" y="33027"/>
                  </a:cubicBezTo>
                  <a:lnTo>
                    <a:pt x="25877" y="33040"/>
                  </a:lnTo>
                  <a:lnTo>
                    <a:pt x="25941" y="32816"/>
                  </a:lnTo>
                  <a:cubicBezTo>
                    <a:pt x="26808" y="29497"/>
                    <a:pt x="30666" y="20054"/>
                    <a:pt x="33484" y="13160"/>
                  </a:cubicBezTo>
                  <a:cubicBezTo>
                    <a:pt x="36584" y="5559"/>
                    <a:pt x="37040" y="4378"/>
                    <a:pt x="36963" y="4089"/>
                  </a:cubicBezTo>
                  <a:cubicBezTo>
                    <a:pt x="36867" y="3743"/>
                    <a:pt x="36257" y="2530"/>
                    <a:pt x="35037" y="270"/>
                  </a:cubicBezTo>
                  <a:cubicBezTo>
                    <a:pt x="34967" y="129"/>
                    <a:pt x="34915" y="45"/>
                    <a:pt x="34909" y="20"/>
                  </a:cubicBezTo>
                  <a:lnTo>
                    <a:pt x="34646" y="148"/>
                  </a:lnTo>
                  <a:lnTo>
                    <a:pt x="34376" y="0"/>
                  </a:ln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3" name="Google Shape;4482;p36">
              <a:extLst>
                <a:ext uri="{FF2B5EF4-FFF2-40B4-BE49-F238E27FC236}">
                  <a16:creationId xmlns:a16="http://schemas.microsoft.com/office/drawing/2014/main" id="{57A06E3E-35D0-002B-0F98-E034A5C92204}"/>
                </a:ext>
              </a:extLst>
            </p:cNvPr>
            <p:cNvSpPr/>
            <p:nvPr/>
          </p:nvSpPr>
          <p:spPr>
            <a:xfrm>
              <a:off x="7415731" y="4213316"/>
              <a:ext cx="734283" cy="269710"/>
            </a:xfrm>
            <a:custGeom>
              <a:avLst/>
              <a:gdLst/>
              <a:ahLst/>
              <a:cxnLst/>
              <a:rect l="l" t="t" r="r" b="b"/>
              <a:pathLst>
                <a:path w="25151" h="9239" extrusionOk="0">
                  <a:moveTo>
                    <a:pt x="0" y="1"/>
                  </a:moveTo>
                  <a:cubicBezTo>
                    <a:pt x="1348" y="3634"/>
                    <a:pt x="2850" y="5252"/>
                    <a:pt x="2850" y="5252"/>
                  </a:cubicBezTo>
                  <a:cubicBezTo>
                    <a:pt x="12916" y="8859"/>
                    <a:pt x="25151" y="9238"/>
                    <a:pt x="25151" y="9238"/>
                  </a:cubicBezTo>
                  <a:cubicBezTo>
                    <a:pt x="24214" y="7704"/>
                    <a:pt x="23386" y="6105"/>
                    <a:pt x="22667" y="4456"/>
                  </a:cubicBezTo>
                  <a:cubicBezTo>
                    <a:pt x="22593" y="4456"/>
                    <a:pt x="22519" y="4457"/>
                    <a:pt x="22445" y="4457"/>
                  </a:cubicBezTo>
                  <a:cubicBezTo>
                    <a:pt x="12963" y="4457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4" name="Google Shape;4483;p36">
              <a:extLst>
                <a:ext uri="{FF2B5EF4-FFF2-40B4-BE49-F238E27FC236}">
                  <a16:creationId xmlns:a16="http://schemas.microsoft.com/office/drawing/2014/main" id="{0C92C6FE-71DC-433E-C32E-6B9E6302DD73}"/>
                </a:ext>
              </a:extLst>
            </p:cNvPr>
            <p:cNvSpPr/>
            <p:nvPr/>
          </p:nvSpPr>
          <p:spPr>
            <a:xfrm>
              <a:off x="7401105" y="4199069"/>
              <a:ext cx="764675" cy="293326"/>
            </a:xfrm>
            <a:custGeom>
              <a:avLst/>
              <a:gdLst/>
              <a:ahLst/>
              <a:cxnLst/>
              <a:rect l="l" t="t" r="r" b="b"/>
              <a:pathLst>
                <a:path w="26192" h="10048" extrusionOk="0">
                  <a:moveTo>
                    <a:pt x="1015" y="977"/>
                  </a:moveTo>
                  <a:lnTo>
                    <a:pt x="1015" y="977"/>
                  </a:lnTo>
                  <a:cubicBezTo>
                    <a:pt x="3692" y="1843"/>
                    <a:pt x="14701" y="5245"/>
                    <a:pt x="22962" y="5245"/>
                  </a:cubicBezTo>
                  <a:lnTo>
                    <a:pt x="22969" y="5245"/>
                  </a:lnTo>
                  <a:cubicBezTo>
                    <a:pt x="23604" y="6671"/>
                    <a:pt x="24317" y="8057"/>
                    <a:pt x="25106" y="9405"/>
                  </a:cubicBezTo>
                  <a:cubicBezTo>
                    <a:pt x="22622" y="9277"/>
                    <a:pt x="12210" y="8577"/>
                    <a:pt x="3525" y="5483"/>
                  </a:cubicBezTo>
                  <a:cubicBezTo>
                    <a:pt x="3281" y="5201"/>
                    <a:pt x="2119" y="3763"/>
                    <a:pt x="1015" y="977"/>
                  </a:cubicBezTo>
                  <a:close/>
                  <a:moveTo>
                    <a:pt x="1" y="1"/>
                  </a:moveTo>
                  <a:lnTo>
                    <a:pt x="225" y="591"/>
                  </a:lnTo>
                  <a:cubicBezTo>
                    <a:pt x="1573" y="4244"/>
                    <a:pt x="3069" y="5875"/>
                    <a:pt x="3127" y="5945"/>
                  </a:cubicBezTo>
                  <a:lnTo>
                    <a:pt x="3178" y="6003"/>
                  </a:lnTo>
                  <a:lnTo>
                    <a:pt x="3249" y="6022"/>
                  </a:lnTo>
                  <a:cubicBezTo>
                    <a:pt x="13243" y="9604"/>
                    <a:pt x="25517" y="10021"/>
                    <a:pt x="25639" y="10028"/>
                  </a:cubicBezTo>
                  <a:lnTo>
                    <a:pt x="26191" y="10047"/>
                  </a:lnTo>
                  <a:lnTo>
                    <a:pt x="26191" y="10047"/>
                  </a:lnTo>
                  <a:lnTo>
                    <a:pt x="25909" y="9572"/>
                  </a:lnTo>
                  <a:cubicBezTo>
                    <a:pt x="24984" y="8051"/>
                    <a:pt x="24156" y="6465"/>
                    <a:pt x="23444" y="4828"/>
                  </a:cubicBezTo>
                  <a:lnTo>
                    <a:pt x="23360" y="4648"/>
                  </a:lnTo>
                  <a:lnTo>
                    <a:pt x="22962" y="4648"/>
                  </a:lnTo>
                  <a:cubicBezTo>
                    <a:pt x="13641" y="4648"/>
                    <a:pt x="732" y="251"/>
                    <a:pt x="604" y="20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5" name="Google Shape;4484;p36">
              <a:extLst>
                <a:ext uri="{FF2B5EF4-FFF2-40B4-BE49-F238E27FC236}">
                  <a16:creationId xmlns:a16="http://schemas.microsoft.com/office/drawing/2014/main" id="{5D579648-5B6B-9CC5-81F6-E19016046F54}"/>
                </a:ext>
              </a:extLst>
            </p:cNvPr>
            <p:cNvSpPr/>
            <p:nvPr/>
          </p:nvSpPr>
          <p:spPr>
            <a:xfrm>
              <a:off x="7378626" y="4196471"/>
              <a:ext cx="135903" cy="205019"/>
            </a:xfrm>
            <a:custGeom>
              <a:avLst/>
              <a:gdLst/>
              <a:ahLst/>
              <a:cxnLst/>
              <a:rect l="l" t="t" r="r" b="b"/>
              <a:pathLst>
                <a:path w="4655" h="7023" extrusionOk="0">
                  <a:moveTo>
                    <a:pt x="937" y="0"/>
                  </a:moveTo>
                  <a:lnTo>
                    <a:pt x="0" y="661"/>
                  </a:lnTo>
                  <a:cubicBezTo>
                    <a:pt x="0" y="661"/>
                    <a:pt x="2356" y="4744"/>
                    <a:pt x="3646" y="7023"/>
                  </a:cubicBezTo>
                  <a:lnTo>
                    <a:pt x="4654" y="6323"/>
                  </a:lnTo>
                  <a:lnTo>
                    <a:pt x="937" y="0"/>
                  </a:lnTo>
                  <a:close/>
                </a:path>
              </a:pathLst>
            </a:custGeom>
            <a:solidFill>
              <a:srgbClr val="FFC7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6" name="Google Shape;4485;p36">
              <a:extLst>
                <a:ext uri="{FF2B5EF4-FFF2-40B4-BE49-F238E27FC236}">
                  <a16:creationId xmlns:a16="http://schemas.microsoft.com/office/drawing/2014/main" id="{8A03399A-BD23-CAB0-77BC-02BB74DBEA0A}"/>
                </a:ext>
              </a:extLst>
            </p:cNvPr>
            <p:cNvSpPr/>
            <p:nvPr/>
          </p:nvSpPr>
          <p:spPr>
            <a:xfrm>
              <a:off x="7368875" y="4187713"/>
              <a:ext cx="155580" cy="222593"/>
            </a:xfrm>
            <a:custGeom>
              <a:avLst/>
              <a:gdLst/>
              <a:ahLst/>
              <a:cxnLst/>
              <a:rect l="l" t="t" r="r" b="b"/>
              <a:pathLst>
                <a:path w="5329" h="7625" extrusionOk="0">
                  <a:moveTo>
                    <a:pt x="1175" y="737"/>
                  </a:moveTo>
                  <a:lnTo>
                    <a:pt x="4590" y="6533"/>
                  </a:lnTo>
                  <a:lnTo>
                    <a:pt x="4083" y="6886"/>
                  </a:lnTo>
                  <a:cubicBezTo>
                    <a:pt x="2966" y="4922"/>
                    <a:pt x="1226" y="1911"/>
                    <a:pt x="732" y="1045"/>
                  </a:cubicBezTo>
                  <a:lnTo>
                    <a:pt x="1175" y="737"/>
                  </a:lnTo>
                  <a:close/>
                  <a:moveTo>
                    <a:pt x="1268" y="1"/>
                  </a:moveTo>
                  <a:cubicBezTo>
                    <a:pt x="1209" y="1"/>
                    <a:pt x="1150" y="19"/>
                    <a:pt x="1098" y="56"/>
                  </a:cubicBezTo>
                  <a:lnTo>
                    <a:pt x="161" y="717"/>
                  </a:lnTo>
                  <a:cubicBezTo>
                    <a:pt x="33" y="801"/>
                    <a:pt x="0" y="974"/>
                    <a:pt x="77" y="1109"/>
                  </a:cubicBezTo>
                  <a:cubicBezTo>
                    <a:pt x="97" y="1147"/>
                    <a:pt x="2440" y="5217"/>
                    <a:pt x="3724" y="7477"/>
                  </a:cubicBezTo>
                  <a:cubicBezTo>
                    <a:pt x="3762" y="7547"/>
                    <a:pt x="3833" y="7599"/>
                    <a:pt x="3916" y="7618"/>
                  </a:cubicBezTo>
                  <a:cubicBezTo>
                    <a:pt x="3935" y="7624"/>
                    <a:pt x="3961" y="7624"/>
                    <a:pt x="3980" y="7624"/>
                  </a:cubicBezTo>
                  <a:cubicBezTo>
                    <a:pt x="4045" y="7624"/>
                    <a:pt x="4102" y="7605"/>
                    <a:pt x="4154" y="7573"/>
                  </a:cubicBezTo>
                  <a:lnTo>
                    <a:pt x="5161" y="6867"/>
                  </a:lnTo>
                  <a:cubicBezTo>
                    <a:pt x="5290" y="6777"/>
                    <a:pt x="5328" y="6604"/>
                    <a:pt x="5245" y="6469"/>
                  </a:cubicBezTo>
                  <a:lnTo>
                    <a:pt x="1528" y="152"/>
                  </a:lnTo>
                  <a:cubicBezTo>
                    <a:pt x="1471" y="55"/>
                    <a:pt x="1370" y="1"/>
                    <a:pt x="126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7" name="Google Shape;4486;p36">
              <a:extLst>
                <a:ext uri="{FF2B5EF4-FFF2-40B4-BE49-F238E27FC236}">
                  <a16:creationId xmlns:a16="http://schemas.microsoft.com/office/drawing/2014/main" id="{6B8C16A2-157F-330B-C187-FAF5C2180513}"/>
                </a:ext>
              </a:extLst>
            </p:cNvPr>
            <p:cNvSpPr/>
            <p:nvPr/>
          </p:nvSpPr>
          <p:spPr>
            <a:xfrm>
              <a:off x="7397164" y="3340780"/>
              <a:ext cx="1039984" cy="1054316"/>
            </a:xfrm>
            <a:custGeom>
              <a:avLst/>
              <a:gdLst/>
              <a:ahLst/>
              <a:cxnLst/>
              <a:rect l="l" t="t" r="r" b="b"/>
              <a:pathLst>
                <a:path w="35622" h="36116" extrusionOk="0">
                  <a:moveTo>
                    <a:pt x="14442" y="1"/>
                  </a:moveTo>
                  <a:cubicBezTo>
                    <a:pt x="13397" y="1"/>
                    <a:pt x="12697" y="108"/>
                    <a:pt x="12525" y="328"/>
                  </a:cubicBezTo>
                  <a:cubicBezTo>
                    <a:pt x="2402" y="13077"/>
                    <a:pt x="1" y="30929"/>
                    <a:pt x="1" y="30942"/>
                  </a:cubicBezTo>
                  <a:cubicBezTo>
                    <a:pt x="8102" y="34909"/>
                    <a:pt x="24375" y="36115"/>
                    <a:pt x="24375" y="36115"/>
                  </a:cubicBezTo>
                  <a:cubicBezTo>
                    <a:pt x="27674" y="24708"/>
                    <a:pt x="35621" y="6857"/>
                    <a:pt x="35403" y="6105"/>
                  </a:cubicBezTo>
                  <a:cubicBezTo>
                    <a:pt x="35178" y="5354"/>
                    <a:pt x="31725" y="3628"/>
                    <a:pt x="25947" y="1901"/>
                  </a:cubicBezTo>
                  <a:cubicBezTo>
                    <a:pt x="21826" y="668"/>
                    <a:pt x="17054" y="1"/>
                    <a:pt x="14442" y="1"/>
                  </a:cubicBezTo>
                  <a:close/>
                </a:path>
              </a:pathLst>
            </a:custGeom>
            <a:solidFill>
              <a:srgbClr val="FFC7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8" name="Google Shape;4487;p36">
              <a:extLst>
                <a:ext uri="{FF2B5EF4-FFF2-40B4-BE49-F238E27FC236}">
                  <a16:creationId xmlns:a16="http://schemas.microsoft.com/office/drawing/2014/main" id="{FF055A00-249E-7734-B56F-0CFE7E7F7675}"/>
                </a:ext>
              </a:extLst>
            </p:cNvPr>
            <p:cNvSpPr/>
            <p:nvPr/>
          </p:nvSpPr>
          <p:spPr>
            <a:xfrm>
              <a:off x="7388376" y="3332197"/>
              <a:ext cx="1053823" cy="1071715"/>
            </a:xfrm>
            <a:custGeom>
              <a:avLst/>
              <a:gdLst/>
              <a:ahLst/>
              <a:cxnLst/>
              <a:rect l="l" t="t" r="r" b="b"/>
              <a:pathLst>
                <a:path w="36096" h="36712" extrusionOk="0">
                  <a:moveTo>
                    <a:pt x="14663" y="584"/>
                  </a:moveTo>
                  <a:cubicBezTo>
                    <a:pt x="17076" y="584"/>
                    <a:pt x="21774" y="1169"/>
                    <a:pt x="26165" y="2484"/>
                  </a:cubicBezTo>
                  <a:cubicBezTo>
                    <a:pt x="32315" y="4320"/>
                    <a:pt x="35177" y="5957"/>
                    <a:pt x="35409" y="6457"/>
                  </a:cubicBezTo>
                  <a:cubicBezTo>
                    <a:pt x="35364" y="6952"/>
                    <a:pt x="34118" y="10058"/>
                    <a:pt x="32687" y="13653"/>
                  </a:cubicBezTo>
                  <a:cubicBezTo>
                    <a:pt x="30209" y="19848"/>
                    <a:pt x="26479" y="29169"/>
                    <a:pt x="24457" y="36088"/>
                  </a:cubicBezTo>
                  <a:cubicBezTo>
                    <a:pt x="22422" y="35922"/>
                    <a:pt x="8108" y="34625"/>
                    <a:pt x="636" y="31062"/>
                  </a:cubicBezTo>
                  <a:cubicBezTo>
                    <a:pt x="944" y="29021"/>
                    <a:pt x="3672" y="12633"/>
                    <a:pt x="13063" y="808"/>
                  </a:cubicBezTo>
                  <a:cubicBezTo>
                    <a:pt x="13214" y="661"/>
                    <a:pt x="13788" y="584"/>
                    <a:pt x="14663" y="584"/>
                  </a:cubicBezTo>
                  <a:close/>
                  <a:moveTo>
                    <a:pt x="14801" y="0"/>
                  </a:moveTo>
                  <a:cubicBezTo>
                    <a:pt x="13644" y="0"/>
                    <a:pt x="12831" y="133"/>
                    <a:pt x="12595" y="436"/>
                  </a:cubicBezTo>
                  <a:cubicBezTo>
                    <a:pt x="2529" y="13108"/>
                    <a:pt x="6" y="31088"/>
                    <a:pt x="6" y="31236"/>
                  </a:cubicBezTo>
                  <a:cubicBezTo>
                    <a:pt x="0" y="31351"/>
                    <a:pt x="71" y="31454"/>
                    <a:pt x="173" y="31505"/>
                  </a:cubicBezTo>
                  <a:cubicBezTo>
                    <a:pt x="8229" y="35459"/>
                    <a:pt x="24496" y="36698"/>
                    <a:pt x="24656" y="36711"/>
                  </a:cubicBezTo>
                  <a:lnTo>
                    <a:pt x="24676" y="36711"/>
                  </a:lnTo>
                  <a:cubicBezTo>
                    <a:pt x="24810" y="36711"/>
                    <a:pt x="24932" y="36621"/>
                    <a:pt x="24971" y="36493"/>
                  </a:cubicBezTo>
                  <a:cubicBezTo>
                    <a:pt x="26967" y="29579"/>
                    <a:pt x="30748" y="20130"/>
                    <a:pt x="33245" y="13878"/>
                  </a:cubicBezTo>
                  <a:cubicBezTo>
                    <a:pt x="35563" y="8062"/>
                    <a:pt x="36095" y="6669"/>
                    <a:pt x="35993" y="6310"/>
                  </a:cubicBezTo>
                  <a:cubicBezTo>
                    <a:pt x="35646" y="5161"/>
                    <a:pt x="30889" y="3273"/>
                    <a:pt x="26338" y="1906"/>
                  </a:cubicBezTo>
                  <a:cubicBezTo>
                    <a:pt x="22735" y="829"/>
                    <a:pt x="17692" y="0"/>
                    <a:pt x="14801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9" name="Google Shape;4488;p36">
              <a:extLst>
                <a:ext uri="{FF2B5EF4-FFF2-40B4-BE49-F238E27FC236}">
                  <a16:creationId xmlns:a16="http://schemas.microsoft.com/office/drawing/2014/main" id="{037FBBDE-A559-BEBB-74E9-CA874319631E}"/>
                </a:ext>
              </a:extLst>
            </p:cNvPr>
            <p:cNvSpPr/>
            <p:nvPr/>
          </p:nvSpPr>
          <p:spPr>
            <a:xfrm>
              <a:off x="7378626" y="3491068"/>
              <a:ext cx="1052129" cy="752437"/>
            </a:xfrm>
            <a:custGeom>
              <a:avLst/>
              <a:gdLst/>
              <a:ahLst/>
              <a:cxnLst/>
              <a:rect l="l" t="t" r="r" b="b"/>
              <a:pathLst>
                <a:path w="36038" h="25775" extrusionOk="0">
                  <a:moveTo>
                    <a:pt x="35402" y="1"/>
                  </a:moveTo>
                  <a:lnTo>
                    <a:pt x="0" y="24824"/>
                  </a:lnTo>
                  <a:cubicBezTo>
                    <a:pt x="0" y="24824"/>
                    <a:pt x="315" y="25261"/>
                    <a:pt x="636" y="25774"/>
                  </a:cubicBezTo>
                  <a:lnTo>
                    <a:pt x="36038" y="951"/>
                  </a:lnTo>
                  <a:cubicBezTo>
                    <a:pt x="35845" y="624"/>
                    <a:pt x="35627" y="303"/>
                    <a:pt x="35402" y="1"/>
                  </a:cubicBezTo>
                  <a:close/>
                </a:path>
              </a:pathLst>
            </a:custGeom>
            <a:solidFill>
              <a:srgbClr val="F78A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0" name="Google Shape;4489;p36">
              <a:extLst>
                <a:ext uri="{FF2B5EF4-FFF2-40B4-BE49-F238E27FC236}">
                  <a16:creationId xmlns:a16="http://schemas.microsoft.com/office/drawing/2014/main" id="{15CE8659-AA5F-03DB-3B53-FC7081BFB35B}"/>
                </a:ext>
              </a:extLst>
            </p:cNvPr>
            <p:cNvSpPr/>
            <p:nvPr/>
          </p:nvSpPr>
          <p:spPr>
            <a:xfrm>
              <a:off x="7368700" y="3482222"/>
              <a:ext cx="1072011" cy="770069"/>
            </a:xfrm>
            <a:custGeom>
              <a:avLst/>
              <a:gdLst/>
              <a:ahLst/>
              <a:cxnLst/>
              <a:rect l="l" t="t" r="r" b="b"/>
              <a:pathLst>
                <a:path w="36719" h="26379" extrusionOk="0">
                  <a:moveTo>
                    <a:pt x="35672" y="715"/>
                  </a:moveTo>
                  <a:cubicBezTo>
                    <a:pt x="35774" y="862"/>
                    <a:pt x="35877" y="1017"/>
                    <a:pt x="35973" y="1171"/>
                  </a:cubicBezTo>
                  <a:lnTo>
                    <a:pt x="1066" y="25654"/>
                  </a:lnTo>
                  <a:cubicBezTo>
                    <a:pt x="950" y="25474"/>
                    <a:pt x="841" y="25320"/>
                    <a:pt x="757" y="25198"/>
                  </a:cubicBezTo>
                  <a:lnTo>
                    <a:pt x="35672" y="715"/>
                  </a:lnTo>
                  <a:close/>
                  <a:moveTo>
                    <a:pt x="35740" y="0"/>
                  </a:moveTo>
                  <a:cubicBezTo>
                    <a:pt x="35680" y="0"/>
                    <a:pt x="35620" y="18"/>
                    <a:pt x="35569" y="54"/>
                  </a:cubicBezTo>
                  <a:lnTo>
                    <a:pt x="167" y="24883"/>
                  </a:lnTo>
                  <a:cubicBezTo>
                    <a:pt x="32" y="24973"/>
                    <a:pt x="0" y="25166"/>
                    <a:pt x="96" y="25301"/>
                  </a:cubicBezTo>
                  <a:cubicBezTo>
                    <a:pt x="103" y="25307"/>
                    <a:pt x="411" y="25737"/>
                    <a:pt x="725" y="26238"/>
                  </a:cubicBezTo>
                  <a:cubicBezTo>
                    <a:pt x="764" y="26308"/>
                    <a:pt x="835" y="26360"/>
                    <a:pt x="918" y="26373"/>
                  </a:cubicBezTo>
                  <a:cubicBezTo>
                    <a:pt x="937" y="26379"/>
                    <a:pt x="956" y="26379"/>
                    <a:pt x="976" y="26379"/>
                  </a:cubicBezTo>
                  <a:cubicBezTo>
                    <a:pt x="1040" y="26379"/>
                    <a:pt x="1098" y="26360"/>
                    <a:pt x="1149" y="26328"/>
                  </a:cubicBezTo>
                  <a:lnTo>
                    <a:pt x="36551" y="1504"/>
                  </a:lnTo>
                  <a:cubicBezTo>
                    <a:pt x="36680" y="1415"/>
                    <a:pt x="36718" y="1241"/>
                    <a:pt x="36635" y="1106"/>
                  </a:cubicBezTo>
                  <a:cubicBezTo>
                    <a:pt x="36436" y="760"/>
                    <a:pt x="36217" y="432"/>
                    <a:pt x="35980" y="118"/>
                  </a:cubicBezTo>
                  <a:cubicBezTo>
                    <a:pt x="35922" y="41"/>
                    <a:pt x="35831" y="0"/>
                    <a:pt x="3574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1" name="Google Shape;4490;p36">
              <a:extLst>
                <a:ext uri="{FF2B5EF4-FFF2-40B4-BE49-F238E27FC236}">
                  <a16:creationId xmlns:a16="http://schemas.microsoft.com/office/drawing/2014/main" id="{DF5B7B88-E2BF-00FB-DB8C-DED29CD78680}"/>
                </a:ext>
              </a:extLst>
            </p:cNvPr>
            <p:cNvSpPr/>
            <p:nvPr/>
          </p:nvSpPr>
          <p:spPr>
            <a:xfrm>
              <a:off x="7378626" y="3313017"/>
              <a:ext cx="1039780" cy="1053791"/>
            </a:xfrm>
            <a:custGeom>
              <a:avLst/>
              <a:gdLst/>
              <a:ahLst/>
              <a:cxnLst/>
              <a:rect l="l" t="t" r="r" b="b"/>
              <a:pathLst>
                <a:path w="35615" h="36098" extrusionOk="0">
                  <a:moveTo>
                    <a:pt x="14378" y="1"/>
                  </a:moveTo>
                  <a:cubicBezTo>
                    <a:pt x="13367" y="1"/>
                    <a:pt x="12688" y="104"/>
                    <a:pt x="12518" y="323"/>
                  </a:cubicBezTo>
                  <a:cubicBezTo>
                    <a:pt x="3441" y="11775"/>
                    <a:pt x="572" y="27303"/>
                    <a:pt x="84" y="30378"/>
                  </a:cubicBezTo>
                  <a:cubicBezTo>
                    <a:pt x="26" y="30731"/>
                    <a:pt x="0" y="30923"/>
                    <a:pt x="0" y="30923"/>
                  </a:cubicBezTo>
                  <a:cubicBezTo>
                    <a:pt x="8101" y="34890"/>
                    <a:pt x="24374" y="36097"/>
                    <a:pt x="24374" y="36097"/>
                  </a:cubicBezTo>
                  <a:cubicBezTo>
                    <a:pt x="27674" y="24697"/>
                    <a:pt x="35614" y="6851"/>
                    <a:pt x="35396" y="6100"/>
                  </a:cubicBezTo>
                  <a:cubicBezTo>
                    <a:pt x="35171" y="5349"/>
                    <a:pt x="31718" y="3622"/>
                    <a:pt x="25940" y="1895"/>
                  </a:cubicBezTo>
                  <a:cubicBezTo>
                    <a:pt x="21883" y="689"/>
                    <a:pt x="17191" y="21"/>
                    <a:pt x="14559" y="2"/>
                  </a:cubicBezTo>
                  <a:cubicBezTo>
                    <a:pt x="14498" y="1"/>
                    <a:pt x="14437" y="1"/>
                    <a:pt x="14378" y="1"/>
                  </a:cubicBezTo>
                  <a:close/>
                </a:path>
              </a:pathLst>
            </a:custGeom>
            <a:solidFill>
              <a:srgbClr val="FFC7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2" name="Google Shape;4491;p36">
              <a:extLst>
                <a:ext uri="{FF2B5EF4-FFF2-40B4-BE49-F238E27FC236}">
                  <a16:creationId xmlns:a16="http://schemas.microsoft.com/office/drawing/2014/main" id="{9262D4F3-7E7E-8C3D-02DD-36B6F5547066}"/>
                </a:ext>
              </a:extLst>
            </p:cNvPr>
            <p:cNvSpPr/>
            <p:nvPr/>
          </p:nvSpPr>
          <p:spPr>
            <a:xfrm>
              <a:off x="7369430" y="3304200"/>
              <a:ext cx="1054202" cy="1071394"/>
            </a:xfrm>
            <a:custGeom>
              <a:avLst/>
              <a:gdLst/>
              <a:ahLst/>
              <a:cxnLst/>
              <a:rect l="l" t="t" r="r" b="b"/>
              <a:pathLst>
                <a:path w="36109" h="36701" extrusionOk="0">
                  <a:moveTo>
                    <a:pt x="14744" y="605"/>
                  </a:moveTo>
                  <a:cubicBezTo>
                    <a:pt x="14786" y="605"/>
                    <a:pt x="14830" y="605"/>
                    <a:pt x="14874" y="605"/>
                  </a:cubicBezTo>
                  <a:cubicBezTo>
                    <a:pt x="17416" y="625"/>
                    <a:pt x="22115" y="1273"/>
                    <a:pt x="26178" y="2493"/>
                  </a:cubicBezTo>
                  <a:cubicBezTo>
                    <a:pt x="32328" y="4329"/>
                    <a:pt x="35191" y="5959"/>
                    <a:pt x="35416" y="6466"/>
                  </a:cubicBezTo>
                  <a:cubicBezTo>
                    <a:pt x="35377" y="6954"/>
                    <a:pt x="34132" y="10067"/>
                    <a:pt x="32694" y="13656"/>
                  </a:cubicBezTo>
                  <a:cubicBezTo>
                    <a:pt x="30222" y="19850"/>
                    <a:pt x="26493" y="29165"/>
                    <a:pt x="24471" y="36078"/>
                  </a:cubicBezTo>
                  <a:cubicBezTo>
                    <a:pt x="22436" y="35911"/>
                    <a:pt x="8121" y="34615"/>
                    <a:pt x="643" y="31052"/>
                  </a:cubicBezTo>
                  <a:cubicBezTo>
                    <a:pt x="655" y="30968"/>
                    <a:pt x="675" y="30859"/>
                    <a:pt x="700" y="30731"/>
                  </a:cubicBezTo>
                  <a:cubicBezTo>
                    <a:pt x="1175" y="27740"/>
                    <a:pt x="4019" y="12231"/>
                    <a:pt x="13077" y="817"/>
                  </a:cubicBezTo>
                  <a:cubicBezTo>
                    <a:pt x="13077" y="811"/>
                    <a:pt x="13307" y="605"/>
                    <a:pt x="14744" y="605"/>
                  </a:cubicBezTo>
                  <a:close/>
                  <a:moveTo>
                    <a:pt x="14696" y="1"/>
                  </a:moveTo>
                  <a:cubicBezTo>
                    <a:pt x="13155" y="1"/>
                    <a:pt x="12763" y="235"/>
                    <a:pt x="12608" y="439"/>
                  </a:cubicBezTo>
                  <a:cubicBezTo>
                    <a:pt x="3454" y="11974"/>
                    <a:pt x="585" y="27618"/>
                    <a:pt x="103" y="30628"/>
                  </a:cubicBezTo>
                  <a:cubicBezTo>
                    <a:pt x="46" y="30994"/>
                    <a:pt x="20" y="31187"/>
                    <a:pt x="20" y="31187"/>
                  </a:cubicBezTo>
                  <a:cubicBezTo>
                    <a:pt x="1" y="31315"/>
                    <a:pt x="71" y="31437"/>
                    <a:pt x="187" y="31495"/>
                  </a:cubicBezTo>
                  <a:cubicBezTo>
                    <a:pt x="8243" y="35449"/>
                    <a:pt x="24503" y="36688"/>
                    <a:pt x="24663" y="36701"/>
                  </a:cubicBezTo>
                  <a:lnTo>
                    <a:pt x="24689" y="36701"/>
                  </a:lnTo>
                  <a:cubicBezTo>
                    <a:pt x="24824" y="36694"/>
                    <a:pt x="24939" y="36611"/>
                    <a:pt x="24978" y="36483"/>
                  </a:cubicBezTo>
                  <a:cubicBezTo>
                    <a:pt x="26981" y="29569"/>
                    <a:pt x="30755" y="20126"/>
                    <a:pt x="33252" y="13880"/>
                  </a:cubicBezTo>
                  <a:cubicBezTo>
                    <a:pt x="35576" y="8071"/>
                    <a:pt x="36109" y="6678"/>
                    <a:pt x="36000" y="6319"/>
                  </a:cubicBezTo>
                  <a:cubicBezTo>
                    <a:pt x="35660" y="5163"/>
                    <a:pt x="30903" y="3276"/>
                    <a:pt x="26352" y="1915"/>
                  </a:cubicBezTo>
                  <a:cubicBezTo>
                    <a:pt x="22231" y="682"/>
                    <a:pt x="17461" y="21"/>
                    <a:pt x="14880" y="2"/>
                  </a:cubicBezTo>
                  <a:cubicBezTo>
                    <a:pt x="14817" y="1"/>
                    <a:pt x="14756" y="1"/>
                    <a:pt x="1469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3" name="Google Shape;4492;p36">
              <a:extLst>
                <a:ext uri="{FF2B5EF4-FFF2-40B4-BE49-F238E27FC236}">
                  <a16:creationId xmlns:a16="http://schemas.microsoft.com/office/drawing/2014/main" id="{51525F1B-C33A-630B-9A7D-C705322FCB0B}"/>
                </a:ext>
              </a:extLst>
            </p:cNvPr>
            <p:cNvSpPr/>
            <p:nvPr/>
          </p:nvSpPr>
          <p:spPr>
            <a:xfrm>
              <a:off x="7378626" y="3313046"/>
              <a:ext cx="1039780" cy="1053762"/>
            </a:xfrm>
            <a:custGeom>
              <a:avLst/>
              <a:gdLst/>
              <a:ahLst/>
              <a:cxnLst/>
              <a:rect l="l" t="t" r="r" b="b"/>
              <a:pathLst>
                <a:path w="35615" h="36097" extrusionOk="0">
                  <a:moveTo>
                    <a:pt x="14559" y="1"/>
                  </a:moveTo>
                  <a:lnTo>
                    <a:pt x="14559" y="1"/>
                  </a:lnTo>
                  <a:cubicBezTo>
                    <a:pt x="17454" y="604"/>
                    <a:pt x="24143" y="2235"/>
                    <a:pt x="27398" y="5027"/>
                  </a:cubicBezTo>
                  <a:cubicBezTo>
                    <a:pt x="31621" y="8641"/>
                    <a:pt x="26261" y="21672"/>
                    <a:pt x="25228" y="25273"/>
                  </a:cubicBezTo>
                  <a:cubicBezTo>
                    <a:pt x="24497" y="27819"/>
                    <a:pt x="24928" y="32174"/>
                    <a:pt x="14785" y="32174"/>
                  </a:cubicBezTo>
                  <a:cubicBezTo>
                    <a:pt x="11295" y="32174"/>
                    <a:pt x="6554" y="31658"/>
                    <a:pt x="84" y="30377"/>
                  </a:cubicBezTo>
                  <a:cubicBezTo>
                    <a:pt x="26" y="30730"/>
                    <a:pt x="0" y="30922"/>
                    <a:pt x="0" y="30922"/>
                  </a:cubicBezTo>
                  <a:cubicBezTo>
                    <a:pt x="8101" y="34889"/>
                    <a:pt x="24374" y="36096"/>
                    <a:pt x="24374" y="36096"/>
                  </a:cubicBezTo>
                  <a:cubicBezTo>
                    <a:pt x="27674" y="24696"/>
                    <a:pt x="35614" y="6850"/>
                    <a:pt x="35396" y="6099"/>
                  </a:cubicBezTo>
                  <a:cubicBezTo>
                    <a:pt x="35171" y="5348"/>
                    <a:pt x="31718" y="3628"/>
                    <a:pt x="25940" y="1901"/>
                  </a:cubicBezTo>
                  <a:cubicBezTo>
                    <a:pt x="21883" y="688"/>
                    <a:pt x="17191" y="20"/>
                    <a:pt x="14559" y="1"/>
                  </a:cubicBezTo>
                  <a:close/>
                </a:path>
              </a:pathLst>
            </a:custGeom>
            <a:solidFill>
              <a:srgbClr val="000000">
                <a:alpha val="189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4" name="Google Shape;4493;p36">
              <a:extLst>
                <a:ext uri="{FF2B5EF4-FFF2-40B4-BE49-F238E27FC236}">
                  <a16:creationId xmlns:a16="http://schemas.microsoft.com/office/drawing/2014/main" id="{5797AA20-1BBD-8DA3-BDC6-525CA51C4B7C}"/>
                </a:ext>
              </a:extLst>
            </p:cNvPr>
            <p:cNvSpPr/>
            <p:nvPr/>
          </p:nvSpPr>
          <p:spPr>
            <a:xfrm>
              <a:off x="7899323" y="3642115"/>
              <a:ext cx="348501" cy="272132"/>
            </a:xfrm>
            <a:custGeom>
              <a:avLst/>
              <a:gdLst/>
              <a:ahLst/>
              <a:cxnLst/>
              <a:rect l="l" t="t" r="r" b="b"/>
              <a:pathLst>
                <a:path w="11937" h="9322" extrusionOk="0">
                  <a:moveTo>
                    <a:pt x="4607" y="0"/>
                  </a:moveTo>
                  <a:cubicBezTo>
                    <a:pt x="1733" y="0"/>
                    <a:pt x="1" y="2552"/>
                    <a:pt x="132" y="5002"/>
                  </a:cubicBezTo>
                  <a:cubicBezTo>
                    <a:pt x="215" y="6748"/>
                    <a:pt x="1261" y="8449"/>
                    <a:pt x="3515" y="9116"/>
                  </a:cubicBezTo>
                  <a:cubicBezTo>
                    <a:pt x="3986" y="9257"/>
                    <a:pt x="4442" y="9322"/>
                    <a:pt x="4879" y="9322"/>
                  </a:cubicBezTo>
                  <a:cubicBezTo>
                    <a:pt x="9542" y="9322"/>
                    <a:pt x="11936" y="1911"/>
                    <a:pt x="6172" y="238"/>
                  </a:cubicBezTo>
                  <a:cubicBezTo>
                    <a:pt x="5749" y="110"/>
                    <a:pt x="5312" y="33"/>
                    <a:pt x="4869" y="7"/>
                  </a:cubicBezTo>
                  <a:cubicBezTo>
                    <a:pt x="4781" y="3"/>
                    <a:pt x="4693" y="0"/>
                    <a:pt x="46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5" name="Google Shape;4494;p36">
              <a:extLst>
                <a:ext uri="{FF2B5EF4-FFF2-40B4-BE49-F238E27FC236}">
                  <a16:creationId xmlns:a16="http://schemas.microsoft.com/office/drawing/2014/main" id="{C77390B5-9607-7530-40F0-D5FF52040E67}"/>
                </a:ext>
              </a:extLst>
            </p:cNvPr>
            <p:cNvSpPr/>
            <p:nvPr/>
          </p:nvSpPr>
          <p:spPr>
            <a:xfrm>
              <a:off x="7896608" y="3637795"/>
              <a:ext cx="294256" cy="280773"/>
            </a:xfrm>
            <a:custGeom>
              <a:avLst/>
              <a:gdLst/>
              <a:ahLst/>
              <a:cxnLst/>
              <a:rect l="l" t="t" r="r" b="b"/>
              <a:pathLst>
                <a:path w="10079" h="9618" extrusionOk="0">
                  <a:moveTo>
                    <a:pt x="4657" y="296"/>
                  </a:moveTo>
                  <a:cubicBezTo>
                    <a:pt x="4673" y="296"/>
                    <a:pt x="4689" y="296"/>
                    <a:pt x="4705" y="297"/>
                  </a:cubicBezTo>
                  <a:cubicBezTo>
                    <a:pt x="4789" y="297"/>
                    <a:pt x="4872" y="303"/>
                    <a:pt x="4956" y="303"/>
                  </a:cubicBezTo>
                  <a:cubicBezTo>
                    <a:pt x="5386" y="329"/>
                    <a:pt x="5809" y="406"/>
                    <a:pt x="6227" y="528"/>
                  </a:cubicBezTo>
                  <a:cubicBezTo>
                    <a:pt x="7909" y="1022"/>
                    <a:pt x="9032" y="2081"/>
                    <a:pt x="9379" y="3519"/>
                  </a:cubicBezTo>
                  <a:cubicBezTo>
                    <a:pt x="9757" y="5072"/>
                    <a:pt x="9173" y="6921"/>
                    <a:pt x="7921" y="8109"/>
                  </a:cubicBezTo>
                  <a:cubicBezTo>
                    <a:pt x="7081" y="8908"/>
                    <a:pt x="6067" y="9321"/>
                    <a:pt x="4988" y="9321"/>
                  </a:cubicBezTo>
                  <a:cubicBezTo>
                    <a:pt x="4551" y="9321"/>
                    <a:pt x="4104" y="9253"/>
                    <a:pt x="3653" y="9117"/>
                  </a:cubicBezTo>
                  <a:cubicBezTo>
                    <a:pt x="1688" y="8539"/>
                    <a:pt x="462" y="7050"/>
                    <a:pt x="372" y="5143"/>
                  </a:cubicBezTo>
                  <a:cubicBezTo>
                    <a:pt x="302" y="3795"/>
                    <a:pt x="809" y="2441"/>
                    <a:pt x="1733" y="1510"/>
                  </a:cubicBezTo>
                  <a:cubicBezTo>
                    <a:pt x="2505" y="732"/>
                    <a:pt x="3558" y="296"/>
                    <a:pt x="4657" y="296"/>
                  </a:cubicBezTo>
                  <a:close/>
                  <a:moveTo>
                    <a:pt x="4704" y="0"/>
                  </a:moveTo>
                  <a:cubicBezTo>
                    <a:pt x="3477" y="0"/>
                    <a:pt x="2377" y="449"/>
                    <a:pt x="1528" y="1298"/>
                  </a:cubicBezTo>
                  <a:cubicBezTo>
                    <a:pt x="539" y="2287"/>
                    <a:pt x="0" y="3731"/>
                    <a:pt x="71" y="5156"/>
                  </a:cubicBezTo>
                  <a:cubicBezTo>
                    <a:pt x="173" y="7197"/>
                    <a:pt x="1476" y="8789"/>
                    <a:pt x="3563" y="9405"/>
                  </a:cubicBezTo>
                  <a:cubicBezTo>
                    <a:pt x="4018" y="9547"/>
                    <a:pt x="4487" y="9617"/>
                    <a:pt x="4962" y="9617"/>
                  </a:cubicBezTo>
                  <a:cubicBezTo>
                    <a:pt x="6143" y="9617"/>
                    <a:pt x="7279" y="9155"/>
                    <a:pt x="8133" y="8333"/>
                  </a:cubicBezTo>
                  <a:cubicBezTo>
                    <a:pt x="9462" y="7069"/>
                    <a:pt x="10078" y="5111"/>
                    <a:pt x="9680" y="3448"/>
                  </a:cubicBezTo>
                  <a:cubicBezTo>
                    <a:pt x="9302" y="1901"/>
                    <a:pt x="8108" y="765"/>
                    <a:pt x="6317" y="245"/>
                  </a:cubicBezTo>
                  <a:cubicBezTo>
                    <a:pt x="5880" y="110"/>
                    <a:pt x="5431" y="33"/>
                    <a:pt x="4975" y="8"/>
                  </a:cubicBezTo>
                  <a:cubicBezTo>
                    <a:pt x="4884" y="3"/>
                    <a:pt x="4794" y="0"/>
                    <a:pt x="4704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6" name="Google Shape;4495;p36">
              <a:extLst>
                <a:ext uri="{FF2B5EF4-FFF2-40B4-BE49-F238E27FC236}">
                  <a16:creationId xmlns:a16="http://schemas.microsoft.com/office/drawing/2014/main" id="{E7B6C8C9-26FE-C40B-9264-92D2F340EE90}"/>
                </a:ext>
              </a:extLst>
            </p:cNvPr>
            <p:cNvSpPr/>
            <p:nvPr/>
          </p:nvSpPr>
          <p:spPr>
            <a:xfrm>
              <a:off x="7899323" y="3642115"/>
              <a:ext cx="149099" cy="146576"/>
            </a:xfrm>
            <a:custGeom>
              <a:avLst/>
              <a:gdLst/>
              <a:ahLst/>
              <a:cxnLst/>
              <a:rect l="l" t="t" r="r" b="b"/>
              <a:pathLst>
                <a:path w="5107" h="5021" extrusionOk="0">
                  <a:moveTo>
                    <a:pt x="4616" y="1"/>
                  </a:moveTo>
                  <a:cubicBezTo>
                    <a:pt x="1731" y="1"/>
                    <a:pt x="0" y="2556"/>
                    <a:pt x="125" y="5002"/>
                  </a:cubicBezTo>
                  <a:cubicBezTo>
                    <a:pt x="273" y="5014"/>
                    <a:pt x="421" y="5021"/>
                    <a:pt x="568" y="5021"/>
                  </a:cubicBezTo>
                  <a:cubicBezTo>
                    <a:pt x="1750" y="5021"/>
                    <a:pt x="2897" y="4612"/>
                    <a:pt x="3816" y="3859"/>
                  </a:cubicBezTo>
                  <a:cubicBezTo>
                    <a:pt x="5010" y="2941"/>
                    <a:pt x="5107" y="1407"/>
                    <a:pt x="4869" y="7"/>
                  </a:cubicBezTo>
                  <a:cubicBezTo>
                    <a:pt x="4784" y="3"/>
                    <a:pt x="4700" y="1"/>
                    <a:pt x="4616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7" name="Google Shape;4496;p36">
              <a:extLst>
                <a:ext uri="{FF2B5EF4-FFF2-40B4-BE49-F238E27FC236}">
                  <a16:creationId xmlns:a16="http://schemas.microsoft.com/office/drawing/2014/main" id="{F73ABB33-6609-1F9B-8928-72DCBA796F4D}"/>
                </a:ext>
              </a:extLst>
            </p:cNvPr>
            <p:cNvSpPr/>
            <p:nvPr/>
          </p:nvSpPr>
          <p:spPr>
            <a:xfrm>
              <a:off x="7583536" y="3554652"/>
              <a:ext cx="290082" cy="226475"/>
            </a:xfrm>
            <a:custGeom>
              <a:avLst/>
              <a:gdLst/>
              <a:ahLst/>
              <a:cxnLst/>
              <a:rect l="l" t="t" r="r" b="b"/>
              <a:pathLst>
                <a:path w="9936" h="7758" extrusionOk="0">
                  <a:moveTo>
                    <a:pt x="3838" y="0"/>
                  </a:moveTo>
                  <a:cubicBezTo>
                    <a:pt x="1446" y="0"/>
                    <a:pt x="1" y="2119"/>
                    <a:pt x="107" y="4159"/>
                  </a:cubicBezTo>
                  <a:cubicBezTo>
                    <a:pt x="184" y="5616"/>
                    <a:pt x="1050" y="7022"/>
                    <a:pt x="2925" y="7587"/>
                  </a:cubicBezTo>
                  <a:cubicBezTo>
                    <a:pt x="3317" y="7704"/>
                    <a:pt x="3697" y="7758"/>
                    <a:pt x="4060" y="7758"/>
                  </a:cubicBezTo>
                  <a:cubicBezTo>
                    <a:pt x="7941" y="7758"/>
                    <a:pt x="9935" y="1589"/>
                    <a:pt x="5139" y="192"/>
                  </a:cubicBezTo>
                  <a:cubicBezTo>
                    <a:pt x="4786" y="89"/>
                    <a:pt x="4420" y="25"/>
                    <a:pt x="4048" y="6"/>
                  </a:cubicBezTo>
                  <a:cubicBezTo>
                    <a:pt x="3977" y="2"/>
                    <a:pt x="3907" y="0"/>
                    <a:pt x="38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8" name="Google Shape;4497;p36">
              <a:extLst>
                <a:ext uri="{FF2B5EF4-FFF2-40B4-BE49-F238E27FC236}">
                  <a16:creationId xmlns:a16="http://schemas.microsoft.com/office/drawing/2014/main" id="{02B19C7F-2FB7-3FD0-4249-B571D0E2BA3A}"/>
                </a:ext>
              </a:extLst>
            </p:cNvPr>
            <p:cNvSpPr/>
            <p:nvPr/>
          </p:nvSpPr>
          <p:spPr>
            <a:xfrm>
              <a:off x="7580441" y="3550156"/>
              <a:ext cx="246493" cy="235175"/>
            </a:xfrm>
            <a:custGeom>
              <a:avLst/>
              <a:gdLst/>
              <a:ahLst/>
              <a:cxnLst/>
              <a:rect l="l" t="t" r="r" b="b"/>
              <a:pathLst>
                <a:path w="8443" h="8056" extrusionOk="0">
                  <a:moveTo>
                    <a:pt x="3895" y="300"/>
                  </a:moveTo>
                  <a:cubicBezTo>
                    <a:pt x="3911" y="300"/>
                    <a:pt x="3926" y="301"/>
                    <a:pt x="3942" y="301"/>
                  </a:cubicBezTo>
                  <a:cubicBezTo>
                    <a:pt x="4006" y="301"/>
                    <a:pt x="4077" y="307"/>
                    <a:pt x="4154" y="307"/>
                  </a:cubicBezTo>
                  <a:cubicBezTo>
                    <a:pt x="4507" y="326"/>
                    <a:pt x="4860" y="391"/>
                    <a:pt x="5207" y="493"/>
                  </a:cubicBezTo>
                  <a:cubicBezTo>
                    <a:pt x="6600" y="898"/>
                    <a:pt x="7524" y="1777"/>
                    <a:pt x="7813" y="2965"/>
                  </a:cubicBezTo>
                  <a:cubicBezTo>
                    <a:pt x="8128" y="4255"/>
                    <a:pt x="7640" y="5783"/>
                    <a:pt x="6606" y="6765"/>
                  </a:cubicBezTo>
                  <a:cubicBezTo>
                    <a:pt x="5910" y="7425"/>
                    <a:pt x="5072" y="7764"/>
                    <a:pt x="4176" y="7764"/>
                  </a:cubicBezTo>
                  <a:cubicBezTo>
                    <a:pt x="3817" y="7764"/>
                    <a:pt x="3448" y="7710"/>
                    <a:pt x="3076" y="7599"/>
                  </a:cubicBezTo>
                  <a:cubicBezTo>
                    <a:pt x="1464" y="7118"/>
                    <a:pt x="444" y="5886"/>
                    <a:pt x="367" y="4306"/>
                  </a:cubicBezTo>
                  <a:cubicBezTo>
                    <a:pt x="309" y="3196"/>
                    <a:pt x="713" y="2105"/>
                    <a:pt x="1490" y="1309"/>
                  </a:cubicBezTo>
                  <a:cubicBezTo>
                    <a:pt x="2127" y="665"/>
                    <a:pt x="2988" y="300"/>
                    <a:pt x="3895" y="300"/>
                  </a:cubicBezTo>
                  <a:close/>
                  <a:moveTo>
                    <a:pt x="3964" y="1"/>
                  </a:moveTo>
                  <a:cubicBezTo>
                    <a:pt x="2923" y="1"/>
                    <a:pt x="1996" y="373"/>
                    <a:pt x="1278" y="1097"/>
                  </a:cubicBezTo>
                  <a:cubicBezTo>
                    <a:pt x="437" y="1957"/>
                    <a:pt x="1" y="3125"/>
                    <a:pt x="65" y="4319"/>
                  </a:cubicBezTo>
                  <a:cubicBezTo>
                    <a:pt x="155" y="6033"/>
                    <a:pt x="1246" y="7362"/>
                    <a:pt x="2986" y="7882"/>
                  </a:cubicBezTo>
                  <a:cubicBezTo>
                    <a:pt x="3364" y="7997"/>
                    <a:pt x="3762" y="8055"/>
                    <a:pt x="4160" y="8055"/>
                  </a:cubicBezTo>
                  <a:cubicBezTo>
                    <a:pt x="5149" y="8055"/>
                    <a:pt x="6099" y="7670"/>
                    <a:pt x="6812" y="6977"/>
                  </a:cubicBezTo>
                  <a:cubicBezTo>
                    <a:pt x="7922" y="5924"/>
                    <a:pt x="8442" y="4281"/>
                    <a:pt x="8108" y="2894"/>
                  </a:cubicBezTo>
                  <a:cubicBezTo>
                    <a:pt x="7794" y="1597"/>
                    <a:pt x="6792" y="641"/>
                    <a:pt x="5290" y="204"/>
                  </a:cubicBezTo>
                  <a:cubicBezTo>
                    <a:pt x="4924" y="95"/>
                    <a:pt x="4546" y="31"/>
                    <a:pt x="4167" y="5"/>
                  </a:cubicBezTo>
                  <a:cubicBezTo>
                    <a:pt x="4099" y="2"/>
                    <a:pt x="4031" y="1"/>
                    <a:pt x="396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59" name="Google Shape;4498;p36">
              <a:extLst>
                <a:ext uri="{FF2B5EF4-FFF2-40B4-BE49-F238E27FC236}">
                  <a16:creationId xmlns:a16="http://schemas.microsoft.com/office/drawing/2014/main" id="{A37CB2D0-4B5F-F71C-B13F-BE8386D4F250}"/>
                </a:ext>
              </a:extLst>
            </p:cNvPr>
            <p:cNvSpPr/>
            <p:nvPr/>
          </p:nvSpPr>
          <p:spPr>
            <a:xfrm>
              <a:off x="7583536" y="3554652"/>
              <a:ext cx="124196" cy="121879"/>
            </a:xfrm>
            <a:custGeom>
              <a:avLst/>
              <a:gdLst/>
              <a:ahLst/>
              <a:cxnLst/>
              <a:rect l="l" t="t" r="r" b="b"/>
              <a:pathLst>
                <a:path w="4254" h="4175" extrusionOk="0">
                  <a:moveTo>
                    <a:pt x="3838" y="0"/>
                  </a:moveTo>
                  <a:cubicBezTo>
                    <a:pt x="1446" y="0"/>
                    <a:pt x="1" y="2119"/>
                    <a:pt x="107" y="4159"/>
                  </a:cubicBezTo>
                  <a:cubicBezTo>
                    <a:pt x="230" y="4170"/>
                    <a:pt x="354" y="4175"/>
                    <a:pt x="477" y="4175"/>
                  </a:cubicBezTo>
                  <a:cubicBezTo>
                    <a:pt x="1459" y="4175"/>
                    <a:pt x="2411" y="3836"/>
                    <a:pt x="3175" y="3209"/>
                  </a:cubicBezTo>
                  <a:cubicBezTo>
                    <a:pt x="4164" y="2432"/>
                    <a:pt x="4253" y="1167"/>
                    <a:pt x="4048" y="6"/>
                  </a:cubicBezTo>
                  <a:cubicBezTo>
                    <a:pt x="3977" y="2"/>
                    <a:pt x="3907" y="0"/>
                    <a:pt x="383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60" name="Google Shape;4499;p36">
              <a:extLst>
                <a:ext uri="{FF2B5EF4-FFF2-40B4-BE49-F238E27FC236}">
                  <a16:creationId xmlns:a16="http://schemas.microsoft.com/office/drawing/2014/main" id="{E88692FE-3A2F-DF2C-8EA5-13D7D9E6CD27}"/>
                </a:ext>
              </a:extLst>
            </p:cNvPr>
            <p:cNvSpPr/>
            <p:nvPr/>
          </p:nvSpPr>
          <p:spPr>
            <a:xfrm>
              <a:off x="7722877" y="3807555"/>
              <a:ext cx="102912" cy="190306"/>
            </a:xfrm>
            <a:custGeom>
              <a:avLst/>
              <a:gdLst/>
              <a:ahLst/>
              <a:cxnLst/>
              <a:rect l="l" t="t" r="r" b="b"/>
              <a:pathLst>
                <a:path w="3525" h="6519" extrusionOk="0">
                  <a:moveTo>
                    <a:pt x="2438" y="0"/>
                  </a:moveTo>
                  <a:cubicBezTo>
                    <a:pt x="1275" y="0"/>
                    <a:pt x="195" y="2689"/>
                    <a:pt x="65" y="4624"/>
                  </a:cubicBezTo>
                  <a:cubicBezTo>
                    <a:pt x="0" y="5677"/>
                    <a:pt x="212" y="6492"/>
                    <a:pt x="848" y="6518"/>
                  </a:cubicBezTo>
                  <a:cubicBezTo>
                    <a:pt x="858" y="6518"/>
                    <a:pt x="868" y="6518"/>
                    <a:pt x="878" y="6518"/>
                  </a:cubicBezTo>
                  <a:cubicBezTo>
                    <a:pt x="1617" y="6518"/>
                    <a:pt x="2266" y="5609"/>
                    <a:pt x="2690" y="4463"/>
                  </a:cubicBezTo>
                  <a:cubicBezTo>
                    <a:pt x="3364" y="2698"/>
                    <a:pt x="3525" y="374"/>
                    <a:pt x="2735" y="60"/>
                  </a:cubicBezTo>
                  <a:cubicBezTo>
                    <a:pt x="2636" y="19"/>
                    <a:pt x="2537" y="0"/>
                    <a:pt x="2438" y="0"/>
                  </a:cubicBezTo>
                  <a:close/>
                </a:path>
              </a:pathLst>
            </a:custGeom>
            <a:solidFill>
              <a:srgbClr val="FF5D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61" name="Google Shape;4500;p36">
              <a:extLst>
                <a:ext uri="{FF2B5EF4-FFF2-40B4-BE49-F238E27FC236}">
                  <a16:creationId xmlns:a16="http://schemas.microsoft.com/office/drawing/2014/main" id="{3CB59962-3227-3323-18A0-99C6836AA118}"/>
                </a:ext>
              </a:extLst>
            </p:cNvPr>
            <p:cNvSpPr/>
            <p:nvPr/>
          </p:nvSpPr>
          <p:spPr>
            <a:xfrm>
              <a:off x="7715753" y="3799614"/>
              <a:ext cx="121276" cy="206099"/>
            </a:xfrm>
            <a:custGeom>
              <a:avLst/>
              <a:gdLst/>
              <a:ahLst/>
              <a:cxnLst/>
              <a:rect l="l" t="t" r="r" b="b"/>
              <a:pathLst>
                <a:path w="4154" h="7060" extrusionOk="0">
                  <a:moveTo>
                    <a:pt x="2684" y="544"/>
                  </a:moveTo>
                  <a:cubicBezTo>
                    <a:pt x="2748" y="544"/>
                    <a:pt x="2812" y="557"/>
                    <a:pt x="2876" y="582"/>
                  </a:cubicBezTo>
                  <a:cubicBezTo>
                    <a:pt x="3390" y="788"/>
                    <a:pt x="3383" y="2790"/>
                    <a:pt x="2684" y="4639"/>
                  </a:cubicBezTo>
                  <a:cubicBezTo>
                    <a:pt x="2248" y="5794"/>
                    <a:pt x="1658" y="6514"/>
                    <a:pt x="1126" y="6514"/>
                  </a:cubicBezTo>
                  <a:cubicBezTo>
                    <a:pt x="1117" y="6514"/>
                    <a:pt x="1107" y="6514"/>
                    <a:pt x="1098" y="6514"/>
                  </a:cubicBezTo>
                  <a:cubicBezTo>
                    <a:pt x="1002" y="6514"/>
                    <a:pt x="906" y="6469"/>
                    <a:pt x="841" y="6392"/>
                  </a:cubicBezTo>
                  <a:cubicBezTo>
                    <a:pt x="630" y="6161"/>
                    <a:pt x="540" y="5621"/>
                    <a:pt x="585" y="4909"/>
                  </a:cubicBezTo>
                  <a:cubicBezTo>
                    <a:pt x="687" y="3355"/>
                    <a:pt x="1458" y="1205"/>
                    <a:pt x="2331" y="659"/>
                  </a:cubicBezTo>
                  <a:cubicBezTo>
                    <a:pt x="2433" y="589"/>
                    <a:pt x="2555" y="550"/>
                    <a:pt x="2684" y="544"/>
                  </a:cubicBezTo>
                  <a:close/>
                  <a:moveTo>
                    <a:pt x="2685" y="0"/>
                  </a:moveTo>
                  <a:cubicBezTo>
                    <a:pt x="2472" y="0"/>
                    <a:pt x="2254" y="67"/>
                    <a:pt x="2042" y="197"/>
                  </a:cubicBezTo>
                  <a:cubicBezTo>
                    <a:pt x="989" y="858"/>
                    <a:pt x="155" y="3150"/>
                    <a:pt x="39" y="4877"/>
                  </a:cubicBezTo>
                  <a:cubicBezTo>
                    <a:pt x="0" y="5493"/>
                    <a:pt x="33" y="6321"/>
                    <a:pt x="437" y="6758"/>
                  </a:cubicBezTo>
                  <a:cubicBezTo>
                    <a:pt x="597" y="6944"/>
                    <a:pt x="835" y="7053"/>
                    <a:pt x="1079" y="7059"/>
                  </a:cubicBezTo>
                  <a:lnTo>
                    <a:pt x="1124" y="7059"/>
                  </a:lnTo>
                  <a:cubicBezTo>
                    <a:pt x="1907" y="7059"/>
                    <a:pt x="2658" y="6250"/>
                    <a:pt x="3191" y="4832"/>
                  </a:cubicBezTo>
                  <a:cubicBezTo>
                    <a:pt x="3826" y="3156"/>
                    <a:pt x="4154" y="505"/>
                    <a:pt x="3082" y="82"/>
                  </a:cubicBezTo>
                  <a:cubicBezTo>
                    <a:pt x="2952" y="27"/>
                    <a:pt x="2819" y="0"/>
                    <a:pt x="2685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62" name="Google Shape;4501;p36">
              <a:extLst>
                <a:ext uri="{FF2B5EF4-FFF2-40B4-BE49-F238E27FC236}">
                  <a16:creationId xmlns:a16="http://schemas.microsoft.com/office/drawing/2014/main" id="{58485F6B-BCBF-B529-83B5-24CF870EAB1D}"/>
                </a:ext>
              </a:extLst>
            </p:cNvPr>
            <p:cNvSpPr/>
            <p:nvPr/>
          </p:nvSpPr>
          <p:spPr>
            <a:xfrm>
              <a:off x="7722877" y="3931014"/>
              <a:ext cx="78564" cy="66851"/>
            </a:xfrm>
            <a:custGeom>
              <a:avLst/>
              <a:gdLst/>
              <a:ahLst/>
              <a:cxnLst/>
              <a:rect l="l" t="t" r="r" b="b"/>
              <a:pathLst>
                <a:path w="2691" h="2290" extrusionOk="0">
                  <a:moveTo>
                    <a:pt x="1648" y="0"/>
                  </a:moveTo>
                  <a:cubicBezTo>
                    <a:pt x="1088" y="0"/>
                    <a:pt x="541" y="177"/>
                    <a:pt x="65" y="395"/>
                  </a:cubicBezTo>
                  <a:cubicBezTo>
                    <a:pt x="0" y="1448"/>
                    <a:pt x="212" y="2263"/>
                    <a:pt x="848" y="2289"/>
                  </a:cubicBezTo>
                  <a:cubicBezTo>
                    <a:pt x="858" y="2289"/>
                    <a:pt x="868" y="2289"/>
                    <a:pt x="878" y="2289"/>
                  </a:cubicBezTo>
                  <a:cubicBezTo>
                    <a:pt x="1617" y="2289"/>
                    <a:pt x="2266" y="1380"/>
                    <a:pt x="2690" y="234"/>
                  </a:cubicBezTo>
                  <a:cubicBezTo>
                    <a:pt x="2347" y="68"/>
                    <a:pt x="1995" y="0"/>
                    <a:pt x="1648" y="0"/>
                  </a:cubicBezTo>
                  <a:close/>
                </a:path>
              </a:pathLst>
            </a:custGeom>
            <a:solidFill>
              <a:srgbClr val="FAA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63" name="Google Shape;4502;p36">
              <a:extLst>
                <a:ext uri="{FF2B5EF4-FFF2-40B4-BE49-F238E27FC236}">
                  <a16:creationId xmlns:a16="http://schemas.microsoft.com/office/drawing/2014/main" id="{BEE25E4C-DC91-31A5-DD63-6AA8F41B4E90}"/>
                </a:ext>
              </a:extLst>
            </p:cNvPr>
            <p:cNvSpPr/>
            <p:nvPr/>
          </p:nvSpPr>
          <p:spPr>
            <a:xfrm>
              <a:off x="7718381" y="3925730"/>
              <a:ext cx="89045" cy="77360"/>
            </a:xfrm>
            <a:custGeom>
              <a:avLst/>
              <a:gdLst/>
              <a:ahLst/>
              <a:cxnLst/>
              <a:rect l="l" t="t" r="r" b="b"/>
              <a:pathLst>
                <a:path w="3050" h="2650" extrusionOk="0">
                  <a:moveTo>
                    <a:pt x="1801" y="360"/>
                  </a:moveTo>
                  <a:cubicBezTo>
                    <a:pt x="2089" y="360"/>
                    <a:pt x="2360" y="411"/>
                    <a:pt x="2613" y="512"/>
                  </a:cubicBezTo>
                  <a:cubicBezTo>
                    <a:pt x="2164" y="1629"/>
                    <a:pt x="1579" y="2283"/>
                    <a:pt x="1034" y="2283"/>
                  </a:cubicBezTo>
                  <a:lnTo>
                    <a:pt x="1002" y="2283"/>
                  </a:lnTo>
                  <a:cubicBezTo>
                    <a:pt x="880" y="2283"/>
                    <a:pt x="758" y="2226"/>
                    <a:pt x="681" y="2136"/>
                  </a:cubicBezTo>
                  <a:cubicBezTo>
                    <a:pt x="463" y="1892"/>
                    <a:pt x="360" y="1385"/>
                    <a:pt x="392" y="698"/>
                  </a:cubicBezTo>
                  <a:lnTo>
                    <a:pt x="398" y="698"/>
                  </a:lnTo>
                  <a:cubicBezTo>
                    <a:pt x="908" y="472"/>
                    <a:pt x="1374" y="360"/>
                    <a:pt x="1801" y="360"/>
                  </a:cubicBezTo>
                  <a:close/>
                  <a:moveTo>
                    <a:pt x="1802" y="1"/>
                  </a:moveTo>
                  <a:cubicBezTo>
                    <a:pt x="1290" y="1"/>
                    <a:pt x="735" y="139"/>
                    <a:pt x="142" y="415"/>
                  </a:cubicBezTo>
                  <a:cubicBezTo>
                    <a:pt x="84" y="441"/>
                    <a:pt x="45" y="499"/>
                    <a:pt x="39" y="563"/>
                  </a:cubicBezTo>
                  <a:cubicBezTo>
                    <a:pt x="0" y="1160"/>
                    <a:pt x="32" y="1963"/>
                    <a:pt x="411" y="2380"/>
                  </a:cubicBezTo>
                  <a:cubicBezTo>
                    <a:pt x="559" y="2547"/>
                    <a:pt x="771" y="2643"/>
                    <a:pt x="995" y="2649"/>
                  </a:cubicBezTo>
                  <a:lnTo>
                    <a:pt x="1034" y="2649"/>
                  </a:lnTo>
                  <a:cubicBezTo>
                    <a:pt x="1778" y="2649"/>
                    <a:pt x="2497" y="1866"/>
                    <a:pt x="3017" y="480"/>
                  </a:cubicBezTo>
                  <a:cubicBezTo>
                    <a:pt x="3049" y="390"/>
                    <a:pt x="3011" y="294"/>
                    <a:pt x="2927" y="255"/>
                  </a:cubicBezTo>
                  <a:cubicBezTo>
                    <a:pt x="2580" y="86"/>
                    <a:pt x="2205" y="1"/>
                    <a:pt x="180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4" name="Google Shape;4503;p36">
              <a:extLst>
                <a:ext uri="{FF2B5EF4-FFF2-40B4-BE49-F238E27FC236}">
                  <a16:creationId xmlns:a16="http://schemas.microsoft.com/office/drawing/2014/main" id="{8A82E120-AF5E-4793-ED4D-D4588CA5BCA6}"/>
                </a:ext>
              </a:extLst>
            </p:cNvPr>
            <p:cNvSpPr/>
            <p:nvPr/>
          </p:nvSpPr>
          <p:spPr>
            <a:xfrm>
              <a:off x="8061698" y="3927569"/>
              <a:ext cx="118853" cy="65742"/>
            </a:xfrm>
            <a:custGeom>
              <a:avLst/>
              <a:gdLst/>
              <a:ahLst/>
              <a:cxnLst/>
              <a:rect l="l" t="t" r="r" b="b"/>
              <a:pathLst>
                <a:path w="4071" h="2252" extrusionOk="0">
                  <a:moveTo>
                    <a:pt x="1337" y="1"/>
                  </a:moveTo>
                  <a:cubicBezTo>
                    <a:pt x="736" y="1"/>
                    <a:pt x="274" y="200"/>
                    <a:pt x="167" y="558"/>
                  </a:cubicBezTo>
                  <a:cubicBezTo>
                    <a:pt x="0" y="1091"/>
                    <a:pt x="713" y="1778"/>
                    <a:pt x="1746" y="2092"/>
                  </a:cubicBezTo>
                  <a:cubicBezTo>
                    <a:pt x="2093" y="2200"/>
                    <a:pt x="2433" y="2252"/>
                    <a:pt x="2737" y="2252"/>
                  </a:cubicBezTo>
                  <a:cubicBezTo>
                    <a:pt x="3336" y="2252"/>
                    <a:pt x="3799" y="2054"/>
                    <a:pt x="3910" y="1701"/>
                  </a:cubicBezTo>
                  <a:cubicBezTo>
                    <a:pt x="4070" y="1168"/>
                    <a:pt x="3364" y="481"/>
                    <a:pt x="2331" y="160"/>
                  </a:cubicBezTo>
                  <a:cubicBezTo>
                    <a:pt x="1983" y="52"/>
                    <a:pt x="1642" y="1"/>
                    <a:pt x="1337" y="1"/>
                  </a:cubicBezTo>
                  <a:close/>
                </a:path>
              </a:pathLst>
            </a:custGeom>
            <a:solidFill>
              <a:srgbClr val="FD6A5D">
                <a:alpha val="541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5" name="Google Shape;4504;p36">
              <a:extLst>
                <a:ext uri="{FF2B5EF4-FFF2-40B4-BE49-F238E27FC236}">
                  <a16:creationId xmlns:a16="http://schemas.microsoft.com/office/drawing/2014/main" id="{91564394-947E-04BD-5023-861A4308BA94}"/>
                </a:ext>
              </a:extLst>
            </p:cNvPr>
            <p:cNvSpPr/>
            <p:nvPr/>
          </p:nvSpPr>
          <p:spPr>
            <a:xfrm>
              <a:off x="7471578" y="3755999"/>
              <a:ext cx="119028" cy="65654"/>
            </a:xfrm>
            <a:custGeom>
              <a:avLst/>
              <a:gdLst/>
              <a:ahLst/>
              <a:cxnLst/>
              <a:rect l="l" t="t" r="r" b="b"/>
              <a:pathLst>
                <a:path w="4077" h="2249" extrusionOk="0">
                  <a:moveTo>
                    <a:pt x="1339" y="0"/>
                  </a:moveTo>
                  <a:cubicBezTo>
                    <a:pt x="741" y="0"/>
                    <a:pt x="278" y="195"/>
                    <a:pt x="167" y="548"/>
                  </a:cubicBezTo>
                  <a:cubicBezTo>
                    <a:pt x="0" y="1088"/>
                    <a:pt x="713" y="1775"/>
                    <a:pt x="1746" y="2089"/>
                  </a:cubicBezTo>
                  <a:cubicBezTo>
                    <a:pt x="2095" y="2197"/>
                    <a:pt x="2436" y="2249"/>
                    <a:pt x="2741" y="2249"/>
                  </a:cubicBezTo>
                  <a:cubicBezTo>
                    <a:pt x="3342" y="2249"/>
                    <a:pt x="3803" y="2051"/>
                    <a:pt x="3909" y="1697"/>
                  </a:cubicBezTo>
                  <a:cubicBezTo>
                    <a:pt x="4076" y="1165"/>
                    <a:pt x="3364" y="471"/>
                    <a:pt x="2330" y="157"/>
                  </a:cubicBezTo>
                  <a:cubicBezTo>
                    <a:pt x="1984" y="51"/>
                    <a:pt x="1644" y="0"/>
                    <a:pt x="1339" y="0"/>
                  </a:cubicBezTo>
                  <a:close/>
                </a:path>
              </a:pathLst>
            </a:custGeom>
            <a:solidFill>
              <a:srgbClr val="FD6A5D">
                <a:alpha val="541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6" name="Google Shape;4505;p36">
              <a:extLst>
                <a:ext uri="{FF2B5EF4-FFF2-40B4-BE49-F238E27FC236}">
                  <a16:creationId xmlns:a16="http://schemas.microsoft.com/office/drawing/2014/main" id="{D7161B8F-2590-EEE3-311E-5A15FDCAAF73}"/>
                </a:ext>
              </a:extLst>
            </p:cNvPr>
            <p:cNvSpPr/>
            <p:nvPr/>
          </p:nvSpPr>
          <p:spPr>
            <a:xfrm>
              <a:off x="7709127" y="3420274"/>
              <a:ext cx="123232" cy="63873"/>
            </a:xfrm>
            <a:custGeom>
              <a:avLst/>
              <a:gdLst/>
              <a:ahLst/>
              <a:cxnLst/>
              <a:rect l="l" t="t" r="r" b="b"/>
              <a:pathLst>
                <a:path w="4221" h="2188" extrusionOk="0">
                  <a:moveTo>
                    <a:pt x="2115" y="1"/>
                  </a:moveTo>
                  <a:cubicBezTo>
                    <a:pt x="1231" y="1"/>
                    <a:pt x="0" y="727"/>
                    <a:pt x="208" y="1187"/>
                  </a:cubicBezTo>
                  <a:cubicBezTo>
                    <a:pt x="245" y="1270"/>
                    <a:pt x="357" y="1287"/>
                    <a:pt x="536" y="1287"/>
                  </a:cubicBezTo>
                  <a:cubicBezTo>
                    <a:pt x="675" y="1287"/>
                    <a:pt x="853" y="1277"/>
                    <a:pt x="1069" y="1277"/>
                  </a:cubicBezTo>
                  <a:cubicBezTo>
                    <a:pt x="1359" y="1277"/>
                    <a:pt x="1717" y="1296"/>
                    <a:pt x="2134" y="1386"/>
                  </a:cubicBezTo>
                  <a:cubicBezTo>
                    <a:pt x="3172" y="1612"/>
                    <a:pt x="3251" y="2188"/>
                    <a:pt x="3637" y="2188"/>
                  </a:cubicBezTo>
                  <a:cubicBezTo>
                    <a:pt x="3669" y="2188"/>
                    <a:pt x="3702" y="2184"/>
                    <a:pt x="3739" y="2176"/>
                  </a:cubicBezTo>
                  <a:cubicBezTo>
                    <a:pt x="4220" y="2060"/>
                    <a:pt x="3373" y="404"/>
                    <a:pt x="2532" y="70"/>
                  </a:cubicBezTo>
                  <a:cubicBezTo>
                    <a:pt x="2409" y="22"/>
                    <a:pt x="2268" y="1"/>
                    <a:pt x="2115" y="1"/>
                  </a:cubicBezTo>
                  <a:close/>
                </a:path>
              </a:pathLst>
            </a:custGeom>
            <a:solidFill>
              <a:srgbClr val="7F33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7" name="Google Shape;4506;p36">
              <a:extLst>
                <a:ext uri="{FF2B5EF4-FFF2-40B4-BE49-F238E27FC236}">
                  <a16:creationId xmlns:a16="http://schemas.microsoft.com/office/drawing/2014/main" id="{C221F7DE-75D0-AB8E-F047-DC56F2133608}"/>
                </a:ext>
              </a:extLst>
            </p:cNvPr>
            <p:cNvSpPr/>
            <p:nvPr/>
          </p:nvSpPr>
          <p:spPr>
            <a:xfrm>
              <a:off x="7704689" y="3412333"/>
              <a:ext cx="126911" cy="79725"/>
            </a:xfrm>
            <a:custGeom>
              <a:avLst/>
              <a:gdLst/>
              <a:ahLst/>
              <a:cxnLst/>
              <a:rect l="l" t="t" r="r" b="b"/>
              <a:pathLst>
                <a:path w="4347" h="2731" extrusionOk="0">
                  <a:moveTo>
                    <a:pt x="2268" y="549"/>
                  </a:moveTo>
                  <a:cubicBezTo>
                    <a:pt x="2385" y="549"/>
                    <a:pt x="2492" y="565"/>
                    <a:pt x="2581" y="599"/>
                  </a:cubicBezTo>
                  <a:cubicBezTo>
                    <a:pt x="3172" y="836"/>
                    <a:pt x="3730" y="1851"/>
                    <a:pt x="3750" y="2184"/>
                  </a:cubicBezTo>
                  <a:cubicBezTo>
                    <a:pt x="3679" y="2146"/>
                    <a:pt x="3615" y="2095"/>
                    <a:pt x="3557" y="2030"/>
                  </a:cubicBezTo>
                  <a:cubicBezTo>
                    <a:pt x="3223" y="1703"/>
                    <a:pt x="2800" y="1478"/>
                    <a:pt x="2337" y="1388"/>
                  </a:cubicBezTo>
                  <a:cubicBezTo>
                    <a:pt x="1971" y="1311"/>
                    <a:pt x="1593" y="1273"/>
                    <a:pt x="1214" y="1273"/>
                  </a:cubicBezTo>
                  <a:cubicBezTo>
                    <a:pt x="1092" y="1273"/>
                    <a:pt x="983" y="1279"/>
                    <a:pt x="880" y="1286"/>
                  </a:cubicBezTo>
                  <a:lnTo>
                    <a:pt x="636" y="1286"/>
                  </a:lnTo>
                  <a:cubicBezTo>
                    <a:pt x="707" y="1183"/>
                    <a:pt x="803" y="1087"/>
                    <a:pt x="906" y="1016"/>
                  </a:cubicBezTo>
                  <a:cubicBezTo>
                    <a:pt x="1269" y="759"/>
                    <a:pt x="1839" y="549"/>
                    <a:pt x="2268" y="549"/>
                  </a:cubicBezTo>
                  <a:close/>
                  <a:moveTo>
                    <a:pt x="2265" y="1"/>
                  </a:moveTo>
                  <a:cubicBezTo>
                    <a:pt x="1545" y="1"/>
                    <a:pt x="695" y="417"/>
                    <a:pt x="328" y="804"/>
                  </a:cubicBezTo>
                  <a:cubicBezTo>
                    <a:pt x="1" y="1151"/>
                    <a:pt x="52" y="1433"/>
                    <a:pt x="116" y="1575"/>
                  </a:cubicBezTo>
                  <a:cubicBezTo>
                    <a:pt x="213" y="1792"/>
                    <a:pt x="425" y="1830"/>
                    <a:pt x="687" y="1830"/>
                  </a:cubicBezTo>
                  <a:cubicBezTo>
                    <a:pt x="757" y="1830"/>
                    <a:pt x="830" y="1828"/>
                    <a:pt x="906" y="1825"/>
                  </a:cubicBezTo>
                  <a:cubicBezTo>
                    <a:pt x="996" y="1820"/>
                    <a:pt x="1087" y="1817"/>
                    <a:pt x="1177" y="1817"/>
                  </a:cubicBezTo>
                  <a:cubicBezTo>
                    <a:pt x="1529" y="1817"/>
                    <a:pt x="1881" y="1856"/>
                    <a:pt x="2228" y="1928"/>
                  </a:cubicBezTo>
                  <a:cubicBezTo>
                    <a:pt x="2594" y="1992"/>
                    <a:pt x="2934" y="2172"/>
                    <a:pt x="3197" y="2435"/>
                  </a:cubicBezTo>
                  <a:cubicBezTo>
                    <a:pt x="3352" y="2570"/>
                    <a:pt x="3525" y="2730"/>
                    <a:pt x="3782" y="2730"/>
                  </a:cubicBezTo>
                  <a:cubicBezTo>
                    <a:pt x="3839" y="2730"/>
                    <a:pt x="3897" y="2724"/>
                    <a:pt x="3955" y="2711"/>
                  </a:cubicBezTo>
                  <a:cubicBezTo>
                    <a:pt x="4154" y="2659"/>
                    <a:pt x="4302" y="2480"/>
                    <a:pt x="4302" y="2268"/>
                  </a:cubicBezTo>
                  <a:cubicBezTo>
                    <a:pt x="4347" y="1645"/>
                    <a:pt x="3563" y="400"/>
                    <a:pt x="2787" y="92"/>
                  </a:cubicBezTo>
                  <a:cubicBezTo>
                    <a:pt x="2628" y="28"/>
                    <a:pt x="2451" y="1"/>
                    <a:pt x="226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8" name="Google Shape;4507;p36">
              <a:extLst>
                <a:ext uri="{FF2B5EF4-FFF2-40B4-BE49-F238E27FC236}">
                  <a16:creationId xmlns:a16="http://schemas.microsoft.com/office/drawing/2014/main" id="{C2B20736-DC5D-05CC-2801-57230E7C4484}"/>
                </a:ext>
              </a:extLst>
            </p:cNvPr>
            <p:cNvSpPr/>
            <p:nvPr/>
          </p:nvSpPr>
          <p:spPr>
            <a:xfrm>
              <a:off x="8093519" y="3522539"/>
              <a:ext cx="114766" cy="71492"/>
            </a:xfrm>
            <a:custGeom>
              <a:avLst/>
              <a:gdLst/>
              <a:ahLst/>
              <a:cxnLst/>
              <a:rect l="l" t="t" r="r" b="b"/>
              <a:pathLst>
                <a:path w="3931" h="2449" extrusionOk="0">
                  <a:moveTo>
                    <a:pt x="1869" y="0"/>
                  </a:moveTo>
                  <a:cubicBezTo>
                    <a:pt x="1026" y="0"/>
                    <a:pt x="1" y="475"/>
                    <a:pt x="117" y="907"/>
                  </a:cubicBezTo>
                  <a:cubicBezTo>
                    <a:pt x="181" y="1150"/>
                    <a:pt x="913" y="990"/>
                    <a:pt x="1985" y="1414"/>
                  </a:cubicBezTo>
                  <a:cubicBezTo>
                    <a:pt x="3025" y="1827"/>
                    <a:pt x="2952" y="2448"/>
                    <a:pt x="3402" y="2448"/>
                  </a:cubicBezTo>
                  <a:cubicBezTo>
                    <a:pt x="3413" y="2448"/>
                    <a:pt x="3424" y="2448"/>
                    <a:pt x="3436" y="2447"/>
                  </a:cubicBezTo>
                  <a:cubicBezTo>
                    <a:pt x="3930" y="2415"/>
                    <a:pt x="3365" y="643"/>
                    <a:pt x="2589" y="168"/>
                  </a:cubicBezTo>
                  <a:cubicBezTo>
                    <a:pt x="2398" y="50"/>
                    <a:pt x="2143" y="0"/>
                    <a:pt x="1869" y="0"/>
                  </a:cubicBezTo>
                  <a:close/>
                </a:path>
              </a:pathLst>
            </a:custGeom>
            <a:solidFill>
              <a:srgbClr val="7F33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89" name="Google Shape;4508;p36">
              <a:extLst>
                <a:ext uri="{FF2B5EF4-FFF2-40B4-BE49-F238E27FC236}">
                  <a16:creationId xmlns:a16="http://schemas.microsoft.com/office/drawing/2014/main" id="{E27CC81F-00CF-85C3-4949-05D8DD40ABCE}"/>
                </a:ext>
              </a:extLst>
            </p:cNvPr>
            <p:cNvSpPr/>
            <p:nvPr/>
          </p:nvSpPr>
          <p:spPr>
            <a:xfrm>
              <a:off x="8087943" y="3514423"/>
              <a:ext cx="122969" cy="87636"/>
            </a:xfrm>
            <a:custGeom>
              <a:avLst/>
              <a:gdLst/>
              <a:ahLst/>
              <a:cxnLst/>
              <a:rect l="l" t="t" r="r" b="b"/>
              <a:pathLst>
                <a:path w="4212" h="3002" extrusionOk="0">
                  <a:moveTo>
                    <a:pt x="2064" y="548"/>
                  </a:moveTo>
                  <a:cubicBezTo>
                    <a:pt x="2287" y="548"/>
                    <a:pt x="2489" y="587"/>
                    <a:pt x="2632" y="677"/>
                  </a:cubicBezTo>
                  <a:cubicBezTo>
                    <a:pt x="3190" y="1024"/>
                    <a:pt x="3576" y="2109"/>
                    <a:pt x="3543" y="2443"/>
                  </a:cubicBezTo>
                  <a:cubicBezTo>
                    <a:pt x="3473" y="2391"/>
                    <a:pt x="3422" y="2334"/>
                    <a:pt x="3377" y="2263"/>
                  </a:cubicBezTo>
                  <a:cubicBezTo>
                    <a:pt x="3094" y="1884"/>
                    <a:pt x="2715" y="1595"/>
                    <a:pt x="2272" y="1435"/>
                  </a:cubicBezTo>
                  <a:cubicBezTo>
                    <a:pt x="1817" y="1262"/>
                    <a:pt x="1335" y="1146"/>
                    <a:pt x="854" y="1095"/>
                  </a:cubicBezTo>
                  <a:cubicBezTo>
                    <a:pt x="770" y="1082"/>
                    <a:pt x="674" y="1069"/>
                    <a:pt x="603" y="1056"/>
                  </a:cubicBezTo>
                  <a:cubicBezTo>
                    <a:pt x="693" y="960"/>
                    <a:pt x="802" y="876"/>
                    <a:pt x="924" y="825"/>
                  </a:cubicBezTo>
                  <a:cubicBezTo>
                    <a:pt x="1247" y="660"/>
                    <a:pt x="1686" y="548"/>
                    <a:pt x="2064" y="548"/>
                  </a:cubicBezTo>
                  <a:close/>
                  <a:moveTo>
                    <a:pt x="2064" y="0"/>
                  </a:moveTo>
                  <a:cubicBezTo>
                    <a:pt x="1443" y="0"/>
                    <a:pt x="770" y="232"/>
                    <a:pt x="404" y="504"/>
                  </a:cubicBezTo>
                  <a:cubicBezTo>
                    <a:pt x="0" y="806"/>
                    <a:pt x="6" y="1101"/>
                    <a:pt x="45" y="1255"/>
                  </a:cubicBezTo>
                  <a:cubicBezTo>
                    <a:pt x="128" y="1544"/>
                    <a:pt x="430" y="1583"/>
                    <a:pt x="783" y="1627"/>
                  </a:cubicBezTo>
                  <a:cubicBezTo>
                    <a:pt x="1226" y="1679"/>
                    <a:pt x="1663" y="1782"/>
                    <a:pt x="2073" y="1936"/>
                  </a:cubicBezTo>
                  <a:cubicBezTo>
                    <a:pt x="2427" y="2064"/>
                    <a:pt x="2735" y="2295"/>
                    <a:pt x="2953" y="2597"/>
                  </a:cubicBezTo>
                  <a:cubicBezTo>
                    <a:pt x="3094" y="2789"/>
                    <a:pt x="3261" y="3001"/>
                    <a:pt x="3595" y="3001"/>
                  </a:cubicBezTo>
                  <a:lnTo>
                    <a:pt x="3653" y="2988"/>
                  </a:lnTo>
                  <a:cubicBezTo>
                    <a:pt x="3858" y="2976"/>
                    <a:pt x="4031" y="2821"/>
                    <a:pt x="4063" y="2616"/>
                  </a:cubicBezTo>
                  <a:cubicBezTo>
                    <a:pt x="4211" y="2019"/>
                    <a:pt x="3633" y="645"/>
                    <a:pt x="2927" y="209"/>
                  </a:cubicBezTo>
                  <a:cubicBezTo>
                    <a:pt x="2686" y="61"/>
                    <a:pt x="2382" y="0"/>
                    <a:pt x="2064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0" name="Google Shape;4509;p36">
              <a:extLst>
                <a:ext uri="{FF2B5EF4-FFF2-40B4-BE49-F238E27FC236}">
                  <a16:creationId xmlns:a16="http://schemas.microsoft.com/office/drawing/2014/main" id="{9BC3E014-6AFB-E17F-6E30-B894B4A9641F}"/>
                </a:ext>
              </a:extLst>
            </p:cNvPr>
            <p:cNvSpPr/>
            <p:nvPr/>
          </p:nvSpPr>
          <p:spPr>
            <a:xfrm>
              <a:off x="8049144" y="3385154"/>
              <a:ext cx="271776" cy="89212"/>
            </a:xfrm>
            <a:custGeom>
              <a:avLst/>
              <a:gdLst/>
              <a:ahLst/>
              <a:cxnLst/>
              <a:rect l="l" t="t" r="r" b="b"/>
              <a:pathLst>
                <a:path w="9309" h="3056" extrusionOk="0">
                  <a:moveTo>
                    <a:pt x="133" y="1"/>
                  </a:moveTo>
                  <a:cubicBezTo>
                    <a:pt x="61" y="1"/>
                    <a:pt x="12" y="18"/>
                    <a:pt x="7" y="41"/>
                  </a:cubicBezTo>
                  <a:cubicBezTo>
                    <a:pt x="0" y="66"/>
                    <a:pt x="64" y="92"/>
                    <a:pt x="154" y="111"/>
                  </a:cubicBezTo>
                  <a:cubicBezTo>
                    <a:pt x="931" y="240"/>
                    <a:pt x="1695" y="413"/>
                    <a:pt x="2452" y="625"/>
                  </a:cubicBezTo>
                  <a:cubicBezTo>
                    <a:pt x="3210" y="837"/>
                    <a:pt x="3955" y="1087"/>
                    <a:pt x="4693" y="1344"/>
                  </a:cubicBezTo>
                  <a:cubicBezTo>
                    <a:pt x="5437" y="1601"/>
                    <a:pt x="6163" y="1870"/>
                    <a:pt x="6901" y="2172"/>
                  </a:cubicBezTo>
                  <a:lnTo>
                    <a:pt x="9096" y="3038"/>
                  </a:lnTo>
                  <a:cubicBezTo>
                    <a:pt x="9144" y="3049"/>
                    <a:pt x="9191" y="3055"/>
                    <a:pt x="9226" y="3055"/>
                  </a:cubicBezTo>
                  <a:cubicBezTo>
                    <a:pt x="9257" y="3055"/>
                    <a:pt x="9280" y="3050"/>
                    <a:pt x="9289" y="3038"/>
                  </a:cubicBezTo>
                  <a:cubicBezTo>
                    <a:pt x="9308" y="3013"/>
                    <a:pt x="9244" y="2949"/>
                    <a:pt x="9148" y="2904"/>
                  </a:cubicBezTo>
                  <a:cubicBezTo>
                    <a:pt x="8442" y="2563"/>
                    <a:pt x="7723" y="2223"/>
                    <a:pt x="6997" y="1915"/>
                  </a:cubicBezTo>
                  <a:cubicBezTo>
                    <a:pt x="6272" y="1607"/>
                    <a:pt x="5540" y="1305"/>
                    <a:pt x="4789" y="1048"/>
                  </a:cubicBezTo>
                  <a:cubicBezTo>
                    <a:pt x="4044" y="792"/>
                    <a:pt x="3281" y="567"/>
                    <a:pt x="2510" y="387"/>
                  </a:cubicBezTo>
                  <a:cubicBezTo>
                    <a:pt x="1740" y="201"/>
                    <a:pt x="957" y="79"/>
                    <a:pt x="167" y="2"/>
                  </a:cubicBezTo>
                  <a:cubicBezTo>
                    <a:pt x="155" y="1"/>
                    <a:pt x="144" y="1"/>
                    <a:pt x="133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1" name="Google Shape;4510;p36">
              <a:extLst>
                <a:ext uri="{FF2B5EF4-FFF2-40B4-BE49-F238E27FC236}">
                  <a16:creationId xmlns:a16="http://schemas.microsoft.com/office/drawing/2014/main" id="{3433F951-B327-5601-F644-5B1ECF076FA8}"/>
                </a:ext>
              </a:extLst>
            </p:cNvPr>
            <p:cNvSpPr/>
            <p:nvPr/>
          </p:nvSpPr>
          <p:spPr>
            <a:xfrm>
              <a:off x="8245355" y="3518014"/>
              <a:ext cx="110766" cy="282350"/>
            </a:xfrm>
            <a:custGeom>
              <a:avLst/>
              <a:gdLst/>
              <a:ahLst/>
              <a:cxnLst/>
              <a:rect l="l" t="t" r="r" b="b"/>
              <a:pathLst>
                <a:path w="3794" h="9672" extrusionOk="0">
                  <a:moveTo>
                    <a:pt x="3755" y="1"/>
                  </a:moveTo>
                  <a:cubicBezTo>
                    <a:pt x="3722" y="1"/>
                    <a:pt x="3676" y="75"/>
                    <a:pt x="3646" y="176"/>
                  </a:cubicBezTo>
                  <a:cubicBezTo>
                    <a:pt x="3409" y="972"/>
                    <a:pt x="3146" y="1768"/>
                    <a:pt x="2882" y="2557"/>
                  </a:cubicBezTo>
                  <a:cubicBezTo>
                    <a:pt x="2619" y="3347"/>
                    <a:pt x="2330" y="4124"/>
                    <a:pt x="2035" y="4907"/>
                  </a:cubicBezTo>
                  <a:cubicBezTo>
                    <a:pt x="1740" y="5683"/>
                    <a:pt x="1425" y="6441"/>
                    <a:pt x="1098" y="7224"/>
                  </a:cubicBezTo>
                  <a:cubicBezTo>
                    <a:pt x="771" y="8001"/>
                    <a:pt x="424" y="8752"/>
                    <a:pt x="64" y="9503"/>
                  </a:cubicBezTo>
                  <a:cubicBezTo>
                    <a:pt x="26" y="9580"/>
                    <a:pt x="0" y="9650"/>
                    <a:pt x="19" y="9670"/>
                  </a:cubicBezTo>
                  <a:cubicBezTo>
                    <a:pt x="21" y="9671"/>
                    <a:pt x="24" y="9672"/>
                    <a:pt x="26" y="9672"/>
                  </a:cubicBezTo>
                  <a:cubicBezTo>
                    <a:pt x="49" y="9672"/>
                    <a:pt x="95" y="9623"/>
                    <a:pt x="135" y="9548"/>
                  </a:cubicBezTo>
                  <a:cubicBezTo>
                    <a:pt x="546" y="8822"/>
                    <a:pt x="944" y="8078"/>
                    <a:pt x="1303" y="7320"/>
                  </a:cubicBezTo>
                  <a:cubicBezTo>
                    <a:pt x="1663" y="6563"/>
                    <a:pt x="2003" y="5799"/>
                    <a:pt x="2305" y="5016"/>
                  </a:cubicBezTo>
                  <a:cubicBezTo>
                    <a:pt x="2606" y="4233"/>
                    <a:pt x="2882" y="3437"/>
                    <a:pt x="3126" y="2634"/>
                  </a:cubicBezTo>
                  <a:cubicBezTo>
                    <a:pt x="3370" y="1838"/>
                    <a:pt x="3582" y="1023"/>
                    <a:pt x="3762" y="208"/>
                  </a:cubicBezTo>
                  <a:cubicBezTo>
                    <a:pt x="3794" y="105"/>
                    <a:pt x="3794" y="22"/>
                    <a:pt x="3762" y="2"/>
                  </a:cubicBezTo>
                  <a:cubicBezTo>
                    <a:pt x="3760" y="1"/>
                    <a:pt x="3757" y="1"/>
                    <a:pt x="375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2" name="Google Shape;4511;p36">
              <a:extLst>
                <a:ext uri="{FF2B5EF4-FFF2-40B4-BE49-F238E27FC236}">
                  <a16:creationId xmlns:a16="http://schemas.microsoft.com/office/drawing/2014/main" id="{CD60DC41-ACAF-447D-2F99-BDF53D688745}"/>
                </a:ext>
              </a:extLst>
            </p:cNvPr>
            <p:cNvSpPr/>
            <p:nvPr/>
          </p:nvSpPr>
          <p:spPr>
            <a:xfrm>
              <a:off x="8185946" y="3845507"/>
              <a:ext cx="35822" cy="82965"/>
            </a:xfrm>
            <a:custGeom>
              <a:avLst/>
              <a:gdLst/>
              <a:ahLst/>
              <a:cxnLst/>
              <a:rect l="l" t="t" r="r" b="b"/>
              <a:pathLst>
                <a:path w="1227" h="2842" extrusionOk="0">
                  <a:moveTo>
                    <a:pt x="1160" y="0"/>
                  </a:moveTo>
                  <a:cubicBezTo>
                    <a:pt x="1138" y="0"/>
                    <a:pt x="1114" y="14"/>
                    <a:pt x="1104" y="37"/>
                  </a:cubicBezTo>
                  <a:cubicBezTo>
                    <a:pt x="982" y="249"/>
                    <a:pt x="873" y="467"/>
                    <a:pt x="764" y="692"/>
                  </a:cubicBezTo>
                  <a:cubicBezTo>
                    <a:pt x="662" y="917"/>
                    <a:pt x="552" y="1141"/>
                    <a:pt x="463" y="1373"/>
                  </a:cubicBezTo>
                  <a:cubicBezTo>
                    <a:pt x="379" y="1597"/>
                    <a:pt x="296" y="1828"/>
                    <a:pt x="219" y="2066"/>
                  </a:cubicBezTo>
                  <a:cubicBezTo>
                    <a:pt x="142" y="2297"/>
                    <a:pt x="71" y="2534"/>
                    <a:pt x="7" y="2778"/>
                  </a:cubicBezTo>
                  <a:cubicBezTo>
                    <a:pt x="0" y="2798"/>
                    <a:pt x="13" y="2823"/>
                    <a:pt x="32" y="2836"/>
                  </a:cubicBezTo>
                  <a:cubicBezTo>
                    <a:pt x="39" y="2840"/>
                    <a:pt x="47" y="2841"/>
                    <a:pt x="54" y="2841"/>
                  </a:cubicBezTo>
                  <a:cubicBezTo>
                    <a:pt x="74" y="2841"/>
                    <a:pt x="94" y="2829"/>
                    <a:pt x="103" y="2810"/>
                  </a:cubicBezTo>
                  <a:cubicBezTo>
                    <a:pt x="219" y="2592"/>
                    <a:pt x="347" y="2374"/>
                    <a:pt x="443" y="2156"/>
                  </a:cubicBezTo>
                  <a:cubicBezTo>
                    <a:pt x="540" y="1931"/>
                    <a:pt x="655" y="1713"/>
                    <a:pt x="745" y="1482"/>
                  </a:cubicBezTo>
                  <a:cubicBezTo>
                    <a:pt x="835" y="1257"/>
                    <a:pt x="925" y="1026"/>
                    <a:pt x="1002" y="795"/>
                  </a:cubicBezTo>
                  <a:cubicBezTo>
                    <a:pt x="1085" y="564"/>
                    <a:pt x="1156" y="326"/>
                    <a:pt x="1220" y="82"/>
                  </a:cubicBezTo>
                  <a:cubicBezTo>
                    <a:pt x="1226" y="50"/>
                    <a:pt x="1214" y="24"/>
                    <a:pt x="1181" y="5"/>
                  </a:cubicBezTo>
                  <a:cubicBezTo>
                    <a:pt x="1175" y="2"/>
                    <a:pt x="1167" y="0"/>
                    <a:pt x="1160" y="0"/>
                  </a:cubicBezTo>
                  <a:close/>
                </a:path>
              </a:pathLst>
            </a:custGeom>
            <a:solidFill>
              <a:srgbClr val="4F1E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3" name="Google Shape;4512;p36">
              <a:extLst>
                <a:ext uri="{FF2B5EF4-FFF2-40B4-BE49-F238E27FC236}">
                  <a16:creationId xmlns:a16="http://schemas.microsoft.com/office/drawing/2014/main" id="{41FF45EA-F9C9-9EB0-E7D5-EEDE6701B49A}"/>
                </a:ext>
              </a:extLst>
            </p:cNvPr>
            <p:cNvSpPr/>
            <p:nvPr/>
          </p:nvSpPr>
          <p:spPr>
            <a:xfrm>
              <a:off x="8061493" y="3989722"/>
              <a:ext cx="107992" cy="326781"/>
            </a:xfrm>
            <a:custGeom>
              <a:avLst/>
              <a:gdLst/>
              <a:ahLst/>
              <a:cxnLst/>
              <a:rect l="l" t="t" r="r" b="b"/>
              <a:pathLst>
                <a:path w="3699" h="11194" extrusionOk="0">
                  <a:moveTo>
                    <a:pt x="3654" y="0"/>
                  </a:moveTo>
                  <a:cubicBezTo>
                    <a:pt x="3622" y="0"/>
                    <a:pt x="3581" y="87"/>
                    <a:pt x="3557" y="207"/>
                  </a:cubicBezTo>
                  <a:cubicBezTo>
                    <a:pt x="3371" y="1138"/>
                    <a:pt x="3140" y="2049"/>
                    <a:pt x="2909" y="2974"/>
                  </a:cubicBezTo>
                  <a:cubicBezTo>
                    <a:pt x="2671" y="3905"/>
                    <a:pt x="2395" y="4803"/>
                    <a:pt x="2106" y="5702"/>
                  </a:cubicBezTo>
                  <a:cubicBezTo>
                    <a:pt x="1824" y="6607"/>
                    <a:pt x="1503" y="7486"/>
                    <a:pt x="1163" y="8385"/>
                  </a:cubicBezTo>
                  <a:cubicBezTo>
                    <a:pt x="829" y="9271"/>
                    <a:pt x="457" y="10150"/>
                    <a:pt x="59" y="11011"/>
                  </a:cubicBezTo>
                  <a:cubicBezTo>
                    <a:pt x="20" y="11107"/>
                    <a:pt x="1" y="11171"/>
                    <a:pt x="20" y="11190"/>
                  </a:cubicBezTo>
                  <a:cubicBezTo>
                    <a:pt x="23" y="11193"/>
                    <a:pt x="25" y="11194"/>
                    <a:pt x="29" y="11194"/>
                  </a:cubicBezTo>
                  <a:cubicBezTo>
                    <a:pt x="53" y="11194"/>
                    <a:pt x="103" y="11134"/>
                    <a:pt x="142" y="11049"/>
                  </a:cubicBezTo>
                  <a:cubicBezTo>
                    <a:pt x="592" y="10208"/>
                    <a:pt x="1009" y="9348"/>
                    <a:pt x="1381" y="8469"/>
                  </a:cubicBezTo>
                  <a:cubicBezTo>
                    <a:pt x="1753" y="7596"/>
                    <a:pt x="2100" y="6703"/>
                    <a:pt x="2395" y="5792"/>
                  </a:cubicBezTo>
                  <a:cubicBezTo>
                    <a:pt x="2684" y="4880"/>
                    <a:pt x="2941" y="3956"/>
                    <a:pt x="3159" y="3038"/>
                  </a:cubicBezTo>
                  <a:cubicBezTo>
                    <a:pt x="3384" y="2114"/>
                    <a:pt x="3551" y="1170"/>
                    <a:pt x="3686" y="226"/>
                  </a:cubicBezTo>
                  <a:cubicBezTo>
                    <a:pt x="3698" y="111"/>
                    <a:pt x="3692" y="14"/>
                    <a:pt x="3660" y="2"/>
                  </a:cubicBezTo>
                  <a:cubicBezTo>
                    <a:pt x="3658" y="1"/>
                    <a:pt x="3656" y="0"/>
                    <a:pt x="3654" y="0"/>
                  </a:cubicBezTo>
                  <a:close/>
                </a:path>
              </a:pathLst>
            </a:custGeom>
            <a:solidFill>
              <a:srgbClr val="4F1E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4" name="Google Shape;4513;p36">
              <a:extLst>
                <a:ext uri="{FF2B5EF4-FFF2-40B4-BE49-F238E27FC236}">
                  <a16:creationId xmlns:a16="http://schemas.microsoft.com/office/drawing/2014/main" id="{49BF2B5B-1D13-B545-64D3-273F28767D3F}"/>
                </a:ext>
              </a:extLst>
            </p:cNvPr>
            <p:cNvSpPr/>
            <p:nvPr/>
          </p:nvSpPr>
          <p:spPr>
            <a:xfrm>
              <a:off x="7809640" y="4292196"/>
              <a:ext cx="207664" cy="24347"/>
            </a:xfrm>
            <a:custGeom>
              <a:avLst/>
              <a:gdLst/>
              <a:ahLst/>
              <a:cxnLst/>
              <a:rect l="l" t="t" r="r" b="b"/>
              <a:pathLst>
                <a:path w="7113" h="834" extrusionOk="0">
                  <a:moveTo>
                    <a:pt x="62" y="0"/>
                  </a:moveTo>
                  <a:cubicBezTo>
                    <a:pt x="38" y="0"/>
                    <a:pt x="20" y="7"/>
                    <a:pt x="13" y="21"/>
                  </a:cubicBezTo>
                  <a:cubicBezTo>
                    <a:pt x="0" y="46"/>
                    <a:pt x="45" y="78"/>
                    <a:pt x="110" y="104"/>
                  </a:cubicBezTo>
                  <a:cubicBezTo>
                    <a:pt x="655" y="303"/>
                    <a:pt x="1214" y="463"/>
                    <a:pt x="1785" y="585"/>
                  </a:cubicBezTo>
                  <a:cubicBezTo>
                    <a:pt x="2356" y="701"/>
                    <a:pt x="2934" y="778"/>
                    <a:pt x="3518" y="817"/>
                  </a:cubicBezTo>
                  <a:cubicBezTo>
                    <a:pt x="3727" y="828"/>
                    <a:pt x="3936" y="834"/>
                    <a:pt x="4146" y="834"/>
                  </a:cubicBezTo>
                  <a:cubicBezTo>
                    <a:pt x="4523" y="834"/>
                    <a:pt x="4899" y="815"/>
                    <a:pt x="5271" y="778"/>
                  </a:cubicBezTo>
                  <a:cubicBezTo>
                    <a:pt x="5855" y="727"/>
                    <a:pt x="6433" y="624"/>
                    <a:pt x="6997" y="483"/>
                  </a:cubicBezTo>
                  <a:cubicBezTo>
                    <a:pt x="7062" y="470"/>
                    <a:pt x="7113" y="444"/>
                    <a:pt x="7113" y="399"/>
                  </a:cubicBezTo>
                  <a:cubicBezTo>
                    <a:pt x="7107" y="361"/>
                    <a:pt x="7049" y="361"/>
                    <a:pt x="6965" y="361"/>
                  </a:cubicBezTo>
                  <a:cubicBezTo>
                    <a:pt x="6400" y="444"/>
                    <a:pt x="5829" y="502"/>
                    <a:pt x="5258" y="528"/>
                  </a:cubicBezTo>
                  <a:cubicBezTo>
                    <a:pt x="4969" y="544"/>
                    <a:pt x="4682" y="552"/>
                    <a:pt x="4395" y="552"/>
                  </a:cubicBezTo>
                  <a:cubicBezTo>
                    <a:pt x="4109" y="552"/>
                    <a:pt x="3823" y="544"/>
                    <a:pt x="3537" y="528"/>
                  </a:cubicBezTo>
                  <a:cubicBezTo>
                    <a:pt x="2960" y="502"/>
                    <a:pt x="2388" y="451"/>
                    <a:pt x="1824" y="361"/>
                  </a:cubicBezTo>
                  <a:cubicBezTo>
                    <a:pt x="1252" y="277"/>
                    <a:pt x="687" y="162"/>
                    <a:pt x="135" y="14"/>
                  </a:cubicBezTo>
                  <a:cubicBezTo>
                    <a:pt x="108" y="5"/>
                    <a:pt x="83" y="0"/>
                    <a:pt x="6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5" name="Google Shape;4514;p36">
              <a:extLst>
                <a:ext uri="{FF2B5EF4-FFF2-40B4-BE49-F238E27FC236}">
                  <a16:creationId xmlns:a16="http://schemas.microsoft.com/office/drawing/2014/main" id="{D376A975-554C-32B4-AE4C-FD1A9FE991BE}"/>
                </a:ext>
              </a:extLst>
            </p:cNvPr>
            <p:cNvSpPr/>
            <p:nvPr/>
          </p:nvSpPr>
          <p:spPr>
            <a:xfrm>
              <a:off x="8254142" y="3526772"/>
              <a:ext cx="50828" cy="122054"/>
            </a:xfrm>
            <a:custGeom>
              <a:avLst/>
              <a:gdLst/>
              <a:ahLst/>
              <a:cxnLst/>
              <a:rect l="l" t="t" r="r" b="b"/>
              <a:pathLst>
                <a:path w="1741" h="4181" extrusionOk="0">
                  <a:moveTo>
                    <a:pt x="1704" y="1"/>
                  </a:moveTo>
                  <a:cubicBezTo>
                    <a:pt x="1685" y="1"/>
                    <a:pt x="1660" y="24"/>
                    <a:pt x="1644" y="55"/>
                  </a:cubicBezTo>
                  <a:cubicBezTo>
                    <a:pt x="1477" y="376"/>
                    <a:pt x="1323" y="704"/>
                    <a:pt x="1176" y="1038"/>
                  </a:cubicBezTo>
                  <a:lnTo>
                    <a:pt x="746" y="2033"/>
                  </a:lnTo>
                  <a:cubicBezTo>
                    <a:pt x="611" y="2366"/>
                    <a:pt x="482" y="2707"/>
                    <a:pt x="360" y="3047"/>
                  </a:cubicBezTo>
                  <a:cubicBezTo>
                    <a:pt x="238" y="3387"/>
                    <a:pt x="123" y="3734"/>
                    <a:pt x="20" y="4074"/>
                  </a:cubicBezTo>
                  <a:cubicBezTo>
                    <a:pt x="1" y="4112"/>
                    <a:pt x="14" y="4151"/>
                    <a:pt x="46" y="4177"/>
                  </a:cubicBezTo>
                  <a:cubicBezTo>
                    <a:pt x="52" y="4179"/>
                    <a:pt x="59" y="4180"/>
                    <a:pt x="66" y="4180"/>
                  </a:cubicBezTo>
                  <a:cubicBezTo>
                    <a:pt x="93" y="4180"/>
                    <a:pt x="120" y="4161"/>
                    <a:pt x="136" y="4125"/>
                  </a:cubicBezTo>
                  <a:cubicBezTo>
                    <a:pt x="303" y="3798"/>
                    <a:pt x="457" y="3470"/>
                    <a:pt x="604" y="3143"/>
                  </a:cubicBezTo>
                  <a:cubicBezTo>
                    <a:pt x="746" y="2809"/>
                    <a:pt x="887" y="2475"/>
                    <a:pt x="1022" y="2142"/>
                  </a:cubicBezTo>
                  <a:lnTo>
                    <a:pt x="1394" y="1121"/>
                  </a:lnTo>
                  <a:cubicBezTo>
                    <a:pt x="1516" y="781"/>
                    <a:pt x="1625" y="434"/>
                    <a:pt x="1734" y="88"/>
                  </a:cubicBezTo>
                  <a:cubicBezTo>
                    <a:pt x="1741" y="43"/>
                    <a:pt x="1734" y="17"/>
                    <a:pt x="1715" y="4"/>
                  </a:cubicBezTo>
                  <a:cubicBezTo>
                    <a:pt x="1711" y="2"/>
                    <a:pt x="1708" y="1"/>
                    <a:pt x="1704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6" name="Google Shape;4515;p36">
              <a:extLst>
                <a:ext uri="{FF2B5EF4-FFF2-40B4-BE49-F238E27FC236}">
                  <a16:creationId xmlns:a16="http://schemas.microsoft.com/office/drawing/2014/main" id="{969622DD-E322-897D-A8DC-1145FD0E1B0E}"/>
                </a:ext>
              </a:extLst>
            </p:cNvPr>
            <p:cNvSpPr/>
            <p:nvPr/>
          </p:nvSpPr>
          <p:spPr>
            <a:xfrm>
              <a:off x="8246843" y="3492382"/>
              <a:ext cx="19531" cy="63610"/>
            </a:xfrm>
            <a:custGeom>
              <a:avLst/>
              <a:gdLst/>
              <a:ahLst/>
              <a:cxnLst/>
              <a:rect l="l" t="t" r="r" b="b"/>
              <a:pathLst>
                <a:path w="669" h="2179" extrusionOk="0">
                  <a:moveTo>
                    <a:pt x="572" y="1"/>
                  </a:moveTo>
                  <a:cubicBezTo>
                    <a:pt x="546" y="1"/>
                    <a:pt x="527" y="20"/>
                    <a:pt x="521" y="39"/>
                  </a:cubicBezTo>
                  <a:cubicBezTo>
                    <a:pt x="508" y="219"/>
                    <a:pt x="476" y="399"/>
                    <a:pt x="444" y="572"/>
                  </a:cubicBezTo>
                  <a:cubicBezTo>
                    <a:pt x="411" y="746"/>
                    <a:pt x="373" y="919"/>
                    <a:pt x="322" y="1086"/>
                  </a:cubicBezTo>
                  <a:cubicBezTo>
                    <a:pt x="283" y="1259"/>
                    <a:pt x="238" y="1426"/>
                    <a:pt x="180" y="1593"/>
                  </a:cubicBezTo>
                  <a:cubicBezTo>
                    <a:pt x="129" y="1760"/>
                    <a:pt x="71" y="1933"/>
                    <a:pt x="7" y="2100"/>
                  </a:cubicBezTo>
                  <a:cubicBezTo>
                    <a:pt x="1" y="2126"/>
                    <a:pt x="13" y="2151"/>
                    <a:pt x="39" y="2164"/>
                  </a:cubicBezTo>
                  <a:cubicBezTo>
                    <a:pt x="49" y="2174"/>
                    <a:pt x="62" y="2179"/>
                    <a:pt x="75" y="2179"/>
                  </a:cubicBezTo>
                  <a:cubicBezTo>
                    <a:pt x="89" y="2179"/>
                    <a:pt x="103" y="2174"/>
                    <a:pt x="116" y="2164"/>
                  </a:cubicBezTo>
                  <a:cubicBezTo>
                    <a:pt x="232" y="2017"/>
                    <a:pt x="334" y="1863"/>
                    <a:pt x="418" y="1689"/>
                  </a:cubicBezTo>
                  <a:cubicBezTo>
                    <a:pt x="495" y="1522"/>
                    <a:pt x="559" y="1343"/>
                    <a:pt x="604" y="1156"/>
                  </a:cubicBezTo>
                  <a:cubicBezTo>
                    <a:pt x="643" y="970"/>
                    <a:pt x="662" y="784"/>
                    <a:pt x="668" y="598"/>
                  </a:cubicBezTo>
                  <a:cubicBezTo>
                    <a:pt x="668" y="405"/>
                    <a:pt x="649" y="219"/>
                    <a:pt x="604" y="33"/>
                  </a:cubicBezTo>
                  <a:cubicBezTo>
                    <a:pt x="598" y="20"/>
                    <a:pt x="585" y="7"/>
                    <a:pt x="57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7" name="Google Shape;4516;p36">
              <a:extLst>
                <a:ext uri="{FF2B5EF4-FFF2-40B4-BE49-F238E27FC236}">
                  <a16:creationId xmlns:a16="http://schemas.microsoft.com/office/drawing/2014/main" id="{5A5B4618-A35E-8A99-719F-CAF6439DA047}"/>
                </a:ext>
              </a:extLst>
            </p:cNvPr>
            <p:cNvSpPr/>
            <p:nvPr/>
          </p:nvSpPr>
          <p:spPr>
            <a:xfrm>
              <a:off x="7716016" y="3329102"/>
              <a:ext cx="61426" cy="68194"/>
            </a:xfrm>
            <a:custGeom>
              <a:avLst/>
              <a:gdLst/>
              <a:ahLst/>
              <a:cxnLst/>
              <a:rect l="l" t="t" r="r" b="b"/>
              <a:pathLst>
                <a:path w="2104" h="2336" extrusionOk="0">
                  <a:moveTo>
                    <a:pt x="2028" y="0"/>
                  </a:moveTo>
                  <a:cubicBezTo>
                    <a:pt x="2018" y="0"/>
                    <a:pt x="2009" y="3"/>
                    <a:pt x="2001" y="9"/>
                  </a:cubicBezTo>
                  <a:cubicBezTo>
                    <a:pt x="1770" y="131"/>
                    <a:pt x="1558" y="272"/>
                    <a:pt x="1359" y="426"/>
                  </a:cubicBezTo>
                  <a:cubicBezTo>
                    <a:pt x="1153" y="593"/>
                    <a:pt x="967" y="767"/>
                    <a:pt x="794" y="959"/>
                  </a:cubicBezTo>
                  <a:cubicBezTo>
                    <a:pt x="627" y="1152"/>
                    <a:pt x="479" y="1357"/>
                    <a:pt x="345" y="1575"/>
                  </a:cubicBezTo>
                  <a:cubicBezTo>
                    <a:pt x="216" y="1800"/>
                    <a:pt x="101" y="2025"/>
                    <a:pt x="11" y="2262"/>
                  </a:cubicBezTo>
                  <a:lnTo>
                    <a:pt x="24" y="2269"/>
                  </a:lnTo>
                  <a:cubicBezTo>
                    <a:pt x="1" y="2300"/>
                    <a:pt x="42" y="2335"/>
                    <a:pt x="75" y="2335"/>
                  </a:cubicBezTo>
                  <a:cubicBezTo>
                    <a:pt x="89" y="2335"/>
                    <a:pt x="101" y="2329"/>
                    <a:pt x="107" y="2314"/>
                  </a:cubicBezTo>
                  <a:cubicBezTo>
                    <a:pt x="255" y="2102"/>
                    <a:pt x="402" y="1916"/>
                    <a:pt x="556" y="1717"/>
                  </a:cubicBezTo>
                  <a:cubicBezTo>
                    <a:pt x="710" y="1518"/>
                    <a:pt x="877" y="1338"/>
                    <a:pt x="1038" y="1152"/>
                  </a:cubicBezTo>
                  <a:cubicBezTo>
                    <a:pt x="1198" y="972"/>
                    <a:pt x="1372" y="792"/>
                    <a:pt x="1545" y="625"/>
                  </a:cubicBezTo>
                  <a:cubicBezTo>
                    <a:pt x="1718" y="452"/>
                    <a:pt x="1898" y="279"/>
                    <a:pt x="2084" y="118"/>
                  </a:cubicBezTo>
                  <a:cubicBezTo>
                    <a:pt x="2103" y="93"/>
                    <a:pt x="2103" y="61"/>
                    <a:pt x="2084" y="35"/>
                  </a:cubicBezTo>
                  <a:cubicBezTo>
                    <a:pt x="2071" y="13"/>
                    <a:pt x="2049" y="0"/>
                    <a:pt x="2028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8" name="Google Shape;4517;p36">
              <a:extLst>
                <a:ext uri="{FF2B5EF4-FFF2-40B4-BE49-F238E27FC236}">
                  <a16:creationId xmlns:a16="http://schemas.microsoft.com/office/drawing/2014/main" id="{4301AAE3-586E-1766-99C4-08E55F3BF4A4}"/>
                </a:ext>
              </a:extLst>
            </p:cNvPr>
            <p:cNvSpPr/>
            <p:nvPr/>
          </p:nvSpPr>
          <p:spPr>
            <a:xfrm>
              <a:off x="7809640" y="3342853"/>
              <a:ext cx="138151" cy="11706"/>
            </a:xfrm>
            <a:custGeom>
              <a:avLst/>
              <a:gdLst/>
              <a:ahLst/>
              <a:cxnLst/>
              <a:rect l="l" t="t" r="r" b="b"/>
              <a:pathLst>
                <a:path w="4732" h="401" extrusionOk="0">
                  <a:moveTo>
                    <a:pt x="84" y="0"/>
                  </a:moveTo>
                  <a:cubicBezTo>
                    <a:pt x="45" y="0"/>
                    <a:pt x="13" y="7"/>
                    <a:pt x="7" y="32"/>
                  </a:cubicBezTo>
                  <a:cubicBezTo>
                    <a:pt x="0" y="58"/>
                    <a:pt x="33" y="84"/>
                    <a:pt x="78" y="84"/>
                  </a:cubicBezTo>
                  <a:cubicBezTo>
                    <a:pt x="450" y="142"/>
                    <a:pt x="835" y="199"/>
                    <a:pt x="1214" y="244"/>
                  </a:cubicBezTo>
                  <a:cubicBezTo>
                    <a:pt x="1592" y="296"/>
                    <a:pt x="1978" y="328"/>
                    <a:pt x="2356" y="353"/>
                  </a:cubicBezTo>
                  <a:lnTo>
                    <a:pt x="3493" y="392"/>
                  </a:lnTo>
                  <a:cubicBezTo>
                    <a:pt x="3619" y="398"/>
                    <a:pt x="3746" y="400"/>
                    <a:pt x="3873" y="400"/>
                  </a:cubicBezTo>
                  <a:cubicBezTo>
                    <a:pt x="4128" y="400"/>
                    <a:pt x="4385" y="392"/>
                    <a:pt x="4642" y="392"/>
                  </a:cubicBezTo>
                  <a:cubicBezTo>
                    <a:pt x="4687" y="392"/>
                    <a:pt x="4731" y="366"/>
                    <a:pt x="4731" y="334"/>
                  </a:cubicBezTo>
                  <a:cubicBezTo>
                    <a:pt x="4725" y="296"/>
                    <a:pt x="4693" y="264"/>
                    <a:pt x="4648" y="264"/>
                  </a:cubicBezTo>
                  <a:cubicBezTo>
                    <a:pt x="4269" y="219"/>
                    <a:pt x="3891" y="174"/>
                    <a:pt x="3512" y="135"/>
                  </a:cubicBezTo>
                  <a:lnTo>
                    <a:pt x="2369" y="65"/>
                  </a:lnTo>
                  <a:cubicBezTo>
                    <a:pt x="1984" y="52"/>
                    <a:pt x="1612" y="39"/>
                    <a:pt x="1233" y="20"/>
                  </a:cubicBezTo>
                  <a:cubicBezTo>
                    <a:pt x="848" y="0"/>
                    <a:pt x="469" y="0"/>
                    <a:pt x="84" y="0"/>
                  </a:cubicBezTo>
                  <a:close/>
                </a:path>
              </a:pathLst>
            </a:custGeom>
            <a:solidFill>
              <a:srgbClr val="4F1E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399" name="Google Shape;4518;p36">
              <a:extLst>
                <a:ext uri="{FF2B5EF4-FFF2-40B4-BE49-F238E27FC236}">
                  <a16:creationId xmlns:a16="http://schemas.microsoft.com/office/drawing/2014/main" id="{F6F66E2E-1CB6-98D9-D42F-6FE87C9D4EC7}"/>
                </a:ext>
              </a:extLst>
            </p:cNvPr>
            <p:cNvSpPr/>
            <p:nvPr/>
          </p:nvSpPr>
          <p:spPr>
            <a:xfrm>
              <a:off x="7700018" y="4269542"/>
              <a:ext cx="70302" cy="15122"/>
            </a:xfrm>
            <a:custGeom>
              <a:avLst/>
              <a:gdLst/>
              <a:ahLst/>
              <a:cxnLst/>
              <a:rect l="l" t="t" r="r" b="b"/>
              <a:pathLst>
                <a:path w="2408" h="518" extrusionOk="0">
                  <a:moveTo>
                    <a:pt x="58" y="1"/>
                  </a:moveTo>
                  <a:lnTo>
                    <a:pt x="58" y="7"/>
                  </a:lnTo>
                  <a:cubicBezTo>
                    <a:pt x="39" y="7"/>
                    <a:pt x="26" y="13"/>
                    <a:pt x="13" y="33"/>
                  </a:cubicBezTo>
                  <a:cubicBezTo>
                    <a:pt x="0" y="52"/>
                    <a:pt x="13" y="84"/>
                    <a:pt x="32" y="97"/>
                  </a:cubicBezTo>
                  <a:cubicBezTo>
                    <a:pt x="218" y="167"/>
                    <a:pt x="405" y="244"/>
                    <a:pt x="597" y="296"/>
                  </a:cubicBezTo>
                  <a:cubicBezTo>
                    <a:pt x="783" y="354"/>
                    <a:pt x="976" y="399"/>
                    <a:pt x="1169" y="437"/>
                  </a:cubicBezTo>
                  <a:cubicBezTo>
                    <a:pt x="1361" y="476"/>
                    <a:pt x="1554" y="495"/>
                    <a:pt x="1753" y="508"/>
                  </a:cubicBezTo>
                  <a:cubicBezTo>
                    <a:pt x="1852" y="514"/>
                    <a:pt x="1952" y="517"/>
                    <a:pt x="2051" y="517"/>
                  </a:cubicBezTo>
                  <a:cubicBezTo>
                    <a:pt x="2151" y="517"/>
                    <a:pt x="2250" y="514"/>
                    <a:pt x="2350" y="508"/>
                  </a:cubicBezTo>
                  <a:cubicBezTo>
                    <a:pt x="2369" y="501"/>
                    <a:pt x="2388" y="482"/>
                    <a:pt x="2395" y="469"/>
                  </a:cubicBezTo>
                  <a:cubicBezTo>
                    <a:pt x="2407" y="431"/>
                    <a:pt x="2388" y="392"/>
                    <a:pt x="2350" y="379"/>
                  </a:cubicBezTo>
                  <a:cubicBezTo>
                    <a:pt x="2164" y="334"/>
                    <a:pt x="1977" y="283"/>
                    <a:pt x="1785" y="251"/>
                  </a:cubicBezTo>
                  <a:lnTo>
                    <a:pt x="1213" y="142"/>
                  </a:lnTo>
                  <a:lnTo>
                    <a:pt x="642" y="65"/>
                  </a:lnTo>
                  <a:lnTo>
                    <a:pt x="58" y="1"/>
                  </a:ln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0" name="Google Shape;4519;p36">
              <a:extLst>
                <a:ext uri="{FF2B5EF4-FFF2-40B4-BE49-F238E27FC236}">
                  <a16:creationId xmlns:a16="http://schemas.microsoft.com/office/drawing/2014/main" id="{B552AE00-FE4A-0F91-BEF5-A7DDFCAC3808}"/>
                </a:ext>
              </a:extLst>
            </p:cNvPr>
            <p:cNvSpPr/>
            <p:nvPr/>
          </p:nvSpPr>
          <p:spPr>
            <a:xfrm>
              <a:off x="7615298" y="4251559"/>
              <a:ext cx="50274" cy="23996"/>
            </a:xfrm>
            <a:custGeom>
              <a:avLst/>
              <a:gdLst/>
              <a:ahLst/>
              <a:cxnLst/>
              <a:rect l="l" t="t" r="r" b="b"/>
              <a:pathLst>
                <a:path w="1722" h="822" extrusionOk="0">
                  <a:moveTo>
                    <a:pt x="46" y="0"/>
                  </a:moveTo>
                  <a:cubicBezTo>
                    <a:pt x="26" y="7"/>
                    <a:pt x="14" y="20"/>
                    <a:pt x="14" y="32"/>
                  </a:cubicBezTo>
                  <a:cubicBezTo>
                    <a:pt x="1" y="52"/>
                    <a:pt x="1" y="71"/>
                    <a:pt x="14" y="90"/>
                  </a:cubicBezTo>
                  <a:cubicBezTo>
                    <a:pt x="142" y="167"/>
                    <a:pt x="270" y="244"/>
                    <a:pt x="405" y="315"/>
                  </a:cubicBezTo>
                  <a:lnTo>
                    <a:pt x="797" y="514"/>
                  </a:lnTo>
                  <a:lnTo>
                    <a:pt x="1208" y="681"/>
                  </a:lnTo>
                  <a:cubicBezTo>
                    <a:pt x="1336" y="732"/>
                    <a:pt x="1490" y="777"/>
                    <a:pt x="1631" y="822"/>
                  </a:cubicBezTo>
                  <a:cubicBezTo>
                    <a:pt x="1689" y="809"/>
                    <a:pt x="1721" y="751"/>
                    <a:pt x="1695" y="700"/>
                  </a:cubicBezTo>
                  <a:cubicBezTo>
                    <a:pt x="1573" y="610"/>
                    <a:pt x="1451" y="520"/>
                    <a:pt x="1323" y="443"/>
                  </a:cubicBezTo>
                  <a:cubicBezTo>
                    <a:pt x="1188" y="366"/>
                    <a:pt x="1053" y="296"/>
                    <a:pt x="919" y="238"/>
                  </a:cubicBezTo>
                  <a:cubicBezTo>
                    <a:pt x="777" y="180"/>
                    <a:pt x="636" y="135"/>
                    <a:pt x="489" y="97"/>
                  </a:cubicBezTo>
                  <a:cubicBezTo>
                    <a:pt x="341" y="52"/>
                    <a:pt x="193" y="26"/>
                    <a:pt x="46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1" name="Google Shape;4520;p36">
              <a:extLst>
                <a:ext uri="{FF2B5EF4-FFF2-40B4-BE49-F238E27FC236}">
                  <a16:creationId xmlns:a16="http://schemas.microsoft.com/office/drawing/2014/main" id="{AF463CAC-A640-7130-03D0-C59067AB91AF}"/>
                </a:ext>
              </a:extLst>
            </p:cNvPr>
            <p:cNvSpPr/>
            <p:nvPr/>
          </p:nvSpPr>
          <p:spPr>
            <a:xfrm>
              <a:off x="8039219" y="4112627"/>
              <a:ext cx="58857" cy="154049"/>
            </a:xfrm>
            <a:custGeom>
              <a:avLst/>
              <a:gdLst/>
              <a:ahLst/>
              <a:cxnLst/>
              <a:rect l="l" t="t" r="r" b="b"/>
              <a:pathLst>
                <a:path w="2016" h="5277" extrusionOk="0">
                  <a:moveTo>
                    <a:pt x="1952" y="0"/>
                  </a:moveTo>
                  <a:cubicBezTo>
                    <a:pt x="1923" y="0"/>
                    <a:pt x="1891" y="36"/>
                    <a:pt x="1874" y="86"/>
                  </a:cubicBezTo>
                  <a:cubicBezTo>
                    <a:pt x="1759" y="516"/>
                    <a:pt x="1605" y="946"/>
                    <a:pt x="1457" y="1376"/>
                  </a:cubicBezTo>
                  <a:cubicBezTo>
                    <a:pt x="1316" y="1806"/>
                    <a:pt x="1162" y="2230"/>
                    <a:pt x="1014" y="2654"/>
                  </a:cubicBezTo>
                  <a:cubicBezTo>
                    <a:pt x="867" y="3077"/>
                    <a:pt x="706" y="3495"/>
                    <a:pt x="539" y="3918"/>
                  </a:cubicBezTo>
                  <a:cubicBezTo>
                    <a:pt x="379" y="4336"/>
                    <a:pt x="205" y="4753"/>
                    <a:pt x="26" y="5170"/>
                  </a:cubicBezTo>
                  <a:cubicBezTo>
                    <a:pt x="13" y="5228"/>
                    <a:pt x="0" y="5260"/>
                    <a:pt x="19" y="5273"/>
                  </a:cubicBezTo>
                  <a:cubicBezTo>
                    <a:pt x="22" y="5275"/>
                    <a:pt x="25" y="5276"/>
                    <a:pt x="28" y="5276"/>
                  </a:cubicBezTo>
                  <a:cubicBezTo>
                    <a:pt x="45" y="5276"/>
                    <a:pt x="75" y="5252"/>
                    <a:pt x="96" y="5215"/>
                  </a:cubicBezTo>
                  <a:cubicBezTo>
                    <a:pt x="334" y="4824"/>
                    <a:pt x="552" y="4426"/>
                    <a:pt x="751" y="4015"/>
                  </a:cubicBezTo>
                  <a:cubicBezTo>
                    <a:pt x="944" y="3604"/>
                    <a:pt x="1130" y="3187"/>
                    <a:pt x="1290" y="2757"/>
                  </a:cubicBezTo>
                  <a:cubicBezTo>
                    <a:pt x="1444" y="2326"/>
                    <a:pt x="1573" y="1890"/>
                    <a:pt x="1701" y="1453"/>
                  </a:cubicBezTo>
                  <a:cubicBezTo>
                    <a:pt x="1830" y="1010"/>
                    <a:pt x="1926" y="568"/>
                    <a:pt x="2003" y="112"/>
                  </a:cubicBezTo>
                  <a:cubicBezTo>
                    <a:pt x="2016" y="60"/>
                    <a:pt x="2003" y="9"/>
                    <a:pt x="1964" y="3"/>
                  </a:cubicBezTo>
                  <a:cubicBezTo>
                    <a:pt x="1960" y="1"/>
                    <a:pt x="1956" y="0"/>
                    <a:pt x="1952" y="0"/>
                  </a:cubicBezTo>
                  <a:close/>
                </a:path>
              </a:pathLst>
            </a:custGeom>
            <a:solidFill>
              <a:srgbClr val="4F1E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2" name="Google Shape;4521;p36">
              <a:extLst>
                <a:ext uri="{FF2B5EF4-FFF2-40B4-BE49-F238E27FC236}">
                  <a16:creationId xmlns:a16="http://schemas.microsoft.com/office/drawing/2014/main" id="{71594811-B180-C8ED-263E-630698D784E1}"/>
                </a:ext>
              </a:extLst>
            </p:cNvPr>
            <p:cNvSpPr/>
            <p:nvPr/>
          </p:nvSpPr>
          <p:spPr>
            <a:xfrm>
              <a:off x="8015980" y="4129326"/>
              <a:ext cx="34508" cy="105706"/>
            </a:xfrm>
            <a:custGeom>
              <a:avLst/>
              <a:gdLst/>
              <a:ahLst/>
              <a:cxnLst/>
              <a:rect l="l" t="t" r="r" b="b"/>
              <a:pathLst>
                <a:path w="1182" h="3621" extrusionOk="0">
                  <a:moveTo>
                    <a:pt x="1118" y="1"/>
                  </a:moveTo>
                  <a:cubicBezTo>
                    <a:pt x="1085" y="1"/>
                    <a:pt x="1059" y="25"/>
                    <a:pt x="1053" y="53"/>
                  </a:cubicBezTo>
                  <a:lnTo>
                    <a:pt x="783" y="926"/>
                  </a:lnTo>
                  <a:lnTo>
                    <a:pt x="526" y="1799"/>
                  </a:lnTo>
                  <a:cubicBezTo>
                    <a:pt x="449" y="2095"/>
                    <a:pt x="366" y="2371"/>
                    <a:pt x="270" y="2672"/>
                  </a:cubicBezTo>
                  <a:lnTo>
                    <a:pt x="13" y="3545"/>
                  </a:lnTo>
                  <a:cubicBezTo>
                    <a:pt x="0" y="3571"/>
                    <a:pt x="6" y="3597"/>
                    <a:pt x="26" y="3616"/>
                  </a:cubicBezTo>
                  <a:cubicBezTo>
                    <a:pt x="31" y="3619"/>
                    <a:pt x="38" y="3620"/>
                    <a:pt x="44" y="3620"/>
                  </a:cubicBezTo>
                  <a:cubicBezTo>
                    <a:pt x="69" y="3620"/>
                    <a:pt x="96" y="3603"/>
                    <a:pt x="96" y="3577"/>
                  </a:cubicBezTo>
                  <a:cubicBezTo>
                    <a:pt x="238" y="3308"/>
                    <a:pt x="372" y="3032"/>
                    <a:pt x="494" y="2749"/>
                  </a:cubicBezTo>
                  <a:cubicBezTo>
                    <a:pt x="616" y="2467"/>
                    <a:pt x="719" y="2178"/>
                    <a:pt x="815" y="1883"/>
                  </a:cubicBezTo>
                  <a:cubicBezTo>
                    <a:pt x="899" y="1581"/>
                    <a:pt x="976" y="1279"/>
                    <a:pt x="1040" y="984"/>
                  </a:cubicBezTo>
                  <a:cubicBezTo>
                    <a:pt x="1104" y="682"/>
                    <a:pt x="1149" y="381"/>
                    <a:pt x="1175" y="79"/>
                  </a:cubicBezTo>
                  <a:cubicBezTo>
                    <a:pt x="1181" y="47"/>
                    <a:pt x="1162" y="15"/>
                    <a:pt x="1130" y="2"/>
                  </a:cubicBezTo>
                  <a:cubicBezTo>
                    <a:pt x="1126" y="1"/>
                    <a:pt x="1122" y="1"/>
                    <a:pt x="1118" y="1"/>
                  </a:cubicBezTo>
                  <a:close/>
                </a:path>
              </a:pathLst>
            </a:custGeom>
            <a:solidFill>
              <a:srgbClr val="4F1E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3" name="Google Shape;4522;p36">
              <a:extLst>
                <a:ext uri="{FF2B5EF4-FFF2-40B4-BE49-F238E27FC236}">
                  <a16:creationId xmlns:a16="http://schemas.microsoft.com/office/drawing/2014/main" id="{45E85191-C8AC-85C4-2FC2-93CC81028BC6}"/>
                </a:ext>
              </a:extLst>
            </p:cNvPr>
            <p:cNvSpPr/>
            <p:nvPr/>
          </p:nvSpPr>
          <p:spPr>
            <a:xfrm>
              <a:off x="8131324" y="4376157"/>
              <a:ext cx="31414" cy="53831"/>
            </a:xfrm>
            <a:custGeom>
              <a:avLst/>
              <a:gdLst/>
              <a:ahLst/>
              <a:cxnLst/>
              <a:rect l="l" t="t" r="r" b="b"/>
              <a:pathLst>
                <a:path w="1076" h="1844" extrusionOk="0">
                  <a:moveTo>
                    <a:pt x="60" y="0"/>
                  </a:moveTo>
                  <a:cubicBezTo>
                    <a:pt x="26" y="0"/>
                    <a:pt x="1" y="36"/>
                    <a:pt x="16" y="72"/>
                  </a:cubicBezTo>
                  <a:cubicBezTo>
                    <a:pt x="100" y="213"/>
                    <a:pt x="177" y="373"/>
                    <a:pt x="254" y="508"/>
                  </a:cubicBezTo>
                  <a:cubicBezTo>
                    <a:pt x="337" y="649"/>
                    <a:pt x="401" y="816"/>
                    <a:pt x="485" y="951"/>
                  </a:cubicBezTo>
                  <a:cubicBezTo>
                    <a:pt x="568" y="1080"/>
                    <a:pt x="645" y="1234"/>
                    <a:pt x="716" y="1381"/>
                  </a:cubicBezTo>
                  <a:lnTo>
                    <a:pt x="953" y="1824"/>
                  </a:lnTo>
                  <a:cubicBezTo>
                    <a:pt x="962" y="1837"/>
                    <a:pt x="978" y="1844"/>
                    <a:pt x="994" y="1844"/>
                  </a:cubicBezTo>
                  <a:cubicBezTo>
                    <a:pt x="1002" y="1844"/>
                    <a:pt x="1011" y="1842"/>
                    <a:pt x="1018" y="1837"/>
                  </a:cubicBezTo>
                  <a:cubicBezTo>
                    <a:pt x="1050" y="1837"/>
                    <a:pt x="1069" y="1811"/>
                    <a:pt x="1075" y="1786"/>
                  </a:cubicBezTo>
                  <a:cubicBezTo>
                    <a:pt x="1050" y="1612"/>
                    <a:pt x="1011" y="1445"/>
                    <a:pt x="960" y="1279"/>
                  </a:cubicBezTo>
                  <a:cubicBezTo>
                    <a:pt x="896" y="1118"/>
                    <a:pt x="831" y="958"/>
                    <a:pt x="748" y="804"/>
                  </a:cubicBezTo>
                  <a:cubicBezTo>
                    <a:pt x="658" y="656"/>
                    <a:pt x="555" y="515"/>
                    <a:pt x="446" y="380"/>
                  </a:cubicBezTo>
                  <a:cubicBezTo>
                    <a:pt x="337" y="245"/>
                    <a:pt x="215" y="123"/>
                    <a:pt x="87" y="8"/>
                  </a:cubicBezTo>
                  <a:cubicBezTo>
                    <a:pt x="78" y="2"/>
                    <a:pt x="69" y="0"/>
                    <a:pt x="60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4" name="Google Shape;4523;p36">
              <a:extLst>
                <a:ext uri="{FF2B5EF4-FFF2-40B4-BE49-F238E27FC236}">
                  <a16:creationId xmlns:a16="http://schemas.microsoft.com/office/drawing/2014/main" id="{F6C90484-74F9-C6B6-764E-7646DA32C897}"/>
                </a:ext>
              </a:extLst>
            </p:cNvPr>
            <p:cNvSpPr/>
            <p:nvPr/>
          </p:nvSpPr>
          <p:spPr>
            <a:xfrm>
              <a:off x="8150884" y="4365122"/>
              <a:ext cx="24027" cy="29806"/>
            </a:xfrm>
            <a:custGeom>
              <a:avLst/>
              <a:gdLst/>
              <a:ahLst/>
              <a:cxnLst/>
              <a:rect l="l" t="t" r="r" b="b"/>
              <a:pathLst>
                <a:path w="823" h="1021" extrusionOk="0">
                  <a:moveTo>
                    <a:pt x="65" y="0"/>
                  </a:moveTo>
                  <a:cubicBezTo>
                    <a:pt x="46" y="0"/>
                    <a:pt x="33" y="7"/>
                    <a:pt x="20" y="20"/>
                  </a:cubicBezTo>
                  <a:cubicBezTo>
                    <a:pt x="7" y="32"/>
                    <a:pt x="1" y="52"/>
                    <a:pt x="1" y="71"/>
                  </a:cubicBezTo>
                  <a:cubicBezTo>
                    <a:pt x="46" y="161"/>
                    <a:pt x="97" y="251"/>
                    <a:pt x="149" y="334"/>
                  </a:cubicBezTo>
                  <a:lnTo>
                    <a:pt x="309" y="578"/>
                  </a:lnTo>
                  <a:lnTo>
                    <a:pt x="502" y="803"/>
                  </a:lnTo>
                  <a:cubicBezTo>
                    <a:pt x="566" y="873"/>
                    <a:pt x="643" y="944"/>
                    <a:pt x="720" y="1008"/>
                  </a:cubicBezTo>
                  <a:cubicBezTo>
                    <a:pt x="723" y="1017"/>
                    <a:pt x="730" y="1020"/>
                    <a:pt x="739" y="1020"/>
                  </a:cubicBezTo>
                  <a:cubicBezTo>
                    <a:pt x="749" y="1020"/>
                    <a:pt x="764" y="1015"/>
                    <a:pt x="778" y="1008"/>
                  </a:cubicBezTo>
                  <a:cubicBezTo>
                    <a:pt x="803" y="995"/>
                    <a:pt x="823" y="976"/>
                    <a:pt x="823" y="950"/>
                  </a:cubicBezTo>
                  <a:cubicBezTo>
                    <a:pt x="797" y="841"/>
                    <a:pt x="758" y="745"/>
                    <a:pt x="713" y="649"/>
                  </a:cubicBezTo>
                  <a:cubicBezTo>
                    <a:pt x="662" y="559"/>
                    <a:pt x="604" y="475"/>
                    <a:pt x="547" y="392"/>
                  </a:cubicBezTo>
                  <a:cubicBezTo>
                    <a:pt x="476" y="315"/>
                    <a:pt x="399" y="244"/>
                    <a:pt x="322" y="180"/>
                  </a:cubicBezTo>
                  <a:cubicBezTo>
                    <a:pt x="238" y="116"/>
                    <a:pt x="155" y="58"/>
                    <a:pt x="65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5" name="Google Shape;4524;p36">
              <a:extLst>
                <a:ext uri="{FF2B5EF4-FFF2-40B4-BE49-F238E27FC236}">
                  <a16:creationId xmlns:a16="http://schemas.microsoft.com/office/drawing/2014/main" id="{F3ACF449-FDC5-47E5-1E82-6E0CA0E79862}"/>
                </a:ext>
              </a:extLst>
            </p:cNvPr>
            <p:cNvSpPr/>
            <p:nvPr/>
          </p:nvSpPr>
          <p:spPr>
            <a:xfrm>
              <a:off x="8161189" y="4333272"/>
              <a:ext cx="32465" cy="23879"/>
            </a:xfrm>
            <a:custGeom>
              <a:avLst/>
              <a:gdLst/>
              <a:ahLst/>
              <a:cxnLst/>
              <a:rect l="l" t="t" r="r" b="b"/>
              <a:pathLst>
                <a:path w="1112" h="818" extrusionOk="0">
                  <a:moveTo>
                    <a:pt x="52" y="0"/>
                  </a:moveTo>
                  <a:cubicBezTo>
                    <a:pt x="40" y="0"/>
                    <a:pt x="27" y="13"/>
                    <a:pt x="14" y="26"/>
                  </a:cubicBezTo>
                  <a:cubicBezTo>
                    <a:pt x="1" y="45"/>
                    <a:pt x="1" y="64"/>
                    <a:pt x="14" y="84"/>
                  </a:cubicBezTo>
                  <a:lnTo>
                    <a:pt x="251" y="289"/>
                  </a:lnTo>
                  <a:lnTo>
                    <a:pt x="495" y="488"/>
                  </a:lnTo>
                  <a:lnTo>
                    <a:pt x="746" y="655"/>
                  </a:lnTo>
                  <a:cubicBezTo>
                    <a:pt x="835" y="713"/>
                    <a:pt x="925" y="764"/>
                    <a:pt x="1022" y="815"/>
                  </a:cubicBezTo>
                  <a:cubicBezTo>
                    <a:pt x="1023" y="817"/>
                    <a:pt x="1025" y="818"/>
                    <a:pt x="1028" y="818"/>
                  </a:cubicBezTo>
                  <a:cubicBezTo>
                    <a:pt x="1038" y="818"/>
                    <a:pt x="1055" y="809"/>
                    <a:pt x="1079" y="790"/>
                  </a:cubicBezTo>
                  <a:cubicBezTo>
                    <a:pt x="1099" y="777"/>
                    <a:pt x="1112" y="751"/>
                    <a:pt x="1112" y="725"/>
                  </a:cubicBezTo>
                  <a:cubicBezTo>
                    <a:pt x="1054" y="629"/>
                    <a:pt x="990" y="539"/>
                    <a:pt x="913" y="456"/>
                  </a:cubicBezTo>
                  <a:cubicBezTo>
                    <a:pt x="835" y="379"/>
                    <a:pt x="752" y="308"/>
                    <a:pt x="669" y="244"/>
                  </a:cubicBezTo>
                  <a:cubicBezTo>
                    <a:pt x="572" y="186"/>
                    <a:pt x="470" y="135"/>
                    <a:pt x="367" y="96"/>
                  </a:cubicBezTo>
                  <a:cubicBezTo>
                    <a:pt x="264" y="51"/>
                    <a:pt x="161" y="26"/>
                    <a:pt x="52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6" name="Google Shape;4525;p36">
              <a:extLst>
                <a:ext uri="{FF2B5EF4-FFF2-40B4-BE49-F238E27FC236}">
                  <a16:creationId xmlns:a16="http://schemas.microsoft.com/office/drawing/2014/main" id="{2D69E7D7-6149-B7C4-EA85-E4307311D803}"/>
                </a:ext>
              </a:extLst>
            </p:cNvPr>
            <p:cNvSpPr/>
            <p:nvPr/>
          </p:nvSpPr>
          <p:spPr>
            <a:xfrm>
              <a:off x="8181829" y="4312457"/>
              <a:ext cx="12379" cy="10714"/>
            </a:xfrm>
            <a:custGeom>
              <a:avLst/>
              <a:gdLst/>
              <a:ahLst/>
              <a:cxnLst/>
              <a:rect l="l" t="t" r="r" b="b"/>
              <a:pathLst>
                <a:path w="424" h="367" extrusionOk="0">
                  <a:moveTo>
                    <a:pt x="58" y="1"/>
                  </a:moveTo>
                  <a:cubicBezTo>
                    <a:pt x="45" y="7"/>
                    <a:pt x="32" y="20"/>
                    <a:pt x="26" y="33"/>
                  </a:cubicBezTo>
                  <a:cubicBezTo>
                    <a:pt x="13" y="39"/>
                    <a:pt x="7" y="58"/>
                    <a:pt x="0" y="78"/>
                  </a:cubicBezTo>
                  <a:cubicBezTo>
                    <a:pt x="13" y="116"/>
                    <a:pt x="26" y="161"/>
                    <a:pt x="45" y="200"/>
                  </a:cubicBezTo>
                  <a:cubicBezTo>
                    <a:pt x="64" y="232"/>
                    <a:pt x="90" y="264"/>
                    <a:pt x="116" y="296"/>
                  </a:cubicBezTo>
                  <a:cubicBezTo>
                    <a:pt x="148" y="315"/>
                    <a:pt x="180" y="334"/>
                    <a:pt x="212" y="354"/>
                  </a:cubicBezTo>
                  <a:cubicBezTo>
                    <a:pt x="257" y="360"/>
                    <a:pt x="295" y="366"/>
                    <a:pt x="340" y="366"/>
                  </a:cubicBezTo>
                  <a:cubicBezTo>
                    <a:pt x="360" y="354"/>
                    <a:pt x="372" y="341"/>
                    <a:pt x="385" y="322"/>
                  </a:cubicBezTo>
                  <a:cubicBezTo>
                    <a:pt x="405" y="309"/>
                    <a:pt x="417" y="289"/>
                    <a:pt x="424" y="270"/>
                  </a:cubicBezTo>
                  <a:cubicBezTo>
                    <a:pt x="411" y="225"/>
                    <a:pt x="398" y="180"/>
                    <a:pt x="372" y="142"/>
                  </a:cubicBezTo>
                  <a:cubicBezTo>
                    <a:pt x="353" y="116"/>
                    <a:pt x="327" y="84"/>
                    <a:pt x="302" y="58"/>
                  </a:cubicBezTo>
                  <a:cubicBezTo>
                    <a:pt x="263" y="39"/>
                    <a:pt x="231" y="26"/>
                    <a:pt x="193" y="13"/>
                  </a:cubicBezTo>
                  <a:cubicBezTo>
                    <a:pt x="148" y="7"/>
                    <a:pt x="103" y="1"/>
                    <a:pt x="5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7" name="Google Shape;4526;p36">
              <a:extLst>
                <a:ext uri="{FF2B5EF4-FFF2-40B4-BE49-F238E27FC236}">
                  <a16:creationId xmlns:a16="http://schemas.microsoft.com/office/drawing/2014/main" id="{FA732E90-3CBA-CCA9-037C-321162E3A80D}"/>
                </a:ext>
              </a:extLst>
            </p:cNvPr>
            <p:cNvSpPr/>
            <p:nvPr/>
          </p:nvSpPr>
          <p:spPr>
            <a:xfrm>
              <a:off x="8182004" y="4272841"/>
              <a:ext cx="28699" cy="28784"/>
            </a:xfrm>
            <a:custGeom>
              <a:avLst/>
              <a:gdLst/>
              <a:ahLst/>
              <a:cxnLst/>
              <a:rect l="l" t="t" r="r" b="b"/>
              <a:pathLst>
                <a:path w="983" h="986" extrusionOk="0">
                  <a:moveTo>
                    <a:pt x="67" y="1"/>
                  </a:moveTo>
                  <a:cubicBezTo>
                    <a:pt x="62" y="1"/>
                    <a:pt x="56" y="7"/>
                    <a:pt x="33" y="16"/>
                  </a:cubicBezTo>
                  <a:cubicBezTo>
                    <a:pt x="13" y="22"/>
                    <a:pt x="1" y="42"/>
                    <a:pt x="1" y="61"/>
                  </a:cubicBezTo>
                  <a:cubicBezTo>
                    <a:pt x="39" y="164"/>
                    <a:pt x="90" y="266"/>
                    <a:pt x="148" y="363"/>
                  </a:cubicBezTo>
                  <a:cubicBezTo>
                    <a:pt x="206" y="459"/>
                    <a:pt x="277" y="549"/>
                    <a:pt x="354" y="632"/>
                  </a:cubicBezTo>
                  <a:cubicBezTo>
                    <a:pt x="431" y="709"/>
                    <a:pt x="520" y="780"/>
                    <a:pt x="617" y="844"/>
                  </a:cubicBezTo>
                  <a:cubicBezTo>
                    <a:pt x="707" y="902"/>
                    <a:pt x="809" y="947"/>
                    <a:pt x="912" y="985"/>
                  </a:cubicBezTo>
                  <a:cubicBezTo>
                    <a:pt x="938" y="979"/>
                    <a:pt x="957" y="966"/>
                    <a:pt x="970" y="947"/>
                  </a:cubicBezTo>
                  <a:cubicBezTo>
                    <a:pt x="976" y="921"/>
                    <a:pt x="983" y="895"/>
                    <a:pt x="983" y="876"/>
                  </a:cubicBezTo>
                  <a:cubicBezTo>
                    <a:pt x="912" y="793"/>
                    <a:pt x="841" y="716"/>
                    <a:pt x="771" y="632"/>
                  </a:cubicBezTo>
                  <a:lnTo>
                    <a:pt x="553" y="414"/>
                  </a:lnTo>
                  <a:lnTo>
                    <a:pt x="315" y="209"/>
                  </a:lnTo>
                  <a:lnTo>
                    <a:pt x="71" y="3"/>
                  </a:lnTo>
                  <a:cubicBezTo>
                    <a:pt x="69" y="1"/>
                    <a:pt x="68" y="1"/>
                    <a:pt x="67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8" name="Google Shape;4527;p36">
              <a:extLst>
                <a:ext uri="{FF2B5EF4-FFF2-40B4-BE49-F238E27FC236}">
                  <a16:creationId xmlns:a16="http://schemas.microsoft.com/office/drawing/2014/main" id="{AF5172C3-6E3B-242F-77A2-75DA6880894B}"/>
                </a:ext>
              </a:extLst>
            </p:cNvPr>
            <p:cNvSpPr/>
            <p:nvPr/>
          </p:nvSpPr>
          <p:spPr>
            <a:xfrm>
              <a:off x="8221912" y="3923307"/>
              <a:ext cx="107788" cy="263112"/>
            </a:xfrm>
            <a:custGeom>
              <a:avLst/>
              <a:gdLst/>
              <a:ahLst/>
              <a:cxnLst/>
              <a:rect l="l" t="t" r="r" b="b"/>
              <a:pathLst>
                <a:path w="3692" h="9013" extrusionOk="0">
                  <a:moveTo>
                    <a:pt x="3648" y="1"/>
                  </a:moveTo>
                  <a:cubicBezTo>
                    <a:pt x="3619" y="1"/>
                    <a:pt x="3571" y="55"/>
                    <a:pt x="3531" y="139"/>
                  </a:cubicBezTo>
                  <a:cubicBezTo>
                    <a:pt x="3191" y="845"/>
                    <a:pt x="2851" y="1551"/>
                    <a:pt x="2549" y="2277"/>
                  </a:cubicBezTo>
                  <a:cubicBezTo>
                    <a:pt x="2248" y="2996"/>
                    <a:pt x="1933" y="3708"/>
                    <a:pt x="1651" y="4440"/>
                  </a:cubicBezTo>
                  <a:cubicBezTo>
                    <a:pt x="1362" y="5172"/>
                    <a:pt x="1086" y="5923"/>
                    <a:pt x="822" y="6642"/>
                  </a:cubicBezTo>
                  <a:cubicBezTo>
                    <a:pt x="553" y="7361"/>
                    <a:pt x="303" y="8118"/>
                    <a:pt x="59" y="8863"/>
                  </a:cubicBezTo>
                  <a:cubicBezTo>
                    <a:pt x="33" y="8940"/>
                    <a:pt x="1" y="8998"/>
                    <a:pt x="20" y="9010"/>
                  </a:cubicBezTo>
                  <a:cubicBezTo>
                    <a:pt x="22" y="9012"/>
                    <a:pt x="24" y="9012"/>
                    <a:pt x="27" y="9012"/>
                  </a:cubicBezTo>
                  <a:cubicBezTo>
                    <a:pt x="50" y="9012"/>
                    <a:pt x="94" y="8963"/>
                    <a:pt x="123" y="8888"/>
                  </a:cubicBezTo>
                  <a:lnTo>
                    <a:pt x="1021" y="6719"/>
                  </a:lnTo>
                  <a:lnTo>
                    <a:pt x="1920" y="4555"/>
                  </a:lnTo>
                  <a:lnTo>
                    <a:pt x="2793" y="2379"/>
                  </a:lnTo>
                  <a:lnTo>
                    <a:pt x="3647" y="190"/>
                  </a:lnTo>
                  <a:cubicBezTo>
                    <a:pt x="3685" y="100"/>
                    <a:pt x="3692" y="17"/>
                    <a:pt x="3660" y="4"/>
                  </a:cubicBezTo>
                  <a:cubicBezTo>
                    <a:pt x="3656" y="2"/>
                    <a:pt x="3653" y="1"/>
                    <a:pt x="3648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09" name="Google Shape;4528;p36">
              <a:extLst>
                <a:ext uri="{FF2B5EF4-FFF2-40B4-BE49-F238E27FC236}">
                  <a16:creationId xmlns:a16="http://schemas.microsoft.com/office/drawing/2014/main" id="{1B2526D6-18F1-F9F2-C3AF-299A2E8AADAA}"/>
                </a:ext>
              </a:extLst>
            </p:cNvPr>
            <p:cNvSpPr/>
            <p:nvPr/>
          </p:nvSpPr>
          <p:spPr>
            <a:xfrm>
              <a:off x="7508304" y="4315493"/>
              <a:ext cx="40698" cy="66004"/>
            </a:xfrm>
            <a:custGeom>
              <a:avLst/>
              <a:gdLst/>
              <a:ahLst/>
              <a:cxnLst/>
              <a:rect l="l" t="t" r="r" b="b"/>
              <a:pathLst>
                <a:path w="1394" h="2261" extrusionOk="0">
                  <a:moveTo>
                    <a:pt x="67" y="0"/>
                  </a:moveTo>
                  <a:cubicBezTo>
                    <a:pt x="54" y="0"/>
                    <a:pt x="40" y="7"/>
                    <a:pt x="32" y="19"/>
                  </a:cubicBezTo>
                  <a:cubicBezTo>
                    <a:pt x="13" y="25"/>
                    <a:pt x="0" y="51"/>
                    <a:pt x="13" y="76"/>
                  </a:cubicBezTo>
                  <a:cubicBezTo>
                    <a:pt x="97" y="269"/>
                    <a:pt x="161" y="461"/>
                    <a:pt x="264" y="654"/>
                  </a:cubicBezTo>
                  <a:cubicBezTo>
                    <a:pt x="366" y="840"/>
                    <a:pt x="463" y="1033"/>
                    <a:pt x="565" y="1213"/>
                  </a:cubicBezTo>
                  <a:cubicBezTo>
                    <a:pt x="674" y="1392"/>
                    <a:pt x="777" y="1566"/>
                    <a:pt x="899" y="1739"/>
                  </a:cubicBezTo>
                  <a:cubicBezTo>
                    <a:pt x="1015" y="1919"/>
                    <a:pt x="1143" y="2086"/>
                    <a:pt x="1271" y="2246"/>
                  </a:cubicBezTo>
                  <a:cubicBezTo>
                    <a:pt x="1284" y="2256"/>
                    <a:pt x="1299" y="2260"/>
                    <a:pt x="1313" y="2260"/>
                  </a:cubicBezTo>
                  <a:cubicBezTo>
                    <a:pt x="1328" y="2260"/>
                    <a:pt x="1342" y="2256"/>
                    <a:pt x="1355" y="2246"/>
                  </a:cubicBezTo>
                  <a:cubicBezTo>
                    <a:pt x="1380" y="2233"/>
                    <a:pt x="1393" y="2201"/>
                    <a:pt x="1387" y="2175"/>
                  </a:cubicBezTo>
                  <a:cubicBezTo>
                    <a:pt x="1303" y="1976"/>
                    <a:pt x="1220" y="1784"/>
                    <a:pt x="1124" y="1598"/>
                  </a:cubicBezTo>
                  <a:cubicBezTo>
                    <a:pt x="1034" y="1412"/>
                    <a:pt x="938" y="1219"/>
                    <a:pt x="828" y="1046"/>
                  </a:cubicBezTo>
                  <a:cubicBezTo>
                    <a:pt x="713" y="872"/>
                    <a:pt x="604" y="693"/>
                    <a:pt x="482" y="519"/>
                  </a:cubicBezTo>
                  <a:cubicBezTo>
                    <a:pt x="360" y="352"/>
                    <a:pt x="231" y="179"/>
                    <a:pt x="103" y="19"/>
                  </a:cubicBezTo>
                  <a:lnTo>
                    <a:pt x="90" y="12"/>
                  </a:lnTo>
                  <a:cubicBezTo>
                    <a:pt x="85" y="4"/>
                    <a:pt x="76" y="0"/>
                    <a:pt x="67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0" name="Google Shape;4529;p36">
              <a:extLst>
                <a:ext uri="{FF2B5EF4-FFF2-40B4-BE49-F238E27FC236}">
                  <a16:creationId xmlns:a16="http://schemas.microsoft.com/office/drawing/2014/main" id="{78D62E9B-41F9-6B66-A606-4645421396B3}"/>
                </a:ext>
              </a:extLst>
            </p:cNvPr>
            <p:cNvSpPr/>
            <p:nvPr/>
          </p:nvSpPr>
          <p:spPr>
            <a:xfrm>
              <a:off x="7548766" y="4353678"/>
              <a:ext cx="30772" cy="35498"/>
            </a:xfrm>
            <a:custGeom>
              <a:avLst/>
              <a:gdLst/>
              <a:ahLst/>
              <a:cxnLst/>
              <a:rect l="l" t="t" r="r" b="b"/>
              <a:pathLst>
                <a:path w="1054" h="1216" extrusionOk="0">
                  <a:moveTo>
                    <a:pt x="73" y="0"/>
                  </a:moveTo>
                  <a:cubicBezTo>
                    <a:pt x="69" y="0"/>
                    <a:pt x="61" y="6"/>
                    <a:pt x="33" y="14"/>
                  </a:cubicBezTo>
                  <a:cubicBezTo>
                    <a:pt x="14" y="20"/>
                    <a:pt x="1" y="33"/>
                    <a:pt x="1" y="52"/>
                  </a:cubicBezTo>
                  <a:cubicBezTo>
                    <a:pt x="27" y="187"/>
                    <a:pt x="65" y="315"/>
                    <a:pt x="123" y="437"/>
                  </a:cubicBezTo>
                  <a:cubicBezTo>
                    <a:pt x="181" y="559"/>
                    <a:pt x="258" y="668"/>
                    <a:pt x="341" y="778"/>
                  </a:cubicBezTo>
                  <a:cubicBezTo>
                    <a:pt x="431" y="874"/>
                    <a:pt x="527" y="964"/>
                    <a:pt x="636" y="1041"/>
                  </a:cubicBezTo>
                  <a:cubicBezTo>
                    <a:pt x="752" y="1111"/>
                    <a:pt x="874" y="1169"/>
                    <a:pt x="1002" y="1214"/>
                  </a:cubicBezTo>
                  <a:cubicBezTo>
                    <a:pt x="1004" y="1215"/>
                    <a:pt x="1006" y="1215"/>
                    <a:pt x="1008" y="1215"/>
                  </a:cubicBezTo>
                  <a:cubicBezTo>
                    <a:pt x="1024" y="1215"/>
                    <a:pt x="1054" y="1197"/>
                    <a:pt x="1054" y="1169"/>
                  </a:cubicBezTo>
                  <a:lnTo>
                    <a:pt x="1054" y="1098"/>
                  </a:lnTo>
                  <a:cubicBezTo>
                    <a:pt x="964" y="1015"/>
                    <a:pt x="874" y="919"/>
                    <a:pt x="797" y="835"/>
                  </a:cubicBezTo>
                  <a:cubicBezTo>
                    <a:pt x="713" y="752"/>
                    <a:pt x="630" y="662"/>
                    <a:pt x="553" y="572"/>
                  </a:cubicBezTo>
                  <a:cubicBezTo>
                    <a:pt x="470" y="489"/>
                    <a:pt x="386" y="399"/>
                    <a:pt x="315" y="309"/>
                  </a:cubicBezTo>
                  <a:cubicBezTo>
                    <a:pt x="238" y="206"/>
                    <a:pt x="155" y="110"/>
                    <a:pt x="78" y="7"/>
                  </a:cubicBezTo>
                  <a:cubicBezTo>
                    <a:pt x="75" y="2"/>
                    <a:pt x="75" y="0"/>
                    <a:pt x="73" y="0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1" name="Google Shape;4530;p36">
              <a:extLst>
                <a:ext uri="{FF2B5EF4-FFF2-40B4-BE49-F238E27FC236}">
                  <a16:creationId xmlns:a16="http://schemas.microsoft.com/office/drawing/2014/main" id="{5069A3D2-856D-8A2E-8074-C8D841FE4941}"/>
                </a:ext>
              </a:extLst>
            </p:cNvPr>
            <p:cNvSpPr/>
            <p:nvPr/>
          </p:nvSpPr>
          <p:spPr>
            <a:xfrm>
              <a:off x="7576704" y="4358728"/>
              <a:ext cx="36202" cy="37396"/>
            </a:xfrm>
            <a:custGeom>
              <a:avLst/>
              <a:gdLst/>
              <a:ahLst/>
              <a:cxnLst/>
              <a:rect l="l" t="t" r="r" b="b"/>
              <a:pathLst>
                <a:path w="1240" h="1281" extrusionOk="0">
                  <a:moveTo>
                    <a:pt x="45" y="1"/>
                  </a:moveTo>
                  <a:cubicBezTo>
                    <a:pt x="30" y="1"/>
                    <a:pt x="17" y="8"/>
                    <a:pt x="13" y="20"/>
                  </a:cubicBezTo>
                  <a:cubicBezTo>
                    <a:pt x="0" y="40"/>
                    <a:pt x="0" y="65"/>
                    <a:pt x="13" y="78"/>
                  </a:cubicBezTo>
                  <a:lnTo>
                    <a:pt x="283" y="380"/>
                  </a:lnTo>
                  <a:lnTo>
                    <a:pt x="552" y="682"/>
                  </a:lnTo>
                  <a:lnTo>
                    <a:pt x="828" y="983"/>
                  </a:lnTo>
                  <a:lnTo>
                    <a:pt x="1130" y="1266"/>
                  </a:lnTo>
                  <a:cubicBezTo>
                    <a:pt x="1133" y="1275"/>
                    <a:pt x="1140" y="1280"/>
                    <a:pt x="1150" y="1280"/>
                  </a:cubicBezTo>
                  <a:cubicBezTo>
                    <a:pt x="1161" y="1280"/>
                    <a:pt x="1175" y="1275"/>
                    <a:pt x="1194" y="1266"/>
                  </a:cubicBezTo>
                  <a:cubicBezTo>
                    <a:pt x="1220" y="1259"/>
                    <a:pt x="1239" y="1234"/>
                    <a:pt x="1233" y="1202"/>
                  </a:cubicBezTo>
                  <a:cubicBezTo>
                    <a:pt x="1188" y="1067"/>
                    <a:pt x="1124" y="945"/>
                    <a:pt x="1047" y="823"/>
                  </a:cubicBezTo>
                  <a:cubicBezTo>
                    <a:pt x="963" y="707"/>
                    <a:pt x="873" y="592"/>
                    <a:pt x="777" y="489"/>
                  </a:cubicBezTo>
                  <a:cubicBezTo>
                    <a:pt x="674" y="393"/>
                    <a:pt x="565" y="303"/>
                    <a:pt x="450" y="219"/>
                  </a:cubicBezTo>
                  <a:cubicBezTo>
                    <a:pt x="334" y="142"/>
                    <a:pt x="206" y="72"/>
                    <a:pt x="77" y="14"/>
                  </a:cubicBezTo>
                  <a:lnTo>
                    <a:pt x="71" y="8"/>
                  </a:lnTo>
                  <a:cubicBezTo>
                    <a:pt x="62" y="3"/>
                    <a:pt x="53" y="1"/>
                    <a:pt x="4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2" name="Google Shape;4531;p36">
              <a:extLst>
                <a:ext uri="{FF2B5EF4-FFF2-40B4-BE49-F238E27FC236}">
                  <a16:creationId xmlns:a16="http://schemas.microsoft.com/office/drawing/2014/main" id="{E1BA9926-E3EF-8D0D-3C32-66B5A2AB7D39}"/>
                </a:ext>
              </a:extLst>
            </p:cNvPr>
            <p:cNvSpPr/>
            <p:nvPr/>
          </p:nvSpPr>
          <p:spPr>
            <a:xfrm>
              <a:off x="8066748" y="4418896"/>
              <a:ext cx="36757" cy="63990"/>
            </a:xfrm>
            <a:custGeom>
              <a:avLst/>
              <a:gdLst/>
              <a:ahLst/>
              <a:cxnLst/>
              <a:rect l="l" t="t" r="r" b="b"/>
              <a:pathLst>
                <a:path w="1259" h="2192" extrusionOk="0">
                  <a:moveTo>
                    <a:pt x="70" y="1"/>
                  </a:moveTo>
                  <a:cubicBezTo>
                    <a:pt x="56" y="1"/>
                    <a:pt x="41" y="9"/>
                    <a:pt x="33" y="26"/>
                  </a:cubicBezTo>
                  <a:cubicBezTo>
                    <a:pt x="7" y="33"/>
                    <a:pt x="1" y="58"/>
                    <a:pt x="7" y="84"/>
                  </a:cubicBezTo>
                  <a:cubicBezTo>
                    <a:pt x="78" y="270"/>
                    <a:pt x="148" y="463"/>
                    <a:pt x="232" y="643"/>
                  </a:cubicBezTo>
                  <a:cubicBezTo>
                    <a:pt x="315" y="822"/>
                    <a:pt x="392" y="1002"/>
                    <a:pt x="489" y="1175"/>
                  </a:cubicBezTo>
                  <a:cubicBezTo>
                    <a:pt x="585" y="1349"/>
                    <a:pt x="681" y="1522"/>
                    <a:pt x="790" y="1689"/>
                  </a:cubicBezTo>
                  <a:cubicBezTo>
                    <a:pt x="899" y="1856"/>
                    <a:pt x="1015" y="2016"/>
                    <a:pt x="1137" y="2177"/>
                  </a:cubicBezTo>
                  <a:cubicBezTo>
                    <a:pt x="1147" y="2186"/>
                    <a:pt x="1159" y="2191"/>
                    <a:pt x="1172" y="2191"/>
                  </a:cubicBezTo>
                  <a:cubicBezTo>
                    <a:pt x="1185" y="2191"/>
                    <a:pt x="1198" y="2186"/>
                    <a:pt x="1208" y="2177"/>
                  </a:cubicBezTo>
                  <a:cubicBezTo>
                    <a:pt x="1240" y="2170"/>
                    <a:pt x="1259" y="2138"/>
                    <a:pt x="1246" y="2106"/>
                  </a:cubicBezTo>
                  <a:cubicBezTo>
                    <a:pt x="1182" y="1920"/>
                    <a:pt x="1105" y="1734"/>
                    <a:pt x="1021" y="1554"/>
                  </a:cubicBezTo>
                  <a:cubicBezTo>
                    <a:pt x="938" y="1374"/>
                    <a:pt x="842" y="1195"/>
                    <a:pt x="752" y="1021"/>
                  </a:cubicBezTo>
                  <a:cubicBezTo>
                    <a:pt x="662" y="848"/>
                    <a:pt x="559" y="675"/>
                    <a:pt x="450" y="514"/>
                  </a:cubicBezTo>
                  <a:cubicBezTo>
                    <a:pt x="347" y="347"/>
                    <a:pt x="225" y="187"/>
                    <a:pt x="103" y="26"/>
                  </a:cubicBezTo>
                  <a:cubicBezTo>
                    <a:pt x="97" y="20"/>
                    <a:pt x="97" y="14"/>
                    <a:pt x="91" y="7"/>
                  </a:cubicBezTo>
                  <a:cubicBezTo>
                    <a:pt x="84" y="3"/>
                    <a:pt x="77" y="1"/>
                    <a:pt x="70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3" name="Google Shape;4532;p36">
              <a:extLst>
                <a:ext uri="{FF2B5EF4-FFF2-40B4-BE49-F238E27FC236}">
                  <a16:creationId xmlns:a16="http://schemas.microsoft.com/office/drawing/2014/main" id="{03FC9EB7-4F96-FB8F-1C1E-845FBE842A20}"/>
                </a:ext>
              </a:extLst>
            </p:cNvPr>
            <p:cNvSpPr/>
            <p:nvPr/>
          </p:nvSpPr>
          <p:spPr>
            <a:xfrm>
              <a:off x="8046313" y="4450454"/>
              <a:ext cx="24027" cy="34476"/>
            </a:xfrm>
            <a:custGeom>
              <a:avLst/>
              <a:gdLst/>
              <a:ahLst/>
              <a:cxnLst/>
              <a:rect l="l" t="t" r="r" b="b"/>
              <a:pathLst>
                <a:path w="823" h="1181" extrusionOk="0">
                  <a:moveTo>
                    <a:pt x="62" y="1"/>
                  </a:moveTo>
                  <a:cubicBezTo>
                    <a:pt x="54" y="1"/>
                    <a:pt x="43" y="5"/>
                    <a:pt x="27" y="17"/>
                  </a:cubicBezTo>
                  <a:cubicBezTo>
                    <a:pt x="14" y="24"/>
                    <a:pt x="1" y="43"/>
                    <a:pt x="1" y="62"/>
                  </a:cubicBezTo>
                  <a:cubicBezTo>
                    <a:pt x="52" y="165"/>
                    <a:pt x="97" y="268"/>
                    <a:pt x="149" y="364"/>
                  </a:cubicBezTo>
                  <a:lnTo>
                    <a:pt x="309" y="646"/>
                  </a:lnTo>
                  <a:lnTo>
                    <a:pt x="495" y="910"/>
                  </a:lnTo>
                  <a:cubicBezTo>
                    <a:pt x="559" y="1000"/>
                    <a:pt x="630" y="1083"/>
                    <a:pt x="707" y="1166"/>
                  </a:cubicBezTo>
                  <a:cubicBezTo>
                    <a:pt x="710" y="1176"/>
                    <a:pt x="718" y="1181"/>
                    <a:pt x="730" y="1181"/>
                  </a:cubicBezTo>
                  <a:cubicBezTo>
                    <a:pt x="741" y="1181"/>
                    <a:pt x="755" y="1176"/>
                    <a:pt x="771" y="1166"/>
                  </a:cubicBezTo>
                  <a:cubicBezTo>
                    <a:pt x="791" y="1154"/>
                    <a:pt x="810" y="1134"/>
                    <a:pt x="823" y="1115"/>
                  </a:cubicBezTo>
                  <a:cubicBezTo>
                    <a:pt x="797" y="1000"/>
                    <a:pt x="765" y="890"/>
                    <a:pt x="720" y="788"/>
                  </a:cubicBezTo>
                  <a:cubicBezTo>
                    <a:pt x="675" y="685"/>
                    <a:pt x="617" y="582"/>
                    <a:pt x="559" y="486"/>
                  </a:cubicBezTo>
                  <a:cubicBezTo>
                    <a:pt x="489" y="396"/>
                    <a:pt x="418" y="306"/>
                    <a:pt x="341" y="223"/>
                  </a:cubicBezTo>
                  <a:cubicBezTo>
                    <a:pt x="251" y="146"/>
                    <a:pt x="168" y="75"/>
                    <a:pt x="72" y="5"/>
                  </a:cubicBezTo>
                  <a:cubicBezTo>
                    <a:pt x="69" y="2"/>
                    <a:pt x="66" y="1"/>
                    <a:pt x="62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4" name="Google Shape;4533;p36">
              <a:extLst>
                <a:ext uri="{FF2B5EF4-FFF2-40B4-BE49-F238E27FC236}">
                  <a16:creationId xmlns:a16="http://schemas.microsoft.com/office/drawing/2014/main" id="{838C39A5-7DD7-7807-9968-7F4E6CC25CD7}"/>
                </a:ext>
              </a:extLst>
            </p:cNvPr>
            <p:cNvSpPr/>
            <p:nvPr/>
          </p:nvSpPr>
          <p:spPr>
            <a:xfrm>
              <a:off x="8006025" y="4448323"/>
              <a:ext cx="19911" cy="32024"/>
            </a:xfrm>
            <a:custGeom>
              <a:avLst/>
              <a:gdLst/>
              <a:ahLst/>
              <a:cxnLst/>
              <a:rect l="l" t="t" r="r" b="b"/>
              <a:pathLst>
                <a:path w="682" h="1097" extrusionOk="0">
                  <a:moveTo>
                    <a:pt x="60" y="1"/>
                  </a:moveTo>
                  <a:cubicBezTo>
                    <a:pt x="54" y="1"/>
                    <a:pt x="46" y="4"/>
                    <a:pt x="33" y="13"/>
                  </a:cubicBezTo>
                  <a:cubicBezTo>
                    <a:pt x="14" y="20"/>
                    <a:pt x="1" y="39"/>
                    <a:pt x="1" y="58"/>
                  </a:cubicBezTo>
                  <a:cubicBezTo>
                    <a:pt x="39" y="155"/>
                    <a:pt x="71" y="251"/>
                    <a:pt x="110" y="341"/>
                  </a:cubicBezTo>
                  <a:lnTo>
                    <a:pt x="232" y="604"/>
                  </a:lnTo>
                  <a:lnTo>
                    <a:pt x="380" y="854"/>
                  </a:lnTo>
                  <a:cubicBezTo>
                    <a:pt x="431" y="931"/>
                    <a:pt x="495" y="1015"/>
                    <a:pt x="559" y="1092"/>
                  </a:cubicBezTo>
                  <a:cubicBezTo>
                    <a:pt x="569" y="1095"/>
                    <a:pt x="580" y="1097"/>
                    <a:pt x="591" y="1097"/>
                  </a:cubicBezTo>
                  <a:cubicBezTo>
                    <a:pt x="603" y="1097"/>
                    <a:pt x="614" y="1095"/>
                    <a:pt x="624" y="1092"/>
                  </a:cubicBezTo>
                  <a:cubicBezTo>
                    <a:pt x="649" y="1085"/>
                    <a:pt x="668" y="1066"/>
                    <a:pt x="681" y="1047"/>
                  </a:cubicBezTo>
                  <a:cubicBezTo>
                    <a:pt x="668" y="944"/>
                    <a:pt x="649" y="848"/>
                    <a:pt x="617" y="745"/>
                  </a:cubicBezTo>
                  <a:cubicBezTo>
                    <a:pt x="585" y="649"/>
                    <a:pt x="540" y="559"/>
                    <a:pt x="495" y="469"/>
                  </a:cubicBezTo>
                  <a:cubicBezTo>
                    <a:pt x="437" y="379"/>
                    <a:pt x="373" y="296"/>
                    <a:pt x="309" y="219"/>
                  </a:cubicBezTo>
                  <a:cubicBezTo>
                    <a:pt x="238" y="142"/>
                    <a:pt x="161" y="71"/>
                    <a:pt x="78" y="7"/>
                  </a:cubicBezTo>
                  <a:cubicBezTo>
                    <a:pt x="71" y="4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5" name="Google Shape;4534;p36">
              <a:extLst>
                <a:ext uri="{FF2B5EF4-FFF2-40B4-BE49-F238E27FC236}">
                  <a16:creationId xmlns:a16="http://schemas.microsoft.com/office/drawing/2014/main" id="{112B23B0-FAB2-7469-043C-A3B94B2AFA3B}"/>
                </a:ext>
              </a:extLst>
            </p:cNvPr>
            <p:cNvSpPr/>
            <p:nvPr/>
          </p:nvSpPr>
          <p:spPr>
            <a:xfrm>
              <a:off x="7953565" y="4433697"/>
              <a:ext cx="25341" cy="38592"/>
            </a:xfrm>
            <a:custGeom>
              <a:avLst/>
              <a:gdLst/>
              <a:ahLst/>
              <a:cxnLst/>
              <a:rect l="l" t="t" r="r" b="b"/>
              <a:pathLst>
                <a:path w="868" h="1322" extrusionOk="0">
                  <a:moveTo>
                    <a:pt x="65" y="1"/>
                  </a:moveTo>
                  <a:cubicBezTo>
                    <a:pt x="52" y="1"/>
                    <a:pt x="33" y="1"/>
                    <a:pt x="20" y="14"/>
                  </a:cubicBezTo>
                  <a:cubicBezTo>
                    <a:pt x="7" y="26"/>
                    <a:pt x="0" y="46"/>
                    <a:pt x="0" y="65"/>
                  </a:cubicBezTo>
                  <a:lnTo>
                    <a:pt x="161" y="399"/>
                  </a:lnTo>
                  <a:lnTo>
                    <a:pt x="334" y="720"/>
                  </a:lnTo>
                  <a:lnTo>
                    <a:pt x="533" y="1015"/>
                  </a:lnTo>
                  <a:cubicBezTo>
                    <a:pt x="597" y="1118"/>
                    <a:pt x="674" y="1220"/>
                    <a:pt x="752" y="1317"/>
                  </a:cubicBezTo>
                  <a:cubicBezTo>
                    <a:pt x="761" y="1320"/>
                    <a:pt x="772" y="1322"/>
                    <a:pt x="784" y="1322"/>
                  </a:cubicBezTo>
                  <a:cubicBezTo>
                    <a:pt x="795" y="1322"/>
                    <a:pt x="806" y="1320"/>
                    <a:pt x="816" y="1317"/>
                  </a:cubicBezTo>
                  <a:cubicBezTo>
                    <a:pt x="835" y="1304"/>
                    <a:pt x="854" y="1291"/>
                    <a:pt x="867" y="1265"/>
                  </a:cubicBezTo>
                  <a:cubicBezTo>
                    <a:pt x="841" y="1143"/>
                    <a:pt x="809" y="1015"/>
                    <a:pt x="764" y="900"/>
                  </a:cubicBezTo>
                  <a:cubicBezTo>
                    <a:pt x="713" y="784"/>
                    <a:pt x="655" y="668"/>
                    <a:pt x="591" y="559"/>
                  </a:cubicBezTo>
                  <a:cubicBezTo>
                    <a:pt x="514" y="457"/>
                    <a:pt x="437" y="354"/>
                    <a:pt x="347" y="258"/>
                  </a:cubicBezTo>
                  <a:cubicBezTo>
                    <a:pt x="264" y="168"/>
                    <a:pt x="167" y="78"/>
                    <a:pt x="6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6" name="Google Shape;4535;p36">
              <a:extLst>
                <a:ext uri="{FF2B5EF4-FFF2-40B4-BE49-F238E27FC236}">
                  <a16:creationId xmlns:a16="http://schemas.microsoft.com/office/drawing/2014/main" id="{0E00F2C4-7220-F0BD-28A1-5F80091F28C9}"/>
                </a:ext>
              </a:extLst>
            </p:cNvPr>
            <p:cNvSpPr/>
            <p:nvPr/>
          </p:nvSpPr>
          <p:spPr>
            <a:xfrm>
              <a:off x="7403178" y="4133267"/>
              <a:ext cx="66360" cy="69069"/>
            </a:xfrm>
            <a:custGeom>
              <a:avLst/>
              <a:gdLst/>
              <a:ahLst/>
              <a:cxnLst/>
              <a:rect l="l" t="t" r="r" b="b"/>
              <a:pathLst>
                <a:path w="2273" h="2366" extrusionOk="0">
                  <a:moveTo>
                    <a:pt x="427" y="1"/>
                  </a:moveTo>
                  <a:cubicBezTo>
                    <a:pt x="398" y="1"/>
                    <a:pt x="372" y="24"/>
                    <a:pt x="372" y="47"/>
                  </a:cubicBezTo>
                  <a:cubicBezTo>
                    <a:pt x="283" y="348"/>
                    <a:pt x="199" y="650"/>
                    <a:pt x="116" y="952"/>
                  </a:cubicBezTo>
                  <a:lnTo>
                    <a:pt x="64" y="1176"/>
                  </a:lnTo>
                  <a:cubicBezTo>
                    <a:pt x="39" y="1254"/>
                    <a:pt x="26" y="1337"/>
                    <a:pt x="13" y="1420"/>
                  </a:cubicBezTo>
                  <a:cubicBezTo>
                    <a:pt x="0" y="1549"/>
                    <a:pt x="58" y="1671"/>
                    <a:pt x="161" y="1741"/>
                  </a:cubicBezTo>
                  <a:cubicBezTo>
                    <a:pt x="231" y="1786"/>
                    <a:pt x="308" y="1831"/>
                    <a:pt x="392" y="1863"/>
                  </a:cubicBezTo>
                  <a:cubicBezTo>
                    <a:pt x="681" y="1985"/>
                    <a:pt x="976" y="2094"/>
                    <a:pt x="1278" y="2184"/>
                  </a:cubicBezTo>
                  <a:cubicBezTo>
                    <a:pt x="1573" y="2268"/>
                    <a:pt x="1881" y="2326"/>
                    <a:pt x="2189" y="2364"/>
                  </a:cubicBezTo>
                  <a:cubicBezTo>
                    <a:pt x="2194" y="2365"/>
                    <a:pt x="2200" y="2366"/>
                    <a:pt x="2205" y="2366"/>
                  </a:cubicBezTo>
                  <a:cubicBezTo>
                    <a:pt x="2232" y="2366"/>
                    <a:pt x="2257" y="2352"/>
                    <a:pt x="2273" y="2326"/>
                  </a:cubicBezTo>
                  <a:cubicBezTo>
                    <a:pt x="2273" y="2287"/>
                    <a:pt x="2253" y="2249"/>
                    <a:pt x="2215" y="2242"/>
                  </a:cubicBezTo>
                  <a:cubicBezTo>
                    <a:pt x="1926" y="2152"/>
                    <a:pt x="1637" y="2037"/>
                    <a:pt x="1355" y="1940"/>
                  </a:cubicBezTo>
                  <a:cubicBezTo>
                    <a:pt x="1072" y="1844"/>
                    <a:pt x="790" y="1722"/>
                    <a:pt x="514" y="1600"/>
                  </a:cubicBezTo>
                  <a:cubicBezTo>
                    <a:pt x="449" y="1581"/>
                    <a:pt x="385" y="1549"/>
                    <a:pt x="328" y="1523"/>
                  </a:cubicBezTo>
                  <a:cubicBezTo>
                    <a:pt x="289" y="1491"/>
                    <a:pt x="289" y="1497"/>
                    <a:pt x="289" y="1446"/>
                  </a:cubicBezTo>
                  <a:cubicBezTo>
                    <a:pt x="289" y="1375"/>
                    <a:pt x="295" y="1305"/>
                    <a:pt x="315" y="1234"/>
                  </a:cubicBezTo>
                  <a:lnTo>
                    <a:pt x="347" y="1010"/>
                  </a:lnTo>
                  <a:cubicBezTo>
                    <a:pt x="392" y="689"/>
                    <a:pt x="430" y="387"/>
                    <a:pt x="462" y="92"/>
                  </a:cubicBezTo>
                  <a:cubicBezTo>
                    <a:pt x="469" y="53"/>
                    <a:pt x="456" y="8"/>
                    <a:pt x="437" y="2"/>
                  </a:cubicBezTo>
                  <a:cubicBezTo>
                    <a:pt x="433" y="1"/>
                    <a:pt x="430" y="1"/>
                    <a:pt x="427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  <p:sp>
          <p:nvSpPr>
            <p:cNvPr id="417" name="Google Shape;4536;p36">
              <a:extLst>
                <a:ext uri="{FF2B5EF4-FFF2-40B4-BE49-F238E27FC236}">
                  <a16:creationId xmlns:a16="http://schemas.microsoft.com/office/drawing/2014/main" id="{BEFACA7A-E733-3C05-C364-1C5C7873AAB4}"/>
                </a:ext>
              </a:extLst>
            </p:cNvPr>
            <p:cNvSpPr/>
            <p:nvPr/>
          </p:nvSpPr>
          <p:spPr>
            <a:xfrm>
              <a:off x="7712192" y="4002305"/>
              <a:ext cx="75119" cy="28609"/>
            </a:xfrm>
            <a:custGeom>
              <a:avLst/>
              <a:gdLst/>
              <a:ahLst/>
              <a:cxnLst/>
              <a:rect l="l" t="t" r="r" b="b"/>
              <a:pathLst>
                <a:path w="2573" h="980" extrusionOk="0">
                  <a:moveTo>
                    <a:pt x="45" y="1"/>
                  </a:moveTo>
                  <a:cubicBezTo>
                    <a:pt x="20" y="1"/>
                    <a:pt x="0" y="26"/>
                    <a:pt x="0" y="58"/>
                  </a:cubicBezTo>
                  <a:cubicBezTo>
                    <a:pt x="20" y="341"/>
                    <a:pt x="167" y="598"/>
                    <a:pt x="405" y="752"/>
                  </a:cubicBezTo>
                  <a:cubicBezTo>
                    <a:pt x="614" y="897"/>
                    <a:pt x="865" y="979"/>
                    <a:pt x="1125" y="979"/>
                  </a:cubicBezTo>
                  <a:cubicBezTo>
                    <a:pt x="1153" y="979"/>
                    <a:pt x="1180" y="978"/>
                    <a:pt x="1207" y="976"/>
                  </a:cubicBezTo>
                  <a:cubicBezTo>
                    <a:pt x="1477" y="938"/>
                    <a:pt x="1740" y="835"/>
                    <a:pt x="1965" y="681"/>
                  </a:cubicBezTo>
                  <a:cubicBezTo>
                    <a:pt x="2183" y="527"/>
                    <a:pt x="2376" y="347"/>
                    <a:pt x="2536" y="142"/>
                  </a:cubicBezTo>
                  <a:cubicBezTo>
                    <a:pt x="2573" y="95"/>
                    <a:pt x="2529" y="35"/>
                    <a:pt x="2480" y="35"/>
                  </a:cubicBezTo>
                  <a:cubicBezTo>
                    <a:pt x="2469" y="35"/>
                    <a:pt x="2457" y="38"/>
                    <a:pt x="2446" y="46"/>
                  </a:cubicBezTo>
                  <a:cubicBezTo>
                    <a:pt x="2260" y="200"/>
                    <a:pt x="2055" y="335"/>
                    <a:pt x="1849" y="456"/>
                  </a:cubicBezTo>
                  <a:cubicBezTo>
                    <a:pt x="1644" y="572"/>
                    <a:pt x="1419" y="643"/>
                    <a:pt x="1188" y="668"/>
                  </a:cubicBezTo>
                  <a:cubicBezTo>
                    <a:pt x="1147" y="673"/>
                    <a:pt x="1106" y="675"/>
                    <a:pt x="1065" y="675"/>
                  </a:cubicBezTo>
                  <a:cubicBezTo>
                    <a:pt x="882" y="675"/>
                    <a:pt x="702" y="629"/>
                    <a:pt x="540" y="540"/>
                  </a:cubicBezTo>
                  <a:cubicBezTo>
                    <a:pt x="328" y="444"/>
                    <a:pt x="167" y="257"/>
                    <a:pt x="103" y="33"/>
                  </a:cubicBezTo>
                  <a:cubicBezTo>
                    <a:pt x="90" y="7"/>
                    <a:pt x="65" y="1"/>
                    <a:pt x="45" y="1"/>
                  </a:cubicBezTo>
                  <a:close/>
                </a:path>
              </a:pathLst>
            </a:custGeom>
            <a:solidFill>
              <a:srgbClr val="250E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 kern="0">
                <a:solidFill>
                  <a:sysClr val="windowText" lastClr="000000"/>
                </a:solidFill>
                <a:cs typeface="Arial"/>
                <a:sym typeface="Arial"/>
              </a:endParaRPr>
            </a:p>
          </p:txBody>
        </p:sp>
      </p:grp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E3292E6D-B25C-FAC5-567E-B21022E76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808939"/>
              </p:ext>
            </p:extLst>
          </p:nvPr>
        </p:nvGraphicFramePr>
        <p:xfrm>
          <a:off x="1308538" y="1784864"/>
          <a:ext cx="9522371" cy="4088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1792">
                  <a:extLst>
                    <a:ext uri="{9D8B030D-6E8A-4147-A177-3AD203B41FA5}">
                      <a16:colId xmlns:a16="http://schemas.microsoft.com/office/drawing/2014/main" val="3583839262"/>
                    </a:ext>
                  </a:extLst>
                </a:gridCol>
                <a:gridCol w="2460193">
                  <a:extLst>
                    <a:ext uri="{9D8B030D-6E8A-4147-A177-3AD203B41FA5}">
                      <a16:colId xmlns:a16="http://schemas.microsoft.com/office/drawing/2014/main" val="1143667691"/>
                    </a:ext>
                  </a:extLst>
                </a:gridCol>
                <a:gridCol w="2460193">
                  <a:extLst>
                    <a:ext uri="{9D8B030D-6E8A-4147-A177-3AD203B41FA5}">
                      <a16:colId xmlns:a16="http://schemas.microsoft.com/office/drawing/2014/main" val="417550031"/>
                    </a:ext>
                  </a:extLst>
                </a:gridCol>
                <a:gridCol w="2460193">
                  <a:extLst>
                    <a:ext uri="{9D8B030D-6E8A-4147-A177-3AD203B41FA5}">
                      <a16:colId xmlns:a16="http://schemas.microsoft.com/office/drawing/2014/main" val="3362770817"/>
                    </a:ext>
                  </a:extLst>
                </a:gridCol>
              </a:tblGrid>
              <a:tr h="857345">
                <a:tc>
                  <a:txBody>
                    <a:bodyPr/>
                    <a:lstStyle/>
                    <a:p>
                      <a:pPr algn="ctr"/>
                      <a:endParaRPr lang="en-US" sz="2000" b="1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Ếch ngồi đáy giếng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Đẽo cày giữa đường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 mối và con kiến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775149"/>
                  </a:ext>
                </a:extLst>
              </a:tr>
              <a:tr h="14873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0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0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0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0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(bài </a:t>
                      </a:r>
                      <a:r>
                        <a:rPr lang="en-US" sz="20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0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/>
                      <a:endParaRPr lang="en-US" sz="20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528153"/>
                  </a:ext>
                </a:extLst>
              </a:tr>
              <a:tr h="1487312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Giống</a:t>
                      </a:r>
                      <a:r>
                        <a:rPr lang="en-US" sz="20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nhau</a:t>
                      </a:r>
                      <a:endParaRPr lang="en-US" sz="20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425329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28C8BC55-D138-D710-CA2B-B43945742A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742" b="90764" l="21200" r="91700">
                        <a14:foregroundMark x1="30600" y1="32682" x2="20900" y2="53819"/>
                        <a14:foregroundMark x1="20900" y1="53819" x2="21200" y2="63588"/>
                        <a14:foregroundMark x1="21200" y1="63588" x2="30400" y2="67673"/>
                        <a14:foregroundMark x1="30400" y1="67673" x2="31400" y2="73890"/>
                        <a14:foregroundMark x1="42600" y1="19005" x2="53700" y2="13499"/>
                        <a14:foregroundMark x1="53700" y1="13499" x2="60200" y2="14742"/>
                        <a14:foregroundMark x1="60200" y1="14742" x2="50700" y2="20249"/>
                        <a14:foregroundMark x1="50700" y1="20249" x2="49400" y2="20426"/>
                      </a14:backgroundRemoval>
                    </a14:imgEffect>
                  </a14:imgLayer>
                </a14:imgProps>
              </a:ext>
            </a:extLst>
          </a:blip>
          <a:srcRect l="18032" t="10542"/>
          <a:stretch/>
        </p:blipFill>
        <p:spPr>
          <a:xfrm>
            <a:off x="-78388" y="5402486"/>
            <a:ext cx="2621146" cy="16105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77C379-132F-D316-B704-69600C886E5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3132" y="5457162"/>
            <a:ext cx="2101767" cy="140082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B6EAA3E-42CC-9BEC-CB7E-9F11EB785202}"/>
              </a:ext>
            </a:extLst>
          </p:cNvPr>
          <p:cNvSpPr/>
          <p:nvPr/>
        </p:nvSpPr>
        <p:spPr>
          <a:xfrm>
            <a:off x="3767959" y="396084"/>
            <a:ext cx="4268678" cy="8493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PHT SỐ 2</a:t>
            </a:r>
          </a:p>
        </p:txBody>
      </p:sp>
    </p:spTree>
    <p:extLst>
      <p:ext uri="{BB962C8B-B14F-4D97-AF65-F5344CB8AC3E}">
        <p14:creationId xmlns:p14="http://schemas.microsoft.com/office/powerpoint/2010/main" val="13044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 descr="图片包含 事情, 镜子&#10;&#10;已生成高可信度的说明">
            <a:extLst>
              <a:ext uri="{FF2B5EF4-FFF2-40B4-BE49-F238E27FC236}">
                <a16:creationId xmlns:a16="http://schemas.microsoft.com/office/drawing/2014/main" id="{C35EBA5E-B735-4510-831F-ED730E21CE4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6" t="26660" r="6501" b="6415"/>
          <a:stretch>
            <a:fillRect/>
          </a:stretch>
        </p:blipFill>
        <p:spPr>
          <a:xfrm>
            <a:off x="722313" y="331788"/>
            <a:ext cx="9896475" cy="19446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720886-BB6F-FC31-2ED2-7A0802A43095}"/>
              </a:ext>
            </a:extLst>
          </p:cNvPr>
          <p:cNvSpPr/>
          <p:nvPr/>
        </p:nvSpPr>
        <p:spPr>
          <a:xfrm>
            <a:off x="2443163" y="765175"/>
            <a:ext cx="6454775" cy="10779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Nêu đặc đi</a:t>
            </a:r>
            <a:r>
              <a:rPr lang="en-US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ể</a:t>
            </a:r>
            <a:r>
              <a:rPr lang="vi-VN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m của truyện ngụ ngôn</a:t>
            </a:r>
            <a:r>
              <a:rPr lang="en-US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vi-VN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- K</a:t>
            </a:r>
            <a:r>
              <a:rPr lang="vi-VN" sz="3200" i="1">
                <a:latin typeface="Times New Roman" panose="02020603050405020304" pitchFamily="18" charset="0"/>
                <a:cs typeface="Times New Roman" panose="02020603050405020304" pitchFamily="18" charset="0"/>
              </a:rPr>
              <a:t>ể tên truyện ngụ ngôn đã học?</a:t>
            </a:r>
            <a:endParaRPr lang="en-US" sz="32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A7023AE-AD02-4D7B-AE70-1F36D92D78A4}"/>
              </a:ext>
            </a:extLst>
          </p:cNvPr>
          <p:cNvSpPr/>
          <p:nvPr/>
        </p:nvSpPr>
        <p:spPr>
          <a:xfrm>
            <a:off x="304800" y="3294063"/>
            <a:ext cx="1744663" cy="2605087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vi-VN" sz="2400">
                <a:solidFill>
                  <a:srgbClr val="0070C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Đặc điểm của truyện ngụ ngôn</a:t>
            </a:r>
            <a:endParaRPr lang="en-US" sz="240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0" name="Curved Connector 9">
            <a:extLst>
              <a:ext uri="{FF2B5EF4-FFF2-40B4-BE49-F238E27FC236}">
                <a16:creationId xmlns:a16="http://schemas.microsoft.com/office/drawing/2014/main" id="{64AFC790-A4EE-4887-A866-38B1316F6B7F}"/>
              </a:ext>
            </a:extLst>
          </p:cNvPr>
          <p:cNvCxnSpPr>
            <a:cxnSpLocks/>
            <a:stCxn id="9" idx="6"/>
            <a:endCxn id="22" idx="1"/>
          </p:cNvCxnSpPr>
          <p:nvPr/>
        </p:nvCxnSpPr>
        <p:spPr>
          <a:xfrm flipV="1">
            <a:off x="2049463" y="3529013"/>
            <a:ext cx="923925" cy="1066800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Curved Connector 11">
            <a:extLst>
              <a:ext uri="{FF2B5EF4-FFF2-40B4-BE49-F238E27FC236}">
                <a16:creationId xmlns:a16="http://schemas.microsoft.com/office/drawing/2014/main" id="{33240CC1-D666-4973-9DD1-EF98DCAC56DA}"/>
              </a:ext>
            </a:extLst>
          </p:cNvPr>
          <p:cNvCxnSpPr>
            <a:cxnSpLocks/>
            <a:stCxn id="9" idx="6"/>
            <a:endCxn id="23" idx="1"/>
          </p:cNvCxnSpPr>
          <p:nvPr/>
        </p:nvCxnSpPr>
        <p:spPr>
          <a:xfrm flipV="1">
            <a:off x="2049463" y="4432300"/>
            <a:ext cx="873125" cy="163513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Curved Connector 14">
            <a:extLst>
              <a:ext uri="{FF2B5EF4-FFF2-40B4-BE49-F238E27FC236}">
                <a16:creationId xmlns:a16="http://schemas.microsoft.com/office/drawing/2014/main" id="{72573B8E-3E1A-4616-8E41-EF5F39BDAB19}"/>
              </a:ext>
            </a:extLst>
          </p:cNvPr>
          <p:cNvCxnSpPr>
            <a:cxnSpLocks/>
            <a:stCxn id="9" idx="6"/>
            <a:endCxn id="24" idx="1"/>
          </p:cNvCxnSpPr>
          <p:nvPr/>
        </p:nvCxnSpPr>
        <p:spPr>
          <a:xfrm>
            <a:off x="2049463" y="4595813"/>
            <a:ext cx="874712" cy="98742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Rounded Rectangle 10">
            <a:extLst>
              <a:ext uri="{FF2B5EF4-FFF2-40B4-BE49-F238E27FC236}">
                <a16:creationId xmlns:a16="http://schemas.microsoft.com/office/drawing/2014/main" id="{B68FF67E-2AB5-4419-B7EE-22F0D600473D}"/>
              </a:ext>
            </a:extLst>
          </p:cNvPr>
          <p:cNvSpPr/>
          <p:nvPr/>
        </p:nvSpPr>
        <p:spPr>
          <a:xfrm>
            <a:off x="2973388" y="3081338"/>
            <a:ext cx="8805862" cy="89693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vi-VN" sz="2800" u="sng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 thức</a:t>
            </a:r>
            <a:r>
              <a:rPr lang="vi-VN" sz="2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ngắn gọn, thường được viết bằng văn xuôi hoặc thơ</a:t>
            </a:r>
            <a:endParaRPr lang="en-US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Rounded Rectangle 13">
            <a:extLst>
              <a:ext uri="{FF2B5EF4-FFF2-40B4-BE49-F238E27FC236}">
                <a16:creationId xmlns:a16="http://schemas.microsoft.com/office/drawing/2014/main" id="{709E5108-4656-49CE-812E-E9FF4DCA8AAC}"/>
              </a:ext>
            </a:extLst>
          </p:cNvPr>
          <p:cNvSpPr/>
          <p:nvPr/>
        </p:nvSpPr>
        <p:spPr>
          <a:xfrm>
            <a:off x="2922588" y="4090988"/>
            <a:ext cx="8907462" cy="6842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vi-VN" sz="2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vi-VN" sz="2800" u="sng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 vật</a:t>
            </a:r>
            <a:r>
              <a:rPr lang="vi-VN" sz="2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thường là con người, đồ vật, con vật </a:t>
            </a:r>
            <a:endParaRPr lang="en-US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Rounded Rectangle 15">
            <a:extLst>
              <a:ext uri="{FF2B5EF4-FFF2-40B4-BE49-F238E27FC236}">
                <a16:creationId xmlns:a16="http://schemas.microsoft.com/office/drawing/2014/main" id="{5A3AB2FD-A6AB-4FD6-843E-09F905091293}"/>
              </a:ext>
            </a:extLst>
          </p:cNvPr>
          <p:cNvSpPr/>
          <p:nvPr/>
        </p:nvSpPr>
        <p:spPr>
          <a:xfrm>
            <a:off x="2924175" y="5073650"/>
            <a:ext cx="8967788" cy="101917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vi-VN" sz="2800" u="sng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Mục đích</a:t>
            </a:r>
            <a:r>
              <a:rPr lang="vi-VN" sz="2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nêu lên các tư tưởng đạo lý, hoặc để răn dạy con người những bài học trong cuộc sống</a:t>
            </a:r>
            <a:endParaRPr lang="en-US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2" grpId="0" animBg="1"/>
      <p:bldP spid="23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9"/>
          <p:cNvSpPr/>
          <p:nvPr/>
        </p:nvSpPr>
        <p:spPr>
          <a:xfrm>
            <a:off x="10058400" y="246884"/>
            <a:ext cx="3667036" cy="6611116"/>
          </a:xfrm>
          <a:custGeom>
            <a:avLst/>
            <a:gdLst/>
            <a:ahLst/>
            <a:cxnLst/>
            <a:rect l="l" t="t" r="r" b="b"/>
            <a:pathLst>
              <a:path w="82671" h="141971" extrusionOk="0">
                <a:moveTo>
                  <a:pt x="10982" y="0"/>
                </a:moveTo>
                <a:lnTo>
                  <a:pt x="8705" y="3571"/>
                </a:lnTo>
                <a:lnTo>
                  <a:pt x="10982" y="21114"/>
                </a:lnTo>
                <a:cubicBezTo>
                  <a:pt x="10982" y="21114"/>
                  <a:pt x="10763" y="21284"/>
                  <a:pt x="10375" y="21284"/>
                </a:cubicBezTo>
                <a:cubicBezTo>
                  <a:pt x="9587" y="21284"/>
                  <a:pt x="8104" y="20583"/>
                  <a:pt x="6340" y="16338"/>
                </a:cubicBezTo>
                <a:cubicBezTo>
                  <a:pt x="3684" y="9999"/>
                  <a:pt x="2144" y="2567"/>
                  <a:pt x="2144" y="2567"/>
                </a:cubicBezTo>
                <a:lnTo>
                  <a:pt x="1" y="12811"/>
                </a:lnTo>
                <a:cubicBezTo>
                  <a:pt x="1" y="12811"/>
                  <a:pt x="1407" y="31738"/>
                  <a:pt x="28993" y="46156"/>
                </a:cubicBezTo>
                <a:cubicBezTo>
                  <a:pt x="35890" y="56668"/>
                  <a:pt x="28993" y="141971"/>
                  <a:pt x="28993" y="141971"/>
                </a:cubicBezTo>
                <a:lnTo>
                  <a:pt x="57160" y="141971"/>
                </a:lnTo>
                <a:cubicBezTo>
                  <a:pt x="57160" y="141971"/>
                  <a:pt x="42831" y="53632"/>
                  <a:pt x="46759" y="46223"/>
                </a:cubicBezTo>
                <a:cubicBezTo>
                  <a:pt x="50665" y="38790"/>
                  <a:pt x="50397" y="25711"/>
                  <a:pt x="66534" y="22832"/>
                </a:cubicBezTo>
                <a:cubicBezTo>
                  <a:pt x="82670" y="19953"/>
                  <a:pt x="59548" y="16583"/>
                  <a:pt x="59548" y="16583"/>
                </a:cubicBezTo>
                <a:cubicBezTo>
                  <a:pt x="59548" y="16583"/>
                  <a:pt x="53075" y="22989"/>
                  <a:pt x="48545" y="30086"/>
                </a:cubicBezTo>
                <a:cubicBezTo>
                  <a:pt x="43992" y="37161"/>
                  <a:pt x="38613" y="44013"/>
                  <a:pt x="38613" y="44013"/>
                </a:cubicBezTo>
                <a:cubicBezTo>
                  <a:pt x="34350" y="41312"/>
                  <a:pt x="30265" y="38366"/>
                  <a:pt x="26360" y="35175"/>
                </a:cubicBezTo>
                <a:cubicBezTo>
                  <a:pt x="20200" y="30086"/>
                  <a:pt x="16852" y="31046"/>
                  <a:pt x="15647" y="26381"/>
                </a:cubicBezTo>
                <a:cubicBezTo>
                  <a:pt x="14464" y="21716"/>
                  <a:pt x="18414" y="6629"/>
                  <a:pt x="18414" y="6629"/>
                </a:cubicBezTo>
                <a:lnTo>
                  <a:pt x="10982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矩形 9">
            <a:extLst>
              <a:ext uri="{FF2B5EF4-FFF2-40B4-BE49-F238E27FC236}">
                <a16:creationId xmlns:a16="http://schemas.microsoft.com/office/drawing/2014/main" id="{939A9296-15F6-301F-2E49-9BE7F8388F43}"/>
              </a:ext>
            </a:extLst>
          </p:cNvPr>
          <p:cNvSpPr/>
          <p:nvPr/>
        </p:nvSpPr>
        <p:spPr>
          <a:xfrm>
            <a:off x="1101792" y="298442"/>
            <a:ext cx="87719" cy="65784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2F583C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Arial"/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E3292E6D-B25C-FAC5-567E-B21022E76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041049"/>
              </p:ext>
            </p:extLst>
          </p:nvPr>
        </p:nvGraphicFramePr>
        <p:xfrm>
          <a:off x="394138" y="126124"/>
          <a:ext cx="11797861" cy="7707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8503">
                  <a:extLst>
                    <a:ext uri="{9D8B030D-6E8A-4147-A177-3AD203B41FA5}">
                      <a16:colId xmlns:a16="http://schemas.microsoft.com/office/drawing/2014/main" val="3583839262"/>
                    </a:ext>
                  </a:extLst>
                </a:gridCol>
                <a:gridCol w="3553119">
                  <a:extLst>
                    <a:ext uri="{9D8B030D-6E8A-4147-A177-3AD203B41FA5}">
                      <a16:colId xmlns:a16="http://schemas.microsoft.com/office/drawing/2014/main" val="1143667691"/>
                    </a:ext>
                  </a:extLst>
                </a:gridCol>
                <a:gridCol w="2670874">
                  <a:extLst>
                    <a:ext uri="{9D8B030D-6E8A-4147-A177-3AD203B41FA5}">
                      <a16:colId xmlns:a16="http://schemas.microsoft.com/office/drawing/2014/main" val="3467797827"/>
                    </a:ext>
                  </a:extLst>
                </a:gridCol>
                <a:gridCol w="4435365">
                  <a:extLst>
                    <a:ext uri="{9D8B030D-6E8A-4147-A177-3AD203B41FA5}">
                      <a16:colId xmlns:a16="http://schemas.microsoft.com/office/drawing/2014/main" val="554477288"/>
                    </a:ext>
                  </a:extLst>
                </a:gridCol>
              </a:tblGrid>
              <a:tr h="1276992">
                <a:tc>
                  <a:txBody>
                    <a:bodyPr/>
                    <a:lstStyle/>
                    <a:p>
                      <a:pPr algn="ctr"/>
                      <a:endParaRPr lang="en-US" sz="2000" b="1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Đẽo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cày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đường</a:t>
                      </a:r>
                      <a:endParaRPr lang="en-US" sz="3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Ếch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ngồi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đáy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giếng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con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endParaRPr lang="en-US" sz="3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775149"/>
                  </a:ext>
                </a:extLst>
              </a:tr>
              <a:tr h="20455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4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(bài </a:t>
                      </a:r>
                      <a:r>
                        <a:rPr lang="en-US" sz="24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“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Dễ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nghe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người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là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dại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” (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không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có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sự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suy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xét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,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đánh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giá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đúng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/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sai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,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không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tìm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hiểu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thực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tế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mà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chỉ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nghe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và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tin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một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cách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mù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quáng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),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cần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cẩn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trọng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trước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khi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làm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một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việc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gì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đó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.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Cần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rèn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cho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mình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đức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tính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kiên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trì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,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chịu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khó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học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hỏi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,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mở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rộng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hiểu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biết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,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không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được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tự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mãn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với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những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điều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mình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đã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biết</a:t>
                      </a:r>
                      <a:endParaRPr lang="en-US" sz="2400" b="0" i="0" u="none" strike="noStrike" cap="non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Arial"/>
                      </a:endParaRPr>
                    </a:p>
                    <a:p>
                      <a:pPr algn="just"/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Quan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niệm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sống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chỉ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biết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nghĩ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cho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bản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thân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,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chỉ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biết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hưởng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thụ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cuộc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sống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mà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lười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lao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động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thì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cuộc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sống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tốt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đẹp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sẽ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chẳng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bền</a:t>
                      </a:r>
                      <a:r>
                        <a:rPr lang="en-US" sz="2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lâu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528153"/>
                  </a:ext>
                </a:extLst>
              </a:tr>
              <a:tr h="3409380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Giống</a:t>
                      </a:r>
                      <a:r>
                        <a:rPr lang="en-US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nhau</a:t>
                      </a:r>
                      <a:endParaRPr lang="en-US" sz="28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/>
                      <a:r>
                        <a:rPr lang="en-US" sz="3600" b="0" i="0" u="none" strike="noStrike" cap="none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Đều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để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lại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những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kinh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nghiệm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quý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báu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,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những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đạo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lí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làm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người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đúng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đắn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mà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mỗi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cá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nhân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cần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học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hỏi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khi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sống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trong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xã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36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hội</a:t>
                      </a:r>
                      <a:r>
                        <a:rPr lang="en-US" sz="3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endParaRPr lang="en-US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867" b="0" i="0" u="none" strike="noStrike" cap="non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26425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14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6F01B2B-F1C9-F601-D339-21201988808C}"/>
              </a:ext>
            </a:extLst>
          </p:cNvPr>
          <p:cNvSpPr/>
          <p:nvPr/>
        </p:nvSpPr>
        <p:spPr>
          <a:xfrm>
            <a:off x="4054768" y="8463"/>
            <a:ext cx="4267200" cy="825635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1612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6">
              <a:solidFill>
                <a:prstClr val="white"/>
              </a:solidFill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8359A247-9439-2A4A-E747-435A8E178E18}"/>
              </a:ext>
            </a:extLst>
          </p:cNvPr>
          <p:cNvSpPr/>
          <p:nvPr/>
        </p:nvSpPr>
        <p:spPr>
          <a:xfrm>
            <a:off x="4334912" y="62777"/>
            <a:ext cx="3733800" cy="77296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1612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6">
              <a:solidFill>
                <a:prstClr val="white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DEA7DF-4AD4-E776-9B0D-EA97816D59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5475" y="115888"/>
            <a:ext cx="3505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15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15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15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15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15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609417" indent="-609417" defTabSz="914126" eaLnBrk="1" hangingPunct="1">
              <a:spcBef>
                <a:spcPct val="20000"/>
              </a:spcBef>
              <a:defRPr/>
            </a:pPr>
            <a:r>
              <a:rPr lang="en-US" sz="2399" b="1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</a:t>
            </a:r>
            <a:r>
              <a:rPr lang="en-US" sz="2800" b="1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TỔNG KẾT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A06C520-D1E5-90E1-8F5C-9F7252BDB227}"/>
              </a:ext>
            </a:extLst>
          </p:cNvPr>
          <p:cNvCxnSpPr/>
          <p:nvPr/>
        </p:nvCxnSpPr>
        <p:spPr>
          <a:xfrm>
            <a:off x="6061075" y="833438"/>
            <a:ext cx="0" cy="2174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644CD42-45CF-98E5-F81D-25B25F18003F}"/>
              </a:ext>
            </a:extLst>
          </p:cNvPr>
          <p:cNvCxnSpPr/>
          <p:nvPr/>
        </p:nvCxnSpPr>
        <p:spPr>
          <a:xfrm>
            <a:off x="2832100" y="969963"/>
            <a:ext cx="6159500" cy="158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7B20B53-8730-D79E-3B67-C96FF2CABA9A}"/>
              </a:ext>
            </a:extLst>
          </p:cNvPr>
          <p:cNvCxnSpPr/>
          <p:nvPr/>
        </p:nvCxnSpPr>
        <p:spPr>
          <a:xfrm>
            <a:off x="2832100" y="989013"/>
            <a:ext cx="0" cy="2952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747E381-18A3-9430-F2D9-563052A34361}"/>
              </a:ext>
            </a:extLst>
          </p:cNvPr>
          <p:cNvCxnSpPr/>
          <p:nvPr/>
        </p:nvCxnSpPr>
        <p:spPr>
          <a:xfrm>
            <a:off x="8991600" y="1050925"/>
            <a:ext cx="0" cy="2952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8C4C60F6-B42B-6193-4F4C-CDB8AC8A84B2}"/>
              </a:ext>
            </a:extLst>
          </p:cNvPr>
          <p:cNvSpPr/>
          <p:nvPr/>
        </p:nvSpPr>
        <p:spPr>
          <a:xfrm>
            <a:off x="1413903" y="1218756"/>
            <a:ext cx="3505200" cy="819026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1612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6">
              <a:solidFill>
                <a:prstClr val="white"/>
              </a:solidFill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4CEF3368-2BD1-4702-74ED-B9058892C97D}"/>
              </a:ext>
            </a:extLst>
          </p:cNvPr>
          <p:cNvSpPr/>
          <p:nvPr/>
        </p:nvSpPr>
        <p:spPr>
          <a:xfrm>
            <a:off x="1765719" y="1399156"/>
            <a:ext cx="3077215" cy="65493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1612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6">
              <a:solidFill>
                <a:prstClr val="white"/>
              </a:solidFill>
            </a:endParaRP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63DCA32A-0DF9-B6B7-6AC2-85A0C0B21477}"/>
              </a:ext>
            </a:extLst>
          </p:cNvPr>
          <p:cNvSpPr/>
          <p:nvPr/>
        </p:nvSpPr>
        <p:spPr>
          <a:xfrm>
            <a:off x="7634055" y="1304003"/>
            <a:ext cx="3033945" cy="875976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107950" dist="12700" dir="5400000" algn="ctr">
              <a:srgbClr val="000000"/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1612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6">
              <a:solidFill>
                <a:prstClr val="white"/>
              </a:solidFill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7E285DD-1FF4-4D45-6E8B-3093B54D10F2}"/>
              </a:ext>
            </a:extLst>
          </p:cNvPr>
          <p:cNvSpPr/>
          <p:nvPr/>
        </p:nvSpPr>
        <p:spPr>
          <a:xfrm>
            <a:off x="7886070" y="1475061"/>
            <a:ext cx="2667000" cy="65874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1612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6">
              <a:solidFill>
                <a:prstClr val="white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D2E7B20-9FAB-F7F1-C4AF-DA40A30CFB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7013" y="1368425"/>
            <a:ext cx="3252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399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NGHỆ THUẬT</a:t>
            </a:r>
            <a:endParaRPr lang="vi-VN" altLang="en-US" sz="2399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BFE2C60-E176-866D-9C53-065041205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0675" y="1500188"/>
            <a:ext cx="2727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399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</a:t>
            </a:r>
            <a:endParaRPr lang="vi-VN" altLang="en-US" sz="2399" b="1" i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val 2">
            <a:extLst>
              <a:ext uri="{FF2B5EF4-FFF2-40B4-BE49-F238E27FC236}">
                <a16:creationId xmlns:a16="http://schemas.microsoft.com/office/drawing/2014/main" id="{9757A3A2-5E65-0AB4-3942-36058431251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23875" y="1606550"/>
            <a:ext cx="4716463" cy="576421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en-US" sz="1799" b="1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" name="Horizontal Scroll 53">
            <a:extLst>
              <a:ext uri="{FF2B5EF4-FFF2-40B4-BE49-F238E27FC236}">
                <a16:creationId xmlns:a16="http://schemas.microsoft.com/office/drawing/2014/main" id="{3DC1E310-06BB-E4FE-7815-AA255B8F1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5525" y="1512888"/>
            <a:ext cx="5972175" cy="5578475"/>
          </a:xfrm>
          <a:prstGeom prst="horizontalScroll">
            <a:avLst>
              <a:gd name="adj" fmla="val 12500"/>
            </a:avLst>
          </a:pr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rgbClr val="41719C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endParaRPr lang="en-US" altLang="en-US" sz="2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4E80CF1-5A8D-A248-6746-31FE610C0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603500"/>
            <a:ext cx="4735513" cy="42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vi-VN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Sử dụng thể thơ cổ</a:t>
            </a:r>
            <a:endParaRPr lang="en-US" alt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vi-VN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khuyên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răn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4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lnSpc>
                <a:spcPct val="80000"/>
              </a:lnSpc>
            </a:pPr>
            <a:endParaRPr lang="en-US" altLang="en-US" sz="4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en-US" sz="4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60323A-2390-EDC9-B9B0-04C2FB4C5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25" y="2262188"/>
            <a:ext cx="5553075" cy="427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vi-VN" altLang="en-US" sz="3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câu chuyện con mối và con kiến rút ra bài học:</a:t>
            </a:r>
            <a:endParaRPr lang="en-US" altLang="en-US" sz="3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vi-VN" altLang="en-US" sz="3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-Lối sống phá hoại, hưởng thụ sẽ dẫn đế hậu quả tự giết mình.</a:t>
            </a:r>
            <a:endParaRPr lang="en-US" altLang="en-US" sz="3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vi-VN" altLang="en-US" sz="3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 chăm chỉ, có làm mới có ăn, một người vì mọi người là lối sống cao đẹp cần hướng tới</a:t>
            </a:r>
            <a:endParaRPr lang="en-US" altLang="en-US" sz="3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9" grpId="0"/>
      <p:bldP spid="52" grpId="0"/>
      <p:bldP spid="15" grpId="0" animBg="1"/>
      <p:bldP spid="54" grpId="0" animBg="1"/>
      <p:bldP spid="59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>
            <a:extLst>
              <a:ext uri="{FF2B5EF4-FFF2-40B4-BE49-F238E27FC236}">
                <a16:creationId xmlns:a16="http://schemas.microsoft.com/office/drawing/2014/main" id="{AB8167F0-A842-6259-99FD-5D031C1995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1038225"/>
            <a:ext cx="574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TRẢI NGHIỆM CÙNG VĂN BẢN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395EAF4-72EA-46AC-9F31-27D2A15E2A02}"/>
              </a:ext>
            </a:extLst>
          </p:cNvPr>
          <p:cNvCxnSpPr>
            <a:cxnSpLocks/>
          </p:cNvCxnSpPr>
          <p:nvPr/>
        </p:nvCxnSpPr>
        <p:spPr>
          <a:xfrm>
            <a:off x="6096000" y="1150938"/>
            <a:ext cx="0" cy="5437187"/>
          </a:xfrm>
          <a:prstGeom prst="line">
            <a:avLst/>
          </a:prstGeom>
          <a:ln w="3492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604" name="TextBox 13">
            <a:extLst>
              <a:ext uri="{FF2B5EF4-FFF2-40B4-BE49-F238E27FC236}">
                <a16:creationId xmlns:a16="http://schemas.microsoft.com/office/drawing/2014/main" id="{75B8B061-8F04-0930-728B-553220BE9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1470025"/>
            <a:ext cx="5495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SUY NGẪM VÀ PHẢN HỒI</a:t>
            </a:r>
          </a:p>
        </p:txBody>
      </p:sp>
      <p:grpSp>
        <p:nvGrpSpPr>
          <p:cNvPr id="25605" name="Group 18">
            <a:extLst>
              <a:ext uri="{FF2B5EF4-FFF2-40B4-BE49-F238E27FC236}">
                <a16:creationId xmlns:a16="http://schemas.microsoft.com/office/drawing/2014/main" id="{9E3C7DAE-B84E-A726-4ED3-AC9A91BAAC1E}"/>
              </a:ext>
            </a:extLst>
          </p:cNvPr>
          <p:cNvGrpSpPr>
            <a:grpSpLocks/>
          </p:cNvGrpSpPr>
          <p:nvPr/>
        </p:nvGrpSpPr>
        <p:grpSpPr bwMode="auto">
          <a:xfrm>
            <a:off x="3194050" y="-23813"/>
            <a:ext cx="6081713" cy="708026"/>
            <a:chOff x="3194343" y="-23650"/>
            <a:chExt cx="6082191" cy="707886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0283F290-F8FA-42B6-9D5F-C81080505893}"/>
                </a:ext>
              </a:extLst>
            </p:cNvPr>
            <p:cNvSpPr/>
            <p:nvPr/>
          </p:nvSpPr>
          <p:spPr>
            <a:xfrm>
              <a:off x="3619826" y="-3016"/>
              <a:ext cx="5656708" cy="677729"/>
            </a:xfrm>
            <a:prstGeom prst="roundRect">
              <a:avLst/>
            </a:prstGeom>
            <a:solidFill>
              <a:srgbClr val="DF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5620" name="TextBox 21">
              <a:extLst>
                <a:ext uri="{FF2B5EF4-FFF2-40B4-BE49-F238E27FC236}">
                  <a16:creationId xmlns:a16="http://schemas.microsoft.com/office/drawing/2014/main" id="{6CD93E81-9C5E-D64D-2266-6F1ABB0288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4343" y="-23650"/>
              <a:ext cx="595594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</a:t>
              </a:r>
              <a:r>
                <a:rPr lang="en-US" altLang="en-US" sz="2000" b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 ĐÀN ÔNG CÔ ĐỘC GIỮA RỪNG</a:t>
              </a:r>
              <a:endParaRPr lang="en-US" altLang="en-US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en-US" altLang="en-US" b="1" i="1">
                  <a:solidFill>
                    <a:srgbClr val="002060"/>
                  </a:solidFill>
                  <a:latin typeface="#9Slide05 Claudia"/>
                  <a:cs typeface="Times New Roman" panose="02020603050405020304" pitchFamily="18" charset="0"/>
                </a:rPr>
                <a:t>                                                                                           </a:t>
              </a:r>
              <a:r>
                <a:rPr lang="en-US" altLang="en-US" b="1" i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altLang="en-US" sz="2000" b="1" i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Đoàn Giỏi-</a:t>
              </a:r>
              <a:endParaRPr lang="en-US" altLang="en-US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5606" name="TextBox 12">
            <a:extLst>
              <a:ext uri="{FF2B5EF4-FFF2-40B4-BE49-F238E27FC236}">
                <a16:creationId xmlns:a16="http://schemas.microsoft.com/office/drawing/2014/main" id="{A12BC80E-A66E-15E9-4999-0A6C966AE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1931988"/>
            <a:ext cx="5495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TỔNG KẾT</a:t>
            </a:r>
          </a:p>
        </p:txBody>
      </p:sp>
      <p:sp>
        <p:nvSpPr>
          <p:cNvPr id="25607" name="TextBox 15">
            <a:extLst>
              <a:ext uri="{FF2B5EF4-FFF2-40B4-BE49-F238E27FC236}">
                <a16:creationId xmlns:a16="http://schemas.microsoft.com/office/drawing/2014/main" id="{ED4677F1-859E-15CA-55BC-C3AABFD7A2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2393950"/>
            <a:ext cx="5495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LUYỆN TẬP</a:t>
            </a:r>
          </a:p>
        </p:txBody>
      </p:sp>
      <p:pic>
        <p:nvPicPr>
          <p:cNvPr id="25608" name="Content Placeholder 6">
            <a:extLst>
              <a:ext uri="{FF2B5EF4-FFF2-40B4-BE49-F238E27FC236}">
                <a16:creationId xmlns:a16="http://schemas.microsoft.com/office/drawing/2014/main" id="{66B6ECC9-48D5-3486-7C91-24A78EF924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3506850-9E73-42D6-984F-AAE4BA548EBF}"/>
              </a:ext>
            </a:extLst>
          </p:cNvPr>
          <p:cNvSpPr txBox="1"/>
          <p:nvPr/>
        </p:nvSpPr>
        <p:spPr>
          <a:xfrm>
            <a:off x="2619375" y="631825"/>
            <a:ext cx="6807200" cy="584200"/>
          </a:xfrm>
          <a:prstGeom prst="rect">
            <a:avLst/>
          </a:prstGeom>
          <a:solidFill>
            <a:schemeClr val="accent1">
              <a:tint val="20000"/>
            </a:schemeClr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x-none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610" name="Group 14">
            <a:extLst>
              <a:ext uri="{FF2B5EF4-FFF2-40B4-BE49-F238E27FC236}">
                <a16:creationId xmlns:a16="http://schemas.microsoft.com/office/drawing/2014/main" id="{25B28E7A-3106-8D67-4862-554A300AE9D4}"/>
              </a:ext>
            </a:extLst>
          </p:cNvPr>
          <p:cNvGrpSpPr>
            <a:grpSpLocks/>
          </p:cNvGrpSpPr>
          <p:nvPr/>
        </p:nvGrpSpPr>
        <p:grpSpPr bwMode="auto">
          <a:xfrm>
            <a:off x="47625" y="5861050"/>
            <a:ext cx="12231688" cy="1046163"/>
            <a:chOff x="47343" y="5861302"/>
            <a:chExt cx="12232515" cy="1046420"/>
          </a:xfrm>
        </p:grpSpPr>
        <p:pic>
          <p:nvPicPr>
            <p:cNvPr id="25613" name="Picture 16">
              <a:extLst>
                <a:ext uri="{FF2B5EF4-FFF2-40B4-BE49-F238E27FC236}">
                  <a16:creationId xmlns:a16="http://schemas.microsoft.com/office/drawing/2014/main" id="{695D89A8-263B-0F39-67DD-92191D3411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43" y="5861302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4" name="Picture 17">
              <a:extLst>
                <a:ext uri="{FF2B5EF4-FFF2-40B4-BE49-F238E27FC236}">
                  <a16:creationId xmlns:a16="http://schemas.microsoft.com/office/drawing/2014/main" id="{03C84F74-ADFC-43F4-4AEC-0D2F82AC49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0413" y="5902130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5" name="Picture 19">
              <a:extLst>
                <a:ext uri="{FF2B5EF4-FFF2-40B4-BE49-F238E27FC236}">
                  <a16:creationId xmlns:a16="http://schemas.microsoft.com/office/drawing/2014/main" id="{9DD23AFF-DFB7-FB02-3901-D4DE1A17BE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2602" y="5868551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6" name="Picture 22">
              <a:extLst>
                <a:ext uri="{FF2B5EF4-FFF2-40B4-BE49-F238E27FC236}">
                  <a16:creationId xmlns:a16="http://schemas.microsoft.com/office/drawing/2014/main" id="{B96E1902-D9B9-39FB-69BF-0F269E49C2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2345" y="5906108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7" name="Picture 23">
              <a:extLst>
                <a:ext uri="{FF2B5EF4-FFF2-40B4-BE49-F238E27FC236}">
                  <a16:creationId xmlns:a16="http://schemas.microsoft.com/office/drawing/2014/main" id="{6450CF2F-E236-DC5F-5395-5A98940217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4314" y="5903587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8" name="Picture 24">
              <a:extLst>
                <a:ext uri="{FF2B5EF4-FFF2-40B4-BE49-F238E27FC236}">
                  <a16:creationId xmlns:a16="http://schemas.microsoft.com/office/drawing/2014/main" id="{D66C3A17-1AA4-DAA6-8880-B2454579B8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430"/>
            <a:stretch>
              <a:fillRect/>
            </a:stretch>
          </p:blipFill>
          <p:spPr bwMode="auto">
            <a:xfrm>
              <a:off x="11462487" y="5911024"/>
              <a:ext cx="817371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58811FF9-FCD5-58FA-9332-0D8585DD1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2673350"/>
            <a:ext cx="8758238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vi-V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1. Văn bản Con mối và con kiến là loại truyện gì</a:t>
            </a:r>
            <a:r>
              <a:rPr lang="en-US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Cổ tích</a:t>
            </a: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vi-V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Truyền thuyết</a:t>
            </a: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vi-V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Truyện ngụ ngôn</a:t>
            </a: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vi-V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Truyện cười</a:t>
            </a: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F706EC8-C408-4502-8BAC-CFF43FB7C3FA}"/>
              </a:ext>
            </a:extLst>
          </p:cNvPr>
          <p:cNvSpPr/>
          <p:nvPr/>
        </p:nvSpPr>
        <p:spPr>
          <a:xfrm>
            <a:off x="1482725" y="4173538"/>
            <a:ext cx="579438" cy="54768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>
            <a:extLst>
              <a:ext uri="{FF2B5EF4-FFF2-40B4-BE49-F238E27FC236}">
                <a16:creationId xmlns:a16="http://schemas.microsoft.com/office/drawing/2014/main" id="{8A66CB03-A9E2-AF89-6BC7-72CAE7E45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1038225"/>
            <a:ext cx="574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TRẢI NGHIỆM CÙNG VĂN BẢN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395EAF4-72EA-46AC-9F31-27D2A15E2A02}"/>
              </a:ext>
            </a:extLst>
          </p:cNvPr>
          <p:cNvCxnSpPr>
            <a:cxnSpLocks/>
          </p:cNvCxnSpPr>
          <p:nvPr/>
        </p:nvCxnSpPr>
        <p:spPr>
          <a:xfrm>
            <a:off x="6096000" y="1150938"/>
            <a:ext cx="0" cy="5437187"/>
          </a:xfrm>
          <a:prstGeom prst="line">
            <a:avLst/>
          </a:prstGeom>
          <a:ln w="3492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628" name="TextBox 13">
            <a:extLst>
              <a:ext uri="{FF2B5EF4-FFF2-40B4-BE49-F238E27FC236}">
                <a16:creationId xmlns:a16="http://schemas.microsoft.com/office/drawing/2014/main" id="{0E517CFA-16FE-2946-E4E5-CECC68FF58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1470025"/>
            <a:ext cx="5495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SUY NGẪM VÀ PHẢN HỒI</a:t>
            </a:r>
          </a:p>
        </p:txBody>
      </p:sp>
      <p:grpSp>
        <p:nvGrpSpPr>
          <p:cNvPr id="26629" name="Group 18">
            <a:extLst>
              <a:ext uri="{FF2B5EF4-FFF2-40B4-BE49-F238E27FC236}">
                <a16:creationId xmlns:a16="http://schemas.microsoft.com/office/drawing/2014/main" id="{43279005-774F-E056-881E-4F4B1CA0F6EE}"/>
              </a:ext>
            </a:extLst>
          </p:cNvPr>
          <p:cNvGrpSpPr>
            <a:grpSpLocks/>
          </p:cNvGrpSpPr>
          <p:nvPr/>
        </p:nvGrpSpPr>
        <p:grpSpPr bwMode="auto">
          <a:xfrm>
            <a:off x="3194050" y="-23813"/>
            <a:ext cx="6081713" cy="708026"/>
            <a:chOff x="3194343" y="-23650"/>
            <a:chExt cx="6082191" cy="707886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0283F290-F8FA-42B6-9D5F-C81080505893}"/>
                </a:ext>
              </a:extLst>
            </p:cNvPr>
            <p:cNvSpPr/>
            <p:nvPr/>
          </p:nvSpPr>
          <p:spPr>
            <a:xfrm>
              <a:off x="3619826" y="-3016"/>
              <a:ext cx="5656708" cy="677729"/>
            </a:xfrm>
            <a:prstGeom prst="roundRect">
              <a:avLst/>
            </a:prstGeom>
            <a:solidFill>
              <a:srgbClr val="DF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6644" name="TextBox 21">
              <a:extLst>
                <a:ext uri="{FF2B5EF4-FFF2-40B4-BE49-F238E27FC236}">
                  <a16:creationId xmlns:a16="http://schemas.microsoft.com/office/drawing/2014/main" id="{C69EDA0F-4948-FBF8-5D60-8EE6437766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4343" y="-23650"/>
              <a:ext cx="595594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</a:t>
              </a:r>
              <a:r>
                <a:rPr lang="en-US" altLang="en-US" sz="2000" b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 ĐÀN ÔNG CÔ ĐỘC GIỮA RỪNG</a:t>
              </a:r>
              <a:endParaRPr lang="en-US" altLang="en-US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en-US" altLang="en-US" b="1" i="1">
                  <a:solidFill>
                    <a:srgbClr val="002060"/>
                  </a:solidFill>
                  <a:latin typeface="#9Slide05 Claudia"/>
                  <a:cs typeface="Times New Roman" panose="02020603050405020304" pitchFamily="18" charset="0"/>
                </a:rPr>
                <a:t>                                                                                           </a:t>
              </a:r>
              <a:r>
                <a:rPr lang="en-US" altLang="en-US" b="1" i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altLang="en-US" sz="2000" b="1" i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Đoàn Giỏi-</a:t>
              </a:r>
              <a:endParaRPr lang="en-US" altLang="en-US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6630" name="TextBox 12">
            <a:extLst>
              <a:ext uri="{FF2B5EF4-FFF2-40B4-BE49-F238E27FC236}">
                <a16:creationId xmlns:a16="http://schemas.microsoft.com/office/drawing/2014/main" id="{1D2611D9-3A14-13F4-B73C-940F75EE9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1931988"/>
            <a:ext cx="5495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TỔNG KẾT</a:t>
            </a:r>
          </a:p>
        </p:txBody>
      </p:sp>
      <p:sp>
        <p:nvSpPr>
          <p:cNvPr id="26631" name="TextBox 15">
            <a:extLst>
              <a:ext uri="{FF2B5EF4-FFF2-40B4-BE49-F238E27FC236}">
                <a16:creationId xmlns:a16="http://schemas.microsoft.com/office/drawing/2014/main" id="{49A07AD5-B956-377E-6BF1-739E792DF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2393950"/>
            <a:ext cx="5495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LUYỆN TẬP</a:t>
            </a:r>
          </a:p>
        </p:txBody>
      </p:sp>
      <p:pic>
        <p:nvPicPr>
          <p:cNvPr id="26632" name="Content Placeholder 6">
            <a:extLst>
              <a:ext uri="{FF2B5EF4-FFF2-40B4-BE49-F238E27FC236}">
                <a16:creationId xmlns:a16="http://schemas.microsoft.com/office/drawing/2014/main" id="{A56D57DE-37E4-3424-82E1-C7FB99077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3506850-9E73-42D6-984F-AAE4BA548EBF}"/>
              </a:ext>
            </a:extLst>
          </p:cNvPr>
          <p:cNvSpPr txBox="1"/>
          <p:nvPr/>
        </p:nvSpPr>
        <p:spPr>
          <a:xfrm>
            <a:off x="2619375" y="631825"/>
            <a:ext cx="6807200" cy="584200"/>
          </a:xfrm>
          <a:prstGeom prst="rect">
            <a:avLst/>
          </a:prstGeom>
          <a:solidFill>
            <a:schemeClr val="accent1">
              <a:tint val="20000"/>
            </a:schemeClr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x-none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634" name="Group 14">
            <a:extLst>
              <a:ext uri="{FF2B5EF4-FFF2-40B4-BE49-F238E27FC236}">
                <a16:creationId xmlns:a16="http://schemas.microsoft.com/office/drawing/2014/main" id="{449BD991-EF30-54EC-5AD0-403832858AD9}"/>
              </a:ext>
            </a:extLst>
          </p:cNvPr>
          <p:cNvGrpSpPr>
            <a:grpSpLocks/>
          </p:cNvGrpSpPr>
          <p:nvPr/>
        </p:nvGrpSpPr>
        <p:grpSpPr bwMode="auto">
          <a:xfrm>
            <a:off x="47625" y="5861050"/>
            <a:ext cx="12231688" cy="1046163"/>
            <a:chOff x="47343" y="5861302"/>
            <a:chExt cx="12232515" cy="1046420"/>
          </a:xfrm>
        </p:grpSpPr>
        <p:pic>
          <p:nvPicPr>
            <p:cNvPr id="26637" name="Picture 16">
              <a:extLst>
                <a:ext uri="{FF2B5EF4-FFF2-40B4-BE49-F238E27FC236}">
                  <a16:creationId xmlns:a16="http://schemas.microsoft.com/office/drawing/2014/main" id="{4AE36904-8D93-1E56-36F6-5FFC595A9C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43" y="5861302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8" name="Picture 17">
              <a:extLst>
                <a:ext uri="{FF2B5EF4-FFF2-40B4-BE49-F238E27FC236}">
                  <a16:creationId xmlns:a16="http://schemas.microsoft.com/office/drawing/2014/main" id="{E27F8CFD-C6E7-1C27-47D6-9985E456FD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0413" y="5902130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9" name="Picture 19">
              <a:extLst>
                <a:ext uri="{FF2B5EF4-FFF2-40B4-BE49-F238E27FC236}">
                  <a16:creationId xmlns:a16="http://schemas.microsoft.com/office/drawing/2014/main" id="{A82754CE-2A25-5667-35BA-5868B9A745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2602" y="5868551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0" name="Picture 22">
              <a:extLst>
                <a:ext uri="{FF2B5EF4-FFF2-40B4-BE49-F238E27FC236}">
                  <a16:creationId xmlns:a16="http://schemas.microsoft.com/office/drawing/2014/main" id="{DE6FB668-ECD0-81C6-1CB7-C99776ED9C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2345" y="5906108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1" name="Picture 23">
              <a:extLst>
                <a:ext uri="{FF2B5EF4-FFF2-40B4-BE49-F238E27FC236}">
                  <a16:creationId xmlns:a16="http://schemas.microsoft.com/office/drawing/2014/main" id="{7905B4AE-3086-3312-B437-D314871D2C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4314" y="5903587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2" name="Picture 24">
              <a:extLst>
                <a:ext uri="{FF2B5EF4-FFF2-40B4-BE49-F238E27FC236}">
                  <a16:creationId xmlns:a16="http://schemas.microsoft.com/office/drawing/2014/main" id="{AA5C6325-A285-6D71-4D0A-78644F0561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430"/>
            <a:stretch>
              <a:fillRect/>
            </a:stretch>
          </p:blipFill>
          <p:spPr bwMode="auto">
            <a:xfrm>
              <a:off x="11462487" y="5911024"/>
              <a:ext cx="817371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64ACA3F-8DCD-1572-5C74-37AB604D7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975" y="2417763"/>
            <a:ext cx="9920288" cy="320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vi-V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2. Từ ngữ nào nói đúng hình ảnh con mối trong bài?</a:t>
            </a:r>
            <a:endParaRPr lang="en-US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vi-V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A.Béo tròn và có ích</a:t>
            </a: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vi-V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B. Gầy gò và chăm chỉ</a:t>
            </a: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vi-V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C. Béo tròn và lười biếng</a:t>
            </a: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vi-V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D. Gầy và ham chơi</a:t>
            </a: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F706EC8-C408-4502-8BAC-CFF43FB7C3FA}"/>
              </a:ext>
            </a:extLst>
          </p:cNvPr>
          <p:cNvSpPr/>
          <p:nvPr/>
        </p:nvSpPr>
        <p:spPr>
          <a:xfrm>
            <a:off x="1196975" y="3917950"/>
            <a:ext cx="577850" cy="5476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>
            <a:extLst>
              <a:ext uri="{FF2B5EF4-FFF2-40B4-BE49-F238E27FC236}">
                <a16:creationId xmlns:a16="http://schemas.microsoft.com/office/drawing/2014/main" id="{11A6933B-D309-6DDE-D658-3F419D0EF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1038225"/>
            <a:ext cx="574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TRẢI NGHIỆM CÙNG VĂN BẢN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395EAF4-72EA-46AC-9F31-27D2A15E2A02}"/>
              </a:ext>
            </a:extLst>
          </p:cNvPr>
          <p:cNvCxnSpPr>
            <a:cxnSpLocks/>
          </p:cNvCxnSpPr>
          <p:nvPr/>
        </p:nvCxnSpPr>
        <p:spPr>
          <a:xfrm>
            <a:off x="6096000" y="1150938"/>
            <a:ext cx="0" cy="5437187"/>
          </a:xfrm>
          <a:prstGeom prst="line">
            <a:avLst/>
          </a:prstGeom>
          <a:ln w="3492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652" name="TextBox 13">
            <a:extLst>
              <a:ext uri="{FF2B5EF4-FFF2-40B4-BE49-F238E27FC236}">
                <a16:creationId xmlns:a16="http://schemas.microsoft.com/office/drawing/2014/main" id="{CBAF7DB4-E390-64FC-1FDD-1CED216A1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1470025"/>
            <a:ext cx="5495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SUY NGẪM VÀ PHẢN HỒI</a:t>
            </a:r>
          </a:p>
        </p:txBody>
      </p:sp>
      <p:grpSp>
        <p:nvGrpSpPr>
          <p:cNvPr id="27653" name="Group 18">
            <a:extLst>
              <a:ext uri="{FF2B5EF4-FFF2-40B4-BE49-F238E27FC236}">
                <a16:creationId xmlns:a16="http://schemas.microsoft.com/office/drawing/2014/main" id="{B3069F37-B976-1EEF-A0D3-5B541C8618FE}"/>
              </a:ext>
            </a:extLst>
          </p:cNvPr>
          <p:cNvGrpSpPr>
            <a:grpSpLocks/>
          </p:cNvGrpSpPr>
          <p:nvPr/>
        </p:nvGrpSpPr>
        <p:grpSpPr bwMode="auto">
          <a:xfrm>
            <a:off x="3194050" y="-23813"/>
            <a:ext cx="6081713" cy="708026"/>
            <a:chOff x="3194343" y="-23650"/>
            <a:chExt cx="6082191" cy="707886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0283F290-F8FA-42B6-9D5F-C81080505893}"/>
                </a:ext>
              </a:extLst>
            </p:cNvPr>
            <p:cNvSpPr/>
            <p:nvPr/>
          </p:nvSpPr>
          <p:spPr>
            <a:xfrm>
              <a:off x="3619826" y="-3016"/>
              <a:ext cx="5656708" cy="677729"/>
            </a:xfrm>
            <a:prstGeom prst="roundRect">
              <a:avLst/>
            </a:prstGeom>
            <a:solidFill>
              <a:srgbClr val="DF7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7668" name="TextBox 21">
              <a:extLst>
                <a:ext uri="{FF2B5EF4-FFF2-40B4-BE49-F238E27FC236}">
                  <a16:creationId xmlns:a16="http://schemas.microsoft.com/office/drawing/2014/main" id="{52AA608E-2BF9-3B0A-EF73-413F191081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4343" y="-23650"/>
              <a:ext cx="595594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</a:t>
              </a:r>
              <a:r>
                <a:rPr lang="en-US" altLang="en-US" sz="2000" b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 ĐÀN ÔNG CÔ ĐỘC GIỮA RỪNG</a:t>
              </a:r>
              <a:endParaRPr lang="en-US" altLang="en-US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en-US" altLang="en-US" b="1" i="1">
                  <a:solidFill>
                    <a:srgbClr val="002060"/>
                  </a:solidFill>
                  <a:latin typeface="#9Slide05 Claudia"/>
                  <a:cs typeface="Times New Roman" panose="02020603050405020304" pitchFamily="18" charset="0"/>
                </a:rPr>
                <a:t>                                                                                           </a:t>
              </a:r>
              <a:r>
                <a:rPr lang="en-US" altLang="en-US" b="1" i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altLang="en-US" sz="2000" b="1" i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Đoàn Giỏi-</a:t>
              </a:r>
              <a:endParaRPr lang="en-US" altLang="en-US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654" name="TextBox 12">
            <a:extLst>
              <a:ext uri="{FF2B5EF4-FFF2-40B4-BE49-F238E27FC236}">
                <a16:creationId xmlns:a16="http://schemas.microsoft.com/office/drawing/2014/main" id="{C68AC61E-9358-67A4-68E7-92AF70CF5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1931988"/>
            <a:ext cx="5495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TỔNG KẾT</a:t>
            </a:r>
          </a:p>
        </p:txBody>
      </p:sp>
      <p:sp>
        <p:nvSpPr>
          <p:cNvPr id="27655" name="TextBox 15">
            <a:extLst>
              <a:ext uri="{FF2B5EF4-FFF2-40B4-BE49-F238E27FC236}">
                <a16:creationId xmlns:a16="http://schemas.microsoft.com/office/drawing/2014/main" id="{EBF8B95A-05E5-0CD4-9B29-4051F7693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2393950"/>
            <a:ext cx="5495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LUYỆN TẬP</a:t>
            </a:r>
          </a:p>
        </p:txBody>
      </p:sp>
      <p:pic>
        <p:nvPicPr>
          <p:cNvPr id="27656" name="Content Placeholder 6">
            <a:extLst>
              <a:ext uri="{FF2B5EF4-FFF2-40B4-BE49-F238E27FC236}">
                <a16:creationId xmlns:a16="http://schemas.microsoft.com/office/drawing/2014/main" id="{5F4EBF0E-C9B1-8FDC-1D61-9921ABF57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3506850-9E73-42D6-984F-AAE4BA548EBF}"/>
              </a:ext>
            </a:extLst>
          </p:cNvPr>
          <p:cNvSpPr txBox="1"/>
          <p:nvPr/>
        </p:nvSpPr>
        <p:spPr>
          <a:xfrm>
            <a:off x="2619375" y="631825"/>
            <a:ext cx="6807200" cy="584200"/>
          </a:xfrm>
          <a:prstGeom prst="rect">
            <a:avLst/>
          </a:prstGeom>
          <a:solidFill>
            <a:schemeClr val="accent1">
              <a:tint val="20000"/>
            </a:schemeClr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x-none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658" name="Group 14">
            <a:extLst>
              <a:ext uri="{FF2B5EF4-FFF2-40B4-BE49-F238E27FC236}">
                <a16:creationId xmlns:a16="http://schemas.microsoft.com/office/drawing/2014/main" id="{AC6631CF-433A-535A-0B9E-3BFE757B8902}"/>
              </a:ext>
            </a:extLst>
          </p:cNvPr>
          <p:cNvGrpSpPr>
            <a:grpSpLocks/>
          </p:cNvGrpSpPr>
          <p:nvPr/>
        </p:nvGrpSpPr>
        <p:grpSpPr bwMode="auto">
          <a:xfrm>
            <a:off x="47625" y="5861050"/>
            <a:ext cx="12231688" cy="1046163"/>
            <a:chOff x="47343" y="5861302"/>
            <a:chExt cx="12232515" cy="1046420"/>
          </a:xfrm>
        </p:grpSpPr>
        <p:pic>
          <p:nvPicPr>
            <p:cNvPr id="27661" name="Picture 16">
              <a:extLst>
                <a:ext uri="{FF2B5EF4-FFF2-40B4-BE49-F238E27FC236}">
                  <a16:creationId xmlns:a16="http://schemas.microsoft.com/office/drawing/2014/main" id="{E684C23D-0497-3242-6DB3-054F5D38E8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43" y="5861302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2" name="Picture 17">
              <a:extLst>
                <a:ext uri="{FF2B5EF4-FFF2-40B4-BE49-F238E27FC236}">
                  <a16:creationId xmlns:a16="http://schemas.microsoft.com/office/drawing/2014/main" id="{A5D54D7A-C475-4305-C214-70622B901F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0413" y="5902130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3" name="Picture 19">
              <a:extLst>
                <a:ext uri="{FF2B5EF4-FFF2-40B4-BE49-F238E27FC236}">
                  <a16:creationId xmlns:a16="http://schemas.microsoft.com/office/drawing/2014/main" id="{D8E57032-2C73-534C-AB66-E2AEDF3B68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2602" y="5868551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4" name="Picture 22">
              <a:extLst>
                <a:ext uri="{FF2B5EF4-FFF2-40B4-BE49-F238E27FC236}">
                  <a16:creationId xmlns:a16="http://schemas.microsoft.com/office/drawing/2014/main" id="{8B966C02-5E12-77BE-D2A7-53D2CA63C3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2345" y="5906108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5" name="Picture 23">
              <a:extLst>
                <a:ext uri="{FF2B5EF4-FFF2-40B4-BE49-F238E27FC236}">
                  <a16:creationId xmlns:a16="http://schemas.microsoft.com/office/drawing/2014/main" id="{05E42DEE-EB9E-1A9D-9870-E641A3B86B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4314" y="5903587"/>
              <a:ext cx="2297967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6" name="Picture 24">
              <a:extLst>
                <a:ext uri="{FF2B5EF4-FFF2-40B4-BE49-F238E27FC236}">
                  <a16:creationId xmlns:a16="http://schemas.microsoft.com/office/drawing/2014/main" id="{EDD2CC8C-C7BC-BACA-7D82-21750D7783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430"/>
            <a:stretch>
              <a:fillRect/>
            </a:stretch>
          </p:blipFill>
          <p:spPr bwMode="auto">
            <a:xfrm>
              <a:off x="11462487" y="5911024"/>
              <a:ext cx="817371" cy="99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A21D4FF-543E-ACD4-A549-98000515C8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975" y="2417763"/>
            <a:ext cx="9920288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vi-V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3. Quan niệm sống của kiến trong bài thơ là</a:t>
            </a:r>
            <a:endParaRPr lang="en-US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vi-V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A. Không cần khó nhọc vẫn có cái ăn</a:t>
            </a:r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vi-VN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B. Có làm thì mới có ăn, vì cộng đồng chung.</a:t>
            </a: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C. Vừa làm vừa rong chơi thì mới vui.</a:t>
            </a:r>
          </a:p>
          <a:p>
            <a:pPr eaLnBrk="1" hangingPunct="1"/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D. Cần vun vén cuộc sống của riêng mình.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F706EC8-C408-4502-8BAC-CFF43FB7C3FA}"/>
              </a:ext>
            </a:extLst>
          </p:cNvPr>
          <p:cNvSpPr/>
          <p:nvPr/>
        </p:nvSpPr>
        <p:spPr>
          <a:xfrm>
            <a:off x="1108075" y="3429000"/>
            <a:ext cx="579438" cy="5476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>
            <a:extLst>
              <a:ext uri="{FF2B5EF4-FFF2-40B4-BE49-F238E27FC236}">
                <a16:creationId xmlns:a16="http://schemas.microsoft.com/office/drawing/2014/main" id="{AAB08B57-DF5F-0078-871F-C82AB67323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425" y="769938"/>
            <a:ext cx="5049838" cy="543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Google Shape;125;p5">
            <a:extLst>
              <a:ext uri="{FF2B5EF4-FFF2-40B4-BE49-F238E27FC236}">
                <a16:creationId xmlns:a16="http://schemas.microsoft.com/office/drawing/2014/main" id="{331C4AB8-B8BE-731B-220E-741B18768B5E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425450"/>
            <a:ext cx="5207000" cy="594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5">
            <a:extLst>
              <a:ext uri="{FF2B5EF4-FFF2-40B4-BE49-F238E27FC236}">
                <a16:creationId xmlns:a16="http://schemas.microsoft.com/office/drawing/2014/main" id="{7CEB173D-C4D8-93D1-CE9E-F0497B42A603}"/>
              </a:ext>
            </a:extLst>
          </p:cNvPr>
          <p:cNvSpPr txBox="1"/>
          <p:nvPr/>
        </p:nvSpPr>
        <p:spPr>
          <a:xfrm>
            <a:off x="6834188" y="3589338"/>
            <a:ext cx="436245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华康海报体W12" panose="040B0C09000000000000" pitchFamily="81" charset="-122"/>
                <a:cs typeface="Arial" pitchFamily="34" charset="0"/>
              </a:rPr>
              <a:t>IV.</a:t>
            </a:r>
            <a:r>
              <a:rPr lang="vi-VN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华康海报体W12" panose="040B0C09000000000000" pitchFamily="81" charset="-122"/>
                <a:cs typeface="Arial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华康海报体W12" panose="040B0C09000000000000" pitchFamily="81" charset="-122"/>
                <a:cs typeface="Arial" pitchFamily="34" charset="0"/>
              </a:rPr>
              <a:t>Vận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华康海报体W12" panose="040B0C09000000000000" pitchFamily="81" charset="-122"/>
                <a:cs typeface="Arial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华康海报体W12" panose="040B0C09000000000000" pitchFamily="81" charset="-122"/>
                <a:cs typeface="Arial" pitchFamily="34" charset="0"/>
              </a:rPr>
              <a:t>dụng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华康海报体W12" panose="040B0C09000000000000" pitchFamily="81" charset="-122"/>
              <a:cs typeface="Arial" pitchFamily="34" charset="0"/>
            </a:endParaRPr>
          </a:p>
        </p:txBody>
      </p:sp>
      <p:grpSp>
        <p:nvGrpSpPr>
          <p:cNvPr id="28677" name="Group 2">
            <a:extLst>
              <a:ext uri="{FF2B5EF4-FFF2-40B4-BE49-F238E27FC236}">
                <a16:creationId xmlns:a16="http://schemas.microsoft.com/office/drawing/2014/main" id="{E8C281F4-7F2E-9CF2-5899-430A14CACA5B}"/>
              </a:ext>
            </a:extLst>
          </p:cNvPr>
          <p:cNvGrpSpPr>
            <a:grpSpLocks/>
          </p:cNvGrpSpPr>
          <p:nvPr/>
        </p:nvGrpSpPr>
        <p:grpSpPr bwMode="auto">
          <a:xfrm>
            <a:off x="839788" y="577850"/>
            <a:ext cx="5064125" cy="5605463"/>
            <a:chOff x="839417" y="578106"/>
            <a:chExt cx="5064981" cy="5604731"/>
          </a:xfrm>
        </p:grpSpPr>
        <p:pic>
          <p:nvPicPr>
            <p:cNvPr id="28680" name="Picture 7">
              <a:extLst>
                <a:ext uri="{FF2B5EF4-FFF2-40B4-BE49-F238E27FC236}">
                  <a16:creationId xmlns:a16="http://schemas.microsoft.com/office/drawing/2014/main" id="{EE36289E-C82F-FE70-6E1A-6B761C1C08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417" y="578106"/>
              <a:ext cx="5064981" cy="560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1" name="Picture 8">
              <a:extLst>
                <a:ext uri="{FF2B5EF4-FFF2-40B4-BE49-F238E27FC236}">
                  <a16:creationId xmlns:a16="http://schemas.microsoft.com/office/drawing/2014/main" id="{575A7A89-8421-CB8A-0CF2-4DABCE5FA9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9208" y="1288202"/>
              <a:ext cx="4558400" cy="4438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8678" name="Picture 12">
            <a:extLst>
              <a:ext uri="{FF2B5EF4-FFF2-40B4-BE49-F238E27FC236}">
                <a16:creationId xmlns:a16="http://schemas.microsoft.com/office/drawing/2014/main" id="{1C863FFD-52AE-274C-F960-98237D32B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6288" y="0"/>
            <a:ext cx="1255712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20B0BCD-486E-2E67-A58C-D542D7E4DA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375" y="1641475"/>
            <a:ext cx="3316288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en-US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Helvetica Neue"/>
                <a:cs typeface="Arial" pitchFamily="34" charset="0"/>
              </a:rPr>
              <a:t>CON MỐI VÀ CON KIẾN</a:t>
            </a:r>
            <a:endParaRPr lang="en-US" alt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Helvetica Neue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" dur="3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 Box 9">
            <a:extLst>
              <a:ext uri="{FF2B5EF4-FFF2-40B4-BE49-F238E27FC236}">
                <a16:creationId xmlns:a16="http://schemas.microsoft.com/office/drawing/2014/main" id="{44A93446-F6BF-4AAE-A352-B5D517BB6D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8850" y="414338"/>
            <a:ext cx="9345613" cy="5170487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6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Viết một đoạn văn ngắn từ 5-7 câu nêu suy nghĩ của em về bài học rút ra từ văn bản </a:t>
            </a:r>
            <a:r>
              <a:rPr lang="en-US" sz="6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sz="6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Con mối và con kiến</a:t>
            </a:r>
            <a:r>
              <a:rPr lang="en-US" sz="6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en-US" sz="66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3" name="Picture 10" descr="lotus1">
            <a:extLst>
              <a:ext uri="{FF2B5EF4-FFF2-40B4-BE49-F238E27FC236}">
                <a16:creationId xmlns:a16="http://schemas.microsoft.com/office/drawing/2014/main" id="{A5FD371F-D41C-C92B-7430-86A8E470A84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7725" y="5160963"/>
            <a:ext cx="259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10" descr="lotus1">
            <a:extLst>
              <a:ext uri="{FF2B5EF4-FFF2-40B4-BE49-F238E27FC236}">
                <a16:creationId xmlns:a16="http://schemas.microsoft.com/office/drawing/2014/main" id="{560A6FEB-2F46-3F5B-4739-144CEEB5068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8888" y="3371850"/>
            <a:ext cx="178752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10" descr="lotus1">
            <a:extLst>
              <a:ext uri="{FF2B5EF4-FFF2-40B4-BE49-F238E27FC236}">
                <a16:creationId xmlns:a16="http://schemas.microsoft.com/office/drawing/2014/main" id="{0E070B59-D569-C5FC-056F-744B2962F89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588" y="5451475"/>
            <a:ext cx="15906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10" descr="lotus1">
            <a:extLst>
              <a:ext uri="{FF2B5EF4-FFF2-40B4-BE49-F238E27FC236}">
                <a16:creationId xmlns:a16="http://schemas.microsoft.com/office/drawing/2014/main" id="{8055B996-03C9-7707-610F-59A97DAFDC6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5938" y="1692275"/>
            <a:ext cx="1516062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10" descr="lotus1">
            <a:extLst>
              <a:ext uri="{FF2B5EF4-FFF2-40B4-BE49-F238E27FC236}">
                <a16:creationId xmlns:a16="http://schemas.microsoft.com/office/drawing/2014/main" id="{7D053FA9-7325-191B-954C-8EB55C784A1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25" y="5451475"/>
            <a:ext cx="14605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10" descr="lotus1">
            <a:extLst>
              <a:ext uri="{FF2B5EF4-FFF2-40B4-BE49-F238E27FC236}">
                <a16:creationId xmlns:a16="http://schemas.microsoft.com/office/drawing/2014/main" id="{EF43C591-1AA8-676E-B6F2-26998B4E387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8838" y="5160963"/>
            <a:ext cx="259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Picture 10" descr="lotus1">
            <a:extLst>
              <a:ext uri="{FF2B5EF4-FFF2-40B4-BE49-F238E27FC236}">
                <a16:creationId xmlns:a16="http://schemas.microsoft.com/office/drawing/2014/main" id="{452A73BA-0780-0496-B2F5-FDEC30EC99A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0" y="3371850"/>
            <a:ext cx="178752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Picture 16" descr="lotus1">
            <a:extLst>
              <a:ext uri="{FF2B5EF4-FFF2-40B4-BE49-F238E27FC236}">
                <a16:creationId xmlns:a16="http://schemas.microsoft.com/office/drawing/2014/main" id="{C26C3BC8-4934-1979-3D47-6B7D94D433C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700" y="5451475"/>
            <a:ext cx="15906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Picture 10" descr="lotus1">
            <a:extLst>
              <a:ext uri="{FF2B5EF4-FFF2-40B4-BE49-F238E27FC236}">
                <a16:creationId xmlns:a16="http://schemas.microsoft.com/office/drawing/2014/main" id="{A5A576F8-C3F9-4327-2677-A0EF9BE0B6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738" y="5451475"/>
            <a:ext cx="14605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0" descr="lotus1">
            <a:extLst>
              <a:ext uri="{FF2B5EF4-FFF2-40B4-BE49-F238E27FC236}">
                <a16:creationId xmlns:a16="http://schemas.microsoft.com/office/drawing/2014/main" id="{02A59D66-E59F-FE8B-AE20-81C8B6BB18E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0" y="2376488"/>
            <a:ext cx="151765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10" descr="lotus1">
            <a:extLst>
              <a:ext uri="{FF2B5EF4-FFF2-40B4-BE49-F238E27FC236}">
                <a16:creationId xmlns:a16="http://schemas.microsoft.com/office/drawing/2014/main" id="{D62F5069-C998-0DEE-B408-7FC9D8E9145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725" y="5068888"/>
            <a:ext cx="259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10" descr="lotus1">
            <a:extLst>
              <a:ext uri="{FF2B5EF4-FFF2-40B4-BE49-F238E27FC236}">
                <a16:creationId xmlns:a16="http://schemas.microsoft.com/office/drawing/2014/main" id="{D95C1EAB-1096-0820-308B-C29462C8F38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413" y="3554413"/>
            <a:ext cx="1789112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4" descr="lotus1">
            <a:extLst>
              <a:ext uri="{FF2B5EF4-FFF2-40B4-BE49-F238E27FC236}">
                <a16:creationId xmlns:a16="http://schemas.microsoft.com/office/drawing/2014/main" id="{BF9D9876-E2C4-C00D-74C5-95613EDFB38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5253038"/>
            <a:ext cx="15906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10" descr="lotus1">
            <a:extLst>
              <a:ext uri="{FF2B5EF4-FFF2-40B4-BE49-F238E27FC236}">
                <a16:creationId xmlns:a16="http://schemas.microsoft.com/office/drawing/2014/main" id="{81759C3E-099A-BD46-4E30-7ADD9F676FC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25" y="4957763"/>
            <a:ext cx="146050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4">
            <a:extLst>
              <a:ext uri="{FF2B5EF4-FFF2-40B4-BE49-F238E27FC236}">
                <a16:creationId xmlns:a16="http://schemas.microsoft.com/office/drawing/2014/main" id="{41B8AF13-2D5D-EEDF-B965-8AB3D9215133}"/>
              </a:ext>
            </a:extLst>
          </p:cNvPr>
          <p:cNvSpPr txBox="1"/>
          <p:nvPr/>
        </p:nvSpPr>
        <p:spPr>
          <a:xfrm>
            <a:off x="758825" y="873125"/>
            <a:ext cx="9048750" cy="1447800"/>
          </a:xfrm>
          <a:prstGeom prst="rect">
            <a:avLst/>
          </a:prstGeom>
          <a:solidFill>
            <a:srgbClr val="DCF6E9"/>
          </a:solidFill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Tạm</a:t>
            </a:r>
            <a:r>
              <a:rPr lang="en-US" altLang="zh-CN" sz="8800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8800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biệt</a:t>
            </a:r>
            <a:r>
              <a:rPr lang="en-US" altLang="zh-CN" sz="8800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8800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các</a:t>
            </a:r>
            <a:r>
              <a:rPr lang="en-US" altLang="zh-CN" sz="8800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8800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em</a:t>
            </a:r>
            <a:r>
              <a:rPr lang="en-US" altLang="zh-CN" sz="8800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!!!</a:t>
            </a:r>
            <a:endParaRPr lang="zh-CN" altLang="en-US" sz="8800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8" name="Key Sounds Label - 馬鹿ふたり">
            <a:hlinkClick r:id="" action="ppaction://media"/>
            <a:extLst>
              <a:ext uri="{FF2B5EF4-FFF2-40B4-BE49-F238E27FC236}">
                <a16:creationId xmlns:a16="http://schemas.microsoft.com/office/drawing/2014/main" id="{7C2F8EBC-E44B-AB55-752B-24D132929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175" y="1889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8">
            <a:extLst>
              <a:ext uri="{FF2B5EF4-FFF2-40B4-BE49-F238E27FC236}">
                <a16:creationId xmlns:a16="http://schemas.microsoft.com/office/drawing/2014/main" id="{2E88D8B4-A879-85FD-2F6B-F951CF051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2547938"/>
            <a:ext cx="2755900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22858PICdbgea5Gz679dY_PIC2018.png">
            <a:extLst>
              <a:ext uri="{FF2B5EF4-FFF2-40B4-BE49-F238E27FC236}">
                <a16:creationId xmlns:a16="http://schemas.microsoft.com/office/drawing/2014/main" id="{84B3947B-0AD5-1889-904A-BC0360186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613" y="496888"/>
            <a:ext cx="4919662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hatmau_sr\Downloads\ẢNH CỦA bình\ếch NGỒI ĐÁY GIẾNG.png">
            <a:extLst>
              <a:ext uri="{FF2B5EF4-FFF2-40B4-BE49-F238E27FC236}">
                <a16:creationId xmlns:a16="http://schemas.microsoft.com/office/drawing/2014/main" id="{794DD75D-120D-AE26-07E7-5DFA57784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688975"/>
            <a:ext cx="5819775" cy="482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6">
            <a:extLst>
              <a:ext uri="{FF2B5EF4-FFF2-40B4-BE49-F238E27FC236}">
                <a16:creationId xmlns:a16="http://schemas.microsoft.com/office/drawing/2014/main" id="{0F3BC9D9-F360-201D-5B86-8A72DFC145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" y="5635625"/>
            <a:ext cx="5588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ẾCH NGỒI ĐÁY GIẾNG</a:t>
            </a:r>
          </a:p>
        </p:txBody>
      </p:sp>
      <p:pic>
        <p:nvPicPr>
          <p:cNvPr id="4" name="Picture 2" descr="C:\Users\Khatmau_sr\Downloads\ẢNH CỦA bình\ĐẼO CÀY GIỮA ĐƯỜNG 7.png">
            <a:extLst>
              <a:ext uri="{FF2B5EF4-FFF2-40B4-BE49-F238E27FC236}">
                <a16:creationId xmlns:a16="http://schemas.microsoft.com/office/drawing/2014/main" id="{085B4945-E70B-F4BC-32AA-94F676876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0" y="576263"/>
            <a:ext cx="5132388" cy="504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Freeform 3">
            <a:extLst>
              <a:ext uri="{FF2B5EF4-FFF2-40B4-BE49-F238E27FC236}">
                <a16:creationId xmlns:a16="http://schemas.microsoft.com/office/drawing/2014/main" id="{D941B64E-96FC-EC75-AE17-F6B1CCA3C02D}"/>
              </a:ext>
            </a:extLst>
          </p:cNvPr>
          <p:cNvSpPr>
            <a:spLocks/>
          </p:cNvSpPr>
          <p:nvPr/>
        </p:nvSpPr>
        <p:spPr bwMode="gray">
          <a:xfrm>
            <a:off x="3079750" y="-23813"/>
            <a:ext cx="3249613" cy="1585913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90980"/>
                  <a:invGamma/>
                  <a:alpha val="32001"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1140" name="AutoShape 4">
            <a:extLst>
              <a:ext uri="{FF2B5EF4-FFF2-40B4-BE49-F238E27FC236}">
                <a16:creationId xmlns:a16="http://schemas.microsoft.com/office/drawing/2014/main" id="{EBB909D6-994D-9F41-E6D5-5374F9F2F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7763" y="417513"/>
            <a:ext cx="5810250" cy="5137150"/>
          </a:xfrm>
          <a:prstGeom prst="roundRect">
            <a:avLst>
              <a:gd name="adj" fmla="val 4690"/>
            </a:avLst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91151" name="Group 15">
            <a:extLst>
              <a:ext uri="{FF2B5EF4-FFF2-40B4-BE49-F238E27FC236}">
                <a16:creationId xmlns:a16="http://schemas.microsoft.com/office/drawing/2014/main" id="{8952FB70-7222-84EA-3991-38DFD7D92D51}"/>
              </a:ext>
            </a:extLst>
          </p:cNvPr>
          <p:cNvGrpSpPr>
            <a:grpSpLocks/>
          </p:cNvGrpSpPr>
          <p:nvPr/>
        </p:nvGrpSpPr>
        <p:grpSpPr bwMode="auto">
          <a:xfrm>
            <a:off x="56832" y="418305"/>
            <a:ext cx="4937759" cy="5043514"/>
            <a:chOff x="569" y="1429"/>
            <a:chExt cx="1460" cy="2268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91152" name="AutoShape 16">
              <a:extLst>
                <a:ext uri="{FF2B5EF4-FFF2-40B4-BE49-F238E27FC236}">
                  <a16:creationId xmlns:a16="http://schemas.microsoft.com/office/drawing/2014/main" id="{B820FAD2-7D12-6DED-2DA5-7722DAC5B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" y="1709"/>
              <a:ext cx="1460" cy="1988"/>
            </a:xfrm>
            <a:prstGeom prst="roundRect">
              <a:avLst>
                <a:gd name="adj" fmla="val 4690"/>
              </a:avLst>
            </a:prstGeom>
            <a:grpFill/>
            <a:ln w="5715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1153" name="AutoShape 17">
              <a:extLst>
                <a:ext uri="{FF2B5EF4-FFF2-40B4-BE49-F238E27FC236}">
                  <a16:creationId xmlns:a16="http://schemas.microsoft.com/office/drawing/2014/main" id="{1C4C07DE-8577-D278-72D7-99A2A975D43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7" y="1429"/>
              <a:ext cx="1174" cy="39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1156" name="Text Box 20">
              <a:extLst>
                <a:ext uri="{FF2B5EF4-FFF2-40B4-BE49-F238E27FC236}">
                  <a16:creationId xmlns:a16="http://schemas.microsoft.com/office/drawing/2014/main" id="{D81AE372-FD8C-D8E5-7C25-BF4E1437248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006" y="1512"/>
              <a:ext cx="518" cy="2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HỎI</a:t>
              </a:r>
            </a:p>
          </p:txBody>
        </p:sp>
      </p:grpSp>
      <p:sp>
        <p:nvSpPr>
          <p:cNvPr id="19" name="Text Box 21">
            <a:extLst>
              <a:ext uri="{FF2B5EF4-FFF2-40B4-BE49-F238E27FC236}">
                <a16:creationId xmlns:a16="http://schemas.microsoft.com/office/drawing/2014/main" id="{984F2733-6317-1B9D-9B05-6D4F5CBB5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957388"/>
            <a:ext cx="4678363" cy="2678112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Quan sát hình ảnh về loài kiến và loài mối</a:t>
            </a:r>
            <a:r>
              <a:rPr lang="vi-V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kết hợp với hiểu biết của em </a:t>
            </a:r>
            <a:r>
              <a:rPr lang="en-US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hãy nêu cảm nhận ban đầu của em về</a:t>
            </a:r>
            <a:r>
              <a:rPr lang="vi-V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đặc tính của hai loài vật này?</a:t>
            </a:r>
            <a:endParaRPr 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en-US" altLang="en-US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1F13FD-2D51-BFFE-5160-FF5B46530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25" y="717550"/>
            <a:ext cx="5573713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AA450C-460B-F5F0-8701-BA80BF6B7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313" y="684213"/>
            <a:ext cx="5610225" cy="46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6026B74-1685-93EF-E999-E4E01D157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313" y="531813"/>
            <a:ext cx="5610225" cy="480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67F6F8-58EF-9619-1DAE-DF0903D9C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63" y="531813"/>
            <a:ext cx="5627687" cy="480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CCE7A8-C297-74B7-5E24-FBCE8A79F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75" y="603250"/>
            <a:ext cx="5591175" cy="476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C7F927-9333-33BB-771E-E3A04EA3D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63" y="531813"/>
            <a:ext cx="5575300" cy="480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03D601A-9CE9-FA98-7263-D1F472549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52986"/>
            <a:ext cx="5611812" cy="480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91C440C-8DE9-8F91-5F77-CF202ADDA72D}"/>
              </a:ext>
            </a:extLst>
          </p:cNvPr>
          <p:cNvSpPr/>
          <p:nvPr/>
        </p:nvSpPr>
        <p:spPr>
          <a:xfrm>
            <a:off x="4054768" y="8463"/>
            <a:ext cx="4267200" cy="825635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1612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6">
              <a:solidFill>
                <a:prstClr val="white"/>
              </a:solidFill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C11BBE21-F7C4-B3B6-C1E3-6E141A0370BD}"/>
              </a:ext>
            </a:extLst>
          </p:cNvPr>
          <p:cNvSpPr/>
          <p:nvPr/>
        </p:nvSpPr>
        <p:spPr>
          <a:xfrm>
            <a:off x="4334912" y="62777"/>
            <a:ext cx="3733800" cy="77296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1612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6">
              <a:solidFill>
                <a:prstClr val="white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F07D5AA-9DD1-97BE-9A3D-B9BBE4243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5475" y="115888"/>
            <a:ext cx="3505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15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15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15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15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15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609417" indent="-609417" defTabSz="914126" eaLnBrk="1" hangingPunct="1">
              <a:spcBef>
                <a:spcPct val="20000"/>
              </a:spcBef>
              <a:defRPr/>
            </a:pPr>
            <a:r>
              <a:rPr lang="en-US" sz="2399" b="1" ker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KIẾN VÀ MỐI</a:t>
            </a:r>
            <a:endParaRPr lang="en-US" sz="2800" b="1" kern="0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32A4450-482C-FF90-904B-521F1FA611AF}"/>
              </a:ext>
            </a:extLst>
          </p:cNvPr>
          <p:cNvCxnSpPr/>
          <p:nvPr/>
        </p:nvCxnSpPr>
        <p:spPr>
          <a:xfrm>
            <a:off x="6061075" y="833438"/>
            <a:ext cx="0" cy="2174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8A8222A-C855-978F-93B7-8ECDA439EEB5}"/>
              </a:ext>
            </a:extLst>
          </p:cNvPr>
          <p:cNvCxnSpPr/>
          <p:nvPr/>
        </p:nvCxnSpPr>
        <p:spPr>
          <a:xfrm>
            <a:off x="2832100" y="969963"/>
            <a:ext cx="6159500" cy="158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DA37BF1-768C-6FE5-53FF-762B366E3A36}"/>
              </a:ext>
            </a:extLst>
          </p:cNvPr>
          <p:cNvCxnSpPr/>
          <p:nvPr/>
        </p:nvCxnSpPr>
        <p:spPr>
          <a:xfrm>
            <a:off x="2832100" y="989013"/>
            <a:ext cx="0" cy="2952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BB782F9-5B73-8726-A99F-9F7F40654A70}"/>
              </a:ext>
            </a:extLst>
          </p:cNvPr>
          <p:cNvCxnSpPr/>
          <p:nvPr/>
        </p:nvCxnSpPr>
        <p:spPr>
          <a:xfrm>
            <a:off x="8991600" y="1050925"/>
            <a:ext cx="0" cy="2952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68E008A5-69D9-B052-071A-DA9966D11BE9}"/>
              </a:ext>
            </a:extLst>
          </p:cNvPr>
          <p:cNvSpPr/>
          <p:nvPr/>
        </p:nvSpPr>
        <p:spPr>
          <a:xfrm>
            <a:off x="1413903" y="1218756"/>
            <a:ext cx="3505200" cy="819026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1612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6">
              <a:solidFill>
                <a:prstClr val="white"/>
              </a:solidFill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332917ED-64E9-F8E0-5CBE-AB3FF9C88311}"/>
              </a:ext>
            </a:extLst>
          </p:cNvPr>
          <p:cNvSpPr/>
          <p:nvPr/>
        </p:nvSpPr>
        <p:spPr>
          <a:xfrm>
            <a:off x="1765719" y="1399156"/>
            <a:ext cx="3077215" cy="65493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1612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6">
              <a:solidFill>
                <a:prstClr val="white"/>
              </a:solidFill>
            </a:endParaRP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031299F5-7919-6681-CF84-1AEC4BEB5608}"/>
              </a:ext>
            </a:extLst>
          </p:cNvPr>
          <p:cNvSpPr/>
          <p:nvPr/>
        </p:nvSpPr>
        <p:spPr>
          <a:xfrm>
            <a:off x="7634055" y="1304003"/>
            <a:ext cx="3033945" cy="875976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107950" dist="12700" dir="5400000" algn="ctr">
              <a:srgbClr val="000000"/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1612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6">
              <a:solidFill>
                <a:prstClr val="white"/>
              </a:solidFill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BEF8654B-47E5-2216-BBAD-1DBE57D73860}"/>
              </a:ext>
            </a:extLst>
          </p:cNvPr>
          <p:cNvSpPr/>
          <p:nvPr/>
        </p:nvSpPr>
        <p:spPr>
          <a:xfrm>
            <a:off x="7886070" y="1475061"/>
            <a:ext cx="2667000" cy="65874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1612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6">
              <a:solidFill>
                <a:prstClr val="white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DA4C6C5-1BAF-6F9A-2043-E6E78AE3D5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7013" y="1368425"/>
            <a:ext cx="3252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399" b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KIẾN</a:t>
            </a:r>
            <a:endParaRPr lang="vi-VN" altLang="en-US" sz="2399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68D7F40-EC07-2063-519B-FF6B16F3E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0675" y="1500188"/>
            <a:ext cx="2727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defTabSz="815975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defTabSz="815975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399" b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endParaRPr lang="vi-VN" altLang="en-US" sz="2399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val 2">
            <a:extLst>
              <a:ext uri="{FF2B5EF4-FFF2-40B4-BE49-F238E27FC236}">
                <a16:creationId xmlns:a16="http://schemas.microsoft.com/office/drawing/2014/main" id="{2BF0382E-B7D9-9755-AC00-9843637F3D6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23875" y="1606550"/>
            <a:ext cx="4716463" cy="576421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en-US" sz="1799" b="1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" name="Horizontal Scroll 53">
            <a:extLst>
              <a:ext uri="{FF2B5EF4-FFF2-40B4-BE49-F238E27FC236}">
                <a16:creationId xmlns:a16="http://schemas.microsoft.com/office/drawing/2014/main" id="{92D6C2A6-7757-B49A-AAE0-68FAD001FC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5525" y="1639888"/>
            <a:ext cx="5972175" cy="5240337"/>
          </a:xfrm>
          <a:prstGeom prst="horizontalScroll">
            <a:avLst>
              <a:gd name="adj" fmla="val 12500"/>
            </a:avLst>
          </a:pr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rgbClr val="41719C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endParaRPr lang="en-US" altLang="en-US" sz="2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43DF5DC-219B-9860-EA15-15D0AF7F1877}"/>
              </a:ext>
            </a:extLst>
          </p:cNvPr>
          <p:cNvSpPr txBox="1"/>
          <p:nvPr/>
        </p:nvSpPr>
        <p:spPr>
          <a:xfrm>
            <a:off x="114300" y="2471738"/>
            <a:ext cx="5381625" cy="41544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bầy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à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siêng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phi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08A34C3-EA14-73F0-DD03-9786C1263288}"/>
              </a:ext>
            </a:extLst>
          </p:cNvPr>
          <p:cNvSpPr txBox="1"/>
          <p:nvPr/>
        </p:nvSpPr>
        <p:spPr>
          <a:xfrm>
            <a:off x="6373813" y="2281238"/>
            <a:ext cx="5703887" cy="4524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hủy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luồn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đắp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02A35B-91EE-E38B-FCCF-B461D3569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0438" y="131763"/>
            <a:ext cx="2303462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D7B0E95-F442-131B-24E3-6A1D13DC1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-4763"/>
            <a:ext cx="2633663" cy="198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9" grpId="0"/>
      <p:bldP spid="52" grpId="0"/>
      <p:bldP spid="15" grpId="0" animBg="1"/>
      <p:bldP spid="54" grpId="0" animBg="1"/>
      <p:bldP spid="59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5A01DFE1-9FE2-6488-2FA1-86D00307AC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12038" r="70209" b="60370"/>
          <a:stretch>
            <a:fillRect/>
          </a:stretch>
        </p:blipFill>
        <p:spPr bwMode="auto">
          <a:xfrm>
            <a:off x="8905875" y="-60325"/>
            <a:ext cx="245745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EDEE509-DD02-F0E1-B1E5-90B64C016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12038" r="70209" b="60370"/>
          <a:stretch>
            <a:fillRect/>
          </a:stretch>
        </p:blipFill>
        <p:spPr bwMode="auto">
          <a:xfrm>
            <a:off x="1704975" y="52388"/>
            <a:ext cx="2455863" cy="18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68556CA-7F3F-306B-B67C-D6A686D116F4}"/>
              </a:ext>
            </a:extLst>
          </p:cNvPr>
          <p:cNvSpPr txBox="1"/>
          <p:nvPr/>
        </p:nvSpPr>
        <p:spPr>
          <a:xfrm>
            <a:off x="136102" y="1153803"/>
            <a:ext cx="12263478" cy="1615300"/>
          </a:xfrm>
          <a:prstGeom prst="rect">
            <a:avLst/>
          </a:prstGeom>
          <a:noFill/>
        </p:spPr>
        <p:txBody>
          <a:bodyPr lIns="121843" tIns="60921" rIns="121843" bIns="60921">
            <a:spAutoFit/>
          </a:bodyPr>
          <a:lstStyle/>
          <a:p>
            <a:pPr algn="ctr" defTabSz="121829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altLang="zh-CN" sz="5298" b="1" dirty="0">
                <a:ln w="31550" cmpd="sng">
                  <a:gradFill>
                    <a:gsLst>
                      <a:gs pos="64000">
                        <a:srgbClr val="9BBB59">
                          <a:lumMod val="50000"/>
                        </a:srgbClr>
                      </a:gs>
                      <a:gs pos="0">
                        <a:srgbClr val="9BBB59">
                          <a:lumMod val="75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ea typeface="华文琥珀" pitchFamily="2" charset="-122"/>
                <a:cs typeface="Times New Roman" pitchFamily="18" charset="0"/>
              </a:rPr>
              <a:t> </a:t>
            </a:r>
            <a:r>
              <a:rPr lang="en-US" altLang="zh-CN" sz="5298" b="1" dirty="0">
                <a:ln w="31550" cmpd="sng">
                  <a:gradFill>
                    <a:gsLst>
                      <a:gs pos="64000">
                        <a:srgbClr val="9BBB59">
                          <a:lumMod val="50000"/>
                        </a:srgbClr>
                      </a:gs>
                      <a:gs pos="0">
                        <a:srgbClr val="9BBB59">
                          <a:lumMod val="75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ea typeface="华文琥珀" pitchFamily="2" charset="-122"/>
                <a:cs typeface="Times New Roman" pitchFamily="18" charset="0"/>
              </a:rPr>
              <a:t>VĂN BẢN 3:</a:t>
            </a:r>
          </a:p>
          <a:p>
            <a:pPr algn="ctr" defTabSz="121829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99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 MỐI VÀ CON KIẾN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376B836E-C291-B02A-556F-CC83237003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934">
            <a:off x="8415338" y="825500"/>
            <a:ext cx="809625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53CBE32-A909-85F1-7DA8-7BFCC14933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75" y="0"/>
            <a:ext cx="860425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" descr="Sắc tím lục bình">
            <a:extLst>
              <a:ext uri="{FF2B5EF4-FFF2-40B4-BE49-F238E27FC236}">
                <a16:creationId xmlns:a16="http://schemas.microsoft.com/office/drawing/2014/main" id="{54A3D635-63D6-CD5A-8D9D-0EAFD4AC625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7163" y="-142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6" tIns="45708" rIns="91416" bIns="4570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799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1" name="Picture 10" descr="Tìm hiểu loài mối thông tin">
            <a:extLst>
              <a:ext uri="{FF2B5EF4-FFF2-40B4-BE49-F238E27FC236}">
                <a16:creationId xmlns:a16="http://schemas.microsoft.com/office/drawing/2014/main" id="{A507B169-8054-9E60-AAA7-36B7003E9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5" y="3157538"/>
            <a:ext cx="413385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http://1.bp.blogspot.com/-ubu6CJC2IaA/U8iJdfYtBsI/AAAAAAAAAUo/Ka_Q2cwThCg/s000/hinh-anh-doc-nhung-hinh-anh-doc-dao-ve-loai-kien-10.jpg">
            <a:extLst>
              <a:ext uri="{FF2B5EF4-FFF2-40B4-BE49-F238E27FC236}">
                <a16:creationId xmlns:a16="http://schemas.microsoft.com/office/drawing/2014/main" id="{0D53FA57-0012-DAA0-E146-034319AAB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963" y="3157538"/>
            <a:ext cx="5040312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624087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63185-8252-3303-256F-51D89EE8E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0562" y="491249"/>
            <a:ext cx="6350876" cy="675399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MỐI VÀ CON KIẾN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“NAM HƯƠNG”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65EDF-4871-DBDE-7391-1D97CE774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579" y="1592919"/>
            <a:ext cx="6035566" cy="4773832"/>
          </a:xfrm>
        </p:spPr>
        <p:txBody>
          <a:bodyPr/>
          <a:lstStyle/>
          <a:p>
            <a:pPr marL="457200" lvl="1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346075"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mồi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346075"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346075"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457200" lvl="1" indent="-346075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346075"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gầy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kia</a:t>
            </a:r>
          </a:p>
          <a:p>
            <a:pPr marL="457200" lvl="1" indent="-346075"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nhọc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346075"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ồ ề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346075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346075"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?’’</a:t>
            </a:r>
          </a:p>
          <a:p>
            <a:pPr marL="457200" lvl="1" indent="-346075">
              <a:buNone/>
            </a:pP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18FA6A9-7E27-CB1F-E55B-E1C5A321D515}"/>
              </a:ext>
            </a:extLst>
          </p:cNvPr>
          <p:cNvSpPr txBox="1">
            <a:spLocks/>
          </p:cNvSpPr>
          <p:nvPr/>
        </p:nvSpPr>
        <p:spPr bwMode="auto">
          <a:xfrm>
            <a:off x="6096000" y="1592919"/>
            <a:ext cx="6453352" cy="4773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eaLnBrk="1" hangingPunct="1">
              <a:buFont typeface="Arial" panose="020B0604020202020204" pitchFamily="34" charset="0"/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muôn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eaLnBrk="1" hangingPunct="1">
              <a:buFont typeface="Arial" panose="020B0604020202020204" pitchFamily="34" charset="0"/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Hễ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eaLnBrk="1" hangingPunct="1">
              <a:buFont typeface="Arial" panose="020B0604020202020204" pitchFamily="34" charset="0"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eaLnBrk="1" hangingPunct="1">
              <a:buFont typeface="Arial" panose="020B0604020202020204" pitchFamily="34" charset="0"/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gầy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gò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eaLnBrk="1" hangingPunct="1">
              <a:buFont typeface="Arial" panose="020B0604020202020204" pitchFamily="34" charset="0"/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eaLnBrk="1" hangingPunct="1">
              <a:buFont typeface="Arial" panose="020B0604020202020204" pitchFamily="34" charset="0"/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xơi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eaLnBrk="1" hangingPunct="1">
              <a:buFont typeface="Arial" panose="020B0604020202020204" pitchFamily="34" charset="0"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rỗng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eaLnBrk="1" hangingPunct="1">
              <a:buFont typeface="Arial" panose="020B0604020202020204" pitchFamily="34" charset="0"/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kia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  <a:p>
            <a:pPr marL="457200" lvl="1" indent="0" eaLnBrk="1" hangingPunct="1">
              <a:buFont typeface="Arial" panose="020B0604020202020204" pitchFamily="34" charset="0"/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-346075" eaLnBrk="1" hangingPunct="1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04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622AA66-4721-9753-518B-DFED8BDC6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177065"/>
              </p:ext>
            </p:extLst>
          </p:nvPr>
        </p:nvGraphicFramePr>
        <p:xfrm>
          <a:off x="1143000" y="3226276"/>
          <a:ext cx="9976757" cy="2731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95665">
                  <a:extLst>
                    <a:ext uri="{9D8B030D-6E8A-4147-A177-3AD203B41FA5}">
                      <a16:colId xmlns:a16="http://schemas.microsoft.com/office/drawing/2014/main" val="3086831082"/>
                    </a:ext>
                  </a:extLst>
                </a:gridCol>
                <a:gridCol w="5381092">
                  <a:extLst>
                    <a:ext uri="{9D8B030D-6E8A-4147-A177-3AD203B41FA5}">
                      <a16:colId xmlns:a16="http://schemas.microsoft.com/office/drawing/2014/main" val="1903765280"/>
                    </a:ext>
                  </a:extLst>
                </a:gridCol>
              </a:tblGrid>
              <a:tr h="546256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TÁC GIẢ                                           TÁC PHẨM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56996"/>
                  </a:ext>
                </a:extLst>
              </a:tr>
              <a:tr h="5462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Xuất xứ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3122206"/>
                  </a:ext>
                </a:extLst>
              </a:tr>
              <a:tr h="5462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Quê quán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89793350"/>
                  </a:ext>
                </a:extLst>
              </a:tr>
              <a:tr h="5462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 nghiệp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Nhân vật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5203060"/>
                  </a:ext>
                </a:extLst>
              </a:tr>
              <a:tr h="5462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8835896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EC37812A-E9DC-BD54-8FCF-20B21323F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979" y="900446"/>
            <a:ext cx="1151617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PHIẾU HỌC TẬP SỐ 1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cột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bên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dưới</a:t>
            </a:r>
            <a:r>
              <a:rPr lang="en-US" alt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99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>
            <a:extLst>
              <a:ext uri="{FF2B5EF4-FFF2-40B4-BE49-F238E27FC236}">
                <a16:creationId xmlns:a16="http://schemas.microsoft.com/office/drawing/2014/main" id="{A06EA13F-FFB2-B3C2-C656-6D926AF69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933700" y="-2546165"/>
            <a:ext cx="6483350" cy="1170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5">
            <a:extLst>
              <a:ext uri="{FF2B5EF4-FFF2-40B4-BE49-F238E27FC236}">
                <a16:creationId xmlns:a16="http://schemas.microsoft.com/office/drawing/2014/main" id="{3837ADB3-ADB5-B10B-DAEF-1879EE802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989" y="187325"/>
            <a:ext cx="4554537" cy="261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品 10">
            <a:extLst>
              <a:ext uri="{FF2B5EF4-FFF2-40B4-BE49-F238E27FC236}">
                <a16:creationId xmlns:a16="http://schemas.microsoft.com/office/drawing/2014/main" id="{5363C303-C1E6-47F7-FA3E-4A6CC8A2A5D3}"/>
              </a:ext>
            </a:extLst>
          </p:cNvPr>
          <p:cNvSpPr txBox="1">
            <a:spLocks noChangeArrowheads="1"/>
          </p:cNvSpPr>
          <p:nvPr/>
        </p:nvSpPr>
        <p:spPr bwMode="auto">
          <a:xfrm rot="-284555">
            <a:off x="1432892" y="1372242"/>
            <a:ext cx="4165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汉仪白棋体简"/>
                <a:cs typeface="Times New Roman" panose="02020603050405020304" pitchFamily="18" charset="0"/>
              </a:rPr>
              <a:t>NAM HƯƠNG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汉仪白棋体简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1A88371-579C-8EF1-2EC2-1223BE50C6AD}"/>
              </a:ext>
            </a:extLst>
          </p:cNvPr>
          <p:cNvSpPr/>
          <p:nvPr/>
        </p:nvSpPr>
        <p:spPr>
          <a:xfrm>
            <a:off x="5536202" y="309027"/>
            <a:ext cx="5918114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+mj-lt"/>
              </a:rPr>
              <a:t>( 1899-1960)</a:t>
            </a:r>
            <a:r>
              <a:rPr lang="en-US" sz="3200" dirty="0">
                <a:latin typeface="+mj-lt"/>
              </a:rPr>
              <a:t>,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Bùi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Quê ở Hà </a:t>
            </a:r>
            <a:r>
              <a:rPr lang="vi-VN" sz="3200" dirty="0">
                <a:latin typeface="+mj-lt"/>
              </a:rPr>
              <a:t>Nội</a:t>
            </a:r>
            <a:endParaRPr lang="en-US" sz="3200" dirty="0">
              <a:latin typeface="+mj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E372BAA-9633-B239-EE66-514C83D97474}"/>
              </a:ext>
            </a:extLst>
          </p:cNvPr>
          <p:cNvSpPr/>
          <p:nvPr/>
        </p:nvSpPr>
        <p:spPr>
          <a:xfrm>
            <a:off x="5432645" y="1786001"/>
            <a:ext cx="6105525" cy="10779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 tác nhiều thơ ngụ ngôn và thơ thiếu nhi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7B36917-8018-0489-9338-340B3C1C846A}"/>
              </a:ext>
            </a:extLst>
          </p:cNvPr>
          <p:cNvSpPr/>
          <p:nvPr/>
        </p:nvSpPr>
        <p:spPr>
          <a:xfrm>
            <a:off x="2207172" y="5471755"/>
            <a:ext cx="9984827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tác phẩm chính: Ngụ ngôn mới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(1935)</a:t>
            </a:r>
            <a:r>
              <a:rPr lang="vi-VN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,Gương thế sự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(1920)</a:t>
            </a:r>
            <a:r>
              <a:rPr lang="vi-VN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Tập thơ ngụ ngôn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(1937); Bài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con(1936)…</a:t>
            </a:r>
          </a:p>
        </p:txBody>
      </p:sp>
      <p:pic>
        <p:nvPicPr>
          <p:cNvPr id="26" name="Picture 25" descr="b00f0a891b96caa050f493ee863d966a.png">
            <a:extLst>
              <a:ext uri="{FF2B5EF4-FFF2-40B4-BE49-F238E27FC236}">
                <a16:creationId xmlns:a16="http://schemas.microsoft.com/office/drawing/2014/main" id="{55EACD31-107F-09F8-D17E-1F9B44523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13" t="12427" r="9872" b="3661"/>
          <a:stretch>
            <a:fillRect/>
          </a:stretch>
        </p:blipFill>
        <p:spPr bwMode="auto">
          <a:xfrm>
            <a:off x="-802917" y="2124728"/>
            <a:ext cx="3259138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3E878D2-9BA4-6FD2-3039-46A3386743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213" y="187325"/>
            <a:ext cx="24003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32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Tác giả: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84B23C-074E-3004-4A4D-9D1D7F92F453}"/>
              </a:ext>
            </a:extLst>
          </p:cNvPr>
          <p:cNvSpPr/>
          <p:nvPr/>
        </p:nvSpPr>
        <p:spPr>
          <a:xfrm>
            <a:off x="5276727" y="3273245"/>
            <a:ext cx="6261443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gũi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9" grpId="0" animBg="1"/>
      <p:bldP spid="22" grpId="0" animBg="1"/>
      <p:bldP spid="28" grpId="0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gioi thieu"/>
  <p:tag name="GENSWF_ADVANCE_TIME" val="0.00"/>
  <p:tag name="ISPRING_SLIDE_INDENT_LEVEL" val="0"/>
  <p:tag name="ISPRING_PRESENTER_ID" val="{ADB59505-F542-4590-ACB1-166601337CA7}"/>
  <p:tag name="ISPRING_CUSTOM_TIMING_USED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930</TotalTime>
  <Words>1798</Words>
  <Application>Microsoft Office PowerPoint</Application>
  <PresentationFormat>Widescreen</PresentationFormat>
  <Paragraphs>195</Paragraphs>
  <Slides>27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华文新魏</vt:lpstr>
      <vt:lpstr>#9Slide05 Claudia</vt:lpstr>
      <vt:lpstr>.VnTime</vt:lpstr>
      <vt:lpstr>Arial</vt:lpstr>
      <vt:lpstr>Calibri</vt:lpstr>
      <vt:lpstr>Calibri Light</vt:lpstr>
      <vt:lpstr>Mukta</vt:lpstr>
      <vt:lpstr>Times New Roman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 MỐI VÀ CON KIẾN                  “NAM HƯƠNG”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PHIẾU ĐÁNH GIÁ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Nguyễn Thị Khánh Ly</cp:lastModifiedBy>
  <cp:revision>27</cp:revision>
  <dcterms:created xsi:type="dcterms:W3CDTF">2022-05-30T14:14:31Z</dcterms:created>
  <dcterms:modified xsi:type="dcterms:W3CDTF">2023-02-03T02:20:37Z</dcterms:modified>
</cp:coreProperties>
</file>