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032" y="-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7B97B-DE7D-4B8D-9A13-E21877D110A6}" type="datetimeFigureOut">
              <a:rPr lang="en-US" smtClean="0"/>
              <a:t>02/21/2023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7742F-95A5-4E50-8C6F-3A9D9891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0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7742F-95A5-4E50-8C6F-3A9D98918B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4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09EF-8645-4BDF-E8F9-1C922D58A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A5988-925C-5851-2E2C-A19BC0607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5EFC1-8903-595C-5722-B0C80433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40F2-9AF8-467C-AE85-01D37C4E77C3}" type="datetimeFigureOut">
              <a:rPr lang="en-US" smtClean="0"/>
              <a:t>02/21/2023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B0F30-0822-AD82-43B9-60EDB29F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C60B2-C3CE-4776-3CB2-9EABD5EA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97D3-7E1D-4A0E-A583-874695CE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136E-7088-6C55-5BE6-36332F29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1E49F-E66B-4C05-E7B9-838D96BD4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2D550-6AD3-889F-3F5D-DA79B120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40F2-9AF8-467C-AE85-01D37C4E77C3}" type="datetimeFigureOut">
              <a:rPr lang="en-US" smtClean="0"/>
              <a:t>02/21/2023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48F26-3186-9909-39AF-887246A2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4F04E-DCFE-992D-13F6-C3D70CB9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97D3-7E1D-4A0E-A583-874695CE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3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3FD4FB-F9E2-2BDA-23B0-E65688AF0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1504DC-BBA9-8CEE-A58A-E858C1427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FF8D7-71E5-E7B2-68FA-3B04147A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40F2-9AF8-467C-AE85-01D37C4E77C3}" type="datetimeFigureOut">
              <a:rPr lang="en-US" smtClean="0"/>
              <a:t>02/21/2023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99456-8220-E9DC-1A90-CBBC16D7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E73FF-FB60-83BA-6C71-2CE27642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97D3-7E1D-4A0E-A583-874695CE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3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FD36-A467-DCBA-71C7-5C596428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AE7D5-8942-ED4C-DBB9-372B25AB4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2D278-B924-46D0-E63F-70BF875B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40F2-9AF8-467C-AE85-01D37C4E77C3}" type="datetimeFigureOut">
              <a:rPr lang="en-US" smtClean="0"/>
              <a:t>02/21/2023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1ABA0-A729-1BF3-2CD4-E8CFD7A2A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B7068-BDAD-2207-BC26-858AEC2A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97D3-7E1D-4A0E-A583-874695CE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4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2AB3-C438-05BE-36B1-28B911CD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14174-23FC-BB8F-CDE0-C5B91862B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DFC56-D0B3-7BB4-4657-01CEDE624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40F2-9AF8-467C-AE85-01D37C4E77C3}" type="datetimeFigureOut">
              <a:rPr lang="en-US" smtClean="0"/>
              <a:t>02/21/2023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8823B-9D4E-650B-6471-9351AD5C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F4111-35C7-D104-DB59-9C7A13DD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97D3-7E1D-4A0E-A583-874695CE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1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24A6F-9E1A-435D-A01B-27E05659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1FE44-3A80-D62E-0774-25722F2DC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E73BE-126D-CCEF-0D01-9F38D7B95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0A3C0-B015-64F9-3883-E184B9F5A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40F2-9AF8-467C-AE85-01D37C4E77C3}" type="datetimeFigureOut">
              <a:rPr lang="en-US" smtClean="0"/>
              <a:t>02/21/2023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53354-3A02-684F-6649-9AE077E8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5BE69-D405-49BB-234C-DDC4ADE1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97D3-7E1D-4A0E-A583-874695CE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BDC4-6147-7311-4BF0-135245CB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E07E2-573A-46DE-7B05-D95200091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A21EC-D27F-BC11-3949-D7614D47F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6E09A-D524-F321-D0ED-587DDEC72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C871F-3568-60B1-2692-EE0A5D426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CD592D-9AE5-104C-FE94-AF009FD6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40F2-9AF8-467C-AE85-01D37C4E77C3}" type="datetimeFigureOut">
              <a:rPr lang="en-US" smtClean="0"/>
              <a:t>02/21/2023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23279-655C-6400-A5E9-A04C9505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0B99C-CB7E-C974-F750-BD519B19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97D3-7E1D-4A0E-A583-874695CE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2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DD19E-59EB-15EF-F8F2-9C02E158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BE7DA-9BE7-3B22-A33E-D1CA1BA4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40F2-9AF8-467C-AE85-01D37C4E77C3}" type="datetimeFigureOut">
              <a:rPr lang="en-US" smtClean="0"/>
              <a:t>02/21/2023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70506-22FF-791C-718E-6FBFAB69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3FD1C-D4C1-EABE-3F54-D95B72D2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97D3-7E1D-4A0E-A583-874695CE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C4359-9A0F-4863-1007-7B89C77B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40F2-9AF8-467C-AE85-01D37C4E77C3}" type="datetimeFigureOut">
              <a:rPr lang="en-US" smtClean="0"/>
              <a:t>02/21/2023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9B3771-2038-0986-7A14-58EAD6F4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7238C-266C-6FB6-8C5B-F9C67E5C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97D3-7E1D-4A0E-A583-874695CE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0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1917-DF50-00E4-A64E-857B3A0F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73A99-5B5C-391E-C37F-E0D13186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9DF57-16A5-5C65-FA9D-7116FDA15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6D3CD-4371-925E-E155-CCCF3692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40F2-9AF8-467C-AE85-01D37C4E77C3}" type="datetimeFigureOut">
              <a:rPr lang="en-US" smtClean="0"/>
              <a:t>02/21/2023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9CFDE-D4A1-723F-C0F9-985549388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7FED0-8161-7EA3-C0EC-E8959447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97D3-7E1D-4A0E-A583-874695CE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2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BB39-FC03-AAC3-1571-D12B82E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751E7-A94B-98A5-F96B-FEC1746CB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906CB-A77F-176C-E4E5-D0B5041FB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B850-98B8-DB61-1C9A-71041D20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40F2-9AF8-467C-AE85-01D37C4E77C3}" type="datetimeFigureOut">
              <a:rPr lang="en-US" smtClean="0"/>
              <a:t>02/21/2023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DB427-6F2E-4894-B08E-AB613F1B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BB9F7-0E57-3AC0-26FE-DDB964A7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97D3-7E1D-4A0E-A583-874695CE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44D24-B52D-B039-4765-D511797A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A4E48-E975-9EEA-9947-B93E814D5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9EA74-BC04-A2E8-D74A-7B83FFB2F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40F2-9AF8-467C-AE85-01D37C4E77C3}" type="datetimeFigureOut">
              <a:rPr lang="en-US" smtClean="0"/>
              <a:t>02/21/2023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3E23F-BB2A-8676-AA38-B9813F533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13328-F540-56C4-C39D-AFD48BCE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97D3-7E1D-4A0E-A583-874695CE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png"/><Relationship Id="rId18" Type="http://schemas.microsoft.com/office/2007/relationships/hdphoto" Target="../media/hdphoto4.wdp"/><Relationship Id="rId3" Type="http://schemas.openxmlformats.org/officeDocument/2006/relationships/audio" Target="../media/media1.m4a"/><Relationship Id="rId21" Type="http://schemas.microsoft.com/office/2007/relationships/hdphoto" Target="../media/hdphoto5.wdp"/><Relationship Id="rId7" Type="http://schemas.openxmlformats.org/officeDocument/2006/relationships/notesSlide" Target="../notesSlides/notesSlide1.xml"/><Relationship Id="rId12" Type="http://schemas.microsoft.com/office/2007/relationships/hdphoto" Target="../media/hdphoto1.wdp"/><Relationship Id="rId17" Type="http://schemas.openxmlformats.org/officeDocument/2006/relationships/image" Target="../media/image7.png"/><Relationship Id="rId2" Type="http://schemas.microsoft.com/office/2007/relationships/media" Target="../media/media1.m4a"/><Relationship Id="rId16" Type="http://schemas.microsoft.com/office/2007/relationships/hdphoto" Target="../media/hdphoto3.wdp"/><Relationship Id="rId20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audio" Target="../media/media2.m4a"/><Relationship Id="rId15" Type="http://schemas.openxmlformats.org/officeDocument/2006/relationships/image" Target="../media/image6.png"/><Relationship Id="rId10" Type="http://schemas.openxmlformats.org/officeDocument/2006/relationships/image" Target="../media/image3.wmf"/><Relationship Id="rId19" Type="http://schemas.openxmlformats.org/officeDocument/2006/relationships/image" Target="../media/image8.png"/><Relationship Id="rId4" Type="http://schemas.microsoft.com/office/2007/relationships/media" Target="../media/media2.m4a"/><Relationship Id="rId9" Type="http://schemas.openxmlformats.org/officeDocument/2006/relationships/image" Target="../media/image2.jpg"/><Relationship Id="rId14" Type="http://schemas.microsoft.com/office/2007/relationships/hdphoto" Target="../media/hdphoto2.wdp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6AFD58-1B16-4421-9A09-AFA289B88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0DFDB6-2CB0-4D54-9CA6-B7DDACCA9482}"/>
              </a:ext>
            </a:extLst>
          </p:cNvPr>
          <p:cNvSpPr txBox="1"/>
          <p:nvPr/>
        </p:nvSpPr>
        <p:spPr>
          <a:xfrm>
            <a:off x="2447778" y="2377440"/>
            <a:ext cx="8736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088A8D-AF69-4C5D-A702-5BA06F44C5D3}"/>
              </a:ext>
            </a:extLst>
          </p:cNvPr>
          <p:cNvSpPr txBox="1"/>
          <p:nvPr/>
        </p:nvSpPr>
        <p:spPr>
          <a:xfrm>
            <a:off x="3437207" y="3541825"/>
            <a:ext cx="8736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3 - 4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E9BBE5-6CB9-42AF-AB51-1B6AED165837}"/>
              </a:ext>
            </a:extLst>
          </p:cNvPr>
          <p:cNvSpPr txBox="1"/>
          <p:nvPr/>
        </p:nvSpPr>
        <p:spPr>
          <a:xfrm>
            <a:off x="3437207" y="4675433"/>
            <a:ext cx="8736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</a:t>
            </a:r>
            <a:r>
              <a:rPr lang="vi-VN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An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CF3E7-6F9A-4FA5-8531-A22795405A27}"/>
              </a:ext>
            </a:extLst>
          </p:cNvPr>
          <p:cNvSpPr txBox="1"/>
          <p:nvPr/>
        </p:nvSpPr>
        <p:spPr>
          <a:xfrm>
            <a:off x="3437207" y="4108629"/>
            <a:ext cx="8736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795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919B4248-B531-BE68-A4D0-1B8A4A4F1170}"/>
              </a:ext>
            </a:extLst>
          </p:cNvPr>
          <p:cNvGrpSpPr/>
          <p:nvPr/>
        </p:nvGrpSpPr>
        <p:grpSpPr>
          <a:xfrm>
            <a:off x="2394904" y="306893"/>
            <a:ext cx="8130540" cy="5420868"/>
            <a:chOff x="2030730" y="384701"/>
            <a:chExt cx="8130540" cy="542086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43C050-3FF6-EAEF-2E72-351FC6763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30730" y="384701"/>
              <a:ext cx="8130540" cy="542086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279F410-ED6B-0EBC-A407-6986BAB5E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32" t="3191" r="17021" b="9574"/>
            <a:stretch/>
          </p:blipFill>
          <p:spPr>
            <a:xfrm>
              <a:off x="6366090" y="1071563"/>
              <a:ext cx="1075490" cy="15293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F510CA0-3635-05C5-DECE-4FBF4156EB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0" t="8953" r="9235" b="20627"/>
            <a:stretch/>
          </p:blipFill>
          <p:spPr>
            <a:xfrm>
              <a:off x="3571637" y="2371724"/>
              <a:ext cx="1321592" cy="145754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7CD155F-6A6B-0AED-324F-F58466666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010" y="3829267"/>
              <a:ext cx="1488449" cy="14884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76E625-24B7-A6DF-3C09-7EACAA45D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719" y="3799535"/>
              <a:ext cx="1294192" cy="12804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B6939EB-A511-1E46-1DAA-AD446E006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412" y="2501227"/>
              <a:ext cx="1488449" cy="148407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8F2C439-FEF1-0BC5-4CC4-401888B13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5" r="15492"/>
            <a:stretch/>
          </p:blipFill>
          <p:spPr>
            <a:xfrm>
              <a:off x="4602719" y="841910"/>
              <a:ext cx="1475256" cy="165931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sp>
        <p:nvSpPr>
          <p:cNvPr id="37" name="quay/dừng">
            <a:extLst>
              <a:ext uri="{FF2B5EF4-FFF2-40B4-BE49-F238E27FC236}">
                <a16:creationId xmlns:a16="http://schemas.microsoft.com/office/drawing/2014/main" id="{B386D6BC-6FDE-5682-7C97-6302975AA3B0}"/>
              </a:ext>
            </a:extLst>
          </p:cNvPr>
          <p:cNvSpPr/>
          <p:nvPr/>
        </p:nvSpPr>
        <p:spPr>
          <a:xfrm>
            <a:off x="9344024" y="3071813"/>
            <a:ext cx="2362840" cy="79782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Quay/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8E0DD2-89E1-FB38-EF93-750616B9A33F}"/>
              </a:ext>
            </a:extLst>
          </p:cNvPr>
          <p:cNvSpPr/>
          <p:nvPr/>
        </p:nvSpPr>
        <p:spPr>
          <a:xfrm>
            <a:off x="157161" y="186799"/>
            <a:ext cx="3628312" cy="75617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ui ten">
            <a:extLst>
              <a:ext uri="{FF2B5EF4-FFF2-40B4-BE49-F238E27FC236}">
                <a16:creationId xmlns:a16="http://schemas.microsoft.com/office/drawing/2014/main" id="{543954E6-FB42-47E5-ACBC-DD93499280BF}"/>
              </a:ext>
            </a:extLst>
          </p:cNvPr>
          <p:cNvSpPr/>
          <p:nvPr/>
        </p:nvSpPr>
        <p:spPr>
          <a:xfrm rot="5400000">
            <a:off x="5902039" y="5575721"/>
            <a:ext cx="1280472" cy="101576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nhạc vòng quay">
            <a:hlinkClick r:id="" action="ppaction://media"/>
            <a:extLst>
              <a:ext uri="{FF2B5EF4-FFF2-40B4-BE49-F238E27FC236}">
                <a16:creationId xmlns:a16="http://schemas.microsoft.com/office/drawing/2014/main" id="{A7E8345C-8297-4B1F-93A9-4F5FCC556E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330607" y="6083602"/>
            <a:ext cx="609600" cy="609600"/>
          </a:xfrm>
          <a:prstGeom prst="rect">
            <a:avLst/>
          </a:prstGeom>
        </p:spPr>
      </p:pic>
      <p:pic>
        <p:nvPicPr>
          <p:cNvPr id="5" name="do be con gi">
            <a:hlinkClick r:id="" action="ppaction://media"/>
            <a:extLst>
              <a:ext uri="{FF2B5EF4-FFF2-40B4-BE49-F238E27FC236}">
                <a16:creationId xmlns:a16="http://schemas.microsoft.com/office/drawing/2014/main" id="{FFF582B4-DD57-4D84-9D70-67E0919D9BC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344606" y="527638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923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hacCacVongQuayCuaChiecNonKyDieu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42424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Đố bé con gì"/>
  <p:tag name="ISPRING_ULTRA_SCORM_COURSE_ID" val="E5F090EB-90DB-44E1-A215-EDBFA572E54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76&gt;{4A90B79A-F859-4A0F-AD53-42B16364C298}&quot;,&quot;C:\\Users\\Admin\\Documents\\vòng quay kì diệu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Đố bé con gì"/>
  <p:tag name="ISPRING_FIRST_PUBLISH" val="1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6D169D-8864-48F5-8313-6F150D1F24E5}:2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40</Words>
  <Application>Microsoft Office PowerPoint</Application>
  <PresentationFormat>Widescreen</PresentationFormat>
  <Paragraphs>7</Paragraphs>
  <Slides>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Đố bé con gì</dc:title>
  <dc:creator>Admin</dc:creator>
  <cp:lastModifiedBy>Admin</cp:lastModifiedBy>
  <cp:revision>12</cp:revision>
  <dcterms:created xsi:type="dcterms:W3CDTF">2022-09-06T14:31:43Z</dcterms:created>
  <dcterms:modified xsi:type="dcterms:W3CDTF">2023-02-21T06:30:49Z</dcterms:modified>
</cp:coreProperties>
</file>