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8C04F-3710-47D0-A563-AD38025A981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27C20-6B8B-4E0C-BA5A-D4F68D555C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4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53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015206" y="-1015206"/>
            <a:ext cx="74136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4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6720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3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96207" y="5101431"/>
            <a:ext cx="741362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53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7387431" y="-1015206"/>
            <a:ext cx="74136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54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5720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54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75" y="426720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54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54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75" y="53340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53" descr="887822uivpqeloz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6958807" y="5101431"/>
            <a:ext cx="741362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200400"/>
            <a:ext cx="4648200" cy="3657600"/>
            <a:chOff x="192" y="1968"/>
            <a:chExt cx="2928" cy="2304"/>
          </a:xfrm>
        </p:grpSpPr>
        <p:pic>
          <p:nvPicPr>
            <p:cNvPr id="27666" name="Picture 7" descr="N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4080"/>
              <a:ext cx="2928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67" name="Picture 8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6200000" flipH="1">
              <a:off x="-792" y="3083"/>
              <a:ext cx="2304" cy="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6"/>
          <p:cNvGrpSpPr>
            <a:grpSpLocks/>
          </p:cNvGrpSpPr>
          <p:nvPr/>
        </p:nvGrpSpPr>
        <p:grpSpPr bwMode="auto">
          <a:xfrm rot="10800000">
            <a:off x="4495800" y="0"/>
            <a:ext cx="4648200" cy="3657600"/>
            <a:chOff x="192" y="1968"/>
            <a:chExt cx="2928" cy="2304"/>
          </a:xfrm>
        </p:grpSpPr>
        <p:pic>
          <p:nvPicPr>
            <p:cNvPr id="27664" name="Picture 7" descr="N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4080"/>
              <a:ext cx="2928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65" name="Picture 8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6200000" flipH="1">
              <a:off x="-792" y="3083"/>
              <a:ext cx="2304" cy="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62" name="WordArt 18"/>
          <p:cNvSpPr>
            <a:spLocks noChangeArrowheads="1" noChangeShapeType="1" noTextEdit="1"/>
          </p:cNvSpPr>
          <p:nvPr/>
        </p:nvSpPr>
        <p:spPr bwMode="auto">
          <a:xfrm>
            <a:off x="1524000" y="3124200"/>
            <a:ext cx="6019800" cy="1828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endParaRPr lang="en-US" sz="3600" b="1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" Bé chọn ô số nào? "</a:t>
            </a:r>
          </a:p>
        </p:txBody>
      </p:sp>
      <p:sp>
        <p:nvSpPr>
          <p:cNvPr id="27663" name="WordArt 19"/>
          <p:cNvSpPr>
            <a:spLocks noChangeArrowheads="1" noChangeShapeType="1" noTextEdit="1"/>
          </p:cNvSpPr>
          <p:nvPr/>
        </p:nvSpPr>
        <p:spPr bwMode="auto">
          <a:xfrm>
            <a:off x="2286000" y="1752600"/>
            <a:ext cx="4572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</a:t>
            </a:r>
            <a:r>
              <a:rPr lang="vi-VN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CHƠI </a:t>
            </a:r>
            <a:endParaRPr lang="en-US" sz="3600" b="1" kern="1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1"/>
          <p:cNvSpPr>
            <a:spLocks noChangeArrowheads="1"/>
          </p:cNvSpPr>
          <p:nvPr/>
        </p:nvSpPr>
        <p:spPr bwMode="auto">
          <a:xfrm>
            <a:off x="6426200" y="4191000"/>
            <a:ext cx="2738438" cy="21828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lin ang="2700000" scaled="1"/>
          </a:gra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5000">
              <a:solidFill>
                <a:srgbClr val="002060"/>
              </a:solidFill>
            </a:endParaRPr>
          </a:p>
        </p:txBody>
      </p:sp>
      <p:pic>
        <p:nvPicPr>
          <p:cNvPr id="28675" name="Picture 9" descr="ca cha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1524000"/>
            <a:ext cx="2743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26"/>
          <p:cNvSpPr>
            <a:spLocks noChangeArrowheads="1"/>
          </p:cNvSpPr>
          <p:nvPr/>
        </p:nvSpPr>
        <p:spPr bwMode="auto">
          <a:xfrm>
            <a:off x="3200400" y="4191000"/>
            <a:ext cx="2895600" cy="2133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lin ang="2700000" scaled="1"/>
          </a:gra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500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28677" name="Picture 53" descr="IMG0-3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4191000"/>
            <a:ext cx="7064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257175" y="3962400"/>
            <a:ext cx="2887663" cy="2286000"/>
            <a:chOff x="162" y="2496"/>
            <a:chExt cx="1819" cy="1440"/>
          </a:xfrm>
        </p:grpSpPr>
        <p:sp>
          <p:nvSpPr>
            <p:cNvPr id="28705" name="Rectangle 18"/>
            <p:cNvSpPr>
              <a:spLocks noChangeArrowheads="1"/>
            </p:cNvSpPr>
            <p:nvPr/>
          </p:nvSpPr>
          <p:spPr bwMode="auto">
            <a:xfrm>
              <a:off x="162" y="2592"/>
              <a:ext cx="1776" cy="134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66"/>
                </a:gs>
              </a:gsLst>
              <a:lin ang="2700000" scaled="1"/>
            </a:gra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5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711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240" y="3120"/>
              <a:ext cx="1626" cy="7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endParaRPr lang="en-US" sz="1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pic>
          <p:nvPicPr>
            <p:cNvPr id="28712" name="Picture 52" descr="IMG0-33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496"/>
              <a:ext cx="445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6400800" y="1524000"/>
            <a:ext cx="2743200" cy="2438400"/>
            <a:chOff x="3936" y="912"/>
            <a:chExt cx="1680" cy="1536"/>
          </a:xfrm>
        </p:grpSpPr>
        <p:sp>
          <p:nvSpPr>
            <p:cNvPr id="28707" name="Rectangle 14"/>
            <p:cNvSpPr>
              <a:spLocks noChangeArrowheads="1"/>
            </p:cNvSpPr>
            <p:nvPr/>
          </p:nvSpPr>
          <p:spPr bwMode="auto">
            <a:xfrm>
              <a:off x="3936" y="912"/>
              <a:ext cx="1680" cy="153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66"/>
                </a:gs>
              </a:gsLst>
              <a:lin ang="2700000" scaled="1"/>
            </a:gra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28708" name="WordArt 49"/>
            <p:cNvSpPr>
              <a:spLocks noChangeArrowheads="1" noChangeShapeType="1" noTextEdit="1"/>
            </p:cNvSpPr>
            <p:nvPr/>
          </p:nvSpPr>
          <p:spPr bwMode="auto">
            <a:xfrm>
              <a:off x="4038" y="1104"/>
              <a:ext cx="1503" cy="6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endParaRPr lang="en-US" sz="1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pic>
          <p:nvPicPr>
            <p:cNvPr id="28709" name="Picture 50" descr="14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184" y="912"/>
              <a:ext cx="432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3200400" y="1524000"/>
            <a:ext cx="2895600" cy="2438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lin ang="2700000" scaled="1"/>
          </a:gra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500">
              <a:solidFill>
                <a:srgbClr val="3333FF"/>
              </a:solidFill>
            </a:endParaRPr>
          </a:p>
          <a:p>
            <a:endParaRPr lang="en-US" sz="15000">
              <a:solidFill>
                <a:srgbClr val="FF0000"/>
              </a:solidFill>
            </a:endParaRPr>
          </a:p>
        </p:txBody>
      </p:sp>
      <p:sp>
        <p:nvSpPr>
          <p:cNvPr id="28681" name="AutoShape 8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15000" y="1981200"/>
            <a:ext cx="457200" cy="304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28682" name="Picture 9" descr="duck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1371600"/>
            <a:ext cx="795338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3" name="WordArt 48"/>
          <p:cNvSpPr>
            <a:spLocks noChangeArrowheads="1" noChangeShapeType="1" noTextEdit="1"/>
          </p:cNvSpPr>
          <p:nvPr/>
        </p:nvSpPr>
        <p:spPr bwMode="auto">
          <a:xfrm>
            <a:off x="3440113" y="2292350"/>
            <a:ext cx="2503487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8684" name="Picture 4" descr="B0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559550"/>
            <a:ext cx="91440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5" descr="B0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8" y="128588"/>
            <a:ext cx="89281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37" descr="bspinredrose"/>
          <p:cNvPicPr>
            <a:picLocks noGrp="1" noChangeAspect="1" noChangeArrowheads="1" noCrop="1"/>
          </p:cNvPicPr>
          <p:nvPr>
            <p:ph idx="1"/>
          </p:nvPr>
        </p:nvPicPr>
        <p:blipFill>
          <a:blip r:embed="rId9"/>
          <a:srcRect/>
          <a:stretch>
            <a:fillRect/>
          </a:stretch>
        </p:blipFill>
        <p:spPr>
          <a:xfrm>
            <a:off x="0" y="457200"/>
            <a:ext cx="990600" cy="990600"/>
          </a:xfrm>
          <a:noFill/>
        </p:spPr>
      </p:pic>
      <p:pic>
        <p:nvPicPr>
          <p:cNvPr id="28687" name="Picture 38" descr="bspinredros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96200" y="3810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8" name="Rectangle 46"/>
          <p:cNvSpPr>
            <a:spLocks noChangeArrowheads="1"/>
          </p:cNvSpPr>
          <p:nvPr/>
        </p:nvSpPr>
        <p:spPr bwMode="auto">
          <a:xfrm>
            <a:off x="1143000" y="3228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pic>
        <p:nvPicPr>
          <p:cNvPr id="28689" name="Picture 13" descr="IMG0-3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1447800"/>
            <a:ext cx="7064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0" name="WordArt 47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2674938" cy="1316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8691" name="Picture 33" descr="cehayfever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497888" y="3810000"/>
            <a:ext cx="646112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0" name="Oval 70"/>
          <p:cNvSpPr>
            <a:spLocks noChangeArrowheads="1"/>
          </p:cNvSpPr>
          <p:nvPr/>
        </p:nvSpPr>
        <p:spPr bwMode="auto">
          <a:xfrm>
            <a:off x="10134600" y="838200"/>
            <a:ext cx="5334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8693" name="Oval 72"/>
          <p:cNvSpPr>
            <a:spLocks noChangeArrowheads="1"/>
          </p:cNvSpPr>
          <p:nvPr/>
        </p:nvSpPr>
        <p:spPr bwMode="auto">
          <a:xfrm>
            <a:off x="-1219200" y="990600"/>
            <a:ext cx="381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8694" name="Rectangle 11"/>
          <p:cNvSpPr>
            <a:spLocks noChangeArrowheads="1"/>
          </p:cNvSpPr>
          <p:nvPr/>
        </p:nvSpPr>
        <p:spPr bwMode="auto">
          <a:xfrm>
            <a:off x="228600" y="1458913"/>
            <a:ext cx="2819400" cy="2514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lin ang="2700000" scaled="1"/>
          </a:gra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500">
              <a:solidFill>
                <a:srgbClr val="3333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62000" y="1524000"/>
            <a:ext cx="1338829" cy="24006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endParaRPr lang="en-US" sz="1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Rectangle 40"/>
          <p:cNvSpPr>
            <a:spLocks noChangeArrowheads="1"/>
          </p:cNvSpPr>
          <p:nvPr/>
        </p:nvSpPr>
        <p:spPr bwMode="auto">
          <a:xfrm>
            <a:off x="228600" y="1447800"/>
            <a:ext cx="2819400" cy="2528888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5000">
                <a:solidFill>
                  <a:srgbClr val="800080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824865" y="1582381"/>
            <a:ext cx="1300357" cy="24006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48152" y="1654865"/>
            <a:ext cx="1300357" cy="24006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00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endParaRPr lang="en-US" sz="1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600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1" name="Rectangle 41"/>
          <p:cNvSpPr>
            <a:spLocks noChangeArrowheads="1"/>
          </p:cNvSpPr>
          <p:nvPr/>
        </p:nvSpPr>
        <p:spPr bwMode="auto">
          <a:xfrm>
            <a:off x="6400800" y="1524000"/>
            <a:ext cx="2743200" cy="2540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5000">
                <a:solidFill>
                  <a:srgbClr val="800080"/>
                </a:solidFill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235075" y="3987605"/>
            <a:ext cx="1300357" cy="24006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624464" y="3973156"/>
            <a:ext cx="1300357" cy="24006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793055" y="3904065"/>
            <a:ext cx="1338829" cy="24006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3203575" y="1524000"/>
            <a:ext cx="2892425" cy="25146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5000">
                <a:solidFill>
                  <a:srgbClr val="800080"/>
                </a:solidFill>
              </a:rPr>
              <a:t>2</a:t>
            </a:r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257175" y="4114800"/>
            <a:ext cx="2790825" cy="2109788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5000">
                <a:solidFill>
                  <a:srgbClr val="800080"/>
                </a:solidFill>
              </a:rPr>
              <a:t>4</a:t>
            </a: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3200400" y="4191000"/>
            <a:ext cx="2892425" cy="211455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5000">
                <a:solidFill>
                  <a:srgbClr val="800080"/>
                </a:solidFill>
              </a:rPr>
              <a:t>5</a:t>
            </a:r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6426200" y="4191000"/>
            <a:ext cx="2717800" cy="21717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5000">
                <a:solidFill>
                  <a:srgbClr val="800080"/>
                </a:solidFill>
              </a:rPr>
              <a:t>6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7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0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3000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07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3000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07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3000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3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30790" grpId="0" animBg="1"/>
      <p:bldP spid="63" grpId="0" animBg="1"/>
      <p:bldP spid="30761" grpId="0" animBg="1"/>
      <p:bldP spid="30760" grpId="0" animBg="1"/>
      <p:bldP spid="30754" grpId="0" animBg="1"/>
      <p:bldP spid="30755" grpId="0" animBg="1"/>
      <p:bldP spid="3074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Nam</dc:creator>
  <cp:lastModifiedBy>Hoang Nam</cp:lastModifiedBy>
  <cp:revision>1</cp:revision>
  <dcterms:created xsi:type="dcterms:W3CDTF">2023-04-04T03:10:13Z</dcterms:created>
  <dcterms:modified xsi:type="dcterms:W3CDTF">2023-04-04T03:11:26Z</dcterms:modified>
</cp:coreProperties>
</file>