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81" r:id="rId3"/>
    <p:sldId id="289" r:id="rId4"/>
    <p:sldId id="284" r:id="rId5"/>
    <p:sldId id="285" r:id="rId6"/>
    <p:sldId id="290" r:id="rId7"/>
    <p:sldId id="283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xmlns="" val="255825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2144" y="1095481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Trß ch¬i 2: Bï ch÷ cßn thiÕu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6666FF"/>
                </a:solidFill>
                <a:latin typeface=".VnAvant" pitchFamily="34" charset="0"/>
              </a:rPr>
              <a:t>     </a:t>
            </a: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….</a:t>
            </a: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¸c sÜ</a:t>
            </a:r>
            <a:endParaRPr lang="en-US" alt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¸c sÜ</a:t>
            </a:r>
            <a:endParaRPr lang="en-US" alt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9967345" y="4173031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®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9858346" y="2427542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905744" y="58266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026" name="Picture 2" descr="C:\Users\Hoang Nam\Desktop\trò chơi chữ cáu\bai-van-ta-mot-bac-si-hoac-y-ta-dang-cham-soc-benh-nhan-lop-5-hay-nhat-6230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1854" y="1136072"/>
            <a:ext cx="5680364" cy="344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2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96094" y="4655992"/>
            <a:ext cx="6232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¸c ®iÒu d­ìng</a:t>
            </a:r>
            <a:endParaRPr lang="en-US" alt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1548246" y="2583177"/>
            <a:ext cx="91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461655" y="1037903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050" name="Picture 2" descr="C:\Users\Hoang Nam\Desktop\trò chơi chữ cáu\anh-dieu-du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525" y="450272"/>
            <a:ext cx="6289530" cy="4193020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744932" y="5639666"/>
            <a:ext cx="75489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…</a:t>
            </a:r>
            <a:r>
              <a:rPr lang="en-US" altLang="en-US" sz="6000" b="1" smtClean="0">
                <a:solidFill>
                  <a:srgbClr val="0000FF"/>
                </a:solidFill>
                <a:latin typeface=".VnAvant" pitchFamily="34" charset="0"/>
              </a:rPr>
              <a:t>¸c …iÒu …­ìng</a:t>
            </a:r>
            <a:endParaRPr lang="en-US" alt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17073" y="404434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®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4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xmlns="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412</TotalTime>
  <Words>190</Words>
  <Application>Microsoft Office PowerPoint</Application>
  <PresentationFormat>Custom</PresentationFormat>
  <Paragraphs>40</Paragraphs>
  <Slides>8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Nam</cp:lastModifiedBy>
  <cp:revision>61</cp:revision>
  <dcterms:created xsi:type="dcterms:W3CDTF">2020-10-28T03:46:10Z</dcterms:created>
  <dcterms:modified xsi:type="dcterms:W3CDTF">2023-04-04T03:08:14Z</dcterms:modified>
</cp:coreProperties>
</file>