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B5282-E98F-4531-BED0-0B6BBD892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B4C69-8360-40BD-BEA4-CD984D373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96BAA-7FD9-4AA3-90BA-CF9E1BA7F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7CE56-2BA2-4B50-8780-A6FEAF8A1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EEDDD-8ED1-4C29-9DC2-F874AA2A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27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757F1-11C5-4A6E-9F51-545A5352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C77445-7B1F-4627-A193-05F67DF3D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4675B-9D74-4854-8B11-291984087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F0B32-76E1-44BB-AEA8-B34FD102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881EB-12A4-4EEB-BAEB-CCB82228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269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65BE79-FDC7-4957-847F-B2E8417A3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D75F5B-D03E-4FE5-A542-82A6421C4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F883A-2961-46F8-8924-3DDAE760A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365E6-F50A-4D2D-96EB-E0BD0981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A577A-522A-4CEA-ACAC-EEA6B52C9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243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9CFC-FF71-48CE-A1B5-DDB830179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D42A9-9B5E-4494-A570-EAD7821C1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30B1C-AE74-42A8-88EA-AE61530A5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F7098-1B3F-464E-88C4-9D702ED12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2858C-1FFC-4E6F-9449-0F89C562C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759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3DC94-E5A0-42BF-8F83-D1E365DA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4E597-7CD3-4EC5-8A53-1C093EF35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48CEA-1585-40AE-915B-73B41651C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49C14-F57D-4274-97E7-9BDFFC3FD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8CA0E-BBC2-4132-A886-329E5A319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850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52218-A711-43F7-95CE-3DCB2BDDA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2CF5A-DF5E-4FD1-97C5-D1334309F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BD821D-6C27-4E84-BF8E-3C745C254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00AD3-BBF9-43F6-91BB-6F8F4B7B8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E3C01-053F-4801-A9BA-4293E3F24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C77BA9-417E-4AE7-A7B7-2E069FB2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608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92D15-50D7-4BE1-9C88-AEB2AD05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676B0-926A-4263-A91C-DBAFB3606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60864-02E7-4F08-A672-358C2AB39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C4F5A-3E4C-4ACB-B134-7B08291879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DE4930-6574-43BD-B083-0B59D7DF7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E82D2-E98B-4C37-8CFA-7BC5563A6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657F65-26CF-42FB-B257-04253545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D28221-3B0D-4C39-AC31-DB04473E9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1028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FB2F7-F7F6-4384-AC4B-3E52BE906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5C30A8-1433-4476-A6E8-390207023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076524-EA2E-465F-AC0D-3EFBD55E9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913443-A714-4737-BD83-84B4063B6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69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ACF5B9-EA09-45B1-9144-6C7CC9121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82020-B253-4BDC-A908-5F03B15E4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D0A9A-2584-4E54-96D6-836389F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602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E8C76-7EE7-4BEF-8D40-C95E6970B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B243D-2C66-4DCD-A6CF-CCEEFCE7A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8CFF2A-AFED-419D-AC4C-854777398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BAA7-5A72-4C07-B59E-C40FFE21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71EA9-06B4-4F2D-9A1B-01F3488F4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F43CB-B5A2-45F7-B507-E99EAB83D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290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CB282-BA9F-4045-95DC-699920648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450998-56C7-4E57-9CCC-2A9C90180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8720B1-C38C-4156-BA41-6D757D9CD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97103E-5CA6-402B-8638-2C306884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F921A5-8669-456B-8B62-F70D4A9B5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613FB0-B292-4F09-B901-2F365872E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373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3B10BB-E197-4C0C-B401-ADD26283F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2810A-D39B-489B-9FE1-B31F48E31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4B4F-3419-413F-A8DC-5FE2A11C7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E041E-CBC6-4A2E-8AF6-B193958FD93F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858DD-C93A-46F3-9E60-514B2A406A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78716-0C67-42DD-B94B-134D3440F1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629BA-23FC-4217-A594-25CE64F47C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6147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4B484-1E94-419B-8912-2D870DC8C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348" y="278296"/>
            <a:ext cx="10707756" cy="6175513"/>
          </a:xfrm>
        </p:spPr>
        <p:txBody>
          <a:bodyPr/>
          <a:lstStyle/>
          <a:p>
            <a:endParaRPr lang="vi-V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04879-B4C7-4280-B95B-4E8AC5502D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668089-C9D5-4149-9B59-290A784757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97" y="278296"/>
            <a:ext cx="11622156" cy="63014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1B6B8B-1AE1-496A-81FB-A78447F67DDE}"/>
              </a:ext>
            </a:extLst>
          </p:cNvPr>
          <p:cNvSpPr txBox="1"/>
          <p:nvPr/>
        </p:nvSpPr>
        <p:spPr>
          <a:xfrm>
            <a:off x="1404730" y="1600200"/>
            <a:ext cx="78055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MTXQ</a:t>
            </a:r>
          </a:p>
          <a:p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Tr</a:t>
            </a:r>
            <a:r>
              <a:rPr lang="vi-V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  <a:endParaRPr lang="vi-V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81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2E44B-39A7-4B25-9CF1-7B28C337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310"/>
          </a:xfrm>
        </p:spPr>
        <p:txBody>
          <a:bodyPr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: </a:t>
            </a:r>
            <a:r>
              <a:rPr lang="en-US" dirty="0" err="1"/>
              <a:t>Bé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vi Sai?</a:t>
            </a:r>
            <a:endParaRPr lang="vi-VN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48449A-E9AE-4FCC-B67B-C3AC59917B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68" y="1404729"/>
            <a:ext cx="3378268" cy="4306957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810EE3F-5DF7-425E-87C8-6ACA9E7DDD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866" y="1404729"/>
            <a:ext cx="3378268" cy="42937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CAB3B71-04D5-4A35-A539-B90B4B364C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088" y="1285461"/>
            <a:ext cx="3378268" cy="44262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8928CE7-DB6C-4AFF-96F1-9324D43083CA}"/>
              </a:ext>
            </a:extLst>
          </p:cNvPr>
          <p:cNvSpPr txBox="1"/>
          <p:nvPr/>
        </p:nvSpPr>
        <p:spPr>
          <a:xfrm>
            <a:off x="838201" y="1842052"/>
            <a:ext cx="830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0B0F0"/>
                </a:solidFill>
              </a:rPr>
              <a:t>1</a:t>
            </a:r>
            <a:endParaRPr lang="vi-VN" sz="8000" dirty="0">
              <a:solidFill>
                <a:srgbClr val="00B0F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FA757-3EE2-4855-AE2D-53CCCA190DF2}"/>
              </a:ext>
            </a:extLst>
          </p:cNvPr>
          <p:cNvSpPr txBox="1"/>
          <p:nvPr/>
        </p:nvSpPr>
        <p:spPr>
          <a:xfrm>
            <a:off x="4651513" y="1842052"/>
            <a:ext cx="582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2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9B5B0B-81E2-4A9C-BD26-A3439B638BCA}"/>
              </a:ext>
            </a:extLst>
          </p:cNvPr>
          <p:cNvSpPr txBox="1"/>
          <p:nvPr/>
        </p:nvSpPr>
        <p:spPr>
          <a:xfrm>
            <a:off x="8521148" y="1656522"/>
            <a:ext cx="7818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3</a:t>
            </a:r>
            <a:endParaRPr lang="vi-VN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37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F79DF-7899-4AA7-94BF-FD18CC243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endParaRPr lang="vi-VN" dirty="0"/>
          </a:p>
        </p:txBody>
      </p:sp>
      <p:pic>
        <p:nvPicPr>
          <p:cNvPr id="4" name="Content Placeholder 3" descr="2.jpg">
            <a:extLst>
              <a:ext uri="{FF2B5EF4-FFF2-40B4-BE49-F238E27FC236}">
                <a16:creationId xmlns:a16="http://schemas.microsoft.com/office/drawing/2014/main" id="{4637E618-FC17-4F31-BB8D-A17B554517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532" y="365125"/>
            <a:ext cx="4740964" cy="581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4C297D-005B-4BB7-BC6D-774A5F6557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3183"/>
            <a:ext cx="4740965" cy="40816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253C680-FF7E-4A21-ACA8-FC798BF3BC4E}"/>
              </a:ext>
            </a:extLst>
          </p:cNvPr>
          <p:cNvSpPr txBox="1"/>
          <p:nvPr/>
        </p:nvSpPr>
        <p:spPr>
          <a:xfrm>
            <a:off x="1550504" y="1298713"/>
            <a:ext cx="874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</a:rPr>
              <a:t>2</a:t>
            </a:r>
            <a:endParaRPr lang="vi-VN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5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Câu hỏi: Bé chọn hành vi Sai?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22</cp:revision>
  <dcterms:created xsi:type="dcterms:W3CDTF">2023-04-03T15:57:11Z</dcterms:created>
  <dcterms:modified xsi:type="dcterms:W3CDTF">2023-04-04T02:59:25Z</dcterms:modified>
</cp:coreProperties>
</file>