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8D7FD-B811-4EA1-B23D-A6EA4913E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0F7218-99A1-4301-894E-ECC0126F1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5C419-3B5F-4F6F-BB91-1887FC34F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1AEAA-D0E0-4FEA-9F7C-7E98F3A8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BF5B0-A850-4008-918C-83A71D10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986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FA7BA-E1C3-478F-B67E-2B1FA58BC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88999-DA1C-410B-9B71-AC068D4E3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2AAFD-79EE-4678-BD1B-60D4BF2D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E3E36-8C0F-43AE-8E04-93D9E456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60367-BFB6-4FE4-92D6-046CF7EC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094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8355E-0255-4BC4-97BB-DBEF1AD2F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FFE35-8904-4BA1-B17C-EB34F0FD4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2750C-9D5C-423C-B760-FF33C382B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9A48E-EA49-49D5-996C-AAECAEAD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BB551-8952-4542-B5F4-8C7002816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877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906B5-F557-4277-B262-528DA16B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62A03-604C-4098-B1D1-FD72D2846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1B0B1-C983-4840-934A-AFE64CAB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1CE58-C1CA-46C2-92AC-9A4A0D033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C1A8F-CFFD-48A7-B2CE-1E0666B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40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24B2D-3E60-4C5C-A03B-71DF469AA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2D2A3-0E20-4368-80C3-CDB79C248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51EC4-8FAE-4F75-9F57-283003BB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88431-06DA-4650-8384-E5A74996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8C23D-ED91-4D94-BDA5-4E3C871C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0988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8B08D-036E-4612-A6F2-54A82278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8D542-D90D-4870-90B9-080C46739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BB73D-37C5-4FCF-9BA8-CF00936B8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1FE0E-12BE-454A-A170-2DD1D029F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5F6ED-4D68-46E7-8D1B-5887C092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CD6DB-CA00-41F4-9109-F51CDEE4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457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3753-515F-4A69-A5B6-81DEB345E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E0471-F9EC-45D9-96B4-752355BC1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49329-77D9-4D09-9EA4-37A6D79CB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FFAE3-858A-4613-B07A-249421D10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25EEE-6EB9-4196-9FA4-8B44F2E5B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835ED-DCD3-4E6F-9773-5696DE42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3043B8-8759-4381-AAFA-405CDCFC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A483C5-82B1-48E6-AD6B-5574EDFF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543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3E5AE-8823-4B15-8CAE-0935BE55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215347-D1C0-4444-B55A-78448B3C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E1A8D-A330-4018-87B4-632F10CC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6881C-D63C-4C26-914C-106404E0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109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672C01-F3E3-4C45-BD46-A5E6FB1C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EAED48-AA09-424B-A3F0-8B2DA1B8C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6B710-534E-4969-BC20-3D53F3E7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318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37BB-4A14-49A5-B120-01B4B93D1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BC8F7-CC7F-4DB2-BD8A-E3D1CFCE8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10129D-537C-47B4-AE56-BFB15C09D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F6128-31E5-449A-9C51-4EBC65B66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E8BFD-C9D1-47A1-A9FB-92EBF971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656C7-5AE6-4541-8D37-912A738C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764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B5107-8145-45A9-A074-E2CCBC51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17C539-C4A3-4C25-AAA7-B8E0AF9E4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1E543-FB47-4E87-80EC-670653595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757E8-1395-4FAE-9A4A-3BA6F254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470DA-F532-41B5-859A-327FE673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31C45-FDD7-4B17-AD22-D18237C8D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555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AF3FF-2D45-47DD-A13E-9410BF860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6A8D4-2E83-432F-A5A8-DF8E0679A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E7A6E-44E8-47D3-95D1-719AF462C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BF3C2-926F-48C5-83C2-706AB49B0464}" type="datetimeFigureOut">
              <a:rPr lang="vi-VN" smtClean="0"/>
              <a:t>04/04/2023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A02E-E600-4578-A209-462BEE457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E9C8E-D42B-48EC-B7EE-3AFED4893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481B4-6D2E-41DF-A478-8D11D175F5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080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79B9-CE07-4350-8023-BA85E8044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1635" y="477078"/>
            <a:ext cx="10654747" cy="5751443"/>
          </a:xfrm>
        </p:spPr>
        <p:txBody>
          <a:bodyPr/>
          <a:lstStyle/>
          <a:p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022669-D014-4EC9-8E9C-E04F9EEBB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93D235-34AB-4718-B0AC-10DC2443A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3" y="477077"/>
            <a:ext cx="11502886" cy="60297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506484-6D38-4792-9853-4D626F2C667E}"/>
              </a:ext>
            </a:extLst>
          </p:cNvPr>
          <p:cNvSpPr txBox="1"/>
          <p:nvPr/>
        </p:nvSpPr>
        <p:spPr>
          <a:xfrm>
            <a:off x="2504661" y="1987826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MTXQ</a:t>
            </a:r>
          </a:p>
          <a:p>
            <a:pPr algn="ctr"/>
            <a:r>
              <a:rPr lang="en-US" sz="7200" dirty="0" err="1"/>
              <a:t>Chủ</a:t>
            </a:r>
            <a:r>
              <a:rPr lang="en-US" sz="7200" dirty="0"/>
              <a:t> </a:t>
            </a:r>
            <a:r>
              <a:rPr lang="en-US" sz="7200" dirty="0" err="1"/>
              <a:t>đề</a:t>
            </a:r>
            <a:r>
              <a:rPr lang="en-US" sz="7200" dirty="0"/>
              <a:t>: </a:t>
            </a:r>
            <a:r>
              <a:rPr lang="en-US" sz="7200" dirty="0" err="1"/>
              <a:t>Nghề</a:t>
            </a:r>
            <a:r>
              <a:rPr lang="en-US" sz="7200" dirty="0"/>
              <a:t> </a:t>
            </a:r>
            <a:r>
              <a:rPr lang="en-US" sz="7200" dirty="0" err="1"/>
              <a:t>nghiệp</a:t>
            </a:r>
            <a:endParaRPr lang="vi-VN" sz="7200" dirty="0"/>
          </a:p>
        </p:txBody>
      </p:sp>
    </p:spTree>
    <p:extLst>
      <p:ext uri="{BB962C8B-B14F-4D97-AF65-F5344CB8AC3E}">
        <p14:creationId xmlns:p14="http://schemas.microsoft.com/office/powerpoint/2010/main" val="57909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97C5E-8F4D-4996-A237-E6DD9A22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1:Chọn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</a:t>
            </a:r>
            <a:r>
              <a:rPr lang="en-US" dirty="0" err="1"/>
              <a:t>nông</a:t>
            </a:r>
            <a:r>
              <a:rPr lang="en-US" dirty="0"/>
              <a:t>?</a:t>
            </a:r>
            <a:endParaRPr lang="vi-V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B9DC54-0FFE-46EA-840C-3012F971A8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89" y="2269124"/>
            <a:ext cx="3034746" cy="368410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95E6F1-A9DE-4CEE-9731-DA614066D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227" y="2357437"/>
            <a:ext cx="3246782" cy="35957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00615AB-A468-4133-9D3A-4D1D1FF17D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906" y="2269124"/>
            <a:ext cx="3034746" cy="38268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E793112-495C-40DD-B739-A638D55FF639}"/>
              </a:ext>
            </a:extLst>
          </p:cNvPr>
          <p:cNvSpPr txBox="1"/>
          <p:nvPr/>
        </p:nvSpPr>
        <p:spPr>
          <a:xfrm>
            <a:off x="1404730" y="257092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1</a:t>
            </a:r>
            <a:endParaRPr lang="vi-VN" sz="8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236085-AE70-4F8F-9083-ABB592927ACE}"/>
              </a:ext>
            </a:extLst>
          </p:cNvPr>
          <p:cNvSpPr txBox="1"/>
          <p:nvPr/>
        </p:nvSpPr>
        <p:spPr>
          <a:xfrm>
            <a:off x="4943061" y="2809461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2</a:t>
            </a:r>
            <a:endParaRPr lang="vi-VN" sz="8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688365-9C4E-4CDA-97CE-FB10BB926D37}"/>
              </a:ext>
            </a:extLst>
          </p:cNvPr>
          <p:cNvSpPr txBox="1"/>
          <p:nvPr/>
        </p:nvSpPr>
        <p:spPr>
          <a:xfrm>
            <a:off x="8693427" y="2809461"/>
            <a:ext cx="12341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3</a:t>
            </a:r>
            <a:endParaRPr lang="vi-VN" sz="8000" dirty="0"/>
          </a:p>
        </p:txBody>
      </p:sp>
    </p:spTree>
    <p:extLst>
      <p:ext uri="{BB962C8B-B14F-4D97-AF65-F5344CB8AC3E}">
        <p14:creationId xmlns:p14="http://schemas.microsoft.com/office/powerpoint/2010/main" val="298047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93A3-F626-4426-84A2-85AB1FCA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Đáp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án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2.jpg">
            <a:extLst>
              <a:ext uri="{FF2B5EF4-FFF2-40B4-BE49-F238E27FC236}">
                <a16:creationId xmlns:a16="http://schemas.microsoft.com/office/drawing/2014/main" id="{1F1E573F-DDBE-4EDA-9EE0-02A9F8D94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1298713"/>
            <a:ext cx="5221357" cy="48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2A1584-E860-4C7D-94B9-E17F48F4B2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22" y="1825624"/>
            <a:ext cx="4068417" cy="43513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B6686C-C869-4919-A680-FAAF72A77609}"/>
              </a:ext>
            </a:extLst>
          </p:cNvPr>
          <p:cNvSpPr txBox="1"/>
          <p:nvPr/>
        </p:nvSpPr>
        <p:spPr>
          <a:xfrm>
            <a:off x="1378226" y="2279374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3</a:t>
            </a:r>
            <a:endParaRPr lang="vi-VN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8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883CB-EA5D-43CB-91A1-6FF09E42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2: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may?</a:t>
            </a:r>
            <a:endParaRPr lang="vi-V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3213DC-786E-4B61-8459-BD9CCC9148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9" y="1825625"/>
            <a:ext cx="3392556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69403A-38AE-44E8-A9BE-B1D0BF637B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870" y="1825624"/>
            <a:ext cx="3617843" cy="43513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6A0164-FDEB-43A1-85BB-2416D5F916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4499"/>
            <a:ext cx="3392556" cy="44624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D41822-546B-4FF8-B05A-32E955F406E0}"/>
              </a:ext>
            </a:extLst>
          </p:cNvPr>
          <p:cNvSpPr txBox="1"/>
          <p:nvPr/>
        </p:nvSpPr>
        <p:spPr>
          <a:xfrm>
            <a:off x="543339" y="2478157"/>
            <a:ext cx="86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0B0F0"/>
                </a:solidFill>
              </a:rPr>
              <a:t>1</a:t>
            </a:r>
            <a:endParaRPr lang="vi-VN" sz="8000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DC9E8-EF73-4D4B-90EE-5F1752D53573}"/>
              </a:ext>
            </a:extLst>
          </p:cNvPr>
          <p:cNvSpPr txBox="1"/>
          <p:nvPr/>
        </p:nvSpPr>
        <p:spPr>
          <a:xfrm>
            <a:off x="4784035" y="226612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2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2B8F5F-54D0-45C0-864B-6FED6FBE00FF}"/>
              </a:ext>
            </a:extLst>
          </p:cNvPr>
          <p:cNvSpPr txBox="1"/>
          <p:nvPr/>
        </p:nvSpPr>
        <p:spPr>
          <a:xfrm>
            <a:off x="8216349" y="2478157"/>
            <a:ext cx="702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</a:rPr>
              <a:t>3</a:t>
            </a:r>
            <a:endParaRPr lang="vi-VN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4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C43D-CA44-4FC1-9A18-8E55CFBB6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Đáp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án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0FF21E-FA2C-46E1-9DDB-D0B19B447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4" y="1431235"/>
            <a:ext cx="5526156" cy="4745727"/>
          </a:xfrm>
        </p:spPr>
      </p:pic>
      <p:pic>
        <p:nvPicPr>
          <p:cNvPr id="6" name="Content Placeholder 3" descr="2.jpg">
            <a:extLst>
              <a:ext uri="{FF2B5EF4-FFF2-40B4-BE49-F238E27FC236}">
                <a16:creationId xmlns:a16="http://schemas.microsoft.com/office/drawing/2014/main" id="{2D57EC71-4261-4CC5-82BB-89A4645F17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583" y="1298713"/>
            <a:ext cx="4108173" cy="48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499274-9EBC-4376-9B88-E10E634EBE37}"/>
              </a:ext>
            </a:extLst>
          </p:cNvPr>
          <p:cNvSpPr txBox="1"/>
          <p:nvPr/>
        </p:nvSpPr>
        <p:spPr>
          <a:xfrm>
            <a:off x="569845" y="2040835"/>
            <a:ext cx="914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2</a:t>
            </a:r>
            <a:endParaRPr lang="vi-VN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27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Câu hỏi 1:Chọn dụng cụ không phải của nghề nông?</vt:lpstr>
      <vt:lpstr>Đáp án</vt:lpstr>
      <vt:lpstr>Câu hỏi 2: Hình ảnh nào sau đây không phải của nghề may?</vt:lpstr>
      <vt:lpstr>Đáp 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23</cp:revision>
  <dcterms:created xsi:type="dcterms:W3CDTF">2023-04-04T02:26:19Z</dcterms:created>
  <dcterms:modified xsi:type="dcterms:W3CDTF">2023-04-04T02:54:16Z</dcterms:modified>
</cp:coreProperties>
</file>