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93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7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4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2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9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00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9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0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18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5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2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1645D-7E66-486C-B480-015EAFC8EADD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12E1F-30A7-4533-96A4-4EA10E42D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17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772457" y="280204"/>
            <a:ext cx="11221200" cy="768666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BÐ </a:t>
            </a:r>
            <a:r>
              <a:rPr lang="en-US" sz="4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h·y</a:t>
            </a:r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chän</a:t>
            </a:r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ch</a:t>
            </a:r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÷ s trong </a:t>
            </a:r>
            <a:r>
              <a:rPr lang="en-US" sz="4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c¸c</a:t>
            </a:r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tõ</a:t>
            </a:r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d­íi</a:t>
            </a:r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®©y </a:t>
            </a:r>
            <a:r>
              <a:rPr lang="en-US" sz="4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víi</a:t>
            </a:r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ch</a:t>
            </a:r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­÷ </a:t>
            </a:r>
            <a:r>
              <a:rPr lang="en-US" sz="4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c¸I</a:t>
            </a:r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t­¬ng</a:t>
            </a:r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.VnAvant" panose="020B7200000000000000" pitchFamily="34" charset="0"/>
              </a:rPr>
              <a:t>øng</a:t>
            </a:r>
            <a:r>
              <a:rPr lang="en-US" sz="4000" b="1" dirty="0" smtClean="0">
                <a:solidFill>
                  <a:srgbClr val="7030A0"/>
                </a:solidFill>
                <a:latin typeface=".VnAvant" panose="020B7200000000000000" pitchFamily="34" charset="0"/>
              </a:rPr>
              <a:t>?</a:t>
            </a:r>
            <a:endParaRPr lang="en-US" sz="4000" b="1" dirty="0">
              <a:solidFill>
                <a:srgbClr val="7030A0"/>
              </a:solidFill>
              <a:latin typeface=".VnAvant" panose="020B7200000000000000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039" y="3950829"/>
            <a:ext cx="3856361" cy="252804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2425" y="3792072"/>
            <a:ext cx="3381232" cy="25280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2218" y="3950829"/>
            <a:ext cx="3798976" cy="2528046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1425388" y="1071248"/>
            <a:ext cx="4007223" cy="130971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0" b="1" dirty="0" smtClean="0">
                <a:solidFill>
                  <a:srgbClr val="00B0F0"/>
                </a:solidFill>
                <a:latin typeface=".VnAvant" panose="020B7200000000000000" pitchFamily="34" charset="0"/>
              </a:rPr>
              <a:t>s</a:t>
            </a:r>
            <a:endParaRPr lang="en-US" sz="10000" b="1" dirty="0">
              <a:solidFill>
                <a:srgbClr val="00B0F0"/>
              </a:solidFill>
              <a:latin typeface=".VnAvant" panose="020B7200000000000000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842996" y="1071248"/>
            <a:ext cx="4007223" cy="133209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0" b="1" dirty="0" smtClean="0">
                <a:solidFill>
                  <a:srgbClr val="00B0F0"/>
                </a:solidFill>
                <a:latin typeface=".VnAvant" panose="020B7200000000000000" pitchFamily="34" charset="0"/>
              </a:rPr>
              <a:t>x</a:t>
            </a:r>
            <a:endParaRPr lang="en-US" sz="10000" b="1" dirty="0">
              <a:solidFill>
                <a:srgbClr val="00B0F0"/>
              </a:solidFill>
              <a:latin typeface=".VnAvant" panose="020B7200000000000000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-144303" y="6320118"/>
            <a:ext cx="365215" cy="615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B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929367" y="6320114"/>
            <a:ext cx="350593" cy="598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å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549530" y="6320114"/>
            <a:ext cx="337270" cy="5868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§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967351" y="6320115"/>
            <a:ext cx="348596" cy="6155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n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86126" y="6320116"/>
            <a:ext cx="368507" cy="6155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Ó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20912" y="6320117"/>
            <a:ext cx="340562" cy="5989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i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215418" y="6320112"/>
            <a:ext cx="369951" cy="5868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n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893380" y="6320113"/>
            <a:ext cx="322038" cy="60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¬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487155" y="6320113"/>
            <a:ext cx="333631" cy="5950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S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217207" y="6102554"/>
            <a:ext cx="479546" cy="70788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S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678172" y="6110561"/>
            <a:ext cx="479546" cy="70788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a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189403" y="6102554"/>
            <a:ext cx="479546" cy="70788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n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546591" y="6102554"/>
            <a:ext cx="479546" cy="70788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«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998381" y="6110561"/>
            <a:ext cx="479546" cy="70788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h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1769440" y="6123967"/>
            <a:ext cx="479546" cy="70788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n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1262681" y="6110561"/>
            <a:ext cx="479546" cy="70788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¬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0761762" y="6136166"/>
            <a:ext cx="479546" cy="70788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S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632181" y="6090877"/>
            <a:ext cx="479546" cy="70788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m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9196823" y="6102554"/>
            <a:ext cx="479546" cy="70788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Ç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696090" y="6102554"/>
            <a:ext cx="479546" cy="707886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S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59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4.81481E-6 L -0.15092 -0.66528 " pathEditMode="relative" rAng="0" ptsTypes="AA">
                                      <p:cBhvr>
                                        <p:cTn id="15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2" y="-3326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4.81481E-6 L -0.3901 -0.73774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5" y="-3689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3.7037E-6 L -0.49101 -0.72408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57" y="-3620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01211 -0.69259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9" y="-3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2" grpId="0" animBg="1"/>
      <p:bldP spid="19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1" grpId="0" animBg="1"/>
      <p:bldP spid="31" grpId="2" animBg="1"/>
      <p:bldP spid="34" grpId="0" animBg="1"/>
      <p:bldP spid="34" grpId="1" animBg="1"/>
      <p:bldP spid="35" grpId="0" animBg="1"/>
      <p:bldP spid="36" grpId="0" animBg="1"/>
      <p:bldP spid="37" grpId="0" animBg="1"/>
      <p:bldP spid="38" grpId="0" animBg="1"/>
      <p:bldP spid="41" grpId="0" animBg="1"/>
      <p:bldP spid="43" grpId="0" animBg="1"/>
      <p:bldP spid="44" grpId="0" animBg="1"/>
      <p:bldP spid="44" grpId="1" animBg="1"/>
      <p:bldP spid="46" grpId="0" animBg="1"/>
      <p:bldP spid="47" grpId="0" animBg="1"/>
      <p:bldP spid="48" grpId="0" animBg="1"/>
      <p:bldP spid="4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853" y="3467099"/>
            <a:ext cx="5286878" cy="282306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0328" y="3544433"/>
            <a:ext cx="5490210" cy="2811409"/>
          </a:xfrm>
          <a:prstGeom prst="rect">
            <a:avLst/>
          </a:prstGeom>
        </p:spPr>
      </p:pic>
      <p:sp>
        <p:nvSpPr>
          <p:cNvPr id="25" name="Rounded Rectangle 24"/>
          <p:cNvSpPr/>
          <p:nvPr/>
        </p:nvSpPr>
        <p:spPr>
          <a:xfrm>
            <a:off x="1314244" y="6277131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¸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2175106" y="6264099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v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587094" y="6264098"/>
            <a:ext cx="315725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012402" y="6277131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i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93551" y="6292169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x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219159" y="6281141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a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4601564" y="6292169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n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004255" y="6281141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h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892736" y="6277131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C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6759245" y="6318492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t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156957" y="6318748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«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7576858" y="6305467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m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8298455" y="6337167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c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8740122" y="6355842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µ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9140598" y="6337167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n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9499201" y="6318492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g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0166349" y="6281141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x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0569040" y="6264096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a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10951109" y="6264097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n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1353800" y="6281141"/>
            <a:ext cx="345308" cy="5768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h</a:t>
            </a:r>
            <a:endParaRPr lang="en-US" sz="40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0" y="40956"/>
            <a:ext cx="121841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BÐ </a:t>
            </a:r>
            <a:r>
              <a:rPr lang="en-US" sz="40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h·y</a:t>
            </a: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chän</a:t>
            </a: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ch</a:t>
            </a: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÷ </a:t>
            </a:r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x </a:t>
            </a: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trong </a:t>
            </a:r>
            <a:r>
              <a:rPr lang="en-US" sz="40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c¸c</a:t>
            </a: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tõ</a:t>
            </a: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d­íi</a:t>
            </a: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 ®©y </a:t>
            </a:r>
            <a:r>
              <a:rPr lang="en-US" sz="40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víi</a:t>
            </a: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ch</a:t>
            </a: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­÷ </a:t>
            </a:r>
            <a:r>
              <a:rPr lang="en-US" sz="4000" b="1" dirty="0" err="1" smtClean="0">
                <a:solidFill>
                  <a:srgbClr val="FF0000"/>
                </a:solidFill>
                <a:latin typeface=".VnAvant" panose="020B7200000000000000" pitchFamily="34" charset="0"/>
              </a:rPr>
              <a:t>c¸i</a:t>
            </a:r>
            <a:r>
              <a:rPr lang="en-US" sz="4000" b="1" dirty="0" smtClean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t­¬ng</a:t>
            </a: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øng</a:t>
            </a:r>
            <a:r>
              <a:rPr lang="en-US" sz="4000" b="1" dirty="0">
                <a:solidFill>
                  <a:srgbClr val="FF0000"/>
                </a:solidFill>
                <a:latin typeface=".VnAvant" panose="020B7200000000000000" pitchFamily="34" charset="0"/>
              </a:rPr>
              <a:t>?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793551" y="1690688"/>
            <a:ext cx="4504904" cy="130016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0" b="1" dirty="0" smtClean="0">
                <a:solidFill>
                  <a:srgbClr val="FF0000"/>
                </a:solidFill>
              </a:rPr>
              <a:t>x</a:t>
            </a:r>
            <a:endParaRPr lang="en-US" sz="10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96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7.40741E-7 L 0.11211 -0.60671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99" y="-3034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3.7037E-7 L -0.26537 -0.59398 " pathEditMode="relative" rAng="0" ptsTypes="AA">
                                      <p:cBhvr>
                                        <p:cTn id="15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68" y="-2969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29" grpId="1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1" grpId="1" animBg="1"/>
      <p:bldP spid="42" grpId="0" animBg="1"/>
      <p:bldP spid="43" grpId="0" animBg="1"/>
      <p:bldP spid="44" grpId="0" animBg="1"/>
      <p:bldP spid="46" grpId="0"/>
      <p:bldP spid="4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85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.VnAvant</vt:lpstr>
      <vt:lpstr>Arial</vt:lpstr>
      <vt:lpstr>Calibri</vt:lpstr>
      <vt:lpstr>Calibri Light</vt:lpstr>
      <vt:lpstr>Office Theme</vt:lpstr>
      <vt:lpstr>BÐ h·y chän ch÷ s trong c¸c tõ d­íi ®©y víi ch­÷ c¸I t­¬ng øng?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BÐ h·y chän ch÷ s trong c¸c tõ d­íi ®©y víi ch­÷ c¸I t­¬ng øng?</dc:title>
  <dc:creator>Windows User</dc:creator>
  <cp:lastModifiedBy>Windows User</cp:lastModifiedBy>
  <cp:revision>10</cp:revision>
  <dcterms:created xsi:type="dcterms:W3CDTF">2023-04-03T17:41:05Z</dcterms:created>
  <dcterms:modified xsi:type="dcterms:W3CDTF">2023-04-03T18:58:48Z</dcterms:modified>
</cp:coreProperties>
</file>