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5" d="100"/>
          <a:sy n="85" d="100"/>
        </p:scale>
        <p:origin x="17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B46C0-334B-43B4-827D-5AB3FB276B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ED9E2B-221A-4161-BE31-ED76168138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CFD402-C9A5-4FEE-8E24-894B42F7D141}"/>
              </a:ext>
            </a:extLst>
          </p:cNvPr>
          <p:cNvSpPr>
            <a:spLocks noGrp="1"/>
          </p:cNvSpPr>
          <p:nvPr>
            <p:ph type="dt" sz="half" idx="10"/>
          </p:nvPr>
        </p:nvSpPr>
        <p:spPr/>
        <p:txBody>
          <a:bodyPr/>
          <a:lstStyle/>
          <a:p>
            <a:fld id="{04A49B64-E132-418E-8290-60C6BB323107}" type="datetimeFigureOut">
              <a:rPr lang="en-US" smtClean="0"/>
              <a:t>7/2/2023</a:t>
            </a:fld>
            <a:endParaRPr lang="en-US"/>
          </a:p>
        </p:txBody>
      </p:sp>
      <p:sp>
        <p:nvSpPr>
          <p:cNvPr id="5" name="Footer Placeholder 4">
            <a:extLst>
              <a:ext uri="{FF2B5EF4-FFF2-40B4-BE49-F238E27FC236}">
                <a16:creationId xmlns:a16="http://schemas.microsoft.com/office/drawing/2014/main" id="{5C580A9E-71FD-4B2E-B52E-BF57BAAF9D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7A9C8A-F759-490E-923C-DDE1FF42BECC}"/>
              </a:ext>
            </a:extLst>
          </p:cNvPr>
          <p:cNvSpPr>
            <a:spLocks noGrp="1"/>
          </p:cNvSpPr>
          <p:nvPr>
            <p:ph type="sldNum" sz="quarter" idx="12"/>
          </p:nvPr>
        </p:nvSpPr>
        <p:spPr/>
        <p:txBody>
          <a:bodyPr/>
          <a:lstStyle/>
          <a:p>
            <a:fld id="{44D261B6-30EC-452D-A0FD-50293233B707}" type="slidenum">
              <a:rPr lang="en-US" smtClean="0"/>
              <a:t>‹#›</a:t>
            </a:fld>
            <a:endParaRPr lang="en-US"/>
          </a:p>
        </p:txBody>
      </p:sp>
    </p:spTree>
    <p:extLst>
      <p:ext uri="{BB962C8B-B14F-4D97-AF65-F5344CB8AC3E}">
        <p14:creationId xmlns:p14="http://schemas.microsoft.com/office/powerpoint/2010/main" val="2590426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F8E6E-B26C-42EC-8370-88E00B6A72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DABB51-5872-49F1-A558-F8A158CB25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B723D9-D2DF-4976-8ADC-81ED23AA4F1F}"/>
              </a:ext>
            </a:extLst>
          </p:cNvPr>
          <p:cNvSpPr>
            <a:spLocks noGrp="1"/>
          </p:cNvSpPr>
          <p:nvPr>
            <p:ph type="dt" sz="half" idx="10"/>
          </p:nvPr>
        </p:nvSpPr>
        <p:spPr/>
        <p:txBody>
          <a:bodyPr/>
          <a:lstStyle/>
          <a:p>
            <a:fld id="{04A49B64-E132-418E-8290-60C6BB323107}" type="datetimeFigureOut">
              <a:rPr lang="en-US" smtClean="0"/>
              <a:t>7/2/2023</a:t>
            </a:fld>
            <a:endParaRPr lang="en-US"/>
          </a:p>
        </p:txBody>
      </p:sp>
      <p:sp>
        <p:nvSpPr>
          <p:cNvPr id="5" name="Footer Placeholder 4">
            <a:extLst>
              <a:ext uri="{FF2B5EF4-FFF2-40B4-BE49-F238E27FC236}">
                <a16:creationId xmlns:a16="http://schemas.microsoft.com/office/drawing/2014/main" id="{A62D870C-86E0-4C5C-86DC-72AF6E0847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737A92-C580-4393-AF64-363DADCFB478}"/>
              </a:ext>
            </a:extLst>
          </p:cNvPr>
          <p:cNvSpPr>
            <a:spLocks noGrp="1"/>
          </p:cNvSpPr>
          <p:nvPr>
            <p:ph type="sldNum" sz="quarter" idx="12"/>
          </p:nvPr>
        </p:nvSpPr>
        <p:spPr/>
        <p:txBody>
          <a:bodyPr/>
          <a:lstStyle/>
          <a:p>
            <a:fld id="{44D261B6-30EC-452D-A0FD-50293233B707}" type="slidenum">
              <a:rPr lang="en-US" smtClean="0"/>
              <a:t>‹#›</a:t>
            </a:fld>
            <a:endParaRPr lang="en-US"/>
          </a:p>
        </p:txBody>
      </p:sp>
    </p:spTree>
    <p:extLst>
      <p:ext uri="{BB962C8B-B14F-4D97-AF65-F5344CB8AC3E}">
        <p14:creationId xmlns:p14="http://schemas.microsoft.com/office/powerpoint/2010/main" val="3399390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7667F0-5E29-46ED-9594-173691418A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692992-6B1D-49AF-9A3E-7A2623D065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DB976F-7FC2-4BE2-A2C7-204E911F9A16}"/>
              </a:ext>
            </a:extLst>
          </p:cNvPr>
          <p:cNvSpPr>
            <a:spLocks noGrp="1"/>
          </p:cNvSpPr>
          <p:nvPr>
            <p:ph type="dt" sz="half" idx="10"/>
          </p:nvPr>
        </p:nvSpPr>
        <p:spPr/>
        <p:txBody>
          <a:bodyPr/>
          <a:lstStyle/>
          <a:p>
            <a:fld id="{04A49B64-E132-418E-8290-60C6BB323107}" type="datetimeFigureOut">
              <a:rPr lang="en-US" smtClean="0"/>
              <a:t>7/2/2023</a:t>
            </a:fld>
            <a:endParaRPr lang="en-US"/>
          </a:p>
        </p:txBody>
      </p:sp>
      <p:sp>
        <p:nvSpPr>
          <p:cNvPr id="5" name="Footer Placeholder 4">
            <a:extLst>
              <a:ext uri="{FF2B5EF4-FFF2-40B4-BE49-F238E27FC236}">
                <a16:creationId xmlns:a16="http://schemas.microsoft.com/office/drawing/2014/main" id="{8FE85D83-0C0E-4473-81CF-0BB4C1C659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C82704-0872-43E6-AB36-A497DDEC172C}"/>
              </a:ext>
            </a:extLst>
          </p:cNvPr>
          <p:cNvSpPr>
            <a:spLocks noGrp="1"/>
          </p:cNvSpPr>
          <p:nvPr>
            <p:ph type="sldNum" sz="quarter" idx="12"/>
          </p:nvPr>
        </p:nvSpPr>
        <p:spPr/>
        <p:txBody>
          <a:bodyPr/>
          <a:lstStyle/>
          <a:p>
            <a:fld id="{44D261B6-30EC-452D-A0FD-50293233B707}" type="slidenum">
              <a:rPr lang="en-US" smtClean="0"/>
              <a:t>‹#›</a:t>
            </a:fld>
            <a:endParaRPr lang="en-US"/>
          </a:p>
        </p:txBody>
      </p:sp>
    </p:spTree>
    <p:extLst>
      <p:ext uri="{BB962C8B-B14F-4D97-AF65-F5344CB8AC3E}">
        <p14:creationId xmlns:p14="http://schemas.microsoft.com/office/powerpoint/2010/main" val="1491463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50345-E3EE-449B-8BB5-012D1E85E0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A533D6-9EA1-4747-91EE-A6C20CE38C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7AC918-9217-409F-9B3B-4559A25D9591}"/>
              </a:ext>
            </a:extLst>
          </p:cNvPr>
          <p:cNvSpPr>
            <a:spLocks noGrp="1"/>
          </p:cNvSpPr>
          <p:nvPr>
            <p:ph type="dt" sz="half" idx="10"/>
          </p:nvPr>
        </p:nvSpPr>
        <p:spPr/>
        <p:txBody>
          <a:bodyPr/>
          <a:lstStyle/>
          <a:p>
            <a:fld id="{04A49B64-E132-418E-8290-60C6BB323107}" type="datetimeFigureOut">
              <a:rPr lang="en-US" smtClean="0"/>
              <a:t>7/2/2023</a:t>
            </a:fld>
            <a:endParaRPr lang="en-US"/>
          </a:p>
        </p:txBody>
      </p:sp>
      <p:sp>
        <p:nvSpPr>
          <p:cNvPr id="5" name="Footer Placeholder 4">
            <a:extLst>
              <a:ext uri="{FF2B5EF4-FFF2-40B4-BE49-F238E27FC236}">
                <a16:creationId xmlns:a16="http://schemas.microsoft.com/office/drawing/2014/main" id="{74E3C3CF-1A20-4FFD-B5CC-1917731EC0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AC9C4F-C288-4F6A-BA52-91E4475A6FC8}"/>
              </a:ext>
            </a:extLst>
          </p:cNvPr>
          <p:cNvSpPr>
            <a:spLocks noGrp="1"/>
          </p:cNvSpPr>
          <p:nvPr>
            <p:ph type="sldNum" sz="quarter" idx="12"/>
          </p:nvPr>
        </p:nvSpPr>
        <p:spPr/>
        <p:txBody>
          <a:bodyPr/>
          <a:lstStyle/>
          <a:p>
            <a:fld id="{44D261B6-30EC-452D-A0FD-50293233B707}" type="slidenum">
              <a:rPr lang="en-US" smtClean="0"/>
              <a:t>‹#›</a:t>
            </a:fld>
            <a:endParaRPr lang="en-US"/>
          </a:p>
        </p:txBody>
      </p:sp>
    </p:spTree>
    <p:extLst>
      <p:ext uri="{BB962C8B-B14F-4D97-AF65-F5344CB8AC3E}">
        <p14:creationId xmlns:p14="http://schemas.microsoft.com/office/powerpoint/2010/main" val="2757746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58BE6-8823-42CB-9E6E-5AFFA61620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8020E0-0DBB-479A-B656-0A8AB04ABA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C82ABC-812B-487A-ADA3-55FF951D0FB3}"/>
              </a:ext>
            </a:extLst>
          </p:cNvPr>
          <p:cNvSpPr>
            <a:spLocks noGrp="1"/>
          </p:cNvSpPr>
          <p:nvPr>
            <p:ph type="dt" sz="half" idx="10"/>
          </p:nvPr>
        </p:nvSpPr>
        <p:spPr/>
        <p:txBody>
          <a:bodyPr/>
          <a:lstStyle/>
          <a:p>
            <a:fld id="{04A49B64-E132-418E-8290-60C6BB323107}" type="datetimeFigureOut">
              <a:rPr lang="en-US" smtClean="0"/>
              <a:t>7/2/2023</a:t>
            </a:fld>
            <a:endParaRPr lang="en-US"/>
          </a:p>
        </p:txBody>
      </p:sp>
      <p:sp>
        <p:nvSpPr>
          <p:cNvPr id="5" name="Footer Placeholder 4">
            <a:extLst>
              <a:ext uri="{FF2B5EF4-FFF2-40B4-BE49-F238E27FC236}">
                <a16:creationId xmlns:a16="http://schemas.microsoft.com/office/drawing/2014/main" id="{1D6CCF75-82DB-4E16-8869-53157DE1C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C6059F-E28D-4CE1-BA1D-54033880F24D}"/>
              </a:ext>
            </a:extLst>
          </p:cNvPr>
          <p:cNvSpPr>
            <a:spLocks noGrp="1"/>
          </p:cNvSpPr>
          <p:nvPr>
            <p:ph type="sldNum" sz="quarter" idx="12"/>
          </p:nvPr>
        </p:nvSpPr>
        <p:spPr/>
        <p:txBody>
          <a:bodyPr/>
          <a:lstStyle/>
          <a:p>
            <a:fld id="{44D261B6-30EC-452D-A0FD-50293233B707}" type="slidenum">
              <a:rPr lang="en-US" smtClean="0"/>
              <a:t>‹#›</a:t>
            </a:fld>
            <a:endParaRPr lang="en-US"/>
          </a:p>
        </p:txBody>
      </p:sp>
    </p:spTree>
    <p:extLst>
      <p:ext uri="{BB962C8B-B14F-4D97-AF65-F5344CB8AC3E}">
        <p14:creationId xmlns:p14="http://schemas.microsoft.com/office/powerpoint/2010/main" val="3390548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22846-2800-4182-B143-CEE5E5F5E4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1D2436-CE8C-4779-BB07-0893A7D76B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67B0BC-7EAD-4A07-8B1D-B6A3F8A2CC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98EB23-3FC7-48C2-A22B-92B229A370D0}"/>
              </a:ext>
            </a:extLst>
          </p:cNvPr>
          <p:cNvSpPr>
            <a:spLocks noGrp="1"/>
          </p:cNvSpPr>
          <p:nvPr>
            <p:ph type="dt" sz="half" idx="10"/>
          </p:nvPr>
        </p:nvSpPr>
        <p:spPr/>
        <p:txBody>
          <a:bodyPr/>
          <a:lstStyle/>
          <a:p>
            <a:fld id="{04A49B64-E132-418E-8290-60C6BB323107}" type="datetimeFigureOut">
              <a:rPr lang="en-US" smtClean="0"/>
              <a:t>7/2/2023</a:t>
            </a:fld>
            <a:endParaRPr lang="en-US"/>
          </a:p>
        </p:txBody>
      </p:sp>
      <p:sp>
        <p:nvSpPr>
          <p:cNvPr id="6" name="Footer Placeholder 5">
            <a:extLst>
              <a:ext uri="{FF2B5EF4-FFF2-40B4-BE49-F238E27FC236}">
                <a16:creationId xmlns:a16="http://schemas.microsoft.com/office/drawing/2014/main" id="{15B66538-B58E-4EE1-AAC6-ED2DD813C2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279F8F-B228-4E5B-AB30-DD83F894D872}"/>
              </a:ext>
            </a:extLst>
          </p:cNvPr>
          <p:cNvSpPr>
            <a:spLocks noGrp="1"/>
          </p:cNvSpPr>
          <p:nvPr>
            <p:ph type="sldNum" sz="quarter" idx="12"/>
          </p:nvPr>
        </p:nvSpPr>
        <p:spPr/>
        <p:txBody>
          <a:bodyPr/>
          <a:lstStyle/>
          <a:p>
            <a:fld id="{44D261B6-30EC-452D-A0FD-50293233B707}" type="slidenum">
              <a:rPr lang="en-US" smtClean="0"/>
              <a:t>‹#›</a:t>
            </a:fld>
            <a:endParaRPr lang="en-US"/>
          </a:p>
        </p:txBody>
      </p:sp>
    </p:spTree>
    <p:extLst>
      <p:ext uri="{BB962C8B-B14F-4D97-AF65-F5344CB8AC3E}">
        <p14:creationId xmlns:p14="http://schemas.microsoft.com/office/powerpoint/2010/main" val="3166335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0F394-41C9-475F-B23B-DE4B775AB0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A84C2C-5568-4BD4-AAC6-51C6F2FA1D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A13868-74F8-4443-87B6-8BC02963F8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BF2D73-5F2B-4DDE-9837-1AB2834BE3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922CB4-0D0C-48F0-BAA9-84A7EBD2A3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922AB7-78F8-4EF2-AA3C-6935E433F9CD}"/>
              </a:ext>
            </a:extLst>
          </p:cNvPr>
          <p:cNvSpPr>
            <a:spLocks noGrp="1"/>
          </p:cNvSpPr>
          <p:nvPr>
            <p:ph type="dt" sz="half" idx="10"/>
          </p:nvPr>
        </p:nvSpPr>
        <p:spPr/>
        <p:txBody>
          <a:bodyPr/>
          <a:lstStyle/>
          <a:p>
            <a:fld id="{04A49B64-E132-418E-8290-60C6BB323107}" type="datetimeFigureOut">
              <a:rPr lang="en-US" smtClean="0"/>
              <a:t>7/2/2023</a:t>
            </a:fld>
            <a:endParaRPr lang="en-US"/>
          </a:p>
        </p:txBody>
      </p:sp>
      <p:sp>
        <p:nvSpPr>
          <p:cNvPr id="8" name="Footer Placeholder 7">
            <a:extLst>
              <a:ext uri="{FF2B5EF4-FFF2-40B4-BE49-F238E27FC236}">
                <a16:creationId xmlns:a16="http://schemas.microsoft.com/office/drawing/2014/main" id="{A8746EB9-1037-44AB-AA76-EF813D09515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5CBFB9-A798-4F05-B3AA-6F6B44F36373}"/>
              </a:ext>
            </a:extLst>
          </p:cNvPr>
          <p:cNvSpPr>
            <a:spLocks noGrp="1"/>
          </p:cNvSpPr>
          <p:nvPr>
            <p:ph type="sldNum" sz="quarter" idx="12"/>
          </p:nvPr>
        </p:nvSpPr>
        <p:spPr/>
        <p:txBody>
          <a:bodyPr/>
          <a:lstStyle/>
          <a:p>
            <a:fld id="{44D261B6-30EC-452D-A0FD-50293233B707}" type="slidenum">
              <a:rPr lang="en-US" smtClean="0"/>
              <a:t>‹#›</a:t>
            </a:fld>
            <a:endParaRPr lang="en-US"/>
          </a:p>
        </p:txBody>
      </p:sp>
    </p:spTree>
    <p:extLst>
      <p:ext uri="{BB962C8B-B14F-4D97-AF65-F5344CB8AC3E}">
        <p14:creationId xmlns:p14="http://schemas.microsoft.com/office/powerpoint/2010/main" val="586611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2C0EE-7B49-4CE6-80F0-210667DFFA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D94385-B065-4A69-BB09-EE16E8C146D2}"/>
              </a:ext>
            </a:extLst>
          </p:cNvPr>
          <p:cNvSpPr>
            <a:spLocks noGrp="1"/>
          </p:cNvSpPr>
          <p:nvPr>
            <p:ph type="dt" sz="half" idx="10"/>
          </p:nvPr>
        </p:nvSpPr>
        <p:spPr/>
        <p:txBody>
          <a:bodyPr/>
          <a:lstStyle/>
          <a:p>
            <a:fld id="{04A49B64-E132-418E-8290-60C6BB323107}" type="datetimeFigureOut">
              <a:rPr lang="en-US" smtClean="0"/>
              <a:t>7/2/2023</a:t>
            </a:fld>
            <a:endParaRPr lang="en-US"/>
          </a:p>
        </p:txBody>
      </p:sp>
      <p:sp>
        <p:nvSpPr>
          <p:cNvPr id="4" name="Footer Placeholder 3">
            <a:extLst>
              <a:ext uri="{FF2B5EF4-FFF2-40B4-BE49-F238E27FC236}">
                <a16:creationId xmlns:a16="http://schemas.microsoft.com/office/drawing/2014/main" id="{3E51349E-AA4E-43E1-A618-BCFC71BC08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C42B4E7-3D1C-489F-B67B-741395B5390F}"/>
              </a:ext>
            </a:extLst>
          </p:cNvPr>
          <p:cNvSpPr>
            <a:spLocks noGrp="1"/>
          </p:cNvSpPr>
          <p:nvPr>
            <p:ph type="sldNum" sz="quarter" idx="12"/>
          </p:nvPr>
        </p:nvSpPr>
        <p:spPr/>
        <p:txBody>
          <a:bodyPr/>
          <a:lstStyle/>
          <a:p>
            <a:fld id="{44D261B6-30EC-452D-A0FD-50293233B707}" type="slidenum">
              <a:rPr lang="en-US" smtClean="0"/>
              <a:t>‹#›</a:t>
            </a:fld>
            <a:endParaRPr lang="en-US"/>
          </a:p>
        </p:txBody>
      </p:sp>
    </p:spTree>
    <p:extLst>
      <p:ext uri="{BB962C8B-B14F-4D97-AF65-F5344CB8AC3E}">
        <p14:creationId xmlns:p14="http://schemas.microsoft.com/office/powerpoint/2010/main" val="3203077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CA2D97-606D-422B-BA78-623B54CCC1B1}"/>
              </a:ext>
            </a:extLst>
          </p:cNvPr>
          <p:cNvSpPr>
            <a:spLocks noGrp="1"/>
          </p:cNvSpPr>
          <p:nvPr>
            <p:ph type="dt" sz="half" idx="10"/>
          </p:nvPr>
        </p:nvSpPr>
        <p:spPr/>
        <p:txBody>
          <a:bodyPr/>
          <a:lstStyle/>
          <a:p>
            <a:fld id="{04A49B64-E132-418E-8290-60C6BB323107}" type="datetimeFigureOut">
              <a:rPr lang="en-US" smtClean="0"/>
              <a:t>7/2/2023</a:t>
            </a:fld>
            <a:endParaRPr lang="en-US"/>
          </a:p>
        </p:txBody>
      </p:sp>
      <p:sp>
        <p:nvSpPr>
          <p:cNvPr id="3" name="Footer Placeholder 2">
            <a:extLst>
              <a:ext uri="{FF2B5EF4-FFF2-40B4-BE49-F238E27FC236}">
                <a16:creationId xmlns:a16="http://schemas.microsoft.com/office/drawing/2014/main" id="{6C701D0D-E7DD-4277-AA9F-2DC89BBFE2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A56F94-8B89-4F48-B245-753FC945DC3A}"/>
              </a:ext>
            </a:extLst>
          </p:cNvPr>
          <p:cNvSpPr>
            <a:spLocks noGrp="1"/>
          </p:cNvSpPr>
          <p:nvPr>
            <p:ph type="sldNum" sz="quarter" idx="12"/>
          </p:nvPr>
        </p:nvSpPr>
        <p:spPr/>
        <p:txBody>
          <a:bodyPr/>
          <a:lstStyle/>
          <a:p>
            <a:fld id="{44D261B6-30EC-452D-A0FD-50293233B707}" type="slidenum">
              <a:rPr lang="en-US" smtClean="0"/>
              <a:t>‹#›</a:t>
            </a:fld>
            <a:endParaRPr lang="en-US"/>
          </a:p>
        </p:txBody>
      </p:sp>
    </p:spTree>
    <p:extLst>
      <p:ext uri="{BB962C8B-B14F-4D97-AF65-F5344CB8AC3E}">
        <p14:creationId xmlns:p14="http://schemas.microsoft.com/office/powerpoint/2010/main" val="2174313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719CE-BDCD-46AA-965F-D1C46704E2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270B6F-E2AF-4ED4-859B-3D42C091F9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B13F29-A6D4-42D1-9FDC-3247C5D99B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023A71-7DEB-4DF2-BEEC-81081AC2497F}"/>
              </a:ext>
            </a:extLst>
          </p:cNvPr>
          <p:cNvSpPr>
            <a:spLocks noGrp="1"/>
          </p:cNvSpPr>
          <p:nvPr>
            <p:ph type="dt" sz="half" idx="10"/>
          </p:nvPr>
        </p:nvSpPr>
        <p:spPr/>
        <p:txBody>
          <a:bodyPr/>
          <a:lstStyle/>
          <a:p>
            <a:fld id="{04A49B64-E132-418E-8290-60C6BB323107}" type="datetimeFigureOut">
              <a:rPr lang="en-US" smtClean="0"/>
              <a:t>7/2/2023</a:t>
            </a:fld>
            <a:endParaRPr lang="en-US"/>
          </a:p>
        </p:txBody>
      </p:sp>
      <p:sp>
        <p:nvSpPr>
          <p:cNvPr id="6" name="Footer Placeholder 5">
            <a:extLst>
              <a:ext uri="{FF2B5EF4-FFF2-40B4-BE49-F238E27FC236}">
                <a16:creationId xmlns:a16="http://schemas.microsoft.com/office/drawing/2014/main" id="{3CFB2D0B-8D74-4E6E-A0DC-55BF6331E0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8D602A-773E-426F-AAA4-B9F45DBEC07F}"/>
              </a:ext>
            </a:extLst>
          </p:cNvPr>
          <p:cNvSpPr>
            <a:spLocks noGrp="1"/>
          </p:cNvSpPr>
          <p:nvPr>
            <p:ph type="sldNum" sz="quarter" idx="12"/>
          </p:nvPr>
        </p:nvSpPr>
        <p:spPr/>
        <p:txBody>
          <a:bodyPr/>
          <a:lstStyle/>
          <a:p>
            <a:fld id="{44D261B6-30EC-452D-A0FD-50293233B707}" type="slidenum">
              <a:rPr lang="en-US" smtClean="0"/>
              <a:t>‹#›</a:t>
            </a:fld>
            <a:endParaRPr lang="en-US"/>
          </a:p>
        </p:txBody>
      </p:sp>
    </p:spTree>
    <p:extLst>
      <p:ext uri="{BB962C8B-B14F-4D97-AF65-F5344CB8AC3E}">
        <p14:creationId xmlns:p14="http://schemas.microsoft.com/office/powerpoint/2010/main" val="308027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44BAB-0EE4-4619-A180-9153413BA2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085386-77F5-4837-B2D8-4896AF4C01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8BCAAAD-E6EC-4990-ACE2-F69F55C0BF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A41F4A-1E62-458E-A2C6-BAA3661E6890}"/>
              </a:ext>
            </a:extLst>
          </p:cNvPr>
          <p:cNvSpPr>
            <a:spLocks noGrp="1"/>
          </p:cNvSpPr>
          <p:nvPr>
            <p:ph type="dt" sz="half" idx="10"/>
          </p:nvPr>
        </p:nvSpPr>
        <p:spPr/>
        <p:txBody>
          <a:bodyPr/>
          <a:lstStyle/>
          <a:p>
            <a:fld id="{04A49B64-E132-418E-8290-60C6BB323107}" type="datetimeFigureOut">
              <a:rPr lang="en-US" smtClean="0"/>
              <a:t>7/2/2023</a:t>
            </a:fld>
            <a:endParaRPr lang="en-US"/>
          </a:p>
        </p:txBody>
      </p:sp>
      <p:sp>
        <p:nvSpPr>
          <p:cNvPr id="6" name="Footer Placeholder 5">
            <a:extLst>
              <a:ext uri="{FF2B5EF4-FFF2-40B4-BE49-F238E27FC236}">
                <a16:creationId xmlns:a16="http://schemas.microsoft.com/office/drawing/2014/main" id="{E7458A38-A2AC-4A44-8C66-EC9DAFE091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51DE8E-ECE1-4B57-B8EA-CF434102EBC9}"/>
              </a:ext>
            </a:extLst>
          </p:cNvPr>
          <p:cNvSpPr>
            <a:spLocks noGrp="1"/>
          </p:cNvSpPr>
          <p:nvPr>
            <p:ph type="sldNum" sz="quarter" idx="12"/>
          </p:nvPr>
        </p:nvSpPr>
        <p:spPr/>
        <p:txBody>
          <a:bodyPr/>
          <a:lstStyle/>
          <a:p>
            <a:fld id="{44D261B6-30EC-452D-A0FD-50293233B707}" type="slidenum">
              <a:rPr lang="en-US" smtClean="0"/>
              <a:t>‹#›</a:t>
            </a:fld>
            <a:endParaRPr lang="en-US"/>
          </a:p>
        </p:txBody>
      </p:sp>
    </p:spTree>
    <p:extLst>
      <p:ext uri="{BB962C8B-B14F-4D97-AF65-F5344CB8AC3E}">
        <p14:creationId xmlns:p14="http://schemas.microsoft.com/office/powerpoint/2010/main" val="3462067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C0858F-8C3B-4850-BDE2-A1DA4F966C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7821CA-5EAA-4601-8C9C-C959ED107A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4F9B98-B7FF-404A-83FD-E866E7D547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A49B64-E132-418E-8290-60C6BB323107}" type="datetimeFigureOut">
              <a:rPr lang="en-US" smtClean="0"/>
              <a:t>7/2/2023</a:t>
            </a:fld>
            <a:endParaRPr lang="en-US"/>
          </a:p>
        </p:txBody>
      </p:sp>
      <p:sp>
        <p:nvSpPr>
          <p:cNvPr id="5" name="Footer Placeholder 4">
            <a:extLst>
              <a:ext uri="{FF2B5EF4-FFF2-40B4-BE49-F238E27FC236}">
                <a16:creationId xmlns:a16="http://schemas.microsoft.com/office/drawing/2014/main" id="{2A4D466F-3D13-4AEF-AA23-1A26AEB14B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4CDAE2-8718-4209-BFD1-32265D0F13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261B6-30EC-452D-A0FD-50293233B707}" type="slidenum">
              <a:rPr lang="en-US" smtClean="0"/>
              <a:t>‹#›</a:t>
            </a:fld>
            <a:endParaRPr lang="en-US"/>
          </a:p>
        </p:txBody>
      </p:sp>
    </p:spTree>
    <p:extLst>
      <p:ext uri="{BB962C8B-B14F-4D97-AF65-F5344CB8AC3E}">
        <p14:creationId xmlns:p14="http://schemas.microsoft.com/office/powerpoint/2010/main" val="1202079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https://tsdc.haiphong.edu.v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EE4BEC5B-A211-4EA0-8CED-1B6BF97DFB2E}"/>
              </a:ext>
            </a:extLst>
          </p:cNvPr>
          <p:cNvSpPr/>
          <p:nvPr/>
        </p:nvSpPr>
        <p:spPr>
          <a:xfrm>
            <a:off x="6951952" y="561217"/>
            <a:ext cx="4572000" cy="6008914"/>
          </a:xfrm>
          <a:custGeom>
            <a:avLst/>
            <a:gdLst>
              <a:gd name="connsiteX0" fmla="*/ 0 w 4572000"/>
              <a:gd name="connsiteY0" fmla="*/ 0 h 6008914"/>
              <a:gd name="connsiteX1" fmla="*/ 4263539 w 4572000"/>
              <a:gd name="connsiteY1" fmla="*/ 0 h 6008914"/>
              <a:gd name="connsiteX2" fmla="*/ 4572000 w 4572000"/>
              <a:gd name="connsiteY2" fmla="*/ 308461 h 6008914"/>
              <a:gd name="connsiteX3" fmla="*/ 4572000 w 4572000"/>
              <a:gd name="connsiteY3" fmla="*/ 5700453 h 6008914"/>
              <a:gd name="connsiteX4" fmla="*/ 4263539 w 4572000"/>
              <a:gd name="connsiteY4" fmla="*/ 6008914 h 6008914"/>
              <a:gd name="connsiteX5" fmla="*/ 0 w 4572000"/>
              <a:gd name="connsiteY5" fmla="*/ 6008914 h 6008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2000" h="6008914">
                <a:moveTo>
                  <a:pt x="0" y="0"/>
                </a:moveTo>
                <a:lnTo>
                  <a:pt x="4263539" y="0"/>
                </a:lnTo>
                <a:cubicBezTo>
                  <a:pt x="4433897" y="0"/>
                  <a:pt x="4572000" y="138103"/>
                  <a:pt x="4572000" y="308461"/>
                </a:cubicBezTo>
                <a:lnTo>
                  <a:pt x="4572000" y="5700453"/>
                </a:lnTo>
                <a:cubicBezTo>
                  <a:pt x="4572000" y="5870811"/>
                  <a:pt x="4433897" y="6008914"/>
                  <a:pt x="4263539" y="6008914"/>
                </a:cubicBezTo>
                <a:lnTo>
                  <a:pt x="0" y="6008914"/>
                </a:lnTo>
                <a:close/>
              </a:path>
            </a:pathLst>
          </a:cu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oup 8">
            <a:extLst>
              <a:ext uri="{FF2B5EF4-FFF2-40B4-BE49-F238E27FC236}">
                <a16:creationId xmlns:a16="http://schemas.microsoft.com/office/drawing/2014/main" id="{CDBE9935-18D2-47EA-96C2-C2DB358571B5}"/>
              </a:ext>
            </a:extLst>
          </p:cNvPr>
          <p:cNvGrpSpPr/>
          <p:nvPr/>
        </p:nvGrpSpPr>
        <p:grpSpPr>
          <a:xfrm>
            <a:off x="6320107" y="1897676"/>
            <a:ext cx="1061593" cy="589720"/>
            <a:chOff x="6334539" y="901148"/>
            <a:chExt cx="1136848" cy="589720"/>
          </a:xfrm>
        </p:grpSpPr>
        <p:sp>
          <p:nvSpPr>
            <p:cNvPr id="7" name="Rectangle 6">
              <a:extLst>
                <a:ext uri="{FF2B5EF4-FFF2-40B4-BE49-F238E27FC236}">
                  <a16:creationId xmlns:a16="http://schemas.microsoft.com/office/drawing/2014/main" id="{D7585BAF-8306-443A-A965-CF04E38373CB}"/>
                </a:ext>
              </a:extLst>
            </p:cNvPr>
            <p:cNvSpPr/>
            <p:nvPr/>
          </p:nvSpPr>
          <p:spPr>
            <a:xfrm>
              <a:off x="7060569" y="944217"/>
              <a:ext cx="410818" cy="265043"/>
            </a:xfrm>
            <a:prstGeom prst="rect">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c 7">
              <a:extLst>
                <a:ext uri="{FF2B5EF4-FFF2-40B4-BE49-F238E27FC236}">
                  <a16:creationId xmlns:a16="http://schemas.microsoft.com/office/drawing/2014/main" id="{A3B40556-A567-4F19-9512-AD14E4F1FE02}"/>
                </a:ext>
              </a:extLst>
            </p:cNvPr>
            <p:cNvSpPr/>
            <p:nvPr/>
          </p:nvSpPr>
          <p:spPr>
            <a:xfrm>
              <a:off x="6334539" y="901148"/>
              <a:ext cx="887897" cy="589720"/>
            </a:xfrm>
            <a:prstGeom prst="arc">
              <a:avLst>
                <a:gd name="adj1" fmla="val 3041550"/>
                <a:gd name="adj2" fmla="val 0"/>
              </a:avLst>
            </a:prstGeom>
            <a:ln w="76200">
              <a:gradFill flip="none" rotWithShape="1">
                <a:gsLst>
                  <a:gs pos="37166">
                    <a:srgbClr val="436CB7"/>
                  </a:gs>
                  <a:gs pos="25662">
                    <a:srgbClr val="3B62A8"/>
                  </a:gs>
                  <a:gs pos="7968">
                    <a:srgbClr val="2F5291"/>
                  </a:gs>
                  <a:gs pos="0">
                    <a:schemeClr val="accent1">
                      <a:lumMod val="67000"/>
                    </a:schemeClr>
                  </a:gs>
                  <a:gs pos="86721">
                    <a:srgbClr val="7D9DD6"/>
                  </a:gs>
                  <a:gs pos="76117">
                    <a:srgbClr val="6F92D2"/>
                  </a:gs>
                  <a:gs pos="63704">
                    <a:srgbClr val="5F86CD"/>
                  </a:gs>
                  <a:gs pos="48000">
                    <a:schemeClr val="accent1">
                      <a:lumMod val="97000"/>
                      <a:lumOff val="3000"/>
                    </a:schemeClr>
                  </a:gs>
                  <a:gs pos="100000">
                    <a:schemeClr val="accent1">
                      <a:lumMod val="60000"/>
                      <a:lumOff val="40000"/>
                    </a:schemeClr>
                  </a:gs>
                </a:gsLst>
                <a:lin ang="1620000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0" name="Group 9">
            <a:extLst>
              <a:ext uri="{FF2B5EF4-FFF2-40B4-BE49-F238E27FC236}">
                <a16:creationId xmlns:a16="http://schemas.microsoft.com/office/drawing/2014/main" id="{F23161CF-AA28-479F-9931-4F7070D60427}"/>
              </a:ext>
            </a:extLst>
          </p:cNvPr>
          <p:cNvGrpSpPr/>
          <p:nvPr/>
        </p:nvGrpSpPr>
        <p:grpSpPr>
          <a:xfrm>
            <a:off x="6282479" y="3834859"/>
            <a:ext cx="1136848" cy="589720"/>
            <a:chOff x="6334539" y="901148"/>
            <a:chExt cx="1136848" cy="589720"/>
          </a:xfrm>
        </p:grpSpPr>
        <p:sp>
          <p:nvSpPr>
            <p:cNvPr id="11" name="Rectangle 10">
              <a:extLst>
                <a:ext uri="{FF2B5EF4-FFF2-40B4-BE49-F238E27FC236}">
                  <a16:creationId xmlns:a16="http://schemas.microsoft.com/office/drawing/2014/main" id="{7789ACE4-C1DA-4D9F-A384-674DD2233FD5}"/>
                </a:ext>
              </a:extLst>
            </p:cNvPr>
            <p:cNvSpPr/>
            <p:nvPr/>
          </p:nvSpPr>
          <p:spPr>
            <a:xfrm>
              <a:off x="7060569" y="944217"/>
              <a:ext cx="410818" cy="265043"/>
            </a:xfrm>
            <a:prstGeom prst="rect">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8324BDAD-1C23-41B0-A827-F73E28909B01}"/>
                </a:ext>
              </a:extLst>
            </p:cNvPr>
            <p:cNvSpPr/>
            <p:nvPr/>
          </p:nvSpPr>
          <p:spPr>
            <a:xfrm>
              <a:off x="6334539" y="901148"/>
              <a:ext cx="887897" cy="589720"/>
            </a:xfrm>
            <a:prstGeom prst="arc">
              <a:avLst>
                <a:gd name="adj1" fmla="val 3041550"/>
                <a:gd name="adj2" fmla="val 0"/>
              </a:avLst>
            </a:prstGeom>
            <a:ln w="76200">
              <a:gradFill flip="none" rotWithShape="1">
                <a:gsLst>
                  <a:gs pos="37166">
                    <a:srgbClr val="436CB7"/>
                  </a:gs>
                  <a:gs pos="25662">
                    <a:srgbClr val="3B62A8"/>
                  </a:gs>
                  <a:gs pos="7968">
                    <a:srgbClr val="2F5291"/>
                  </a:gs>
                  <a:gs pos="0">
                    <a:schemeClr val="accent1">
                      <a:lumMod val="67000"/>
                    </a:schemeClr>
                  </a:gs>
                  <a:gs pos="86721">
                    <a:srgbClr val="7D9DD6"/>
                  </a:gs>
                  <a:gs pos="76117">
                    <a:srgbClr val="6F92D2"/>
                  </a:gs>
                  <a:gs pos="63704">
                    <a:srgbClr val="5F86CD"/>
                  </a:gs>
                  <a:gs pos="48000">
                    <a:schemeClr val="accent1">
                      <a:lumMod val="97000"/>
                      <a:lumOff val="3000"/>
                    </a:schemeClr>
                  </a:gs>
                  <a:gs pos="100000">
                    <a:schemeClr val="accent1">
                      <a:lumMod val="60000"/>
                      <a:lumOff val="40000"/>
                    </a:schemeClr>
                  </a:gs>
                </a:gsLst>
                <a:lin ang="1620000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50B28557-AEC8-44BD-A94A-DC8D313E00E4}"/>
              </a:ext>
            </a:extLst>
          </p:cNvPr>
          <p:cNvGrpSpPr/>
          <p:nvPr/>
        </p:nvGrpSpPr>
        <p:grpSpPr>
          <a:xfrm>
            <a:off x="6248401" y="913052"/>
            <a:ext cx="1163352" cy="589720"/>
            <a:chOff x="6334539" y="901148"/>
            <a:chExt cx="1136848" cy="589720"/>
          </a:xfrm>
        </p:grpSpPr>
        <p:sp>
          <p:nvSpPr>
            <p:cNvPr id="14" name="Rectangle 13">
              <a:extLst>
                <a:ext uri="{FF2B5EF4-FFF2-40B4-BE49-F238E27FC236}">
                  <a16:creationId xmlns:a16="http://schemas.microsoft.com/office/drawing/2014/main" id="{055CB04A-C3A1-4FDC-A5B7-0AC7E754F2FE}"/>
                </a:ext>
              </a:extLst>
            </p:cNvPr>
            <p:cNvSpPr/>
            <p:nvPr/>
          </p:nvSpPr>
          <p:spPr>
            <a:xfrm>
              <a:off x="7060569" y="944217"/>
              <a:ext cx="410818" cy="265043"/>
            </a:xfrm>
            <a:prstGeom prst="rect">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5" name="Arc 14">
              <a:extLst>
                <a:ext uri="{FF2B5EF4-FFF2-40B4-BE49-F238E27FC236}">
                  <a16:creationId xmlns:a16="http://schemas.microsoft.com/office/drawing/2014/main" id="{4772041E-577E-43A6-8F77-41641B9F1D52}"/>
                </a:ext>
              </a:extLst>
            </p:cNvPr>
            <p:cNvSpPr/>
            <p:nvPr/>
          </p:nvSpPr>
          <p:spPr>
            <a:xfrm>
              <a:off x="6334539" y="901148"/>
              <a:ext cx="887897" cy="589720"/>
            </a:xfrm>
            <a:prstGeom prst="arc">
              <a:avLst>
                <a:gd name="adj1" fmla="val 3041550"/>
                <a:gd name="adj2" fmla="val 0"/>
              </a:avLst>
            </a:prstGeom>
            <a:ln w="76200">
              <a:gradFill flip="none" rotWithShape="1">
                <a:gsLst>
                  <a:gs pos="37166">
                    <a:srgbClr val="436CB7"/>
                  </a:gs>
                  <a:gs pos="25662">
                    <a:srgbClr val="3B62A8"/>
                  </a:gs>
                  <a:gs pos="7968">
                    <a:srgbClr val="2F5291"/>
                  </a:gs>
                  <a:gs pos="0">
                    <a:schemeClr val="accent1">
                      <a:lumMod val="67000"/>
                    </a:schemeClr>
                  </a:gs>
                  <a:gs pos="86721">
                    <a:srgbClr val="7D9DD6"/>
                  </a:gs>
                  <a:gs pos="76117">
                    <a:srgbClr val="6F92D2"/>
                  </a:gs>
                  <a:gs pos="63704">
                    <a:srgbClr val="5F86CD"/>
                  </a:gs>
                  <a:gs pos="48000">
                    <a:schemeClr val="accent1">
                      <a:lumMod val="97000"/>
                      <a:lumOff val="3000"/>
                    </a:schemeClr>
                  </a:gs>
                  <a:gs pos="100000">
                    <a:schemeClr val="accent1">
                      <a:lumMod val="60000"/>
                      <a:lumOff val="40000"/>
                    </a:schemeClr>
                  </a:gs>
                </a:gsLst>
                <a:lin ang="1620000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grpSp>
      <p:grpSp>
        <p:nvGrpSpPr>
          <p:cNvPr id="16" name="Group 15">
            <a:extLst>
              <a:ext uri="{FF2B5EF4-FFF2-40B4-BE49-F238E27FC236}">
                <a16:creationId xmlns:a16="http://schemas.microsoft.com/office/drawing/2014/main" id="{B914307D-D1F8-4C86-A8F9-28937968E4BC}"/>
              </a:ext>
            </a:extLst>
          </p:cNvPr>
          <p:cNvGrpSpPr/>
          <p:nvPr/>
        </p:nvGrpSpPr>
        <p:grpSpPr>
          <a:xfrm>
            <a:off x="6282479" y="2975954"/>
            <a:ext cx="1136848" cy="589720"/>
            <a:chOff x="6334539" y="901148"/>
            <a:chExt cx="1136848" cy="589720"/>
          </a:xfrm>
        </p:grpSpPr>
        <p:sp>
          <p:nvSpPr>
            <p:cNvPr id="17" name="Rectangle 16">
              <a:extLst>
                <a:ext uri="{FF2B5EF4-FFF2-40B4-BE49-F238E27FC236}">
                  <a16:creationId xmlns:a16="http://schemas.microsoft.com/office/drawing/2014/main" id="{0FA16E95-7E15-430C-A375-743CA25702FC}"/>
                </a:ext>
              </a:extLst>
            </p:cNvPr>
            <p:cNvSpPr/>
            <p:nvPr/>
          </p:nvSpPr>
          <p:spPr>
            <a:xfrm>
              <a:off x="7060569" y="944217"/>
              <a:ext cx="410818" cy="265043"/>
            </a:xfrm>
            <a:prstGeom prst="rect">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c 17">
              <a:extLst>
                <a:ext uri="{FF2B5EF4-FFF2-40B4-BE49-F238E27FC236}">
                  <a16:creationId xmlns:a16="http://schemas.microsoft.com/office/drawing/2014/main" id="{82116083-53A5-4842-BF7E-9BD30913A638}"/>
                </a:ext>
              </a:extLst>
            </p:cNvPr>
            <p:cNvSpPr/>
            <p:nvPr/>
          </p:nvSpPr>
          <p:spPr>
            <a:xfrm>
              <a:off x="6334539" y="901148"/>
              <a:ext cx="887897" cy="589720"/>
            </a:xfrm>
            <a:prstGeom prst="arc">
              <a:avLst>
                <a:gd name="adj1" fmla="val 3041550"/>
                <a:gd name="adj2" fmla="val 0"/>
              </a:avLst>
            </a:prstGeom>
            <a:ln w="76200">
              <a:gradFill flip="none" rotWithShape="1">
                <a:gsLst>
                  <a:gs pos="37166">
                    <a:srgbClr val="436CB7"/>
                  </a:gs>
                  <a:gs pos="25662">
                    <a:srgbClr val="3B62A8"/>
                  </a:gs>
                  <a:gs pos="7968">
                    <a:srgbClr val="2F5291"/>
                  </a:gs>
                  <a:gs pos="0">
                    <a:schemeClr val="accent1">
                      <a:lumMod val="67000"/>
                    </a:schemeClr>
                  </a:gs>
                  <a:gs pos="86721">
                    <a:srgbClr val="7D9DD6"/>
                  </a:gs>
                  <a:gs pos="76117">
                    <a:srgbClr val="6F92D2"/>
                  </a:gs>
                  <a:gs pos="63704">
                    <a:srgbClr val="5F86CD"/>
                  </a:gs>
                  <a:gs pos="48000">
                    <a:schemeClr val="accent1">
                      <a:lumMod val="97000"/>
                      <a:lumOff val="3000"/>
                    </a:schemeClr>
                  </a:gs>
                  <a:gs pos="100000">
                    <a:schemeClr val="accent1">
                      <a:lumMod val="60000"/>
                      <a:lumOff val="40000"/>
                    </a:schemeClr>
                  </a:gs>
                </a:gsLst>
                <a:lin ang="1620000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45F8F355-7370-41D2-A259-D44CCF5077F9}"/>
              </a:ext>
            </a:extLst>
          </p:cNvPr>
          <p:cNvGrpSpPr/>
          <p:nvPr/>
        </p:nvGrpSpPr>
        <p:grpSpPr>
          <a:xfrm>
            <a:off x="6282479" y="5559041"/>
            <a:ext cx="1136848" cy="589720"/>
            <a:chOff x="6334539" y="901148"/>
            <a:chExt cx="1136848" cy="589720"/>
          </a:xfrm>
        </p:grpSpPr>
        <p:sp>
          <p:nvSpPr>
            <p:cNvPr id="20" name="Rectangle 19">
              <a:extLst>
                <a:ext uri="{FF2B5EF4-FFF2-40B4-BE49-F238E27FC236}">
                  <a16:creationId xmlns:a16="http://schemas.microsoft.com/office/drawing/2014/main" id="{16E591F2-1B9A-4888-A319-10B1102B2098}"/>
                </a:ext>
              </a:extLst>
            </p:cNvPr>
            <p:cNvSpPr/>
            <p:nvPr/>
          </p:nvSpPr>
          <p:spPr>
            <a:xfrm>
              <a:off x="7060569" y="944217"/>
              <a:ext cx="410818" cy="265043"/>
            </a:xfrm>
            <a:prstGeom prst="rect">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c 20">
              <a:extLst>
                <a:ext uri="{FF2B5EF4-FFF2-40B4-BE49-F238E27FC236}">
                  <a16:creationId xmlns:a16="http://schemas.microsoft.com/office/drawing/2014/main" id="{CD8E2DA6-C9D1-4621-B032-AFDCC68A14D9}"/>
                </a:ext>
              </a:extLst>
            </p:cNvPr>
            <p:cNvSpPr/>
            <p:nvPr/>
          </p:nvSpPr>
          <p:spPr>
            <a:xfrm>
              <a:off x="6334539" y="901148"/>
              <a:ext cx="887897" cy="589720"/>
            </a:xfrm>
            <a:prstGeom prst="arc">
              <a:avLst>
                <a:gd name="adj1" fmla="val 3041550"/>
                <a:gd name="adj2" fmla="val 0"/>
              </a:avLst>
            </a:prstGeom>
            <a:ln w="76200">
              <a:gradFill flip="none" rotWithShape="1">
                <a:gsLst>
                  <a:gs pos="37166">
                    <a:srgbClr val="436CB7"/>
                  </a:gs>
                  <a:gs pos="25662">
                    <a:srgbClr val="3B62A8"/>
                  </a:gs>
                  <a:gs pos="7968">
                    <a:srgbClr val="2F5291"/>
                  </a:gs>
                  <a:gs pos="0">
                    <a:schemeClr val="accent1">
                      <a:lumMod val="67000"/>
                    </a:schemeClr>
                  </a:gs>
                  <a:gs pos="86721">
                    <a:srgbClr val="7D9DD6"/>
                  </a:gs>
                  <a:gs pos="76117">
                    <a:srgbClr val="6F92D2"/>
                  </a:gs>
                  <a:gs pos="63704">
                    <a:srgbClr val="5F86CD"/>
                  </a:gs>
                  <a:gs pos="48000">
                    <a:schemeClr val="accent1">
                      <a:lumMod val="97000"/>
                      <a:lumOff val="3000"/>
                    </a:schemeClr>
                  </a:gs>
                  <a:gs pos="100000">
                    <a:schemeClr val="accent1">
                      <a:lumMod val="60000"/>
                      <a:lumOff val="40000"/>
                    </a:schemeClr>
                  </a:gs>
                </a:gsLst>
                <a:lin ang="1620000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2" name="Group 21">
            <a:extLst>
              <a:ext uri="{FF2B5EF4-FFF2-40B4-BE49-F238E27FC236}">
                <a16:creationId xmlns:a16="http://schemas.microsoft.com/office/drawing/2014/main" id="{D883C9DA-B2A5-4A7C-A588-E51D5FBB3D14}"/>
              </a:ext>
            </a:extLst>
          </p:cNvPr>
          <p:cNvGrpSpPr/>
          <p:nvPr/>
        </p:nvGrpSpPr>
        <p:grpSpPr>
          <a:xfrm>
            <a:off x="6282479" y="4703576"/>
            <a:ext cx="1136848" cy="589720"/>
            <a:chOff x="6334539" y="901148"/>
            <a:chExt cx="1136848" cy="589720"/>
          </a:xfrm>
        </p:grpSpPr>
        <p:sp>
          <p:nvSpPr>
            <p:cNvPr id="23" name="Rectangle 22">
              <a:extLst>
                <a:ext uri="{FF2B5EF4-FFF2-40B4-BE49-F238E27FC236}">
                  <a16:creationId xmlns:a16="http://schemas.microsoft.com/office/drawing/2014/main" id="{FAA3D1B2-E23D-4C0C-B0E9-452FC2445D5D}"/>
                </a:ext>
              </a:extLst>
            </p:cNvPr>
            <p:cNvSpPr/>
            <p:nvPr/>
          </p:nvSpPr>
          <p:spPr>
            <a:xfrm>
              <a:off x="7060569" y="944217"/>
              <a:ext cx="410818" cy="265043"/>
            </a:xfrm>
            <a:prstGeom prst="rect">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c 23">
              <a:extLst>
                <a:ext uri="{FF2B5EF4-FFF2-40B4-BE49-F238E27FC236}">
                  <a16:creationId xmlns:a16="http://schemas.microsoft.com/office/drawing/2014/main" id="{5862DE68-0E84-4F30-9396-0A24CD1E9AEF}"/>
                </a:ext>
              </a:extLst>
            </p:cNvPr>
            <p:cNvSpPr/>
            <p:nvPr/>
          </p:nvSpPr>
          <p:spPr>
            <a:xfrm>
              <a:off x="6334539" y="901148"/>
              <a:ext cx="887897" cy="589720"/>
            </a:xfrm>
            <a:prstGeom prst="arc">
              <a:avLst>
                <a:gd name="adj1" fmla="val 3041550"/>
                <a:gd name="adj2" fmla="val 0"/>
              </a:avLst>
            </a:prstGeom>
            <a:ln w="76200">
              <a:gradFill flip="none" rotWithShape="1">
                <a:gsLst>
                  <a:gs pos="37166">
                    <a:srgbClr val="436CB7"/>
                  </a:gs>
                  <a:gs pos="25662">
                    <a:srgbClr val="3B62A8"/>
                  </a:gs>
                  <a:gs pos="7968">
                    <a:srgbClr val="2F5291"/>
                  </a:gs>
                  <a:gs pos="0">
                    <a:schemeClr val="accent1">
                      <a:lumMod val="67000"/>
                    </a:schemeClr>
                  </a:gs>
                  <a:gs pos="86721">
                    <a:srgbClr val="7D9DD6"/>
                  </a:gs>
                  <a:gs pos="76117">
                    <a:srgbClr val="6F92D2"/>
                  </a:gs>
                  <a:gs pos="63704">
                    <a:srgbClr val="5F86CD"/>
                  </a:gs>
                  <a:gs pos="48000">
                    <a:schemeClr val="accent1">
                      <a:lumMod val="97000"/>
                      <a:lumOff val="3000"/>
                    </a:schemeClr>
                  </a:gs>
                  <a:gs pos="100000">
                    <a:schemeClr val="accent1">
                      <a:lumMod val="60000"/>
                      <a:lumOff val="40000"/>
                    </a:schemeClr>
                  </a:gs>
                </a:gsLst>
                <a:lin ang="1620000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37" name="TextBox 36">
            <a:extLst>
              <a:ext uri="{FF2B5EF4-FFF2-40B4-BE49-F238E27FC236}">
                <a16:creationId xmlns:a16="http://schemas.microsoft.com/office/drawing/2014/main" id="{8120764F-B94A-4B1C-98BE-25AF6880A6EE}"/>
              </a:ext>
            </a:extLst>
          </p:cNvPr>
          <p:cNvSpPr txBox="1"/>
          <p:nvPr/>
        </p:nvSpPr>
        <p:spPr>
          <a:xfrm>
            <a:off x="7805530" y="2192536"/>
            <a:ext cx="3154018" cy="2062103"/>
          </a:xfrm>
          <a:prstGeom prst="rect">
            <a:avLst/>
          </a:prstGeom>
          <a:noFill/>
        </p:spPr>
        <p:txBody>
          <a:bodyPr wrap="square" rtlCol="0">
            <a:spAutoFit/>
          </a:bodyPr>
          <a:lstStyle/>
          <a:p>
            <a:pPr algn="ctr"/>
            <a:r>
              <a:rPr lang="en-US" sz="3200" b="1" dirty="0">
                <a:solidFill>
                  <a:schemeClr val="bg1">
                    <a:lumMod val="95000"/>
                  </a:schemeClr>
                </a:solidFill>
                <a:latin typeface="Times New Roman" panose="02020603050405020304" pitchFamily="18" charset="0"/>
                <a:cs typeface="Times New Roman" panose="02020603050405020304" pitchFamily="18" charset="0"/>
              </a:rPr>
              <a:t>ĐĂNG KÝ </a:t>
            </a:r>
          </a:p>
          <a:p>
            <a:pPr algn="ctr"/>
            <a:r>
              <a:rPr lang="en-US" sz="3200" b="1" dirty="0">
                <a:solidFill>
                  <a:schemeClr val="bg1">
                    <a:lumMod val="95000"/>
                  </a:schemeClr>
                </a:solidFill>
                <a:latin typeface="Times New Roman" panose="02020603050405020304" pitchFamily="18" charset="0"/>
                <a:cs typeface="Times New Roman" panose="02020603050405020304" pitchFamily="18" charset="0"/>
              </a:rPr>
              <a:t>TUYỂN SINH </a:t>
            </a:r>
          </a:p>
          <a:p>
            <a:pPr algn="ctr"/>
            <a:r>
              <a:rPr lang="en-US" sz="3200" b="1" dirty="0">
                <a:solidFill>
                  <a:schemeClr val="bg1">
                    <a:lumMod val="95000"/>
                  </a:schemeClr>
                </a:solidFill>
                <a:latin typeface="Times New Roman" panose="02020603050405020304" pitchFamily="18" charset="0"/>
                <a:cs typeface="Times New Roman" panose="02020603050405020304" pitchFamily="18" charset="0"/>
              </a:rPr>
              <a:t>CHÍNH THỨC</a:t>
            </a:r>
          </a:p>
          <a:p>
            <a:pPr algn="ctr"/>
            <a:r>
              <a:rPr lang="en-US" sz="3200" b="1" dirty="0">
                <a:solidFill>
                  <a:schemeClr val="bg1">
                    <a:lumMod val="95000"/>
                  </a:schemeClr>
                </a:solidFill>
                <a:latin typeface="Times New Roman" panose="02020603050405020304" pitchFamily="18" charset="0"/>
                <a:cs typeface="Times New Roman" panose="02020603050405020304" pitchFamily="18" charset="0"/>
              </a:rPr>
              <a:t> TRỰC TUYẾN</a:t>
            </a:r>
          </a:p>
        </p:txBody>
      </p:sp>
      <p:sp>
        <p:nvSpPr>
          <p:cNvPr id="38" name="TextBox 37">
            <a:extLst>
              <a:ext uri="{FF2B5EF4-FFF2-40B4-BE49-F238E27FC236}">
                <a16:creationId xmlns:a16="http://schemas.microsoft.com/office/drawing/2014/main" id="{8B902DFB-9838-4857-B5BE-26BA276FA0CF}"/>
              </a:ext>
            </a:extLst>
          </p:cNvPr>
          <p:cNvSpPr txBox="1"/>
          <p:nvPr/>
        </p:nvSpPr>
        <p:spPr>
          <a:xfrm>
            <a:off x="7451158" y="913052"/>
            <a:ext cx="3905955" cy="646331"/>
          </a:xfrm>
          <a:prstGeom prst="rect">
            <a:avLst/>
          </a:prstGeom>
          <a:noFill/>
        </p:spPr>
        <p:txBody>
          <a:bodyPr wrap="square" rtlCol="0">
            <a:spAutoFit/>
          </a:bodyPr>
          <a:lstStyle/>
          <a:p>
            <a:pPr algn="ctr"/>
            <a:r>
              <a:rPr lang="en-US" sz="2000" b="1" dirty="0">
                <a:solidFill>
                  <a:srgbClr val="002060"/>
                </a:solidFill>
                <a:latin typeface="Times New Roman" panose="02020603050405020304" pitchFamily="18" charset="0"/>
                <a:cs typeface="Times New Roman" panose="02020603050405020304" pitchFamily="18" charset="0"/>
              </a:rPr>
              <a:t>UBND HUYỆN AN DƯƠNG</a:t>
            </a:r>
          </a:p>
          <a:p>
            <a:pPr algn="ctr"/>
            <a:r>
              <a:rPr lang="en-US" sz="1600" b="1" dirty="0">
                <a:solidFill>
                  <a:srgbClr val="002060"/>
                </a:solidFill>
                <a:latin typeface="Times New Roman" panose="02020603050405020304" pitchFamily="18" charset="0"/>
                <a:cs typeface="Times New Roman" panose="02020603050405020304" pitchFamily="18" charset="0"/>
              </a:rPr>
              <a:t>TRƯỜNG MẦM NON QUÓC TUẤN</a:t>
            </a:r>
            <a:endParaRPr lang="en-US"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6427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EE4BEC5B-A211-4EA0-8CED-1B6BF97DFB2E}"/>
              </a:ext>
            </a:extLst>
          </p:cNvPr>
          <p:cNvSpPr/>
          <p:nvPr/>
        </p:nvSpPr>
        <p:spPr>
          <a:xfrm>
            <a:off x="6884219" y="561217"/>
            <a:ext cx="4572000" cy="6008914"/>
          </a:xfrm>
          <a:custGeom>
            <a:avLst/>
            <a:gdLst>
              <a:gd name="connsiteX0" fmla="*/ 0 w 4572000"/>
              <a:gd name="connsiteY0" fmla="*/ 0 h 6008914"/>
              <a:gd name="connsiteX1" fmla="*/ 4263539 w 4572000"/>
              <a:gd name="connsiteY1" fmla="*/ 0 h 6008914"/>
              <a:gd name="connsiteX2" fmla="*/ 4572000 w 4572000"/>
              <a:gd name="connsiteY2" fmla="*/ 308461 h 6008914"/>
              <a:gd name="connsiteX3" fmla="*/ 4572000 w 4572000"/>
              <a:gd name="connsiteY3" fmla="*/ 5700453 h 6008914"/>
              <a:gd name="connsiteX4" fmla="*/ 4263539 w 4572000"/>
              <a:gd name="connsiteY4" fmla="*/ 6008914 h 6008914"/>
              <a:gd name="connsiteX5" fmla="*/ 0 w 4572000"/>
              <a:gd name="connsiteY5" fmla="*/ 6008914 h 6008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2000" h="6008914">
                <a:moveTo>
                  <a:pt x="0" y="0"/>
                </a:moveTo>
                <a:lnTo>
                  <a:pt x="4263539" y="0"/>
                </a:lnTo>
                <a:cubicBezTo>
                  <a:pt x="4433897" y="0"/>
                  <a:pt x="4572000" y="138103"/>
                  <a:pt x="4572000" y="308461"/>
                </a:cubicBezTo>
                <a:lnTo>
                  <a:pt x="4572000" y="5700453"/>
                </a:lnTo>
                <a:cubicBezTo>
                  <a:pt x="4572000" y="5870811"/>
                  <a:pt x="4433897" y="6008914"/>
                  <a:pt x="4263539" y="6008914"/>
                </a:cubicBezTo>
                <a:lnTo>
                  <a:pt x="0" y="6008914"/>
                </a:lnTo>
                <a:close/>
              </a:path>
            </a:pathLst>
          </a:cu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Rectangle 6">
            <a:extLst>
              <a:ext uri="{FF2B5EF4-FFF2-40B4-BE49-F238E27FC236}">
                <a16:creationId xmlns:a16="http://schemas.microsoft.com/office/drawing/2014/main" id="{D7585BAF-8306-443A-A965-CF04E38373CB}"/>
              </a:ext>
            </a:extLst>
          </p:cNvPr>
          <p:cNvSpPr/>
          <p:nvPr/>
        </p:nvSpPr>
        <p:spPr>
          <a:xfrm>
            <a:off x="6998078" y="1940745"/>
            <a:ext cx="383623" cy="265043"/>
          </a:xfrm>
          <a:prstGeom prst="rect">
            <a:avLst/>
          </a:prstGeom>
          <a:solidFill>
            <a:schemeClr val="accent2">
              <a:lumMod val="60000"/>
              <a:lumOff val="4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789ACE4-C1DA-4D9F-A384-674DD2233FD5}"/>
              </a:ext>
            </a:extLst>
          </p:cNvPr>
          <p:cNvSpPr/>
          <p:nvPr/>
        </p:nvSpPr>
        <p:spPr>
          <a:xfrm flipV="1">
            <a:off x="7008509" y="3831420"/>
            <a:ext cx="410818" cy="358060"/>
          </a:xfrm>
          <a:prstGeom prst="rect">
            <a:avLst/>
          </a:prstGeom>
          <a:solidFill>
            <a:schemeClr val="accent2">
              <a:lumMod val="60000"/>
              <a:lumOff val="4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55CB04A-C3A1-4FDC-A5B7-0AC7E754F2FE}"/>
              </a:ext>
            </a:extLst>
          </p:cNvPr>
          <p:cNvSpPr/>
          <p:nvPr/>
        </p:nvSpPr>
        <p:spPr>
          <a:xfrm>
            <a:off x="6930663" y="944915"/>
            <a:ext cx="420396" cy="265043"/>
          </a:xfrm>
          <a:prstGeom prst="rect">
            <a:avLst/>
          </a:prstGeom>
          <a:solidFill>
            <a:schemeClr val="accent2">
              <a:lumMod val="60000"/>
              <a:lumOff val="4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17" name="Rectangle 16">
            <a:extLst>
              <a:ext uri="{FF2B5EF4-FFF2-40B4-BE49-F238E27FC236}">
                <a16:creationId xmlns:a16="http://schemas.microsoft.com/office/drawing/2014/main" id="{0FA16E95-7E15-430C-A375-743CA25702FC}"/>
              </a:ext>
            </a:extLst>
          </p:cNvPr>
          <p:cNvSpPr/>
          <p:nvPr/>
        </p:nvSpPr>
        <p:spPr>
          <a:xfrm flipV="1">
            <a:off x="7008509" y="2972515"/>
            <a:ext cx="410818" cy="358060"/>
          </a:xfrm>
          <a:prstGeom prst="rect">
            <a:avLst/>
          </a:prstGeom>
          <a:solidFill>
            <a:schemeClr val="accent2">
              <a:lumMod val="60000"/>
              <a:lumOff val="4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6E591F2-1B9A-4888-A319-10B1102B2098}"/>
              </a:ext>
            </a:extLst>
          </p:cNvPr>
          <p:cNvSpPr/>
          <p:nvPr/>
        </p:nvSpPr>
        <p:spPr>
          <a:xfrm flipV="1">
            <a:off x="7008509" y="5555602"/>
            <a:ext cx="410818" cy="358060"/>
          </a:xfrm>
          <a:prstGeom prst="rect">
            <a:avLst/>
          </a:prstGeom>
          <a:solidFill>
            <a:schemeClr val="accent2">
              <a:lumMod val="60000"/>
              <a:lumOff val="4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AA3D1B2-E23D-4C0C-B0E9-452FC2445D5D}"/>
              </a:ext>
            </a:extLst>
          </p:cNvPr>
          <p:cNvSpPr/>
          <p:nvPr/>
        </p:nvSpPr>
        <p:spPr>
          <a:xfrm flipV="1">
            <a:off x="7008509" y="4700137"/>
            <a:ext cx="410818" cy="358060"/>
          </a:xfrm>
          <a:prstGeom prst="rect">
            <a:avLst/>
          </a:prstGeom>
          <a:solidFill>
            <a:schemeClr val="accent2">
              <a:lumMod val="60000"/>
              <a:lumOff val="4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18FC63EC-9988-43A8-8EE6-C55B0FE6D402}"/>
              </a:ext>
            </a:extLst>
          </p:cNvPr>
          <p:cNvSpPr/>
          <p:nvPr/>
        </p:nvSpPr>
        <p:spPr>
          <a:xfrm flipH="1">
            <a:off x="2296518" y="561217"/>
            <a:ext cx="4572000" cy="6008914"/>
          </a:xfrm>
          <a:custGeom>
            <a:avLst/>
            <a:gdLst>
              <a:gd name="connsiteX0" fmla="*/ 0 w 4572000"/>
              <a:gd name="connsiteY0" fmla="*/ 0 h 6008914"/>
              <a:gd name="connsiteX1" fmla="*/ 4263539 w 4572000"/>
              <a:gd name="connsiteY1" fmla="*/ 0 h 6008914"/>
              <a:gd name="connsiteX2" fmla="*/ 4572000 w 4572000"/>
              <a:gd name="connsiteY2" fmla="*/ 308461 h 6008914"/>
              <a:gd name="connsiteX3" fmla="*/ 4572000 w 4572000"/>
              <a:gd name="connsiteY3" fmla="*/ 5700453 h 6008914"/>
              <a:gd name="connsiteX4" fmla="*/ 4263539 w 4572000"/>
              <a:gd name="connsiteY4" fmla="*/ 6008914 h 6008914"/>
              <a:gd name="connsiteX5" fmla="*/ 0 w 4572000"/>
              <a:gd name="connsiteY5" fmla="*/ 6008914 h 6008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2000" h="6008914">
                <a:moveTo>
                  <a:pt x="0" y="0"/>
                </a:moveTo>
                <a:lnTo>
                  <a:pt x="4263539" y="0"/>
                </a:lnTo>
                <a:cubicBezTo>
                  <a:pt x="4433897" y="0"/>
                  <a:pt x="4572000" y="138103"/>
                  <a:pt x="4572000" y="308461"/>
                </a:cubicBezTo>
                <a:lnTo>
                  <a:pt x="4572000" y="5700453"/>
                </a:lnTo>
                <a:cubicBezTo>
                  <a:pt x="4572000" y="5870811"/>
                  <a:pt x="4433897" y="6008914"/>
                  <a:pt x="4263539" y="6008914"/>
                </a:cubicBezTo>
                <a:lnTo>
                  <a:pt x="0" y="6008914"/>
                </a:lnTo>
                <a:close/>
              </a:path>
            </a:pathLst>
          </a:cu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Rectangle 25">
            <a:extLst>
              <a:ext uri="{FF2B5EF4-FFF2-40B4-BE49-F238E27FC236}">
                <a16:creationId xmlns:a16="http://schemas.microsoft.com/office/drawing/2014/main" id="{83A0962B-E4B2-40F9-8FBC-F0E934AE5168}"/>
              </a:ext>
            </a:extLst>
          </p:cNvPr>
          <p:cNvSpPr/>
          <p:nvPr/>
        </p:nvSpPr>
        <p:spPr>
          <a:xfrm flipV="1">
            <a:off x="6312698" y="3827980"/>
            <a:ext cx="410818" cy="358060"/>
          </a:xfrm>
          <a:prstGeom prst="rect">
            <a:avLst/>
          </a:prstGeom>
          <a:solidFill>
            <a:schemeClr val="accent2">
              <a:lumMod val="60000"/>
              <a:lumOff val="4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8F89D18-1201-4A58-8DE4-294922459124}"/>
              </a:ext>
            </a:extLst>
          </p:cNvPr>
          <p:cNvSpPr/>
          <p:nvPr/>
        </p:nvSpPr>
        <p:spPr>
          <a:xfrm flipV="1">
            <a:off x="6302607" y="2972515"/>
            <a:ext cx="410818" cy="358060"/>
          </a:xfrm>
          <a:prstGeom prst="rect">
            <a:avLst/>
          </a:prstGeom>
          <a:solidFill>
            <a:schemeClr val="accent2">
              <a:lumMod val="60000"/>
              <a:lumOff val="4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EC9262F-4434-4743-BAAB-AFD62E9D6098}"/>
              </a:ext>
            </a:extLst>
          </p:cNvPr>
          <p:cNvSpPr/>
          <p:nvPr/>
        </p:nvSpPr>
        <p:spPr>
          <a:xfrm flipV="1">
            <a:off x="6320995" y="5589345"/>
            <a:ext cx="410818" cy="358060"/>
          </a:xfrm>
          <a:prstGeom prst="rect">
            <a:avLst/>
          </a:prstGeom>
          <a:solidFill>
            <a:schemeClr val="accent2">
              <a:lumMod val="60000"/>
              <a:lumOff val="4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BFAB014-76AB-41A6-A153-4C855FFAC5F0}"/>
              </a:ext>
            </a:extLst>
          </p:cNvPr>
          <p:cNvSpPr/>
          <p:nvPr/>
        </p:nvSpPr>
        <p:spPr>
          <a:xfrm>
            <a:off x="6320995" y="931126"/>
            <a:ext cx="420396" cy="265043"/>
          </a:xfrm>
          <a:prstGeom prst="rect">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9" name="Rectangle 28">
            <a:extLst>
              <a:ext uri="{FF2B5EF4-FFF2-40B4-BE49-F238E27FC236}">
                <a16:creationId xmlns:a16="http://schemas.microsoft.com/office/drawing/2014/main" id="{51FC9A97-CD1A-4876-A6F5-0249DADCB811}"/>
              </a:ext>
            </a:extLst>
          </p:cNvPr>
          <p:cNvSpPr/>
          <p:nvPr/>
        </p:nvSpPr>
        <p:spPr>
          <a:xfrm flipV="1">
            <a:off x="6301409" y="4700137"/>
            <a:ext cx="410818" cy="358060"/>
          </a:xfrm>
          <a:prstGeom prst="rect">
            <a:avLst/>
          </a:prstGeom>
          <a:solidFill>
            <a:schemeClr val="accent2">
              <a:lumMod val="60000"/>
              <a:lumOff val="4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3A0DCEE-AF0D-4D88-8619-D0257FA7BBBD}"/>
              </a:ext>
            </a:extLst>
          </p:cNvPr>
          <p:cNvSpPr/>
          <p:nvPr/>
        </p:nvSpPr>
        <p:spPr>
          <a:xfrm>
            <a:off x="6316205" y="1936855"/>
            <a:ext cx="383623" cy="265043"/>
          </a:xfrm>
          <a:prstGeom prst="rect">
            <a:avLst/>
          </a:prstGeom>
          <a:solidFill>
            <a:schemeClr val="accent2">
              <a:lumMod val="60000"/>
              <a:lumOff val="4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c 2">
            <a:extLst>
              <a:ext uri="{FF2B5EF4-FFF2-40B4-BE49-F238E27FC236}">
                <a16:creationId xmlns:a16="http://schemas.microsoft.com/office/drawing/2014/main" id="{29A33ADC-EA9F-4284-88D8-2021CAD43267}"/>
              </a:ext>
            </a:extLst>
          </p:cNvPr>
          <p:cNvSpPr/>
          <p:nvPr/>
        </p:nvSpPr>
        <p:spPr>
          <a:xfrm flipH="1">
            <a:off x="6430458" y="1166238"/>
            <a:ext cx="726698" cy="10515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Rectangle 3">
            <a:extLst>
              <a:ext uri="{FF2B5EF4-FFF2-40B4-BE49-F238E27FC236}">
                <a16:creationId xmlns:a16="http://schemas.microsoft.com/office/drawing/2014/main" id="{BCD17161-E68D-4FF5-BE1B-948E0F0D1740}"/>
              </a:ext>
            </a:extLst>
          </p:cNvPr>
          <p:cNvSpPr/>
          <p:nvPr/>
        </p:nvSpPr>
        <p:spPr>
          <a:xfrm>
            <a:off x="7473562" y="782963"/>
            <a:ext cx="3666250" cy="5565422"/>
          </a:xfrm>
          <a:prstGeom prst="rect">
            <a:avLst/>
          </a:prstGeom>
          <a:solidFill>
            <a:schemeClr val="bg1">
              <a:lumMod val="95000"/>
            </a:schemeClr>
          </a:solidFill>
          <a:ln>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855C9FDC-2B27-4C9A-BC88-2E21EB3C29AA}"/>
              </a:ext>
            </a:extLst>
          </p:cNvPr>
          <p:cNvSpPr/>
          <p:nvPr/>
        </p:nvSpPr>
        <p:spPr>
          <a:xfrm>
            <a:off x="2661379" y="782963"/>
            <a:ext cx="3563557" cy="55138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DD202FA3-54C1-4F8E-8065-EE2C6A655ADD}"/>
              </a:ext>
            </a:extLst>
          </p:cNvPr>
          <p:cNvSpPr/>
          <p:nvPr/>
        </p:nvSpPr>
        <p:spPr>
          <a:xfrm>
            <a:off x="6336529" y="941382"/>
            <a:ext cx="420396" cy="265043"/>
          </a:xfrm>
          <a:prstGeom prst="rect">
            <a:avLst/>
          </a:prstGeom>
          <a:solidFill>
            <a:schemeClr val="accent2">
              <a:lumMod val="60000"/>
              <a:lumOff val="4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pic>
        <p:nvPicPr>
          <p:cNvPr id="55" name="Picture 54">
            <a:extLst>
              <a:ext uri="{FF2B5EF4-FFF2-40B4-BE49-F238E27FC236}">
                <a16:creationId xmlns:a16="http://schemas.microsoft.com/office/drawing/2014/main" id="{D6C26FCD-0299-48F6-AB02-83051077A679}"/>
              </a:ext>
            </a:extLst>
          </p:cNvPr>
          <p:cNvPicPr>
            <a:picLocks noChangeAspect="1"/>
          </p:cNvPicPr>
          <p:nvPr/>
        </p:nvPicPr>
        <p:blipFill>
          <a:blip r:embed="rId3"/>
          <a:stretch>
            <a:fillRect/>
          </a:stretch>
        </p:blipFill>
        <p:spPr>
          <a:xfrm>
            <a:off x="2626511" y="782963"/>
            <a:ext cx="3582891" cy="5513820"/>
          </a:xfrm>
          <a:prstGeom prst="rect">
            <a:avLst/>
          </a:prstGeom>
        </p:spPr>
      </p:pic>
      <p:sp>
        <p:nvSpPr>
          <p:cNvPr id="56" name="Rectangle 55">
            <a:extLst>
              <a:ext uri="{FF2B5EF4-FFF2-40B4-BE49-F238E27FC236}">
                <a16:creationId xmlns:a16="http://schemas.microsoft.com/office/drawing/2014/main" id="{165C848C-3311-4137-A8E5-A0BEA1560717}"/>
              </a:ext>
            </a:extLst>
          </p:cNvPr>
          <p:cNvSpPr/>
          <p:nvPr/>
        </p:nvSpPr>
        <p:spPr>
          <a:xfrm>
            <a:off x="7761110" y="824089"/>
            <a:ext cx="3206045" cy="7466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SGD </a:t>
            </a:r>
            <a:r>
              <a:rPr lang="en-US" dirty="0" err="1"/>
              <a:t>Hải</a:t>
            </a:r>
            <a:r>
              <a:rPr lang="en-US" dirty="0"/>
              <a:t> </a:t>
            </a:r>
            <a:r>
              <a:rPr lang="en-US" dirty="0" err="1"/>
              <a:t>Phòng</a:t>
            </a:r>
            <a:r>
              <a:rPr lang="en-US" dirty="0"/>
              <a:t>: </a:t>
            </a:r>
            <a:r>
              <a:rPr lang="en-US" dirty="0" err="1"/>
              <a:t>Kỳ</a:t>
            </a:r>
            <a:r>
              <a:rPr lang="en-US" dirty="0"/>
              <a:t> </a:t>
            </a:r>
            <a:r>
              <a:rPr lang="en-US" dirty="0" err="1"/>
              <a:t>tuyển</a:t>
            </a:r>
            <a:r>
              <a:rPr lang="en-US" dirty="0"/>
              <a:t> </a:t>
            </a:r>
            <a:r>
              <a:rPr lang="en-US" dirty="0" err="1"/>
              <a:t>sinh</a:t>
            </a:r>
            <a:r>
              <a:rPr lang="en-US" dirty="0"/>
              <a:t> </a:t>
            </a:r>
            <a:r>
              <a:rPr lang="en-US" sz="1600" dirty="0" err="1"/>
              <a:t>đầu</a:t>
            </a:r>
            <a:r>
              <a:rPr lang="en-US" sz="1600" dirty="0"/>
              <a:t> </a:t>
            </a:r>
            <a:r>
              <a:rPr lang="en-US" sz="1600" dirty="0" err="1"/>
              <a:t>cấp</a:t>
            </a:r>
            <a:r>
              <a:rPr lang="en-US" sz="1600" dirty="0"/>
              <a:t> </a:t>
            </a:r>
            <a:r>
              <a:rPr lang="en-US" sz="1600" dirty="0" err="1"/>
              <a:t>chính</a:t>
            </a:r>
            <a:r>
              <a:rPr lang="en-US" sz="1600" dirty="0"/>
              <a:t> </a:t>
            </a:r>
            <a:r>
              <a:rPr lang="en-US" sz="1600" dirty="0" err="1"/>
              <a:t>thức</a:t>
            </a:r>
            <a:r>
              <a:rPr lang="en-US" sz="1600" dirty="0"/>
              <a:t> </a:t>
            </a:r>
            <a:r>
              <a:rPr lang="en-US" sz="1600" dirty="0" err="1"/>
              <a:t>chuẩn</a:t>
            </a:r>
            <a:r>
              <a:rPr lang="en-US" sz="1600" dirty="0"/>
              <a:t> </a:t>
            </a:r>
            <a:r>
              <a:rPr lang="en-US" sz="1600" dirty="0" err="1"/>
              <a:t>bị</a:t>
            </a:r>
            <a:r>
              <a:rPr lang="en-US" sz="1600" dirty="0"/>
              <a:t> </a:t>
            </a:r>
            <a:r>
              <a:rPr lang="en-US" sz="1600" dirty="0" err="1"/>
              <a:t>diễn</a:t>
            </a:r>
            <a:r>
              <a:rPr lang="en-US" sz="1600" dirty="0"/>
              <a:t> ra</a:t>
            </a:r>
          </a:p>
        </p:txBody>
      </p:sp>
      <p:sp>
        <p:nvSpPr>
          <p:cNvPr id="57" name="Rectangle 56">
            <a:extLst>
              <a:ext uri="{FF2B5EF4-FFF2-40B4-BE49-F238E27FC236}">
                <a16:creationId xmlns:a16="http://schemas.microsoft.com/office/drawing/2014/main" id="{8B4550E8-EAB5-4CC7-883C-3B15F269C9CE}"/>
              </a:ext>
            </a:extLst>
          </p:cNvPr>
          <p:cNvSpPr/>
          <p:nvPr/>
        </p:nvSpPr>
        <p:spPr>
          <a:xfrm>
            <a:off x="7698107" y="1693898"/>
            <a:ext cx="3285982" cy="101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TUYỂN SINH TRỰC TUYẾN </a:t>
            </a:r>
            <a:r>
              <a:rPr lang="en-US" sz="1400" dirty="0" err="1"/>
              <a:t>trên</a:t>
            </a:r>
            <a:r>
              <a:rPr lang="en-US" sz="1400" dirty="0"/>
              <a:t> </a:t>
            </a:r>
            <a:r>
              <a:rPr lang="en-US" sz="1400" dirty="0" err="1"/>
              <a:t>trang</a:t>
            </a:r>
            <a:r>
              <a:rPr lang="en-US" sz="1400" dirty="0"/>
              <a:t> </a:t>
            </a:r>
            <a:r>
              <a:rPr lang="en-US" sz="1400" dirty="0">
                <a:solidFill>
                  <a:srgbClr val="FF0000"/>
                </a:solidFill>
                <a:hlinkClick r:id="rId4">
                  <a:extLst>
                    <a:ext uri="{A12FA001-AC4F-418D-AE19-62706E023703}">
                      <ahyp:hlinkClr xmlns:ahyp="http://schemas.microsoft.com/office/drawing/2018/hyperlinkcolor" val="tx"/>
                    </a:ext>
                  </a:extLst>
                </a:hlinkClick>
              </a:rPr>
              <a:t>https://tsdc.haiphong.edu.vn</a:t>
            </a:r>
            <a:endParaRPr lang="en-US" sz="1400" dirty="0">
              <a:solidFill>
                <a:srgbClr val="FF0000"/>
              </a:solidFill>
            </a:endParaRPr>
          </a:p>
          <a:p>
            <a:pPr algn="ctr"/>
            <a:r>
              <a:rPr lang="en-US" sz="1400" dirty="0" err="1"/>
              <a:t>Khối</a:t>
            </a:r>
            <a:r>
              <a:rPr lang="en-US" sz="1400" dirty="0"/>
              <a:t> </a:t>
            </a:r>
            <a:r>
              <a:rPr lang="en-US" sz="1400" dirty="0" err="1"/>
              <a:t>Mầm</a:t>
            </a:r>
            <a:r>
              <a:rPr lang="en-US" sz="1400" dirty="0"/>
              <a:t> non: </a:t>
            </a:r>
            <a:r>
              <a:rPr lang="en-US" sz="1400" dirty="0" err="1"/>
              <a:t>Từ</a:t>
            </a:r>
            <a:r>
              <a:rPr lang="en-US" sz="1400" dirty="0"/>
              <a:t> 03/7 </a:t>
            </a:r>
            <a:r>
              <a:rPr lang="en-US" sz="1400" dirty="0" err="1"/>
              <a:t>đến</a:t>
            </a:r>
            <a:r>
              <a:rPr lang="en-US" sz="1400" dirty="0"/>
              <a:t> </a:t>
            </a:r>
            <a:r>
              <a:rPr lang="en-US" sz="1400" dirty="0" err="1"/>
              <a:t>hết</a:t>
            </a:r>
            <a:r>
              <a:rPr lang="en-US" sz="1400" dirty="0"/>
              <a:t> </a:t>
            </a:r>
            <a:r>
              <a:rPr lang="en-US" sz="1400" dirty="0" err="1"/>
              <a:t>ngày</a:t>
            </a:r>
            <a:r>
              <a:rPr lang="en-US" sz="1400" dirty="0"/>
              <a:t> 22/7/2023</a:t>
            </a:r>
          </a:p>
        </p:txBody>
      </p:sp>
      <p:sp>
        <p:nvSpPr>
          <p:cNvPr id="58" name="Rectangle 57">
            <a:extLst>
              <a:ext uri="{FF2B5EF4-FFF2-40B4-BE49-F238E27FC236}">
                <a16:creationId xmlns:a16="http://schemas.microsoft.com/office/drawing/2014/main" id="{044E498C-F78B-4BB6-9B4D-BFE4644B52B1}"/>
              </a:ext>
            </a:extLst>
          </p:cNvPr>
          <p:cNvSpPr/>
          <p:nvPr/>
        </p:nvSpPr>
        <p:spPr>
          <a:xfrm>
            <a:off x="7698107" y="2799643"/>
            <a:ext cx="3252115" cy="872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TUYỂN SINH TRỰC TIẾP </a:t>
            </a:r>
          </a:p>
          <a:p>
            <a:pPr algn="ctr"/>
            <a:r>
              <a:rPr lang="en-US" dirty="0" err="1"/>
              <a:t>Từ</a:t>
            </a:r>
            <a:r>
              <a:rPr lang="en-US" dirty="0"/>
              <a:t> 24/7 </a:t>
            </a:r>
            <a:r>
              <a:rPr lang="en-US" dirty="0" err="1"/>
              <a:t>đến</a:t>
            </a:r>
            <a:r>
              <a:rPr lang="en-US" dirty="0"/>
              <a:t> </a:t>
            </a:r>
            <a:r>
              <a:rPr lang="en-US" dirty="0" err="1"/>
              <a:t>hết</a:t>
            </a:r>
            <a:r>
              <a:rPr lang="en-US" dirty="0"/>
              <a:t> </a:t>
            </a:r>
            <a:r>
              <a:rPr lang="en-US" dirty="0" err="1"/>
              <a:t>ngày</a:t>
            </a:r>
            <a:r>
              <a:rPr lang="en-US" dirty="0"/>
              <a:t> 29/7/2023</a:t>
            </a:r>
          </a:p>
        </p:txBody>
      </p:sp>
      <p:sp>
        <p:nvSpPr>
          <p:cNvPr id="59" name="Rectangle 58">
            <a:extLst>
              <a:ext uri="{FF2B5EF4-FFF2-40B4-BE49-F238E27FC236}">
                <a16:creationId xmlns:a16="http://schemas.microsoft.com/office/drawing/2014/main" id="{FC996281-B245-41DE-ABE6-62BFF8DD0554}"/>
              </a:ext>
            </a:extLst>
          </p:cNvPr>
          <p:cNvSpPr/>
          <p:nvPr/>
        </p:nvSpPr>
        <p:spPr>
          <a:xfrm>
            <a:off x="7698107" y="3827980"/>
            <a:ext cx="3285982" cy="24688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a:p>
            <a:pPr algn="ctr"/>
            <a:endParaRPr lang="en-US" dirty="0"/>
          </a:p>
          <a:p>
            <a:pPr algn="just"/>
            <a:endParaRPr lang="en-US" sz="1400" dirty="0">
              <a:latin typeface="Times New Roman" panose="02020603050405020304" pitchFamily="18" charset="0"/>
              <a:cs typeface="Times New Roman" panose="02020603050405020304" pitchFamily="18" charset="0"/>
            </a:endParaRPr>
          </a:p>
          <a:p>
            <a:pPr algn="just"/>
            <a:r>
              <a:rPr lang="en-US" sz="1400" dirty="0" err="1">
                <a:latin typeface="Times New Roman" panose="02020603050405020304" pitchFamily="18" charset="0"/>
                <a:cs typeface="Times New Roman" panose="02020603050405020304" pitchFamily="18" charset="0"/>
              </a:rPr>
              <a:t>Để</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đăng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ký</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tuyển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sinh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trực</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tuyến</a:t>
            </a:r>
            <a:r>
              <a:rPr lang="en-US" sz="1400" dirty="0">
                <a:latin typeface="Times New Roman" panose="02020603050405020304" pitchFamily="18" charset="0"/>
                <a:cs typeface="Times New Roman" panose="02020603050405020304" pitchFamily="18" charset="0"/>
              </a:rPr>
              <a:t>, PHHS </a:t>
            </a:r>
            <a:r>
              <a:rPr lang="en-US" sz="1400" dirty="0" err="1">
                <a:latin typeface="Times New Roman" panose="02020603050405020304" pitchFamily="18" charset="0"/>
                <a:cs typeface="Times New Roman" panose="02020603050405020304" pitchFamily="18" charset="0"/>
              </a:rPr>
              <a:t>hoàn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toàn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thể</a:t>
            </a:r>
            <a:endParaRPr lang="en-US" sz="1400" dirty="0">
              <a:latin typeface="Times New Roman" panose="02020603050405020304" pitchFamily="18" charset="0"/>
              <a:cs typeface="Times New Roman" panose="02020603050405020304" pitchFamily="18" charset="0"/>
            </a:endParaRPr>
          </a:p>
          <a:p>
            <a:pPr algn="just"/>
            <a:r>
              <a:rPr lang="vi-VN" sz="1400" dirty="0">
                <a:latin typeface="Times New Roman" panose="02020603050405020304" pitchFamily="18" charset="0"/>
                <a:cs typeface="Times New Roman" panose="02020603050405020304" pitchFamily="18" charset="0"/>
              </a:rPr>
              <a:t>truy cập app ENetViet, chọn mục Tuyển sinh đầu cấp và lần lượt thực hiện các bước xác nhận thông tin và đăng ký trực tuyến cho con mà KHÔNG CẦN NHẬP TÀI KHOẢN, MẬT KHẨU (giúp PHHS tránh được việc nhập nhầm/sai mã).</a:t>
            </a:r>
            <a:endParaRPr lang="en-US" sz="1400" dirty="0">
              <a:latin typeface="Times New Roman" panose="02020603050405020304" pitchFamily="18" charset="0"/>
              <a:cs typeface="Times New Roman" panose="02020603050405020304" pitchFamily="18" charset="0"/>
            </a:endParaRPr>
          </a:p>
          <a:p>
            <a:pPr algn="just"/>
            <a:r>
              <a:rPr lang="en-US" sz="1400" dirty="0">
                <a:latin typeface="Times New Roman" panose="02020603050405020304" pitchFamily="18" charset="0"/>
                <a:cs typeface="Times New Roman" panose="02020603050405020304" pitchFamily="18" charset="0"/>
              </a:rPr>
              <a:t>                                      </a:t>
            </a:r>
            <a:r>
              <a:rPr lang="vi-VN" sz="1400" dirty="0">
                <a:latin typeface="Times New Roman" panose="02020603050405020304" pitchFamily="18" charset="0"/>
                <a:cs typeface="Times New Roman" panose="02020603050405020304" pitchFamily="18" charset="0"/>
              </a:rPr>
              <a:t>Trân trọng!</a:t>
            </a:r>
            <a:endParaRPr lang="en-US" sz="1400" dirty="0">
              <a:latin typeface="Times New Roman" panose="02020603050405020304" pitchFamily="18" charset="0"/>
              <a:cs typeface="Times New Roman" panose="02020603050405020304" pitchFamily="18" charset="0"/>
            </a:endParaRPr>
          </a:p>
          <a:p>
            <a:pPr algn="ctr"/>
            <a:endParaRPr lang="en-US" dirty="0"/>
          </a:p>
          <a:p>
            <a:pPr algn="ctr"/>
            <a:endParaRPr lang="en-US" dirty="0"/>
          </a:p>
          <a:p>
            <a:pPr algn="ctr"/>
            <a:endParaRPr lang="en-US" dirty="0"/>
          </a:p>
          <a:p>
            <a:pPr algn="ctr"/>
            <a:endParaRPr lang="en-US" dirty="0"/>
          </a:p>
          <a:p>
            <a:pPr algn="ctr"/>
            <a:endParaRPr lang="en-US" dirty="0"/>
          </a:p>
          <a:p>
            <a:pPr algn="ctr"/>
            <a:r>
              <a:rPr lang="en-US" dirty="0"/>
              <a:t> </a:t>
            </a:r>
          </a:p>
        </p:txBody>
      </p:sp>
    </p:spTree>
    <p:extLst>
      <p:ext uri="{BB962C8B-B14F-4D97-AF65-F5344CB8AC3E}">
        <p14:creationId xmlns:p14="http://schemas.microsoft.com/office/powerpoint/2010/main" val="4194207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136</Words>
  <Application>Microsoft Office PowerPoint</Application>
  <PresentationFormat>Widescreen</PresentationFormat>
  <Paragraphs>26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13</cp:revision>
  <dcterms:created xsi:type="dcterms:W3CDTF">2023-07-02T11:04:08Z</dcterms:created>
  <dcterms:modified xsi:type="dcterms:W3CDTF">2023-07-02T14:17:26Z</dcterms:modified>
</cp:coreProperties>
</file>