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58" r:id="rId5"/>
    <p:sldId id="259" r:id="rId6"/>
    <p:sldId id="260" r:id="rId7"/>
    <p:sldId id="261" r:id="rId8"/>
    <p:sldId id="263" r:id="rId9"/>
    <p:sldId id="264" r:id="rId10"/>
    <p:sldId id="265" r:id="rId11"/>
    <p:sldId id="266" r:id="rId12"/>
    <p:sldId id="267" r:id="rId13"/>
    <p:sldId id="272" r:id="rId14"/>
    <p:sldId id="273" r:id="rId15"/>
    <p:sldId id="274" r:id="rId16"/>
    <p:sldId id="268" r:id="rId17"/>
    <p:sldId id="276" r:id="rId18"/>
    <p:sldId id="277" r:id="rId19"/>
    <p:sldId id="269" r:id="rId20"/>
    <p:sldId id="270" r:id="rId21"/>
    <p:sldId id="275" r:id="rId22"/>
    <p:sldId id="298" r:id="rId23"/>
    <p:sldId id="299" r:id="rId24"/>
    <p:sldId id="300" r:id="rId25"/>
    <p:sldId id="301" r:id="rId26"/>
    <p:sldId id="302" r:id="rId27"/>
    <p:sldId id="303" r:id="rId28"/>
    <p:sldId id="304" r:id="rId29"/>
    <p:sldId id="305" r:id="rId30"/>
    <p:sldId id="27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5589E-2FAD-B620-F560-7905C95DCF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90428F-45E9-B832-2C12-121EA09C45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4BAEB3-F429-E33C-088D-730EC8C13A04}"/>
              </a:ext>
            </a:extLst>
          </p:cNvPr>
          <p:cNvSpPr>
            <a:spLocks noGrp="1"/>
          </p:cNvSpPr>
          <p:nvPr>
            <p:ph type="dt" sz="half" idx="10"/>
          </p:nvPr>
        </p:nvSpPr>
        <p:spPr/>
        <p:txBody>
          <a:bodyPr/>
          <a:lstStyle/>
          <a:p>
            <a:fld id="{86BAB428-F5BF-4EDE-A76B-88C096CEBB99}" type="datetimeFigureOut">
              <a:rPr lang="en-US" smtClean="0"/>
              <a:t>28-Sep-22</a:t>
            </a:fld>
            <a:endParaRPr lang="en-US"/>
          </a:p>
        </p:txBody>
      </p:sp>
      <p:sp>
        <p:nvSpPr>
          <p:cNvPr id="5" name="Footer Placeholder 4">
            <a:extLst>
              <a:ext uri="{FF2B5EF4-FFF2-40B4-BE49-F238E27FC236}">
                <a16:creationId xmlns:a16="http://schemas.microsoft.com/office/drawing/2014/main" id="{BF979F08-AE7C-08D6-5F72-7BD8E85A4F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DEA866-5AF1-53AD-4398-9EAA70BDACB9}"/>
              </a:ext>
            </a:extLst>
          </p:cNvPr>
          <p:cNvSpPr>
            <a:spLocks noGrp="1"/>
          </p:cNvSpPr>
          <p:nvPr>
            <p:ph type="sldNum" sz="quarter" idx="12"/>
          </p:nvPr>
        </p:nvSpPr>
        <p:spPr/>
        <p:txBody>
          <a:bodyPr/>
          <a:lstStyle/>
          <a:p>
            <a:fld id="{BEDBA669-6BB2-4323-B421-4E030F0FFFCF}" type="slidenum">
              <a:rPr lang="en-US" smtClean="0"/>
              <a:t>‹#›</a:t>
            </a:fld>
            <a:endParaRPr lang="en-US"/>
          </a:p>
        </p:txBody>
      </p:sp>
    </p:spTree>
    <p:extLst>
      <p:ext uri="{BB962C8B-B14F-4D97-AF65-F5344CB8AC3E}">
        <p14:creationId xmlns:p14="http://schemas.microsoft.com/office/powerpoint/2010/main" val="3329318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58115-8234-7AF0-BCE2-CCA8DCCA9F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16616E-0139-90C2-1D6F-206761BEF3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C48C9B-2F31-E5DE-7B3A-E098C7089536}"/>
              </a:ext>
            </a:extLst>
          </p:cNvPr>
          <p:cNvSpPr>
            <a:spLocks noGrp="1"/>
          </p:cNvSpPr>
          <p:nvPr>
            <p:ph type="dt" sz="half" idx="10"/>
          </p:nvPr>
        </p:nvSpPr>
        <p:spPr/>
        <p:txBody>
          <a:bodyPr/>
          <a:lstStyle/>
          <a:p>
            <a:fld id="{86BAB428-F5BF-4EDE-A76B-88C096CEBB99}" type="datetimeFigureOut">
              <a:rPr lang="en-US" smtClean="0"/>
              <a:t>28-Sep-22</a:t>
            </a:fld>
            <a:endParaRPr lang="en-US"/>
          </a:p>
        </p:txBody>
      </p:sp>
      <p:sp>
        <p:nvSpPr>
          <p:cNvPr id="5" name="Footer Placeholder 4">
            <a:extLst>
              <a:ext uri="{FF2B5EF4-FFF2-40B4-BE49-F238E27FC236}">
                <a16:creationId xmlns:a16="http://schemas.microsoft.com/office/drawing/2014/main" id="{E14C7F69-0829-4389-A0E4-1564B1274D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72DAB6-07A4-C3DA-CAB6-948422B65009}"/>
              </a:ext>
            </a:extLst>
          </p:cNvPr>
          <p:cNvSpPr>
            <a:spLocks noGrp="1"/>
          </p:cNvSpPr>
          <p:nvPr>
            <p:ph type="sldNum" sz="quarter" idx="12"/>
          </p:nvPr>
        </p:nvSpPr>
        <p:spPr/>
        <p:txBody>
          <a:bodyPr/>
          <a:lstStyle/>
          <a:p>
            <a:fld id="{BEDBA669-6BB2-4323-B421-4E030F0FFFCF}" type="slidenum">
              <a:rPr lang="en-US" smtClean="0"/>
              <a:t>‹#›</a:t>
            </a:fld>
            <a:endParaRPr lang="en-US"/>
          </a:p>
        </p:txBody>
      </p:sp>
    </p:spTree>
    <p:extLst>
      <p:ext uri="{BB962C8B-B14F-4D97-AF65-F5344CB8AC3E}">
        <p14:creationId xmlns:p14="http://schemas.microsoft.com/office/powerpoint/2010/main" val="555632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4263CD-AD0F-75C0-0805-3E44710A79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AF4D77-825F-F561-C6FB-9AC688E4EA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EC8468-7CF6-DF4E-5DC9-0567BA19AD9C}"/>
              </a:ext>
            </a:extLst>
          </p:cNvPr>
          <p:cNvSpPr>
            <a:spLocks noGrp="1"/>
          </p:cNvSpPr>
          <p:nvPr>
            <p:ph type="dt" sz="half" idx="10"/>
          </p:nvPr>
        </p:nvSpPr>
        <p:spPr/>
        <p:txBody>
          <a:bodyPr/>
          <a:lstStyle/>
          <a:p>
            <a:fld id="{86BAB428-F5BF-4EDE-A76B-88C096CEBB99}" type="datetimeFigureOut">
              <a:rPr lang="en-US" smtClean="0"/>
              <a:t>28-Sep-22</a:t>
            </a:fld>
            <a:endParaRPr lang="en-US"/>
          </a:p>
        </p:txBody>
      </p:sp>
      <p:sp>
        <p:nvSpPr>
          <p:cNvPr id="5" name="Footer Placeholder 4">
            <a:extLst>
              <a:ext uri="{FF2B5EF4-FFF2-40B4-BE49-F238E27FC236}">
                <a16:creationId xmlns:a16="http://schemas.microsoft.com/office/drawing/2014/main" id="{1B1FC02E-54BD-AFF8-ACE7-F13361A9F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FD1EA-F388-AFF8-32CC-9A8B1B6BCF56}"/>
              </a:ext>
            </a:extLst>
          </p:cNvPr>
          <p:cNvSpPr>
            <a:spLocks noGrp="1"/>
          </p:cNvSpPr>
          <p:nvPr>
            <p:ph type="sldNum" sz="quarter" idx="12"/>
          </p:nvPr>
        </p:nvSpPr>
        <p:spPr/>
        <p:txBody>
          <a:bodyPr/>
          <a:lstStyle/>
          <a:p>
            <a:fld id="{BEDBA669-6BB2-4323-B421-4E030F0FFFCF}" type="slidenum">
              <a:rPr lang="en-US" smtClean="0"/>
              <a:t>‹#›</a:t>
            </a:fld>
            <a:endParaRPr lang="en-US"/>
          </a:p>
        </p:txBody>
      </p:sp>
    </p:spTree>
    <p:extLst>
      <p:ext uri="{BB962C8B-B14F-4D97-AF65-F5344CB8AC3E}">
        <p14:creationId xmlns:p14="http://schemas.microsoft.com/office/powerpoint/2010/main" val="1802376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FD534-EB87-0A2A-0543-B69A0CB6DE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E97DAA-7179-F9CE-CCE9-DD8838E22D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5D1F3C-07E4-C6F3-9BFF-977BEA4E1138}"/>
              </a:ext>
            </a:extLst>
          </p:cNvPr>
          <p:cNvSpPr>
            <a:spLocks noGrp="1"/>
          </p:cNvSpPr>
          <p:nvPr>
            <p:ph type="dt" sz="half" idx="10"/>
          </p:nvPr>
        </p:nvSpPr>
        <p:spPr/>
        <p:txBody>
          <a:bodyPr/>
          <a:lstStyle/>
          <a:p>
            <a:fld id="{86BAB428-F5BF-4EDE-A76B-88C096CEBB99}" type="datetimeFigureOut">
              <a:rPr lang="en-US" smtClean="0"/>
              <a:t>28-Sep-22</a:t>
            </a:fld>
            <a:endParaRPr lang="en-US"/>
          </a:p>
        </p:txBody>
      </p:sp>
      <p:sp>
        <p:nvSpPr>
          <p:cNvPr id="5" name="Footer Placeholder 4">
            <a:extLst>
              <a:ext uri="{FF2B5EF4-FFF2-40B4-BE49-F238E27FC236}">
                <a16:creationId xmlns:a16="http://schemas.microsoft.com/office/drawing/2014/main" id="{0EE9C0D7-5707-5071-32AD-6767A571AA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30A2EA-8357-A129-E87F-B40D6FBCD54E}"/>
              </a:ext>
            </a:extLst>
          </p:cNvPr>
          <p:cNvSpPr>
            <a:spLocks noGrp="1"/>
          </p:cNvSpPr>
          <p:nvPr>
            <p:ph type="sldNum" sz="quarter" idx="12"/>
          </p:nvPr>
        </p:nvSpPr>
        <p:spPr/>
        <p:txBody>
          <a:bodyPr/>
          <a:lstStyle/>
          <a:p>
            <a:fld id="{BEDBA669-6BB2-4323-B421-4E030F0FFFCF}" type="slidenum">
              <a:rPr lang="en-US" smtClean="0"/>
              <a:t>‹#›</a:t>
            </a:fld>
            <a:endParaRPr lang="en-US"/>
          </a:p>
        </p:txBody>
      </p:sp>
    </p:spTree>
    <p:extLst>
      <p:ext uri="{BB962C8B-B14F-4D97-AF65-F5344CB8AC3E}">
        <p14:creationId xmlns:p14="http://schemas.microsoft.com/office/powerpoint/2010/main" val="495778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6A5BB-B1C0-E3F7-C2D2-9124188651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1F2DA2-BDC4-AB25-AB41-E7DA33D107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249471-65EE-9764-E5AE-DFADFE9B391C}"/>
              </a:ext>
            </a:extLst>
          </p:cNvPr>
          <p:cNvSpPr>
            <a:spLocks noGrp="1"/>
          </p:cNvSpPr>
          <p:nvPr>
            <p:ph type="dt" sz="half" idx="10"/>
          </p:nvPr>
        </p:nvSpPr>
        <p:spPr/>
        <p:txBody>
          <a:bodyPr/>
          <a:lstStyle/>
          <a:p>
            <a:fld id="{86BAB428-F5BF-4EDE-A76B-88C096CEBB99}" type="datetimeFigureOut">
              <a:rPr lang="en-US" smtClean="0"/>
              <a:t>28-Sep-22</a:t>
            </a:fld>
            <a:endParaRPr lang="en-US"/>
          </a:p>
        </p:txBody>
      </p:sp>
      <p:sp>
        <p:nvSpPr>
          <p:cNvPr id="5" name="Footer Placeholder 4">
            <a:extLst>
              <a:ext uri="{FF2B5EF4-FFF2-40B4-BE49-F238E27FC236}">
                <a16:creationId xmlns:a16="http://schemas.microsoft.com/office/drawing/2014/main" id="{2BDA1DE8-60AD-B2BF-62D1-914C1D6C72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94D0E0-AA1D-4121-2A21-D01BF7F500E3}"/>
              </a:ext>
            </a:extLst>
          </p:cNvPr>
          <p:cNvSpPr>
            <a:spLocks noGrp="1"/>
          </p:cNvSpPr>
          <p:nvPr>
            <p:ph type="sldNum" sz="quarter" idx="12"/>
          </p:nvPr>
        </p:nvSpPr>
        <p:spPr/>
        <p:txBody>
          <a:bodyPr/>
          <a:lstStyle/>
          <a:p>
            <a:fld id="{BEDBA669-6BB2-4323-B421-4E030F0FFFCF}" type="slidenum">
              <a:rPr lang="en-US" smtClean="0"/>
              <a:t>‹#›</a:t>
            </a:fld>
            <a:endParaRPr lang="en-US"/>
          </a:p>
        </p:txBody>
      </p:sp>
    </p:spTree>
    <p:extLst>
      <p:ext uri="{BB962C8B-B14F-4D97-AF65-F5344CB8AC3E}">
        <p14:creationId xmlns:p14="http://schemas.microsoft.com/office/powerpoint/2010/main" val="159529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32A58-DE44-D950-ACA7-8A2EC1E21D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104D9F-4402-5434-9969-4AE59FC4FF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BBE899-618C-D6B3-C817-D9AB6224C2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7D892C-2DCD-5678-71BA-9860A29E5F11}"/>
              </a:ext>
            </a:extLst>
          </p:cNvPr>
          <p:cNvSpPr>
            <a:spLocks noGrp="1"/>
          </p:cNvSpPr>
          <p:nvPr>
            <p:ph type="dt" sz="half" idx="10"/>
          </p:nvPr>
        </p:nvSpPr>
        <p:spPr/>
        <p:txBody>
          <a:bodyPr/>
          <a:lstStyle/>
          <a:p>
            <a:fld id="{86BAB428-F5BF-4EDE-A76B-88C096CEBB99}" type="datetimeFigureOut">
              <a:rPr lang="en-US" smtClean="0"/>
              <a:t>28-Sep-22</a:t>
            </a:fld>
            <a:endParaRPr lang="en-US"/>
          </a:p>
        </p:txBody>
      </p:sp>
      <p:sp>
        <p:nvSpPr>
          <p:cNvPr id="6" name="Footer Placeholder 5">
            <a:extLst>
              <a:ext uri="{FF2B5EF4-FFF2-40B4-BE49-F238E27FC236}">
                <a16:creationId xmlns:a16="http://schemas.microsoft.com/office/drawing/2014/main" id="{0CE419CA-ED95-55EE-3EF6-61478B174F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0D34A5-574C-AD9E-305F-4E2F858FC2DF}"/>
              </a:ext>
            </a:extLst>
          </p:cNvPr>
          <p:cNvSpPr>
            <a:spLocks noGrp="1"/>
          </p:cNvSpPr>
          <p:nvPr>
            <p:ph type="sldNum" sz="quarter" idx="12"/>
          </p:nvPr>
        </p:nvSpPr>
        <p:spPr/>
        <p:txBody>
          <a:bodyPr/>
          <a:lstStyle/>
          <a:p>
            <a:fld id="{BEDBA669-6BB2-4323-B421-4E030F0FFFCF}" type="slidenum">
              <a:rPr lang="en-US" smtClean="0"/>
              <a:t>‹#›</a:t>
            </a:fld>
            <a:endParaRPr lang="en-US"/>
          </a:p>
        </p:txBody>
      </p:sp>
    </p:spTree>
    <p:extLst>
      <p:ext uri="{BB962C8B-B14F-4D97-AF65-F5344CB8AC3E}">
        <p14:creationId xmlns:p14="http://schemas.microsoft.com/office/powerpoint/2010/main" val="686946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F90F0-327F-B69C-B1EB-77D9345B3F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EDDBE8-D30B-D7F5-B309-65735CB556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B72E29-38B6-1A59-B590-723DD9688D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C93502-4C11-19CE-3B02-65D1484758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EB97E4-D924-41C6-7C53-28A91E2718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ECF329-1B9C-CF3A-E1F1-90924ECE34B4}"/>
              </a:ext>
            </a:extLst>
          </p:cNvPr>
          <p:cNvSpPr>
            <a:spLocks noGrp="1"/>
          </p:cNvSpPr>
          <p:nvPr>
            <p:ph type="dt" sz="half" idx="10"/>
          </p:nvPr>
        </p:nvSpPr>
        <p:spPr/>
        <p:txBody>
          <a:bodyPr/>
          <a:lstStyle/>
          <a:p>
            <a:fld id="{86BAB428-F5BF-4EDE-A76B-88C096CEBB99}" type="datetimeFigureOut">
              <a:rPr lang="en-US" smtClean="0"/>
              <a:t>28-Sep-22</a:t>
            </a:fld>
            <a:endParaRPr lang="en-US"/>
          </a:p>
        </p:txBody>
      </p:sp>
      <p:sp>
        <p:nvSpPr>
          <p:cNvPr id="8" name="Footer Placeholder 7">
            <a:extLst>
              <a:ext uri="{FF2B5EF4-FFF2-40B4-BE49-F238E27FC236}">
                <a16:creationId xmlns:a16="http://schemas.microsoft.com/office/drawing/2014/main" id="{170CA5B3-1AFF-B71E-38F1-6FB741BE8A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F39311-C5E6-CDBD-476B-5F384AE051A6}"/>
              </a:ext>
            </a:extLst>
          </p:cNvPr>
          <p:cNvSpPr>
            <a:spLocks noGrp="1"/>
          </p:cNvSpPr>
          <p:nvPr>
            <p:ph type="sldNum" sz="quarter" idx="12"/>
          </p:nvPr>
        </p:nvSpPr>
        <p:spPr/>
        <p:txBody>
          <a:bodyPr/>
          <a:lstStyle/>
          <a:p>
            <a:fld id="{BEDBA669-6BB2-4323-B421-4E030F0FFFCF}" type="slidenum">
              <a:rPr lang="en-US" smtClean="0"/>
              <a:t>‹#›</a:t>
            </a:fld>
            <a:endParaRPr lang="en-US"/>
          </a:p>
        </p:txBody>
      </p:sp>
    </p:spTree>
    <p:extLst>
      <p:ext uri="{BB962C8B-B14F-4D97-AF65-F5344CB8AC3E}">
        <p14:creationId xmlns:p14="http://schemas.microsoft.com/office/powerpoint/2010/main" val="615516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1EDAF-A4E3-76EE-F3EB-4C4F3D1E37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F90642-028E-943B-41C0-762390589434}"/>
              </a:ext>
            </a:extLst>
          </p:cNvPr>
          <p:cNvSpPr>
            <a:spLocks noGrp="1"/>
          </p:cNvSpPr>
          <p:nvPr>
            <p:ph type="dt" sz="half" idx="10"/>
          </p:nvPr>
        </p:nvSpPr>
        <p:spPr/>
        <p:txBody>
          <a:bodyPr/>
          <a:lstStyle/>
          <a:p>
            <a:fld id="{86BAB428-F5BF-4EDE-A76B-88C096CEBB99}" type="datetimeFigureOut">
              <a:rPr lang="en-US" smtClean="0"/>
              <a:t>28-Sep-22</a:t>
            </a:fld>
            <a:endParaRPr lang="en-US"/>
          </a:p>
        </p:txBody>
      </p:sp>
      <p:sp>
        <p:nvSpPr>
          <p:cNvPr id="4" name="Footer Placeholder 3">
            <a:extLst>
              <a:ext uri="{FF2B5EF4-FFF2-40B4-BE49-F238E27FC236}">
                <a16:creationId xmlns:a16="http://schemas.microsoft.com/office/drawing/2014/main" id="{D739401A-1D1B-77B2-B231-39F81D9ADB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AB5D4B-894E-A86D-FAF0-523745F8C90F}"/>
              </a:ext>
            </a:extLst>
          </p:cNvPr>
          <p:cNvSpPr>
            <a:spLocks noGrp="1"/>
          </p:cNvSpPr>
          <p:nvPr>
            <p:ph type="sldNum" sz="quarter" idx="12"/>
          </p:nvPr>
        </p:nvSpPr>
        <p:spPr/>
        <p:txBody>
          <a:bodyPr/>
          <a:lstStyle/>
          <a:p>
            <a:fld id="{BEDBA669-6BB2-4323-B421-4E030F0FFFCF}" type="slidenum">
              <a:rPr lang="en-US" smtClean="0"/>
              <a:t>‹#›</a:t>
            </a:fld>
            <a:endParaRPr lang="en-US"/>
          </a:p>
        </p:txBody>
      </p:sp>
    </p:spTree>
    <p:extLst>
      <p:ext uri="{BB962C8B-B14F-4D97-AF65-F5344CB8AC3E}">
        <p14:creationId xmlns:p14="http://schemas.microsoft.com/office/powerpoint/2010/main" val="3459288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3F0E0F-EDF9-0443-EC83-92C7DE0D7F45}"/>
              </a:ext>
            </a:extLst>
          </p:cNvPr>
          <p:cNvSpPr>
            <a:spLocks noGrp="1"/>
          </p:cNvSpPr>
          <p:nvPr>
            <p:ph type="dt" sz="half" idx="10"/>
          </p:nvPr>
        </p:nvSpPr>
        <p:spPr/>
        <p:txBody>
          <a:bodyPr/>
          <a:lstStyle/>
          <a:p>
            <a:fld id="{86BAB428-F5BF-4EDE-A76B-88C096CEBB99}" type="datetimeFigureOut">
              <a:rPr lang="en-US" smtClean="0"/>
              <a:t>28-Sep-22</a:t>
            </a:fld>
            <a:endParaRPr lang="en-US"/>
          </a:p>
        </p:txBody>
      </p:sp>
      <p:sp>
        <p:nvSpPr>
          <p:cNvPr id="3" name="Footer Placeholder 2">
            <a:extLst>
              <a:ext uri="{FF2B5EF4-FFF2-40B4-BE49-F238E27FC236}">
                <a16:creationId xmlns:a16="http://schemas.microsoft.com/office/drawing/2014/main" id="{8EB7366D-A101-A6C6-DBE3-B5802B6955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B736C1-18B4-6C90-1D69-C861A53213B5}"/>
              </a:ext>
            </a:extLst>
          </p:cNvPr>
          <p:cNvSpPr>
            <a:spLocks noGrp="1"/>
          </p:cNvSpPr>
          <p:nvPr>
            <p:ph type="sldNum" sz="quarter" idx="12"/>
          </p:nvPr>
        </p:nvSpPr>
        <p:spPr/>
        <p:txBody>
          <a:bodyPr/>
          <a:lstStyle/>
          <a:p>
            <a:fld id="{BEDBA669-6BB2-4323-B421-4E030F0FFFCF}" type="slidenum">
              <a:rPr lang="en-US" smtClean="0"/>
              <a:t>‹#›</a:t>
            </a:fld>
            <a:endParaRPr lang="en-US"/>
          </a:p>
        </p:txBody>
      </p:sp>
    </p:spTree>
    <p:extLst>
      <p:ext uri="{BB962C8B-B14F-4D97-AF65-F5344CB8AC3E}">
        <p14:creationId xmlns:p14="http://schemas.microsoft.com/office/powerpoint/2010/main" val="465947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BA5E2-0F53-AE3C-0C69-DD969A0584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19AB74-8F3E-56E3-870C-4BC4D64B7C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E73640-FBA2-59D4-D496-BA93C6344C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3AED89-16B1-C4C5-C83A-E9B5C88D954D}"/>
              </a:ext>
            </a:extLst>
          </p:cNvPr>
          <p:cNvSpPr>
            <a:spLocks noGrp="1"/>
          </p:cNvSpPr>
          <p:nvPr>
            <p:ph type="dt" sz="half" idx="10"/>
          </p:nvPr>
        </p:nvSpPr>
        <p:spPr/>
        <p:txBody>
          <a:bodyPr/>
          <a:lstStyle/>
          <a:p>
            <a:fld id="{86BAB428-F5BF-4EDE-A76B-88C096CEBB99}" type="datetimeFigureOut">
              <a:rPr lang="en-US" smtClean="0"/>
              <a:t>28-Sep-22</a:t>
            </a:fld>
            <a:endParaRPr lang="en-US"/>
          </a:p>
        </p:txBody>
      </p:sp>
      <p:sp>
        <p:nvSpPr>
          <p:cNvPr id="6" name="Footer Placeholder 5">
            <a:extLst>
              <a:ext uri="{FF2B5EF4-FFF2-40B4-BE49-F238E27FC236}">
                <a16:creationId xmlns:a16="http://schemas.microsoft.com/office/drawing/2014/main" id="{3C2B92B6-E895-7FC8-C6EB-D0487BE04D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8D95B5-9F9A-BA0E-1991-82343AF0786D}"/>
              </a:ext>
            </a:extLst>
          </p:cNvPr>
          <p:cNvSpPr>
            <a:spLocks noGrp="1"/>
          </p:cNvSpPr>
          <p:nvPr>
            <p:ph type="sldNum" sz="quarter" idx="12"/>
          </p:nvPr>
        </p:nvSpPr>
        <p:spPr/>
        <p:txBody>
          <a:bodyPr/>
          <a:lstStyle/>
          <a:p>
            <a:fld id="{BEDBA669-6BB2-4323-B421-4E030F0FFFCF}" type="slidenum">
              <a:rPr lang="en-US" smtClean="0"/>
              <a:t>‹#›</a:t>
            </a:fld>
            <a:endParaRPr lang="en-US"/>
          </a:p>
        </p:txBody>
      </p:sp>
    </p:spTree>
    <p:extLst>
      <p:ext uri="{BB962C8B-B14F-4D97-AF65-F5344CB8AC3E}">
        <p14:creationId xmlns:p14="http://schemas.microsoft.com/office/powerpoint/2010/main" val="267938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FA146-82BD-E36E-2CCE-8E0B3CCC68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AA6452-692D-8FA5-EB44-8F495BE004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74065B-7BA8-728C-E2C7-CA1F9BC9AF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2CDA1B-2943-AA9B-619B-D08C727DB322}"/>
              </a:ext>
            </a:extLst>
          </p:cNvPr>
          <p:cNvSpPr>
            <a:spLocks noGrp="1"/>
          </p:cNvSpPr>
          <p:nvPr>
            <p:ph type="dt" sz="half" idx="10"/>
          </p:nvPr>
        </p:nvSpPr>
        <p:spPr/>
        <p:txBody>
          <a:bodyPr/>
          <a:lstStyle/>
          <a:p>
            <a:fld id="{86BAB428-F5BF-4EDE-A76B-88C096CEBB99}" type="datetimeFigureOut">
              <a:rPr lang="en-US" smtClean="0"/>
              <a:t>28-Sep-22</a:t>
            </a:fld>
            <a:endParaRPr lang="en-US"/>
          </a:p>
        </p:txBody>
      </p:sp>
      <p:sp>
        <p:nvSpPr>
          <p:cNvPr id="6" name="Footer Placeholder 5">
            <a:extLst>
              <a:ext uri="{FF2B5EF4-FFF2-40B4-BE49-F238E27FC236}">
                <a16:creationId xmlns:a16="http://schemas.microsoft.com/office/drawing/2014/main" id="{4EFD70B5-38D8-F601-F072-06480085A8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AEC2D1-9D39-E288-0C21-C092E1E88475}"/>
              </a:ext>
            </a:extLst>
          </p:cNvPr>
          <p:cNvSpPr>
            <a:spLocks noGrp="1"/>
          </p:cNvSpPr>
          <p:nvPr>
            <p:ph type="sldNum" sz="quarter" idx="12"/>
          </p:nvPr>
        </p:nvSpPr>
        <p:spPr/>
        <p:txBody>
          <a:bodyPr/>
          <a:lstStyle/>
          <a:p>
            <a:fld id="{BEDBA669-6BB2-4323-B421-4E030F0FFFCF}" type="slidenum">
              <a:rPr lang="en-US" smtClean="0"/>
              <a:t>‹#›</a:t>
            </a:fld>
            <a:endParaRPr lang="en-US"/>
          </a:p>
        </p:txBody>
      </p:sp>
    </p:spTree>
    <p:extLst>
      <p:ext uri="{BB962C8B-B14F-4D97-AF65-F5344CB8AC3E}">
        <p14:creationId xmlns:p14="http://schemas.microsoft.com/office/powerpoint/2010/main" val="677016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F3D946-7F1A-82D7-5D67-CCAF709B82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93A273-E188-704F-C911-E1C23C513B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AEE891-00D1-398F-5A11-976C6B2140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BAB428-F5BF-4EDE-A76B-88C096CEBB99}" type="datetimeFigureOut">
              <a:rPr lang="en-US" smtClean="0"/>
              <a:t>28-Sep-22</a:t>
            </a:fld>
            <a:endParaRPr lang="en-US"/>
          </a:p>
        </p:txBody>
      </p:sp>
      <p:sp>
        <p:nvSpPr>
          <p:cNvPr id="5" name="Footer Placeholder 4">
            <a:extLst>
              <a:ext uri="{FF2B5EF4-FFF2-40B4-BE49-F238E27FC236}">
                <a16:creationId xmlns:a16="http://schemas.microsoft.com/office/drawing/2014/main" id="{807ED4FE-3E42-E3C1-CC41-975D84F41F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2E9451-449D-149A-74F4-F295819CED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DBA669-6BB2-4323-B421-4E030F0FFFCF}" type="slidenum">
              <a:rPr lang="en-US" smtClean="0"/>
              <a:t>‹#›</a:t>
            </a:fld>
            <a:endParaRPr lang="en-US"/>
          </a:p>
        </p:txBody>
      </p:sp>
    </p:spTree>
    <p:extLst>
      <p:ext uri="{BB962C8B-B14F-4D97-AF65-F5344CB8AC3E}">
        <p14:creationId xmlns:p14="http://schemas.microsoft.com/office/powerpoint/2010/main" val="616220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4.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D8D510-6ED2-AF02-49D1-348F91CB8750}"/>
              </a:ext>
            </a:extLst>
          </p:cNvPr>
          <p:cNvSpPr/>
          <p:nvPr/>
        </p:nvSpPr>
        <p:spPr>
          <a:xfrm>
            <a:off x="1252380" y="621839"/>
            <a:ext cx="9501704" cy="1569660"/>
          </a:xfrm>
          <a:prstGeom prst="rect">
            <a:avLst/>
          </a:prstGeom>
          <a:noFill/>
        </p:spPr>
        <p:txBody>
          <a:bodyPr wrap="none" lIns="91440" tIns="45720" rIns="91440" bIns="45720">
            <a:spAutoFit/>
          </a:bodyPr>
          <a:lstStyle/>
          <a:p>
            <a:pPr algn="ctr"/>
            <a:r>
              <a:rPr lang="en-US" sz="9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LUYỆN TỪ VÀ CÂU</a:t>
            </a:r>
          </a:p>
        </p:txBody>
      </p:sp>
      <p:sp>
        <p:nvSpPr>
          <p:cNvPr id="2" name="TextBox 1">
            <a:extLst>
              <a:ext uri="{FF2B5EF4-FFF2-40B4-BE49-F238E27FC236}">
                <a16:creationId xmlns:a16="http://schemas.microsoft.com/office/drawing/2014/main" id="{1A2BAB7F-A7B2-4BED-91E5-F59F784AA3F9}"/>
              </a:ext>
            </a:extLst>
          </p:cNvPr>
          <p:cNvSpPr txBox="1"/>
          <p:nvPr/>
        </p:nvSpPr>
        <p:spPr>
          <a:xfrm>
            <a:off x="1391478" y="2729948"/>
            <a:ext cx="9568070" cy="2369880"/>
          </a:xfrm>
          <a:prstGeom prst="rect">
            <a:avLst/>
          </a:prstGeom>
          <a:noFill/>
        </p:spPr>
        <p:txBody>
          <a:bodyPr wrap="square" rtlCol="0">
            <a:spAutoFit/>
          </a:bodyPr>
          <a:lstStyle/>
          <a:p>
            <a:r>
              <a:rPr lang="en-US" sz="8800">
                <a:latin typeface="Times New Roman" panose="02020603050405020304" pitchFamily="18" charset="0"/>
                <a:cs typeface="Times New Roman" panose="02020603050405020304" pitchFamily="18" charset="0"/>
              </a:rPr>
              <a:t>     Từ</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trái</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nghĩa</a:t>
            </a:r>
            <a:endParaRPr lang="en-US" sz="8800" dirty="0">
              <a:latin typeface="Times New Roman" panose="02020603050405020304" pitchFamily="18" charset="0"/>
              <a:cs typeface="Times New Roman" panose="02020603050405020304" pitchFamily="18" charset="0"/>
            </a:endParaRPr>
          </a:p>
          <a:p>
            <a:r>
              <a:rPr lang="en-US" sz="6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GV</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Ngô</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Hà</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8052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DC711A-B5C9-A773-8ADC-69ACFDB63043}"/>
              </a:ext>
            </a:extLst>
          </p:cNvPr>
          <p:cNvSpPr/>
          <p:nvPr/>
        </p:nvSpPr>
        <p:spPr>
          <a:xfrm>
            <a:off x="-548640" y="-257132"/>
            <a:ext cx="10932238" cy="1520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latin typeface="Arial" panose="020B0604020202020204" pitchFamily="34" charset="0"/>
                <a:cs typeface="Arial" panose="020B0604020202020204" pitchFamily="34" charset="0"/>
              </a:rPr>
              <a:t>1. So </a:t>
            </a:r>
            <a:r>
              <a:rPr lang="en-US" sz="4400" b="1" dirty="0" err="1">
                <a:solidFill>
                  <a:srgbClr val="FF0000"/>
                </a:solidFill>
                <a:latin typeface="Arial" panose="020B0604020202020204" pitchFamily="34" charset="0"/>
                <a:cs typeface="Arial" panose="020B0604020202020204" pitchFamily="34" charset="0"/>
              </a:rPr>
              <a:t>sánh</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nghĩa</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của</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các</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từ</a:t>
            </a:r>
            <a:r>
              <a:rPr lang="en-US" sz="4400" b="1" dirty="0">
                <a:solidFill>
                  <a:srgbClr val="FF0000"/>
                </a:solidFill>
                <a:latin typeface="Arial" panose="020B0604020202020204" pitchFamily="34" charset="0"/>
                <a:cs typeface="Arial" panose="020B0604020202020204" pitchFamily="34" charset="0"/>
              </a:rPr>
              <a:t> in </a:t>
            </a:r>
            <a:r>
              <a:rPr lang="en-US" sz="4400" b="1" dirty="0" err="1">
                <a:solidFill>
                  <a:srgbClr val="FF0000"/>
                </a:solidFill>
                <a:latin typeface="Arial" panose="020B0604020202020204" pitchFamily="34" charset="0"/>
                <a:cs typeface="Arial" panose="020B0604020202020204" pitchFamily="34" charset="0"/>
              </a:rPr>
              <a:t>đậm</a:t>
            </a:r>
            <a:r>
              <a:rPr lang="en-US" sz="4400" b="1" dirty="0">
                <a:solidFill>
                  <a:srgbClr val="FF0000"/>
                </a:solidFill>
                <a:latin typeface="Arial" panose="020B0604020202020204" pitchFamily="34" charset="0"/>
                <a:cs typeface="Arial" panose="020B0604020202020204" pitchFamily="34" charset="0"/>
              </a:rPr>
              <a:t>:</a:t>
            </a:r>
            <a:endParaRPr lang="en-US" sz="4400" b="1" i="1" dirty="0">
              <a:solidFill>
                <a:srgbClr val="7030A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9076DF1-38E7-32B4-0B68-A8C31F7B19EF}"/>
              </a:ext>
            </a:extLst>
          </p:cNvPr>
          <p:cNvSpPr txBox="1"/>
          <p:nvPr/>
        </p:nvSpPr>
        <p:spPr>
          <a:xfrm>
            <a:off x="352697" y="1263659"/>
            <a:ext cx="11364686" cy="5078313"/>
          </a:xfrm>
          <a:prstGeom prst="rect">
            <a:avLst/>
          </a:prstGeom>
          <a:noFill/>
        </p:spPr>
        <p:txBody>
          <a:bodyPr wrap="square">
            <a:spAutoFit/>
          </a:bodyPr>
          <a:lstStyle/>
          <a:p>
            <a:pPr algn="just"/>
            <a:r>
              <a:rPr lang="en-US" sz="3600" b="0" i="0" dirty="0">
                <a:effectLst/>
                <a:latin typeface="Arial" panose="020B0604020202020204" pitchFamily="34" charset="0"/>
                <a:cs typeface="Arial" panose="020B0604020202020204" pitchFamily="34" charset="0"/>
              </a:rPr>
              <a:t>	</a:t>
            </a:r>
            <a:r>
              <a:rPr lang="vi-VN" sz="3600" b="0" i="0" dirty="0">
                <a:effectLst/>
                <a:latin typeface="Arial" panose="020B0604020202020204" pitchFamily="34" charset="0"/>
                <a:cs typeface="Arial" panose="020B0604020202020204" pitchFamily="34" charset="0"/>
              </a:rPr>
              <a:t>Phrăng Đơ Bô – en là một người lính Bỉ trong quân đội Pháp xâm lược Việt Nam. Nhận rõ tính chất </a:t>
            </a:r>
            <a:r>
              <a:rPr lang="vi-VN" sz="3600" b="1" i="0" dirty="0">
                <a:effectLst/>
                <a:latin typeface="Arial" panose="020B0604020202020204" pitchFamily="34" charset="0"/>
                <a:cs typeface="Arial" panose="020B0604020202020204" pitchFamily="34" charset="0"/>
              </a:rPr>
              <a:t>phi nghĩa</a:t>
            </a:r>
            <a:r>
              <a:rPr lang="vi-VN" sz="3600" b="0" i="0" dirty="0">
                <a:effectLst/>
                <a:latin typeface="Arial" panose="020B0604020202020204" pitchFamily="34" charset="0"/>
                <a:cs typeface="Arial" panose="020B0604020202020204" pitchFamily="34" charset="0"/>
              </a:rPr>
              <a:t> của chiến tranh xâm lược, năm 1949, ông chạy sang hàng ngũ quân đội ta, lấy tên Việt là Phan Lăng. Năm 1986, Phan Lăng cùng con trai đi thăm Việt Nam, về lại nơi ông đã từng chiến đấu về </a:t>
            </a:r>
            <a:r>
              <a:rPr lang="vi-VN" sz="3600" b="1" i="0" dirty="0">
                <a:effectLst/>
                <a:latin typeface="Arial" panose="020B0604020202020204" pitchFamily="34" charset="0"/>
                <a:cs typeface="Arial" panose="020B0604020202020204" pitchFamily="34" charset="0"/>
              </a:rPr>
              <a:t>chính nghĩa</a:t>
            </a:r>
            <a:r>
              <a:rPr lang="vi-VN" sz="3600" b="0" i="0" dirty="0">
                <a:effectLst/>
                <a:latin typeface="Arial" panose="020B0604020202020204" pitchFamily="34" charset="0"/>
                <a:cs typeface="Arial" panose="020B0604020202020204" pitchFamily="34" charset="0"/>
              </a:rPr>
              <a:t>.</a:t>
            </a:r>
          </a:p>
          <a:p>
            <a:br>
              <a:rPr lang="vi-VN" sz="3600" b="0" i="0" dirty="0">
                <a:effectLst/>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0536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3348973-E3A6-7EFD-AEA6-A006F64EA9CC}"/>
              </a:ext>
            </a:extLst>
          </p:cNvPr>
          <p:cNvSpPr txBox="1"/>
          <p:nvPr/>
        </p:nvSpPr>
        <p:spPr>
          <a:xfrm>
            <a:off x="1570809" y="527259"/>
            <a:ext cx="6093822" cy="769441"/>
          </a:xfrm>
          <a:prstGeom prst="rect">
            <a:avLst/>
          </a:prstGeom>
          <a:noFill/>
        </p:spPr>
        <p:txBody>
          <a:bodyPr wrap="square">
            <a:spAutoFit/>
          </a:bodyPr>
          <a:lstStyle/>
          <a:p>
            <a:r>
              <a:rPr lang="vi-VN" sz="4400" b="1" i="0" dirty="0">
                <a:solidFill>
                  <a:srgbClr val="FF0000"/>
                </a:solidFill>
                <a:effectLst/>
                <a:latin typeface="Arial" panose="020B0604020202020204" pitchFamily="34" charset="0"/>
                <a:cs typeface="Arial" panose="020B0604020202020204" pitchFamily="34" charset="0"/>
              </a:rPr>
              <a:t>phi nghĩa</a:t>
            </a:r>
            <a:r>
              <a:rPr lang="vi-VN" sz="4400" b="0" i="0" dirty="0">
                <a:solidFill>
                  <a:srgbClr val="FF0000"/>
                </a:solidFill>
                <a:effectLst/>
                <a:latin typeface="Arial" panose="020B0604020202020204" pitchFamily="34" charset="0"/>
                <a:cs typeface="Arial" panose="020B0604020202020204" pitchFamily="34" charset="0"/>
              </a:rPr>
              <a:t> </a:t>
            </a:r>
            <a:endParaRPr lang="en-US" sz="4400" dirty="0">
              <a:solidFill>
                <a:srgbClr val="FF0000"/>
              </a:solidFill>
            </a:endParaRPr>
          </a:p>
        </p:txBody>
      </p:sp>
      <p:sp>
        <p:nvSpPr>
          <p:cNvPr id="8" name="TextBox 7">
            <a:extLst>
              <a:ext uri="{FF2B5EF4-FFF2-40B4-BE49-F238E27FC236}">
                <a16:creationId xmlns:a16="http://schemas.microsoft.com/office/drawing/2014/main" id="{F3D8514E-5FC7-E15D-3437-CB1878CBC55C}"/>
              </a:ext>
            </a:extLst>
          </p:cNvPr>
          <p:cNvSpPr txBox="1"/>
          <p:nvPr/>
        </p:nvSpPr>
        <p:spPr>
          <a:xfrm>
            <a:off x="7814854" y="527258"/>
            <a:ext cx="6093822" cy="769441"/>
          </a:xfrm>
          <a:prstGeom prst="rect">
            <a:avLst/>
          </a:prstGeom>
          <a:noFill/>
        </p:spPr>
        <p:txBody>
          <a:bodyPr wrap="square">
            <a:spAutoFit/>
          </a:bodyPr>
          <a:lstStyle/>
          <a:p>
            <a:r>
              <a:rPr lang="en-US" sz="4400" b="1" i="0" dirty="0" err="1">
                <a:solidFill>
                  <a:srgbClr val="FF0000"/>
                </a:solidFill>
                <a:effectLst/>
                <a:latin typeface="Arial" panose="020B0604020202020204" pitchFamily="34" charset="0"/>
                <a:cs typeface="Arial" panose="020B0604020202020204" pitchFamily="34" charset="0"/>
              </a:rPr>
              <a:t>chính</a:t>
            </a:r>
            <a:r>
              <a:rPr lang="vi-VN" sz="4400" b="1" i="0" dirty="0">
                <a:solidFill>
                  <a:srgbClr val="FF0000"/>
                </a:solidFill>
                <a:effectLst/>
                <a:latin typeface="Arial" panose="020B0604020202020204" pitchFamily="34" charset="0"/>
                <a:cs typeface="Arial" panose="020B0604020202020204" pitchFamily="34" charset="0"/>
              </a:rPr>
              <a:t> nghĩa</a:t>
            </a:r>
            <a:r>
              <a:rPr lang="vi-VN" sz="4400" b="0" i="0" dirty="0">
                <a:solidFill>
                  <a:srgbClr val="FF0000"/>
                </a:solidFill>
                <a:effectLst/>
                <a:latin typeface="Arial" panose="020B0604020202020204" pitchFamily="34" charset="0"/>
                <a:cs typeface="Arial" panose="020B0604020202020204" pitchFamily="34" charset="0"/>
              </a:rPr>
              <a:t> </a:t>
            </a:r>
            <a:endParaRPr lang="en-US" sz="4400" dirty="0">
              <a:solidFill>
                <a:srgbClr val="FF0000"/>
              </a:solidFill>
            </a:endParaRPr>
          </a:p>
        </p:txBody>
      </p:sp>
      <p:sp>
        <p:nvSpPr>
          <p:cNvPr id="10" name="TextBox 9">
            <a:extLst>
              <a:ext uri="{FF2B5EF4-FFF2-40B4-BE49-F238E27FC236}">
                <a16:creationId xmlns:a16="http://schemas.microsoft.com/office/drawing/2014/main" id="{69719023-3F0A-C8C8-BD81-2E81DB8B8792}"/>
              </a:ext>
            </a:extLst>
          </p:cNvPr>
          <p:cNvSpPr txBox="1"/>
          <p:nvPr/>
        </p:nvSpPr>
        <p:spPr>
          <a:xfrm>
            <a:off x="148046" y="1542626"/>
            <a:ext cx="6955970" cy="646331"/>
          </a:xfrm>
          <a:prstGeom prst="rect">
            <a:avLst/>
          </a:prstGeom>
          <a:noFill/>
        </p:spPr>
        <p:txBody>
          <a:bodyPr wrap="square">
            <a:spAutoFit/>
          </a:bodyPr>
          <a:lstStyle/>
          <a:p>
            <a:r>
              <a:rPr lang="en-US" sz="3600" b="0" i="0" dirty="0">
                <a:effectLst/>
                <a:latin typeface="Arial" panose="020B0604020202020204" pitchFamily="34" charset="0"/>
              </a:rPr>
              <a:t>- </a:t>
            </a:r>
            <a:r>
              <a:rPr lang="en-US" sz="3600" b="0" i="0" dirty="0" err="1">
                <a:effectLst/>
                <a:latin typeface="Arial" panose="020B0604020202020204" pitchFamily="34" charset="0"/>
              </a:rPr>
              <a:t>Là</a:t>
            </a:r>
            <a:r>
              <a:rPr lang="en-US" sz="3600" b="0" i="0" dirty="0">
                <a:effectLst/>
                <a:latin typeface="Arial" panose="020B0604020202020204" pitchFamily="34" charset="0"/>
              </a:rPr>
              <a:t> </a:t>
            </a:r>
            <a:r>
              <a:rPr lang="en-US" sz="3600" b="0" i="0" dirty="0" err="1">
                <a:effectLst/>
                <a:latin typeface="Arial" panose="020B0604020202020204" pitchFamily="34" charset="0"/>
              </a:rPr>
              <a:t>trái</a:t>
            </a:r>
            <a:r>
              <a:rPr lang="en-US" sz="3600" b="0" i="0" dirty="0">
                <a:effectLst/>
                <a:latin typeface="Arial" panose="020B0604020202020204" pitchFamily="34" charset="0"/>
              </a:rPr>
              <a:t> </a:t>
            </a:r>
            <a:r>
              <a:rPr lang="en-US" sz="3600" b="0" i="0" dirty="0" err="1">
                <a:effectLst/>
                <a:latin typeface="Arial" panose="020B0604020202020204" pitchFamily="34" charset="0"/>
              </a:rPr>
              <a:t>với</a:t>
            </a:r>
            <a:r>
              <a:rPr lang="en-US" sz="3600" b="0" i="0" dirty="0">
                <a:effectLst/>
                <a:latin typeface="Arial" panose="020B0604020202020204" pitchFamily="34" charset="0"/>
              </a:rPr>
              <a:t> </a:t>
            </a:r>
            <a:r>
              <a:rPr lang="en-US" sz="3600" b="0" i="0" dirty="0" err="1">
                <a:effectLst/>
                <a:latin typeface="Arial" panose="020B0604020202020204" pitchFamily="34" charset="0"/>
              </a:rPr>
              <a:t>đạo</a:t>
            </a:r>
            <a:r>
              <a:rPr lang="en-US" sz="3600" b="0" i="0" dirty="0">
                <a:effectLst/>
                <a:latin typeface="Arial" panose="020B0604020202020204" pitchFamily="34" charset="0"/>
              </a:rPr>
              <a:t> </a:t>
            </a:r>
            <a:r>
              <a:rPr lang="en-US" sz="3600" b="0" i="0" dirty="0" err="1">
                <a:effectLst/>
                <a:latin typeface="Arial" panose="020B0604020202020204" pitchFamily="34" charset="0"/>
              </a:rPr>
              <a:t>nghĩa</a:t>
            </a:r>
            <a:r>
              <a:rPr lang="en-US" sz="3600" b="0" i="0" dirty="0">
                <a:effectLst/>
                <a:latin typeface="Arial" panose="020B0604020202020204" pitchFamily="34" charset="0"/>
              </a:rPr>
              <a:t>.</a:t>
            </a:r>
            <a:endParaRPr lang="en-US" sz="3600" dirty="0"/>
          </a:p>
        </p:txBody>
      </p:sp>
      <p:sp>
        <p:nvSpPr>
          <p:cNvPr id="12" name="TextBox 11">
            <a:extLst>
              <a:ext uri="{FF2B5EF4-FFF2-40B4-BE49-F238E27FC236}">
                <a16:creationId xmlns:a16="http://schemas.microsoft.com/office/drawing/2014/main" id="{D53D4D5B-5D6B-5404-B9BA-C70D2C1707BC}"/>
              </a:ext>
            </a:extLst>
          </p:cNvPr>
          <p:cNvSpPr txBox="1"/>
          <p:nvPr/>
        </p:nvSpPr>
        <p:spPr>
          <a:xfrm>
            <a:off x="6096000" y="1408741"/>
            <a:ext cx="6955970" cy="1200329"/>
          </a:xfrm>
          <a:prstGeom prst="rect">
            <a:avLst/>
          </a:prstGeom>
          <a:noFill/>
        </p:spPr>
        <p:txBody>
          <a:bodyPr wrap="square">
            <a:spAutoFit/>
          </a:bodyPr>
          <a:lstStyle/>
          <a:p>
            <a:r>
              <a:rPr lang="en-US" sz="3600" b="0" i="0" dirty="0">
                <a:effectLst/>
                <a:latin typeface="Arial" panose="020B0604020202020204" pitchFamily="34" charset="0"/>
              </a:rPr>
              <a:t>- </a:t>
            </a:r>
            <a:r>
              <a:rPr lang="en-US" sz="3600" b="0" i="0" dirty="0" err="1">
                <a:effectLst/>
                <a:latin typeface="Arial" panose="020B0604020202020204" pitchFamily="34" charset="0"/>
              </a:rPr>
              <a:t>Là</a:t>
            </a:r>
            <a:r>
              <a:rPr lang="en-US" sz="3600" b="0" i="0" dirty="0">
                <a:effectLst/>
                <a:latin typeface="Arial" panose="020B0604020202020204" pitchFamily="34" charset="0"/>
              </a:rPr>
              <a:t> </a:t>
            </a:r>
            <a:r>
              <a:rPr lang="en-US" sz="3600" b="0" i="0" dirty="0" err="1">
                <a:effectLst/>
                <a:latin typeface="Arial" panose="020B0604020202020204" pitchFamily="34" charset="0"/>
              </a:rPr>
              <a:t>điều</a:t>
            </a:r>
            <a:r>
              <a:rPr lang="en-US" sz="3600" b="0" i="0" dirty="0">
                <a:effectLst/>
                <a:latin typeface="Arial" panose="020B0604020202020204" pitchFamily="34" charset="0"/>
              </a:rPr>
              <a:t> </a:t>
            </a:r>
            <a:r>
              <a:rPr lang="en-US" sz="3600" b="0" i="0" dirty="0" err="1">
                <a:effectLst/>
                <a:latin typeface="Arial" panose="020B0604020202020204" pitchFamily="34" charset="0"/>
              </a:rPr>
              <a:t>chính</a:t>
            </a:r>
            <a:r>
              <a:rPr lang="en-US" sz="3600" b="0" i="0" dirty="0">
                <a:effectLst/>
                <a:latin typeface="Arial" panose="020B0604020202020204" pitchFamily="34" charset="0"/>
              </a:rPr>
              <a:t> </a:t>
            </a:r>
            <a:r>
              <a:rPr lang="en-US" sz="3600" b="0" i="0" dirty="0" err="1">
                <a:effectLst/>
                <a:latin typeface="Arial" panose="020B0604020202020204" pitchFamily="34" charset="0"/>
              </a:rPr>
              <a:t>đáng</a:t>
            </a:r>
            <a:r>
              <a:rPr lang="en-US" sz="3600" b="0" i="0" dirty="0">
                <a:effectLst/>
                <a:latin typeface="Arial" panose="020B0604020202020204" pitchFamily="34" charset="0"/>
              </a:rPr>
              <a:t>, </a:t>
            </a:r>
            <a:r>
              <a:rPr lang="en-US" sz="3600" b="0" i="0" dirty="0" err="1">
                <a:effectLst/>
                <a:latin typeface="Arial" panose="020B0604020202020204" pitchFamily="34" charset="0"/>
              </a:rPr>
              <a:t>cao</a:t>
            </a:r>
            <a:r>
              <a:rPr lang="en-US" sz="3600" b="0" i="0" dirty="0">
                <a:effectLst/>
                <a:latin typeface="Arial" panose="020B0604020202020204" pitchFamily="34" charset="0"/>
              </a:rPr>
              <a:t> </a:t>
            </a:r>
            <a:r>
              <a:rPr lang="en-US" sz="3600" b="0" i="0" dirty="0" err="1">
                <a:effectLst/>
                <a:latin typeface="Arial" panose="020B0604020202020204" pitchFamily="34" charset="0"/>
              </a:rPr>
              <a:t>cả</a:t>
            </a:r>
            <a:r>
              <a:rPr lang="en-US" sz="3600" b="0" i="0" dirty="0">
                <a:effectLst/>
                <a:latin typeface="Arial" panose="020B0604020202020204" pitchFamily="34" charset="0"/>
              </a:rPr>
              <a:t>, </a:t>
            </a:r>
            <a:r>
              <a:rPr lang="en-US" sz="3600" b="0" i="0" dirty="0" err="1">
                <a:effectLst/>
                <a:latin typeface="Arial" panose="020B0604020202020204" pitchFamily="34" charset="0"/>
              </a:rPr>
              <a:t>hợp</a:t>
            </a:r>
            <a:r>
              <a:rPr lang="en-US" sz="3600" b="0" i="0" dirty="0">
                <a:effectLst/>
                <a:latin typeface="Arial" panose="020B0604020202020204" pitchFamily="34" charset="0"/>
              </a:rPr>
              <a:t> </a:t>
            </a:r>
            <a:r>
              <a:rPr lang="en-US" sz="3600" b="0" i="0" dirty="0" err="1">
                <a:effectLst/>
                <a:latin typeface="Arial" panose="020B0604020202020204" pitchFamily="34" charset="0"/>
              </a:rPr>
              <a:t>đạo</a:t>
            </a:r>
            <a:r>
              <a:rPr lang="en-US" sz="3600" b="0" i="0" dirty="0">
                <a:effectLst/>
                <a:latin typeface="Arial" panose="020B0604020202020204" pitchFamily="34" charset="0"/>
              </a:rPr>
              <a:t> </a:t>
            </a:r>
            <a:r>
              <a:rPr lang="en-US" sz="3600" b="0" i="0" dirty="0" err="1">
                <a:effectLst/>
                <a:latin typeface="Arial" panose="020B0604020202020204" pitchFamily="34" charset="0"/>
              </a:rPr>
              <a:t>lí</a:t>
            </a:r>
            <a:r>
              <a:rPr lang="en-US" sz="3600" b="0" i="0" dirty="0">
                <a:effectLst/>
                <a:latin typeface="Arial" panose="020B0604020202020204" pitchFamily="34" charset="0"/>
              </a:rPr>
              <a:t>.</a:t>
            </a:r>
            <a:endParaRPr lang="en-US" sz="3600" dirty="0"/>
          </a:p>
        </p:txBody>
      </p:sp>
      <p:sp>
        <p:nvSpPr>
          <p:cNvPr id="13" name="TextBox 12">
            <a:extLst>
              <a:ext uri="{FF2B5EF4-FFF2-40B4-BE49-F238E27FC236}">
                <a16:creationId xmlns:a16="http://schemas.microsoft.com/office/drawing/2014/main" id="{F6C53EB1-7776-0905-FE49-9E6ECDB09516}"/>
              </a:ext>
            </a:extLst>
          </p:cNvPr>
          <p:cNvSpPr txBox="1"/>
          <p:nvPr/>
        </p:nvSpPr>
        <p:spPr>
          <a:xfrm>
            <a:off x="148046" y="2784612"/>
            <a:ext cx="5424350" cy="3970318"/>
          </a:xfrm>
          <a:prstGeom prst="rect">
            <a:avLst/>
          </a:prstGeom>
          <a:noFill/>
        </p:spPr>
        <p:txBody>
          <a:bodyPr wrap="square">
            <a:spAutoFit/>
          </a:bodyPr>
          <a:lstStyle/>
          <a:p>
            <a:pPr algn="just"/>
            <a:r>
              <a:rPr lang="en-US" sz="3600" b="0" i="0" dirty="0">
                <a:effectLst/>
                <a:latin typeface="Arial" panose="020B0604020202020204" pitchFamily="34" charset="0"/>
              </a:rPr>
              <a:t>- C</a:t>
            </a:r>
            <a:r>
              <a:rPr lang="vi-VN" sz="3600" b="0" i="0" dirty="0">
                <a:effectLst/>
                <a:latin typeface="Arial" panose="020B0604020202020204" pitchFamily="34" charset="0"/>
              </a:rPr>
              <a:t>uộc chiến tranh phi nghĩa là cuộc chiến tranh có mục địch xấu xa, đi ngược với đạo lí làm người, không được những người có lương tâm ủng hộ</a:t>
            </a:r>
            <a:r>
              <a:rPr lang="en-US" sz="3600" b="0" i="0" dirty="0">
                <a:effectLst/>
                <a:latin typeface="Arial" panose="020B0604020202020204" pitchFamily="34" charset="0"/>
              </a:rPr>
              <a:t>.</a:t>
            </a:r>
            <a:endParaRPr lang="en-US" sz="3600" dirty="0"/>
          </a:p>
        </p:txBody>
      </p:sp>
      <p:sp>
        <p:nvSpPr>
          <p:cNvPr id="15" name="TextBox 14">
            <a:extLst>
              <a:ext uri="{FF2B5EF4-FFF2-40B4-BE49-F238E27FC236}">
                <a16:creationId xmlns:a16="http://schemas.microsoft.com/office/drawing/2014/main" id="{E0BEAF03-57D5-5DD4-2987-21AF659609D0}"/>
              </a:ext>
            </a:extLst>
          </p:cNvPr>
          <p:cNvSpPr txBox="1"/>
          <p:nvPr/>
        </p:nvSpPr>
        <p:spPr>
          <a:xfrm>
            <a:off x="6096000" y="2857044"/>
            <a:ext cx="5947954" cy="2308324"/>
          </a:xfrm>
          <a:prstGeom prst="rect">
            <a:avLst/>
          </a:prstGeom>
          <a:noFill/>
        </p:spPr>
        <p:txBody>
          <a:bodyPr wrap="square">
            <a:spAutoFit/>
          </a:bodyPr>
          <a:lstStyle/>
          <a:p>
            <a:pPr algn="just"/>
            <a:r>
              <a:rPr lang="en-US" sz="3600" b="0" i="0" dirty="0">
                <a:effectLst/>
                <a:latin typeface="Arial" panose="020B0604020202020204" pitchFamily="34" charset="0"/>
              </a:rPr>
              <a:t>- </a:t>
            </a:r>
            <a:r>
              <a:rPr lang="en-US" sz="3600" b="0" i="0" dirty="0" err="1">
                <a:effectLst/>
                <a:latin typeface="Arial" panose="020B0604020202020204" pitchFamily="34" charset="0"/>
              </a:rPr>
              <a:t>Chiến</a:t>
            </a:r>
            <a:r>
              <a:rPr lang="en-US" sz="3600" b="0" i="0" dirty="0">
                <a:effectLst/>
                <a:latin typeface="Arial" panose="020B0604020202020204" pitchFamily="34" charset="0"/>
              </a:rPr>
              <a:t> </a:t>
            </a:r>
            <a:r>
              <a:rPr lang="en-US" sz="3600" b="0" i="0" dirty="0" err="1">
                <a:effectLst/>
                <a:latin typeface="Arial" panose="020B0604020202020204" pitchFamily="34" charset="0"/>
              </a:rPr>
              <a:t>đấu</a:t>
            </a:r>
            <a:r>
              <a:rPr lang="en-US" sz="3600" b="0" i="0" dirty="0">
                <a:effectLst/>
                <a:latin typeface="Arial" panose="020B0604020202020204" pitchFamily="34" charset="0"/>
              </a:rPr>
              <a:t> </a:t>
            </a:r>
            <a:r>
              <a:rPr lang="en-US" sz="3600" b="0" i="0" dirty="0" err="1">
                <a:effectLst/>
                <a:latin typeface="Arial" panose="020B0604020202020204" pitchFamily="34" charset="0"/>
              </a:rPr>
              <a:t>vì</a:t>
            </a:r>
            <a:r>
              <a:rPr lang="en-US" sz="3600" b="0" i="0" dirty="0">
                <a:effectLst/>
                <a:latin typeface="Arial" panose="020B0604020202020204" pitchFamily="34" charset="0"/>
              </a:rPr>
              <a:t> </a:t>
            </a:r>
            <a:r>
              <a:rPr lang="en-US" sz="3600" b="0" i="0" dirty="0" err="1">
                <a:effectLst/>
                <a:latin typeface="Arial" panose="020B0604020202020204" pitchFamily="34" charset="0"/>
              </a:rPr>
              <a:t>chính</a:t>
            </a:r>
            <a:r>
              <a:rPr lang="en-US" sz="3600" b="0" i="0" dirty="0">
                <a:effectLst/>
                <a:latin typeface="Arial" panose="020B0604020202020204" pitchFamily="34" charset="0"/>
              </a:rPr>
              <a:t> </a:t>
            </a:r>
            <a:r>
              <a:rPr lang="en-US" sz="3600" b="0" i="0" dirty="0" err="1">
                <a:effectLst/>
                <a:latin typeface="Arial" panose="020B0604020202020204" pitchFamily="34" charset="0"/>
              </a:rPr>
              <a:t>nghĩa</a:t>
            </a:r>
            <a:r>
              <a:rPr lang="en-US" sz="3600" b="0" i="0" dirty="0">
                <a:effectLst/>
                <a:latin typeface="Arial" panose="020B0604020202020204" pitchFamily="34" charset="0"/>
              </a:rPr>
              <a:t> </a:t>
            </a:r>
            <a:r>
              <a:rPr lang="en-US" sz="3600" b="0" i="0" dirty="0" err="1">
                <a:effectLst/>
                <a:latin typeface="Arial" panose="020B0604020202020204" pitchFamily="34" charset="0"/>
              </a:rPr>
              <a:t>là</a:t>
            </a:r>
            <a:r>
              <a:rPr lang="en-US" sz="3600" b="0" i="0" dirty="0">
                <a:effectLst/>
                <a:latin typeface="Arial" panose="020B0604020202020204" pitchFamily="34" charset="0"/>
              </a:rPr>
              <a:t> </a:t>
            </a:r>
            <a:r>
              <a:rPr lang="en-US" sz="3600" b="0" i="0" dirty="0" err="1">
                <a:effectLst/>
                <a:latin typeface="Arial" panose="020B0604020202020204" pitchFamily="34" charset="0"/>
              </a:rPr>
              <a:t>chiến</a:t>
            </a:r>
            <a:r>
              <a:rPr lang="en-US" sz="3600" b="0" i="0" dirty="0">
                <a:effectLst/>
                <a:latin typeface="Arial" panose="020B0604020202020204" pitchFamily="34" charset="0"/>
              </a:rPr>
              <a:t> </a:t>
            </a:r>
            <a:r>
              <a:rPr lang="en-US" sz="3600" b="0" i="0" dirty="0" err="1">
                <a:effectLst/>
                <a:latin typeface="Arial" panose="020B0604020202020204" pitchFamily="34" charset="0"/>
              </a:rPr>
              <a:t>đấu</a:t>
            </a:r>
            <a:r>
              <a:rPr lang="en-US" sz="3600" b="0" i="0" dirty="0">
                <a:effectLst/>
                <a:latin typeface="Arial" panose="020B0604020202020204" pitchFamily="34" charset="0"/>
              </a:rPr>
              <a:t> </a:t>
            </a:r>
            <a:r>
              <a:rPr lang="en-US" sz="3600" b="0" i="0" dirty="0" err="1">
                <a:effectLst/>
                <a:latin typeface="Arial" panose="020B0604020202020204" pitchFamily="34" charset="0"/>
              </a:rPr>
              <a:t>vì</a:t>
            </a:r>
            <a:r>
              <a:rPr lang="en-US" sz="3600" b="0" i="0" dirty="0">
                <a:effectLst/>
                <a:latin typeface="Arial" panose="020B0604020202020204" pitchFamily="34" charset="0"/>
              </a:rPr>
              <a:t> </a:t>
            </a:r>
            <a:r>
              <a:rPr lang="en-US" sz="3600" b="0" i="0" dirty="0" err="1">
                <a:effectLst/>
                <a:latin typeface="Arial" panose="020B0604020202020204" pitchFamily="34" charset="0"/>
              </a:rPr>
              <a:t>lẽ</a:t>
            </a:r>
            <a:r>
              <a:rPr lang="en-US" sz="3600" b="0" i="0" dirty="0">
                <a:effectLst/>
                <a:latin typeface="Arial" panose="020B0604020202020204" pitchFamily="34" charset="0"/>
              </a:rPr>
              <a:t> </a:t>
            </a:r>
            <a:r>
              <a:rPr lang="en-US" sz="3600" b="0" i="0" dirty="0" err="1">
                <a:effectLst/>
                <a:latin typeface="Arial" panose="020B0604020202020204" pitchFamily="34" charset="0"/>
              </a:rPr>
              <a:t>phải</a:t>
            </a:r>
            <a:r>
              <a:rPr lang="en-US" sz="3600" b="0" i="0" dirty="0">
                <a:effectLst/>
                <a:latin typeface="Arial" panose="020B0604020202020204" pitchFamily="34" charset="0"/>
              </a:rPr>
              <a:t>, </a:t>
            </a:r>
            <a:r>
              <a:rPr lang="en-US" sz="3600" b="0" i="0" dirty="0" err="1">
                <a:effectLst/>
                <a:latin typeface="Arial" panose="020B0604020202020204" pitchFamily="34" charset="0"/>
              </a:rPr>
              <a:t>chống</a:t>
            </a:r>
            <a:r>
              <a:rPr lang="en-US" sz="3600" b="0" i="0" dirty="0">
                <a:effectLst/>
                <a:latin typeface="Arial" panose="020B0604020202020204" pitchFamily="34" charset="0"/>
              </a:rPr>
              <a:t> </a:t>
            </a:r>
            <a:r>
              <a:rPr lang="en-US" sz="3600" b="0" i="0" dirty="0" err="1">
                <a:effectLst/>
                <a:latin typeface="Arial" panose="020B0604020202020204" pitchFamily="34" charset="0"/>
              </a:rPr>
              <a:t>lại</a:t>
            </a:r>
            <a:r>
              <a:rPr lang="en-US" sz="3600" b="0" i="0" dirty="0">
                <a:effectLst/>
                <a:latin typeface="Arial" panose="020B0604020202020204" pitchFamily="34" charset="0"/>
              </a:rPr>
              <a:t> </a:t>
            </a:r>
            <a:r>
              <a:rPr lang="en-US" sz="3600" b="0" i="0" dirty="0" err="1">
                <a:effectLst/>
                <a:latin typeface="Arial" panose="020B0604020202020204" pitchFamily="34" charset="0"/>
              </a:rPr>
              <a:t>cái</a:t>
            </a:r>
            <a:r>
              <a:rPr lang="en-US" sz="3600" b="0" i="0" dirty="0">
                <a:effectLst/>
                <a:latin typeface="Arial" panose="020B0604020202020204" pitchFamily="34" charset="0"/>
              </a:rPr>
              <a:t> </a:t>
            </a:r>
            <a:r>
              <a:rPr lang="en-US" sz="3600" b="0" i="0" dirty="0" err="1">
                <a:effectLst/>
                <a:latin typeface="Arial" panose="020B0604020202020204" pitchFamily="34" charset="0"/>
              </a:rPr>
              <a:t>xấu</a:t>
            </a:r>
            <a:r>
              <a:rPr lang="en-US" sz="3600" b="0" i="0" dirty="0">
                <a:effectLst/>
                <a:latin typeface="Arial" panose="020B0604020202020204" pitchFamily="34" charset="0"/>
              </a:rPr>
              <a:t>, </a:t>
            </a:r>
            <a:r>
              <a:rPr lang="en-US" sz="3600" b="0" i="0" dirty="0" err="1">
                <a:effectLst/>
                <a:latin typeface="Arial" panose="020B0604020202020204" pitchFamily="34" charset="0"/>
              </a:rPr>
              <a:t>chống</a:t>
            </a:r>
            <a:r>
              <a:rPr lang="en-US" sz="3600" b="0" i="0" dirty="0">
                <a:effectLst/>
                <a:latin typeface="Arial" panose="020B0604020202020204" pitchFamily="34" charset="0"/>
              </a:rPr>
              <a:t> </a:t>
            </a:r>
            <a:r>
              <a:rPr lang="en-US" sz="3600" b="0" i="0" dirty="0" err="1">
                <a:effectLst/>
                <a:latin typeface="Arial" panose="020B0604020202020204" pitchFamily="34" charset="0"/>
              </a:rPr>
              <a:t>lại</a:t>
            </a:r>
            <a:r>
              <a:rPr lang="en-US" sz="3600" b="0" i="0" dirty="0">
                <a:effectLst/>
                <a:latin typeface="Arial" panose="020B0604020202020204" pitchFamily="34" charset="0"/>
              </a:rPr>
              <a:t> </a:t>
            </a:r>
            <a:r>
              <a:rPr lang="en-US" sz="3600" b="0" i="0" dirty="0" err="1">
                <a:effectLst/>
                <a:latin typeface="Arial" panose="020B0604020202020204" pitchFamily="34" charset="0"/>
              </a:rPr>
              <a:t>áp</a:t>
            </a:r>
            <a:r>
              <a:rPr lang="en-US" sz="3600" b="0" i="0" dirty="0">
                <a:effectLst/>
                <a:latin typeface="Arial" panose="020B0604020202020204" pitchFamily="34" charset="0"/>
              </a:rPr>
              <a:t> </a:t>
            </a:r>
            <a:r>
              <a:rPr lang="en-US" sz="3600" b="0" i="0" dirty="0" err="1">
                <a:effectLst/>
                <a:latin typeface="Arial" panose="020B0604020202020204" pitchFamily="34" charset="0"/>
              </a:rPr>
              <a:t>bức</a:t>
            </a:r>
            <a:r>
              <a:rPr lang="en-US" sz="3600" b="0" i="0" dirty="0">
                <a:effectLst/>
                <a:latin typeface="Arial" panose="020B0604020202020204" pitchFamily="34" charset="0"/>
              </a:rPr>
              <a:t>, </a:t>
            </a:r>
            <a:r>
              <a:rPr lang="en-US" sz="3600" b="0" i="0" dirty="0" err="1">
                <a:effectLst/>
                <a:latin typeface="Arial" panose="020B0604020202020204" pitchFamily="34" charset="0"/>
              </a:rPr>
              <a:t>bất</a:t>
            </a:r>
            <a:r>
              <a:rPr lang="en-US" sz="3600" b="0" i="0" dirty="0">
                <a:effectLst/>
                <a:latin typeface="Arial" panose="020B0604020202020204" pitchFamily="34" charset="0"/>
              </a:rPr>
              <a:t> </a:t>
            </a:r>
            <a:r>
              <a:rPr lang="en-US" sz="3600" b="0" i="0" dirty="0" err="1">
                <a:effectLst/>
                <a:latin typeface="Arial" panose="020B0604020202020204" pitchFamily="34" charset="0"/>
              </a:rPr>
              <a:t>công</a:t>
            </a:r>
            <a:endParaRPr lang="en-US" sz="3600" dirty="0"/>
          </a:p>
        </p:txBody>
      </p:sp>
      <p:cxnSp>
        <p:nvCxnSpPr>
          <p:cNvPr id="17" name="Straight Connector 16">
            <a:extLst>
              <a:ext uri="{FF2B5EF4-FFF2-40B4-BE49-F238E27FC236}">
                <a16:creationId xmlns:a16="http://schemas.microsoft.com/office/drawing/2014/main" id="{7CFABDBA-8970-822D-9349-14E1F90D00DD}"/>
              </a:ext>
            </a:extLst>
          </p:cNvPr>
          <p:cNvCxnSpPr/>
          <p:nvPr/>
        </p:nvCxnSpPr>
        <p:spPr>
          <a:xfrm>
            <a:off x="5786846" y="1542626"/>
            <a:ext cx="0" cy="4975740"/>
          </a:xfrm>
          <a:prstGeom prst="line">
            <a:avLst/>
          </a:prstGeom>
          <a:ln w="38100"/>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53287772-E0A3-38DF-D945-491651CC3550}"/>
              </a:ext>
            </a:extLst>
          </p:cNvPr>
          <p:cNvSpPr txBox="1"/>
          <p:nvPr/>
        </p:nvSpPr>
        <p:spPr>
          <a:xfrm>
            <a:off x="5362302" y="188703"/>
            <a:ext cx="6093822" cy="1446550"/>
          </a:xfrm>
          <a:prstGeom prst="rect">
            <a:avLst/>
          </a:prstGeom>
          <a:noFill/>
        </p:spPr>
        <p:txBody>
          <a:bodyPr wrap="square">
            <a:spAutoFit/>
          </a:bodyPr>
          <a:lstStyle/>
          <a:p>
            <a:r>
              <a:rPr lang="en-US" sz="8800" b="1" i="0" dirty="0">
                <a:solidFill>
                  <a:srgbClr val="FF0000"/>
                </a:solidFill>
                <a:effectLst/>
                <a:latin typeface="Arial" panose="020B0604020202020204" pitchFamily="34" charset="0"/>
                <a:cs typeface="Arial" panose="020B0604020202020204" pitchFamily="34" charset="0"/>
              </a:rPr>
              <a:t>&gt;&lt;</a:t>
            </a:r>
            <a:endParaRPr lang="en-US" sz="8800" dirty="0">
              <a:solidFill>
                <a:srgbClr val="FF0000"/>
              </a:solidFill>
            </a:endParaRPr>
          </a:p>
        </p:txBody>
      </p:sp>
      <p:sp>
        <p:nvSpPr>
          <p:cNvPr id="19" name="TextBox 18">
            <a:extLst>
              <a:ext uri="{FF2B5EF4-FFF2-40B4-BE49-F238E27FC236}">
                <a16:creationId xmlns:a16="http://schemas.microsoft.com/office/drawing/2014/main" id="{3ED62556-E7D0-2683-AFC3-2F02AAA52E9C}"/>
              </a:ext>
            </a:extLst>
          </p:cNvPr>
          <p:cNvSpPr txBox="1"/>
          <p:nvPr/>
        </p:nvSpPr>
        <p:spPr>
          <a:xfrm>
            <a:off x="3626031" y="1998758"/>
            <a:ext cx="6093822" cy="1107996"/>
          </a:xfrm>
          <a:prstGeom prst="rect">
            <a:avLst/>
          </a:prstGeom>
          <a:noFill/>
        </p:spPr>
        <p:txBody>
          <a:bodyPr wrap="square">
            <a:spAutoFit/>
          </a:bodyPr>
          <a:lstStyle/>
          <a:p>
            <a:r>
              <a:rPr lang="en-US" sz="6600" b="1" i="0" dirty="0" err="1">
                <a:solidFill>
                  <a:srgbClr val="00B050"/>
                </a:solidFill>
                <a:effectLst/>
                <a:latin typeface="Arial" panose="020B0604020202020204" pitchFamily="34" charset="0"/>
                <a:cs typeface="Arial" panose="020B0604020202020204" pitchFamily="34" charset="0"/>
              </a:rPr>
              <a:t>Từ</a:t>
            </a:r>
            <a:r>
              <a:rPr lang="en-US" sz="6600" b="1" i="0" dirty="0">
                <a:solidFill>
                  <a:srgbClr val="00B050"/>
                </a:solidFill>
                <a:effectLst/>
                <a:latin typeface="Arial" panose="020B0604020202020204" pitchFamily="34" charset="0"/>
                <a:cs typeface="Arial" panose="020B0604020202020204" pitchFamily="34" charset="0"/>
              </a:rPr>
              <a:t> </a:t>
            </a:r>
            <a:r>
              <a:rPr lang="en-US" sz="6600" b="1" i="0" dirty="0" err="1">
                <a:solidFill>
                  <a:srgbClr val="00B050"/>
                </a:solidFill>
                <a:effectLst/>
                <a:latin typeface="Arial" panose="020B0604020202020204" pitchFamily="34" charset="0"/>
                <a:cs typeface="Arial" panose="020B0604020202020204" pitchFamily="34" charset="0"/>
              </a:rPr>
              <a:t>trái</a:t>
            </a:r>
            <a:r>
              <a:rPr lang="en-US" sz="6600" b="1" i="0" dirty="0">
                <a:solidFill>
                  <a:srgbClr val="00B050"/>
                </a:solidFill>
                <a:effectLst/>
                <a:latin typeface="Arial" panose="020B0604020202020204" pitchFamily="34" charset="0"/>
                <a:cs typeface="Arial" panose="020B0604020202020204" pitchFamily="34" charset="0"/>
              </a:rPr>
              <a:t> </a:t>
            </a:r>
            <a:r>
              <a:rPr lang="en-US" sz="6600" b="1" i="0" dirty="0" err="1">
                <a:solidFill>
                  <a:srgbClr val="00B050"/>
                </a:solidFill>
                <a:effectLst/>
                <a:latin typeface="Arial" panose="020B0604020202020204" pitchFamily="34" charset="0"/>
                <a:cs typeface="Arial" panose="020B0604020202020204" pitchFamily="34" charset="0"/>
              </a:rPr>
              <a:t>nghĩa</a:t>
            </a:r>
            <a:endParaRPr lang="en-US" sz="6600" dirty="0">
              <a:solidFill>
                <a:srgbClr val="00B050"/>
              </a:solidFill>
            </a:endParaRPr>
          </a:p>
        </p:txBody>
      </p:sp>
    </p:spTree>
    <p:extLst>
      <p:ext uri="{BB962C8B-B14F-4D97-AF65-F5344CB8AC3E}">
        <p14:creationId xmlns:p14="http://schemas.microsoft.com/office/powerpoint/2010/main" val="211854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xit" presetSubtype="0" fill="hold" grpId="1" nodeType="clickEffect">
                                  <p:stCondLst>
                                    <p:cond delay="0"/>
                                  </p:stCondLst>
                                  <p:childTnLst>
                                    <p:anim calcmode="lin" valueType="num">
                                      <p:cBhvr>
                                        <p:cTn id="26" dur="1000"/>
                                        <p:tgtEl>
                                          <p:spTgt spid="10"/>
                                        </p:tgtEl>
                                        <p:attrNameLst>
                                          <p:attrName>ppt_w</p:attrName>
                                        </p:attrNameLst>
                                      </p:cBhvr>
                                      <p:tavLst>
                                        <p:tav tm="0">
                                          <p:val>
                                            <p:strVal val="ppt_w"/>
                                          </p:val>
                                        </p:tav>
                                        <p:tav tm="100000">
                                          <p:val>
                                            <p:strVal val="ppt_w*0.70"/>
                                          </p:val>
                                        </p:tav>
                                      </p:tavLst>
                                    </p:anim>
                                    <p:anim calcmode="lin" valueType="num">
                                      <p:cBhvr>
                                        <p:cTn id="27" dur="1000"/>
                                        <p:tgtEl>
                                          <p:spTgt spid="10"/>
                                        </p:tgtEl>
                                        <p:attrNameLst>
                                          <p:attrName>ppt_h</p:attrName>
                                        </p:attrNameLst>
                                      </p:cBhvr>
                                      <p:tavLst>
                                        <p:tav tm="0">
                                          <p:val>
                                            <p:strVal val="ppt_h"/>
                                          </p:val>
                                        </p:tav>
                                        <p:tav tm="100000">
                                          <p:val>
                                            <p:strVal val="ppt_h"/>
                                          </p:val>
                                        </p:tav>
                                      </p:tavLst>
                                    </p:anim>
                                    <p:animEffect transition="out" filter="fade">
                                      <p:cBhvr>
                                        <p:cTn id="28" dur="1000"/>
                                        <p:tgtEl>
                                          <p:spTgt spid="10"/>
                                        </p:tgtEl>
                                      </p:cBhvr>
                                    </p:animEffect>
                                    <p:set>
                                      <p:cBhvr>
                                        <p:cTn id="29" dur="1" fill="hold">
                                          <p:stCondLst>
                                            <p:cond delay="999"/>
                                          </p:stCondLst>
                                        </p:cTn>
                                        <p:tgtEl>
                                          <p:spTgt spid="10"/>
                                        </p:tgtEl>
                                        <p:attrNameLst>
                                          <p:attrName>style.visibility</p:attrName>
                                        </p:attrNameLst>
                                      </p:cBhvr>
                                      <p:to>
                                        <p:strVal val="hidden"/>
                                      </p:to>
                                    </p:set>
                                  </p:childTnLst>
                                </p:cTn>
                              </p:par>
                              <p:par>
                                <p:cTn id="30" presetID="55" presetClass="exit" presetSubtype="0" fill="hold" grpId="1" nodeType="withEffect">
                                  <p:stCondLst>
                                    <p:cond delay="0"/>
                                  </p:stCondLst>
                                  <p:childTnLst>
                                    <p:anim calcmode="lin" valueType="num">
                                      <p:cBhvr>
                                        <p:cTn id="31" dur="1000"/>
                                        <p:tgtEl>
                                          <p:spTgt spid="12"/>
                                        </p:tgtEl>
                                        <p:attrNameLst>
                                          <p:attrName>ppt_w</p:attrName>
                                        </p:attrNameLst>
                                      </p:cBhvr>
                                      <p:tavLst>
                                        <p:tav tm="0">
                                          <p:val>
                                            <p:strVal val="ppt_w"/>
                                          </p:val>
                                        </p:tav>
                                        <p:tav tm="100000">
                                          <p:val>
                                            <p:strVal val="ppt_w*0.70"/>
                                          </p:val>
                                        </p:tav>
                                      </p:tavLst>
                                    </p:anim>
                                    <p:anim calcmode="lin" valueType="num">
                                      <p:cBhvr>
                                        <p:cTn id="32" dur="1000"/>
                                        <p:tgtEl>
                                          <p:spTgt spid="12"/>
                                        </p:tgtEl>
                                        <p:attrNameLst>
                                          <p:attrName>ppt_h</p:attrName>
                                        </p:attrNameLst>
                                      </p:cBhvr>
                                      <p:tavLst>
                                        <p:tav tm="0">
                                          <p:val>
                                            <p:strVal val="ppt_h"/>
                                          </p:val>
                                        </p:tav>
                                        <p:tav tm="100000">
                                          <p:val>
                                            <p:strVal val="ppt_h"/>
                                          </p:val>
                                        </p:tav>
                                      </p:tavLst>
                                    </p:anim>
                                    <p:animEffect transition="out" filter="fade">
                                      <p:cBhvr>
                                        <p:cTn id="33" dur="1000"/>
                                        <p:tgtEl>
                                          <p:spTgt spid="12"/>
                                        </p:tgtEl>
                                      </p:cBhvr>
                                    </p:animEffect>
                                    <p:set>
                                      <p:cBhvr>
                                        <p:cTn id="34" dur="1" fill="hold">
                                          <p:stCondLst>
                                            <p:cond delay="999"/>
                                          </p:stCondLst>
                                        </p:cTn>
                                        <p:tgtEl>
                                          <p:spTgt spid="12"/>
                                        </p:tgtEl>
                                        <p:attrNameLst>
                                          <p:attrName>style.visibility</p:attrName>
                                        </p:attrNameLst>
                                      </p:cBhvr>
                                      <p:to>
                                        <p:strVal val="hidden"/>
                                      </p:to>
                                    </p:set>
                                  </p:childTnLst>
                                </p:cTn>
                              </p:par>
                              <p:par>
                                <p:cTn id="35" presetID="55" presetClass="exit" presetSubtype="0" fill="hold" grpId="1" nodeType="withEffect">
                                  <p:stCondLst>
                                    <p:cond delay="0"/>
                                  </p:stCondLst>
                                  <p:childTnLst>
                                    <p:anim calcmode="lin" valueType="num">
                                      <p:cBhvr>
                                        <p:cTn id="36" dur="1000"/>
                                        <p:tgtEl>
                                          <p:spTgt spid="13"/>
                                        </p:tgtEl>
                                        <p:attrNameLst>
                                          <p:attrName>ppt_w</p:attrName>
                                        </p:attrNameLst>
                                      </p:cBhvr>
                                      <p:tavLst>
                                        <p:tav tm="0">
                                          <p:val>
                                            <p:strVal val="ppt_w"/>
                                          </p:val>
                                        </p:tav>
                                        <p:tav tm="100000">
                                          <p:val>
                                            <p:strVal val="ppt_w*0.70"/>
                                          </p:val>
                                        </p:tav>
                                      </p:tavLst>
                                    </p:anim>
                                    <p:anim calcmode="lin" valueType="num">
                                      <p:cBhvr>
                                        <p:cTn id="37" dur="1000"/>
                                        <p:tgtEl>
                                          <p:spTgt spid="13"/>
                                        </p:tgtEl>
                                        <p:attrNameLst>
                                          <p:attrName>ppt_h</p:attrName>
                                        </p:attrNameLst>
                                      </p:cBhvr>
                                      <p:tavLst>
                                        <p:tav tm="0">
                                          <p:val>
                                            <p:strVal val="ppt_h"/>
                                          </p:val>
                                        </p:tav>
                                        <p:tav tm="100000">
                                          <p:val>
                                            <p:strVal val="ppt_h"/>
                                          </p:val>
                                        </p:tav>
                                      </p:tavLst>
                                    </p:anim>
                                    <p:animEffect transition="out" filter="fade">
                                      <p:cBhvr>
                                        <p:cTn id="38" dur="1000"/>
                                        <p:tgtEl>
                                          <p:spTgt spid="13"/>
                                        </p:tgtEl>
                                      </p:cBhvr>
                                    </p:animEffect>
                                    <p:set>
                                      <p:cBhvr>
                                        <p:cTn id="39" dur="1" fill="hold">
                                          <p:stCondLst>
                                            <p:cond delay="999"/>
                                          </p:stCondLst>
                                        </p:cTn>
                                        <p:tgtEl>
                                          <p:spTgt spid="13"/>
                                        </p:tgtEl>
                                        <p:attrNameLst>
                                          <p:attrName>style.visibility</p:attrName>
                                        </p:attrNameLst>
                                      </p:cBhvr>
                                      <p:to>
                                        <p:strVal val="hidden"/>
                                      </p:to>
                                    </p:set>
                                  </p:childTnLst>
                                </p:cTn>
                              </p:par>
                              <p:par>
                                <p:cTn id="40" presetID="55" presetClass="exit" presetSubtype="0" fill="hold" grpId="1" nodeType="withEffect">
                                  <p:stCondLst>
                                    <p:cond delay="0"/>
                                  </p:stCondLst>
                                  <p:childTnLst>
                                    <p:anim calcmode="lin" valueType="num">
                                      <p:cBhvr>
                                        <p:cTn id="41" dur="1000"/>
                                        <p:tgtEl>
                                          <p:spTgt spid="15"/>
                                        </p:tgtEl>
                                        <p:attrNameLst>
                                          <p:attrName>ppt_w</p:attrName>
                                        </p:attrNameLst>
                                      </p:cBhvr>
                                      <p:tavLst>
                                        <p:tav tm="0">
                                          <p:val>
                                            <p:strVal val="ppt_w"/>
                                          </p:val>
                                        </p:tav>
                                        <p:tav tm="100000">
                                          <p:val>
                                            <p:strVal val="ppt_w*0.70"/>
                                          </p:val>
                                        </p:tav>
                                      </p:tavLst>
                                    </p:anim>
                                    <p:anim calcmode="lin" valueType="num">
                                      <p:cBhvr>
                                        <p:cTn id="42" dur="1000"/>
                                        <p:tgtEl>
                                          <p:spTgt spid="15"/>
                                        </p:tgtEl>
                                        <p:attrNameLst>
                                          <p:attrName>ppt_h</p:attrName>
                                        </p:attrNameLst>
                                      </p:cBhvr>
                                      <p:tavLst>
                                        <p:tav tm="0">
                                          <p:val>
                                            <p:strVal val="ppt_h"/>
                                          </p:val>
                                        </p:tav>
                                        <p:tav tm="100000">
                                          <p:val>
                                            <p:strVal val="ppt_h"/>
                                          </p:val>
                                        </p:tav>
                                      </p:tavLst>
                                    </p:anim>
                                    <p:animEffect transition="out" filter="fade">
                                      <p:cBhvr>
                                        <p:cTn id="43" dur="1000"/>
                                        <p:tgtEl>
                                          <p:spTgt spid="15"/>
                                        </p:tgtEl>
                                      </p:cBhvr>
                                    </p:animEffect>
                                    <p:set>
                                      <p:cBhvr>
                                        <p:cTn id="44" dur="1" fill="hold">
                                          <p:stCondLst>
                                            <p:cond delay="999"/>
                                          </p:stCondLst>
                                        </p:cTn>
                                        <p:tgtEl>
                                          <p:spTgt spid="15"/>
                                        </p:tgtEl>
                                        <p:attrNameLst>
                                          <p:attrName>style.visibility</p:attrName>
                                        </p:attrNameLst>
                                      </p:cBhvr>
                                      <p:to>
                                        <p:strVal val="hidden"/>
                                      </p:to>
                                    </p:set>
                                  </p:childTnLst>
                                </p:cTn>
                              </p:par>
                              <p:par>
                                <p:cTn id="45" presetID="55" presetClass="exit" presetSubtype="0" fill="hold" nodeType="withEffect">
                                  <p:stCondLst>
                                    <p:cond delay="0"/>
                                  </p:stCondLst>
                                  <p:childTnLst>
                                    <p:anim calcmode="lin" valueType="num">
                                      <p:cBhvr>
                                        <p:cTn id="46" dur="1000"/>
                                        <p:tgtEl>
                                          <p:spTgt spid="17"/>
                                        </p:tgtEl>
                                        <p:attrNameLst>
                                          <p:attrName>ppt_w</p:attrName>
                                        </p:attrNameLst>
                                      </p:cBhvr>
                                      <p:tavLst>
                                        <p:tav tm="0">
                                          <p:val>
                                            <p:strVal val="ppt_w"/>
                                          </p:val>
                                        </p:tav>
                                        <p:tav tm="100000">
                                          <p:val>
                                            <p:strVal val="ppt_w*0.70"/>
                                          </p:val>
                                        </p:tav>
                                      </p:tavLst>
                                    </p:anim>
                                    <p:anim calcmode="lin" valueType="num">
                                      <p:cBhvr>
                                        <p:cTn id="47" dur="1000"/>
                                        <p:tgtEl>
                                          <p:spTgt spid="17"/>
                                        </p:tgtEl>
                                        <p:attrNameLst>
                                          <p:attrName>ppt_h</p:attrName>
                                        </p:attrNameLst>
                                      </p:cBhvr>
                                      <p:tavLst>
                                        <p:tav tm="0">
                                          <p:val>
                                            <p:strVal val="ppt_h"/>
                                          </p:val>
                                        </p:tav>
                                        <p:tav tm="100000">
                                          <p:val>
                                            <p:strVal val="ppt_h"/>
                                          </p:val>
                                        </p:tav>
                                      </p:tavLst>
                                    </p:anim>
                                    <p:animEffect transition="out" filter="fade">
                                      <p:cBhvr>
                                        <p:cTn id="48" dur="1000"/>
                                        <p:tgtEl>
                                          <p:spTgt spid="17"/>
                                        </p:tgtEl>
                                      </p:cBhvr>
                                    </p:animEffect>
                                    <p:set>
                                      <p:cBhvr>
                                        <p:cTn id="49" dur="1" fill="hold">
                                          <p:stCondLst>
                                            <p:cond delay="999"/>
                                          </p:stCondLst>
                                        </p:cTn>
                                        <p:tgtEl>
                                          <p:spTgt spid="17"/>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2" grpId="0"/>
      <p:bldP spid="12" grpId="1"/>
      <p:bldP spid="13" grpId="0"/>
      <p:bldP spid="13" grpId="1"/>
      <p:bldP spid="15" grpId="0"/>
      <p:bldP spid="15" grpId="1"/>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24B38C-7E67-8AB7-FF07-3C08506263B7}"/>
              </a:ext>
            </a:extLst>
          </p:cNvPr>
          <p:cNvSpPr txBox="1"/>
          <p:nvPr/>
        </p:nvSpPr>
        <p:spPr>
          <a:xfrm>
            <a:off x="1595845" y="1101860"/>
            <a:ext cx="9470571" cy="1200329"/>
          </a:xfrm>
          <a:prstGeom prst="rect">
            <a:avLst/>
          </a:prstGeom>
          <a:noFill/>
        </p:spPr>
        <p:txBody>
          <a:bodyPr wrap="square">
            <a:spAutoFit/>
          </a:bodyPr>
          <a:lstStyle/>
          <a:p>
            <a:pPr algn="just"/>
            <a:r>
              <a:rPr lang="en-US" sz="3600" b="1" i="0" dirty="0">
                <a:effectLst/>
                <a:latin typeface="Arial" panose="020B0604020202020204" pitchFamily="34" charset="0"/>
                <a:cs typeface="Arial" panose="020B0604020202020204" pitchFamily="34" charset="0"/>
              </a:rPr>
              <a:t>1. </a:t>
            </a:r>
            <a:r>
              <a:rPr lang="en-US" sz="3600" b="1" i="1" dirty="0" err="1">
                <a:effectLst/>
                <a:latin typeface="Arial" panose="020B0604020202020204" pitchFamily="34" charset="0"/>
                <a:cs typeface="Arial" panose="020B0604020202020204" pitchFamily="34" charset="0"/>
              </a:rPr>
              <a:t>Từ</a:t>
            </a:r>
            <a:r>
              <a:rPr lang="en-US" sz="3600" b="1" i="1" dirty="0">
                <a:effectLst/>
                <a:latin typeface="Arial" panose="020B0604020202020204" pitchFamily="34" charset="0"/>
                <a:cs typeface="Arial" panose="020B0604020202020204" pitchFamily="34" charset="0"/>
              </a:rPr>
              <a:t> </a:t>
            </a:r>
            <a:r>
              <a:rPr lang="en-US" sz="3600" b="1" i="1" dirty="0" err="1">
                <a:effectLst/>
                <a:latin typeface="Arial" panose="020B0604020202020204" pitchFamily="34" charset="0"/>
                <a:cs typeface="Arial" panose="020B0604020202020204" pitchFamily="34" charset="0"/>
              </a:rPr>
              <a:t>trái</a:t>
            </a:r>
            <a:r>
              <a:rPr lang="en-US" sz="3600" b="1" i="1" dirty="0">
                <a:effectLst/>
                <a:latin typeface="Arial" panose="020B0604020202020204" pitchFamily="34" charset="0"/>
                <a:cs typeface="Arial" panose="020B0604020202020204" pitchFamily="34" charset="0"/>
              </a:rPr>
              <a:t> </a:t>
            </a:r>
            <a:r>
              <a:rPr lang="en-US" sz="3600" b="1" i="1" dirty="0" err="1">
                <a:effectLst/>
                <a:latin typeface="Arial" panose="020B0604020202020204" pitchFamily="34" charset="0"/>
                <a:cs typeface="Arial" panose="020B0604020202020204" pitchFamily="34" charset="0"/>
              </a:rPr>
              <a:t>nghĩa</a:t>
            </a:r>
            <a:r>
              <a:rPr lang="en-US" sz="3600" b="1" i="1" dirty="0">
                <a:effectLst/>
                <a:latin typeface="Arial" panose="020B0604020202020204" pitchFamily="34" charset="0"/>
                <a:cs typeface="Arial" panose="020B0604020202020204" pitchFamily="34" charset="0"/>
              </a:rPr>
              <a:t> </a:t>
            </a:r>
            <a:r>
              <a:rPr lang="en-US" sz="3600" b="1" i="0" dirty="0" err="1">
                <a:effectLst/>
                <a:latin typeface="Arial" panose="020B0604020202020204" pitchFamily="34" charset="0"/>
                <a:cs typeface="Arial" panose="020B0604020202020204" pitchFamily="34" charset="0"/>
              </a:rPr>
              <a:t>là</a:t>
            </a:r>
            <a:r>
              <a:rPr lang="en-US" sz="3600" b="1" i="0" dirty="0">
                <a:effectLst/>
                <a:latin typeface="Arial" panose="020B0604020202020204" pitchFamily="34" charset="0"/>
                <a:cs typeface="Arial" panose="020B0604020202020204" pitchFamily="34" charset="0"/>
              </a:rPr>
              <a:t> </a:t>
            </a:r>
            <a:r>
              <a:rPr lang="en-US" sz="3600" b="1" i="0" dirty="0" err="1">
                <a:effectLst/>
                <a:latin typeface="Arial" panose="020B0604020202020204" pitchFamily="34" charset="0"/>
                <a:cs typeface="Arial" panose="020B0604020202020204" pitchFamily="34" charset="0"/>
              </a:rPr>
              <a:t>những</a:t>
            </a:r>
            <a:r>
              <a:rPr lang="en-US" sz="3600" b="1" i="0" dirty="0">
                <a:effectLst/>
                <a:latin typeface="Arial" panose="020B0604020202020204" pitchFamily="34" charset="0"/>
                <a:cs typeface="Arial" panose="020B0604020202020204" pitchFamily="34" charset="0"/>
              </a:rPr>
              <a:t> </a:t>
            </a:r>
            <a:r>
              <a:rPr lang="en-US" sz="3600" b="1" i="0" dirty="0" err="1">
                <a:effectLst/>
                <a:latin typeface="Arial" panose="020B0604020202020204" pitchFamily="34" charset="0"/>
                <a:cs typeface="Arial" panose="020B0604020202020204" pitchFamily="34" charset="0"/>
              </a:rPr>
              <a:t>từ</a:t>
            </a:r>
            <a:r>
              <a:rPr lang="en-US" sz="3600" b="1" i="0" dirty="0">
                <a:effectLst/>
                <a:latin typeface="Arial" panose="020B0604020202020204" pitchFamily="34" charset="0"/>
                <a:cs typeface="Arial" panose="020B0604020202020204" pitchFamily="34" charset="0"/>
              </a:rPr>
              <a:t> </a:t>
            </a:r>
            <a:r>
              <a:rPr lang="en-US" sz="3600" b="1" i="0" dirty="0" err="1">
                <a:effectLst/>
                <a:latin typeface="Arial" panose="020B0604020202020204" pitchFamily="34" charset="0"/>
                <a:cs typeface="Arial" panose="020B0604020202020204" pitchFamily="34" charset="0"/>
              </a:rPr>
              <a:t>có</a:t>
            </a:r>
            <a:r>
              <a:rPr lang="en-US" sz="3600" b="1" i="0" dirty="0">
                <a:effectLst/>
                <a:latin typeface="Arial" panose="020B0604020202020204" pitchFamily="34" charset="0"/>
                <a:cs typeface="Arial" panose="020B0604020202020204" pitchFamily="34" charset="0"/>
              </a:rPr>
              <a:t> </a:t>
            </a:r>
            <a:r>
              <a:rPr lang="en-US" sz="3600" b="1" i="0" dirty="0" err="1">
                <a:effectLst/>
                <a:latin typeface="Arial" panose="020B0604020202020204" pitchFamily="34" charset="0"/>
                <a:cs typeface="Arial" panose="020B0604020202020204" pitchFamily="34" charset="0"/>
              </a:rPr>
              <a:t>nghĩa</a:t>
            </a:r>
            <a:r>
              <a:rPr lang="en-US" sz="3600" b="1" i="0" dirty="0">
                <a:effectLst/>
                <a:latin typeface="Arial" panose="020B0604020202020204" pitchFamily="34" charset="0"/>
                <a:cs typeface="Arial" panose="020B0604020202020204" pitchFamily="34" charset="0"/>
              </a:rPr>
              <a:t> </a:t>
            </a:r>
            <a:r>
              <a:rPr lang="en-US" sz="3600" b="1" i="0" dirty="0" err="1">
                <a:effectLst/>
                <a:latin typeface="Arial" panose="020B0604020202020204" pitchFamily="34" charset="0"/>
                <a:cs typeface="Arial" panose="020B0604020202020204" pitchFamily="34" charset="0"/>
              </a:rPr>
              <a:t>trái</a:t>
            </a:r>
            <a:r>
              <a:rPr lang="en-US" sz="3600" b="1" i="0" dirty="0">
                <a:effectLst/>
                <a:latin typeface="Arial" panose="020B0604020202020204" pitchFamily="34" charset="0"/>
                <a:cs typeface="Arial" panose="020B0604020202020204" pitchFamily="34" charset="0"/>
              </a:rPr>
              <a:t> </a:t>
            </a:r>
            <a:r>
              <a:rPr lang="en-US" sz="3600" b="1" i="0" dirty="0" err="1">
                <a:effectLst/>
                <a:latin typeface="Arial" panose="020B0604020202020204" pitchFamily="34" charset="0"/>
                <a:cs typeface="Arial" panose="020B0604020202020204" pitchFamily="34" charset="0"/>
              </a:rPr>
              <a:t>ngược</a:t>
            </a:r>
            <a:r>
              <a:rPr lang="en-US" sz="3600" b="1" i="0" dirty="0">
                <a:effectLst/>
                <a:latin typeface="Arial" panose="020B0604020202020204" pitchFamily="34" charset="0"/>
                <a:cs typeface="Arial" panose="020B0604020202020204" pitchFamily="34" charset="0"/>
              </a:rPr>
              <a:t> </a:t>
            </a:r>
            <a:r>
              <a:rPr lang="en-US" sz="3600" b="1" i="0" dirty="0" err="1">
                <a:effectLst/>
                <a:latin typeface="Arial" panose="020B0604020202020204" pitchFamily="34" charset="0"/>
                <a:cs typeface="Arial" panose="020B0604020202020204" pitchFamily="34" charset="0"/>
              </a:rPr>
              <a:t>nhau</a:t>
            </a:r>
            <a:r>
              <a:rPr lang="en-US" sz="3600" b="1" i="0" dirty="0">
                <a:effectLst/>
                <a:latin typeface="Arial" panose="020B0604020202020204" pitchFamily="34" charset="0"/>
                <a:cs typeface="Arial" panose="020B0604020202020204" pitchFamily="34" charset="0"/>
              </a:rPr>
              <a:t>.</a:t>
            </a:r>
            <a:endParaRPr lang="en-US" sz="3600" dirty="0"/>
          </a:p>
        </p:txBody>
      </p:sp>
      <p:sp>
        <p:nvSpPr>
          <p:cNvPr id="5" name="TextBox 4">
            <a:extLst>
              <a:ext uri="{FF2B5EF4-FFF2-40B4-BE49-F238E27FC236}">
                <a16:creationId xmlns:a16="http://schemas.microsoft.com/office/drawing/2014/main" id="{DF826EF4-E361-28B9-0A42-47279358B67D}"/>
              </a:ext>
            </a:extLst>
          </p:cNvPr>
          <p:cNvSpPr txBox="1"/>
          <p:nvPr/>
        </p:nvSpPr>
        <p:spPr>
          <a:xfrm>
            <a:off x="2902130" y="2466461"/>
            <a:ext cx="9470571" cy="523220"/>
          </a:xfrm>
          <a:prstGeom prst="rect">
            <a:avLst/>
          </a:prstGeom>
          <a:noFill/>
        </p:spPr>
        <p:txBody>
          <a:bodyPr wrap="square">
            <a:spAutoFit/>
          </a:bodyPr>
          <a:lstStyle/>
          <a:p>
            <a:pPr algn="just"/>
            <a:r>
              <a:rPr lang="en-US" sz="2800" b="1" i="1" dirty="0">
                <a:effectLst/>
                <a:latin typeface="Arial" panose="020B0604020202020204" pitchFamily="34" charset="0"/>
                <a:cs typeface="Arial" panose="020B0604020202020204" pitchFamily="34" charset="0"/>
              </a:rPr>
              <a:t>VD: </a:t>
            </a:r>
            <a:r>
              <a:rPr lang="en-US" sz="2800" b="1" i="1" dirty="0" err="1">
                <a:effectLst/>
                <a:latin typeface="Arial" panose="020B0604020202020204" pitchFamily="34" charset="0"/>
                <a:cs typeface="Arial" panose="020B0604020202020204" pitchFamily="34" charset="0"/>
              </a:rPr>
              <a:t>cao</a:t>
            </a:r>
            <a:r>
              <a:rPr lang="en-US" sz="2800" b="1" i="1" dirty="0">
                <a:effectLst/>
                <a:latin typeface="Arial" panose="020B0604020202020204" pitchFamily="34" charset="0"/>
                <a:cs typeface="Arial" panose="020B0604020202020204" pitchFamily="34" charset="0"/>
              </a:rPr>
              <a:t> – </a:t>
            </a:r>
            <a:r>
              <a:rPr lang="en-US" sz="2800" b="1" i="1" dirty="0" err="1">
                <a:effectLst/>
                <a:latin typeface="Arial" panose="020B0604020202020204" pitchFamily="34" charset="0"/>
                <a:cs typeface="Arial" panose="020B0604020202020204" pitchFamily="34" charset="0"/>
              </a:rPr>
              <a:t>thấp</a:t>
            </a:r>
            <a:r>
              <a:rPr lang="en-US" sz="2800" b="1" i="1" dirty="0">
                <a:effectLst/>
                <a:latin typeface="Arial" panose="020B0604020202020204" pitchFamily="34" charset="0"/>
                <a:cs typeface="Arial" panose="020B0604020202020204" pitchFamily="34" charset="0"/>
              </a:rPr>
              <a:t>, </a:t>
            </a:r>
            <a:r>
              <a:rPr lang="en-US" sz="2800" b="1" i="1" dirty="0" err="1">
                <a:effectLst/>
                <a:latin typeface="Arial" panose="020B0604020202020204" pitchFamily="34" charset="0"/>
                <a:cs typeface="Arial" panose="020B0604020202020204" pitchFamily="34" charset="0"/>
              </a:rPr>
              <a:t>phải</a:t>
            </a:r>
            <a:r>
              <a:rPr lang="en-US" sz="2800" b="1" i="1" dirty="0">
                <a:effectLst/>
                <a:latin typeface="Arial" panose="020B0604020202020204" pitchFamily="34" charset="0"/>
                <a:cs typeface="Arial" panose="020B0604020202020204" pitchFamily="34" charset="0"/>
              </a:rPr>
              <a:t> – </a:t>
            </a:r>
            <a:r>
              <a:rPr lang="en-US" sz="2800" b="1" i="1" dirty="0" err="1">
                <a:effectLst/>
                <a:latin typeface="Arial" panose="020B0604020202020204" pitchFamily="34" charset="0"/>
                <a:cs typeface="Arial" panose="020B0604020202020204" pitchFamily="34" charset="0"/>
              </a:rPr>
              <a:t>trái</a:t>
            </a:r>
            <a:r>
              <a:rPr lang="en-US" sz="2800" b="1" i="1" dirty="0">
                <a:effectLst/>
                <a:latin typeface="Arial" panose="020B0604020202020204" pitchFamily="34" charset="0"/>
                <a:cs typeface="Arial" panose="020B0604020202020204" pitchFamily="34" charset="0"/>
              </a:rPr>
              <a:t>, </a:t>
            </a:r>
            <a:r>
              <a:rPr lang="en-US" sz="2800" b="1" i="1" dirty="0" err="1">
                <a:effectLst/>
                <a:latin typeface="Arial" panose="020B0604020202020204" pitchFamily="34" charset="0"/>
                <a:cs typeface="Arial" panose="020B0604020202020204" pitchFamily="34" charset="0"/>
              </a:rPr>
              <a:t>ngày</a:t>
            </a:r>
            <a:r>
              <a:rPr lang="en-US" sz="2800" b="1" i="1" dirty="0">
                <a:effectLst/>
                <a:latin typeface="Arial" panose="020B0604020202020204" pitchFamily="34" charset="0"/>
                <a:cs typeface="Arial" panose="020B0604020202020204" pitchFamily="34" charset="0"/>
              </a:rPr>
              <a:t> – </a:t>
            </a:r>
            <a:r>
              <a:rPr lang="en-US" sz="2800" b="1" i="1" dirty="0" err="1">
                <a:effectLst/>
                <a:latin typeface="Arial" panose="020B0604020202020204" pitchFamily="34" charset="0"/>
                <a:cs typeface="Arial" panose="020B0604020202020204" pitchFamily="34" charset="0"/>
              </a:rPr>
              <a:t>đêm</a:t>
            </a:r>
            <a:r>
              <a:rPr lang="en-US" sz="2800" b="1" i="1" dirty="0">
                <a:effectLst/>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a:t>
            </a:r>
            <a:endParaRPr lang="en-US" sz="2800" i="1" dirty="0"/>
          </a:p>
        </p:txBody>
      </p:sp>
    </p:spTree>
    <p:extLst>
      <p:ext uri="{BB962C8B-B14F-4D97-AF65-F5344CB8AC3E}">
        <p14:creationId xmlns:p14="http://schemas.microsoft.com/office/powerpoint/2010/main" val="33574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DC711A-B5C9-A773-8ADC-69ACFDB63043}"/>
              </a:ext>
            </a:extLst>
          </p:cNvPr>
          <p:cNvSpPr/>
          <p:nvPr/>
        </p:nvSpPr>
        <p:spPr>
          <a:xfrm>
            <a:off x="431075" y="-307324"/>
            <a:ext cx="11625942" cy="1520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i="1" dirty="0">
                <a:solidFill>
                  <a:srgbClr val="FF0000"/>
                </a:solidFill>
                <a:latin typeface="Arial" panose="020B0604020202020204" pitchFamily="34" charset="0"/>
                <a:cs typeface="Arial" panose="020B0604020202020204" pitchFamily="34" charset="0"/>
              </a:rPr>
              <a:t>2. </a:t>
            </a:r>
            <a:r>
              <a:rPr lang="en-US" sz="3200" b="1" i="1" dirty="0" err="1">
                <a:solidFill>
                  <a:srgbClr val="FF0000"/>
                </a:solidFill>
                <a:latin typeface="Arial" panose="020B0604020202020204" pitchFamily="34" charset="0"/>
                <a:cs typeface="Arial" panose="020B0604020202020204" pitchFamily="34" charset="0"/>
              </a:rPr>
              <a:t>Tìm</a:t>
            </a:r>
            <a:r>
              <a:rPr lang="en-US" sz="3200" b="1" i="1" dirty="0">
                <a:solidFill>
                  <a:srgbClr val="FF0000"/>
                </a:solidFill>
                <a:latin typeface="Arial" panose="020B0604020202020204" pitchFamily="34" charset="0"/>
                <a:cs typeface="Arial" panose="020B0604020202020204" pitchFamily="34" charset="0"/>
              </a:rPr>
              <a:t> </a:t>
            </a:r>
            <a:r>
              <a:rPr lang="en-US" sz="3200" b="1" i="1" dirty="0" err="1">
                <a:solidFill>
                  <a:srgbClr val="FF0000"/>
                </a:solidFill>
                <a:latin typeface="Arial" panose="020B0604020202020204" pitchFamily="34" charset="0"/>
                <a:cs typeface="Arial" panose="020B0604020202020204" pitchFamily="34" charset="0"/>
              </a:rPr>
              <a:t>những</a:t>
            </a:r>
            <a:r>
              <a:rPr lang="en-US" sz="3200" b="1" i="1" dirty="0">
                <a:solidFill>
                  <a:srgbClr val="FF0000"/>
                </a:solidFill>
                <a:latin typeface="Arial" panose="020B0604020202020204" pitchFamily="34" charset="0"/>
                <a:cs typeface="Arial" panose="020B0604020202020204" pitchFamily="34" charset="0"/>
              </a:rPr>
              <a:t> </a:t>
            </a:r>
            <a:r>
              <a:rPr lang="en-US" sz="3200" b="1" i="1" dirty="0" err="1">
                <a:solidFill>
                  <a:srgbClr val="FF0000"/>
                </a:solidFill>
                <a:latin typeface="Arial" panose="020B0604020202020204" pitchFamily="34" charset="0"/>
                <a:cs typeface="Arial" panose="020B0604020202020204" pitchFamily="34" charset="0"/>
              </a:rPr>
              <a:t>từ</a:t>
            </a:r>
            <a:r>
              <a:rPr lang="en-US" sz="3200" b="1" i="1" dirty="0">
                <a:solidFill>
                  <a:srgbClr val="FF0000"/>
                </a:solidFill>
                <a:latin typeface="Arial" panose="020B0604020202020204" pitchFamily="34" charset="0"/>
                <a:cs typeface="Arial" panose="020B0604020202020204" pitchFamily="34" charset="0"/>
              </a:rPr>
              <a:t> </a:t>
            </a:r>
            <a:r>
              <a:rPr lang="en-US" sz="3200" b="1" i="1" dirty="0" err="1">
                <a:solidFill>
                  <a:srgbClr val="FF0000"/>
                </a:solidFill>
                <a:latin typeface="Arial" panose="020B0604020202020204" pitchFamily="34" charset="0"/>
                <a:cs typeface="Arial" panose="020B0604020202020204" pitchFamily="34" charset="0"/>
              </a:rPr>
              <a:t>trái</a:t>
            </a:r>
            <a:r>
              <a:rPr lang="en-US" sz="3200" b="1" i="1" dirty="0">
                <a:solidFill>
                  <a:srgbClr val="FF0000"/>
                </a:solidFill>
                <a:latin typeface="Arial" panose="020B0604020202020204" pitchFamily="34" charset="0"/>
                <a:cs typeface="Arial" panose="020B0604020202020204" pitchFamily="34" charset="0"/>
              </a:rPr>
              <a:t> </a:t>
            </a:r>
            <a:r>
              <a:rPr lang="en-US" sz="3200" b="1" i="1" dirty="0" err="1">
                <a:solidFill>
                  <a:srgbClr val="FF0000"/>
                </a:solidFill>
                <a:latin typeface="Arial" panose="020B0604020202020204" pitchFamily="34" charset="0"/>
                <a:cs typeface="Arial" panose="020B0604020202020204" pitchFamily="34" charset="0"/>
              </a:rPr>
              <a:t>nghĩa</a:t>
            </a:r>
            <a:r>
              <a:rPr lang="en-US" sz="3200" b="1" i="1" dirty="0">
                <a:solidFill>
                  <a:srgbClr val="FF0000"/>
                </a:solidFill>
                <a:latin typeface="Arial" panose="020B0604020202020204" pitchFamily="34" charset="0"/>
                <a:cs typeface="Arial" panose="020B0604020202020204" pitchFamily="34" charset="0"/>
              </a:rPr>
              <a:t> </a:t>
            </a:r>
            <a:r>
              <a:rPr lang="en-US" sz="3200" b="1" i="1" dirty="0" err="1">
                <a:solidFill>
                  <a:srgbClr val="FF0000"/>
                </a:solidFill>
                <a:latin typeface="Arial" panose="020B0604020202020204" pitchFamily="34" charset="0"/>
                <a:cs typeface="Arial" panose="020B0604020202020204" pitchFamily="34" charset="0"/>
              </a:rPr>
              <a:t>với</a:t>
            </a:r>
            <a:r>
              <a:rPr lang="en-US" sz="3200" b="1" i="1" dirty="0">
                <a:solidFill>
                  <a:srgbClr val="FF0000"/>
                </a:solidFill>
                <a:latin typeface="Arial" panose="020B0604020202020204" pitchFamily="34" charset="0"/>
                <a:cs typeface="Arial" panose="020B0604020202020204" pitchFamily="34" charset="0"/>
              </a:rPr>
              <a:t> </a:t>
            </a:r>
            <a:r>
              <a:rPr lang="en-US" sz="3200" b="1" i="1" dirty="0" err="1">
                <a:solidFill>
                  <a:srgbClr val="FF0000"/>
                </a:solidFill>
                <a:latin typeface="Arial" panose="020B0604020202020204" pitchFamily="34" charset="0"/>
                <a:cs typeface="Arial" panose="020B0604020202020204" pitchFamily="34" charset="0"/>
              </a:rPr>
              <a:t>nhau</a:t>
            </a:r>
            <a:r>
              <a:rPr lang="en-US" sz="3200" b="1" i="1" dirty="0">
                <a:solidFill>
                  <a:srgbClr val="FF0000"/>
                </a:solidFill>
                <a:latin typeface="Arial" panose="020B0604020202020204" pitchFamily="34" charset="0"/>
                <a:cs typeface="Arial" panose="020B0604020202020204" pitchFamily="34" charset="0"/>
              </a:rPr>
              <a:t> </a:t>
            </a:r>
            <a:r>
              <a:rPr lang="en-US" sz="3200" b="1" i="1" dirty="0" err="1">
                <a:solidFill>
                  <a:srgbClr val="FF0000"/>
                </a:solidFill>
                <a:latin typeface="Arial" panose="020B0604020202020204" pitchFamily="34" charset="0"/>
                <a:cs typeface="Arial" panose="020B0604020202020204" pitchFamily="34" charset="0"/>
              </a:rPr>
              <a:t>trong</a:t>
            </a:r>
            <a:r>
              <a:rPr lang="en-US" sz="3200" b="1" i="1" dirty="0">
                <a:solidFill>
                  <a:srgbClr val="FF0000"/>
                </a:solidFill>
                <a:latin typeface="Arial" panose="020B0604020202020204" pitchFamily="34" charset="0"/>
                <a:cs typeface="Arial" panose="020B0604020202020204" pitchFamily="34" charset="0"/>
              </a:rPr>
              <a:t> </a:t>
            </a:r>
            <a:r>
              <a:rPr lang="en-US" sz="3200" b="1" i="1" dirty="0" err="1">
                <a:solidFill>
                  <a:srgbClr val="FF0000"/>
                </a:solidFill>
                <a:latin typeface="Arial" panose="020B0604020202020204" pitchFamily="34" charset="0"/>
                <a:cs typeface="Arial" panose="020B0604020202020204" pitchFamily="34" charset="0"/>
              </a:rPr>
              <a:t>câu</a:t>
            </a:r>
            <a:r>
              <a:rPr lang="en-US" sz="3200" b="1" i="1" dirty="0">
                <a:solidFill>
                  <a:srgbClr val="FF0000"/>
                </a:solidFill>
                <a:latin typeface="Arial" panose="020B0604020202020204" pitchFamily="34" charset="0"/>
                <a:cs typeface="Arial" panose="020B0604020202020204" pitchFamily="34" charset="0"/>
              </a:rPr>
              <a:t> </a:t>
            </a:r>
            <a:r>
              <a:rPr lang="en-US" sz="3200" b="1" i="1" dirty="0" err="1">
                <a:solidFill>
                  <a:srgbClr val="FF0000"/>
                </a:solidFill>
                <a:latin typeface="Arial" panose="020B0604020202020204" pitchFamily="34" charset="0"/>
                <a:cs typeface="Arial" panose="020B0604020202020204" pitchFamily="34" charset="0"/>
              </a:rPr>
              <a:t>tục</a:t>
            </a:r>
            <a:r>
              <a:rPr lang="en-US" sz="3200" b="1" i="1" dirty="0">
                <a:solidFill>
                  <a:srgbClr val="FF0000"/>
                </a:solidFill>
                <a:latin typeface="Arial" panose="020B0604020202020204" pitchFamily="34" charset="0"/>
                <a:cs typeface="Arial" panose="020B0604020202020204" pitchFamily="34" charset="0"/>
              </a:rPr>
              <a:t> </a:t>
            </a:r>
            <a:r>
              <a:rPr lang="en-US" sz="3200" b="1" i="1" dirty="0" err="1">
                <a:solidFill>
                  <a:srgbClr val="FF0000"/>
                </a:solidFill>
                <a:latin typeface="Arial" panose="020B0604020202020204" pitchFamily="34" charset="0"/>
                <a:cs typeface="Arial" panose="020B0604020202020204" pitchFamily="34" charset="0"/>
              </a:rPr>
              <a:t>ngữ</a:t>
            </a:r>
            <a:r>
              <a:rPr lang="en-US" sz="3200" b="1" i="1" dirty="0">
                <a:solidFill>
                  <a:srgbClr val="FF0000"/>
                </a:solidFill>
                <a:latin typeface="Arial" panose="020B0604020202020204" pitchFamily="34" charset="0"/>
                <a:cs typeface="Arial" panose="020B0604020202020204" pitchFamily="34" charset="0"/>
              </a:rPr>
              <a:t> </a:t>
            </a:r>
            <a:r>
              <a:rPr lang="en-US" sz="3200" b="1" i="1" dirty="0" err="1">
                <a:solidFill>
                  <a:srgbClr val="FF0000"/>
                </a:solidFill>
                <a:latin typeface="Arial" panose="020B0604020202020204" pitchFamily="34" charset="0"/>
                <a:cs typeface="Arial" panose="020B0604020202020204" pitchFamily="34" charset="0"/>
              </a:rPr>
              <a:t>sau</a:t>
            </a:r>
            <a:r>
              <a:rPr lang="en-US" sz="3200" b="1" i="1" dirty="0">
                <a:solidFill>
                  <a:srgbClr val="FF0000"/>
                </a:solidFill>
                <a:latin typeface="Arial" panose="020B0604020202020204" pitchFamily="34" charset="0"/>
                <a:cs typeface="Arial" panose="020B0604020202020204" pitchFamily="34" charset="0"/>
              </a:rPr>
              <a:t>:</a:t>
            </a:r>
            <a:endParaRPr lang="en-US" sz="3200" b="1" i="1" dirty="0">
              <a:solidFill>
                <a:srgbClr val="7030A0"/>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1CA6ABC0-888B-62FC-6860-7E8C537BFCA3}"/>
              </a:ext>
            </a:extLst>
          </p:cNvPr>
          <p:cNvSpPr/>
          <p:nvPr/>
        </p:nvSpPr>
        <p:spPr>
          <a:xfrm>
            <a:off x="2497869" y="541762"/>
            <a:ext cx="10932238" cy="1520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b="1" dirty="0" err="1">
                <a:solidFill>
                  <a:srgbClr val="002060"/>
                </a:solidFill>
                <a:latin typeface="Arial" panose="020B0604020202020204" pitchFamily="34" charset="0"/>
                <a:cs typeface="Arial" panose="020B0604020202020204" pitchFamily="34" charset="0"/>
              </a:rPr>
              <a:t>Chết</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vinh</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còn</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hơn</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sống</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nhục</a:t>
            </a:r>
            <a:r>
              <a:rPr lang="en-US" sz="4400" b="1" dirty="0">
                <a:solidFill>
                  <a:srgbClr val="002060"/>
                </a:solidFill>
                <a:latin typeface="Arial" panose="020B0604020202020204" pitchFamily="34" charset="0"/>
                <a:cs typeface="Arial" panose="020B0604020202020204" pitchFamily="34" charset="0"/>
              </a:rPr>
              <a:t>.</a:t>
            </a:r>
            <a:endParaRPr lang="en-US" sz="4400" b="1" i="1" dirty="0">
              <a:solidFill>
                <a:srgbClr val="002060"/>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9746AE7-8EB3-BF13-8D11-D489F10F9B5F}"/>
              </a:ext>
            </a:extLst>
          </p:cNvPr>
          <p:cNvSpPr/>
          <p:nvPr/>
        </p:nvSpPr>
        <p:spPr>
          <a:xfrm>
            <a:off x="979714" y="1908209"/>
            <a:ext cx="10830599" cy="1520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dirty="0" err="1">
                <a:solidFill>
                  <a:schemeClr val="tx1"/>
                </a:solidFill>
                <a:latin typeface="Arial" panose="020B0604020202020204" pitchFamily="34" charset="0"/>
                <a:cs typeface="Arial" panose="020B0604020202020204" pitchFamily="34" charset="0"/>
              </a:rPr>
              <a:t>Các</a:t>
            </a:r>
            <a:r>
              <a:rPr lang="en-US" sz="3600" b="1" dirty="0">
                <a:solidFill>
                  <a:schemeClr val="tx1"/>
                </a:solidFill>
                <a:latin typeface="Arial" panose="020B0604020202020204" pitchFamily="34" charset="0"/>
                <a:cs typeface="Arial" panose="020B0604020202020204" pitchFamily="34" charset="0"/>
              </a:rPr>
              <a:t> </a:t>
            </a:r>
            <a:r>
              <a:rPr lang="en-US" sz="3600" b="1" dirty="0" err="1">
                <a:solidFill>
                  <a:schemeClr val="tx1"/>
                </a:solidFill>
                <a:latin typeface="Arial" panose="020B0604020202020204" pitchFamily="34" charset="0"/>
                <a:cs typeface="Arial" panose="020B0604020202020204" pitchFamily="34" charset="0"/>
              </a:rPr>
              <a:t>từ</a:t>
            </a:r>
            <a:r>
              <a:rPr lang="en-US" sz="3600" b="1" dirty="0">
                <a:solidFill>
                  <a:schemeClr val="tx1"/>
                </a:solidFill>
                <a:latin typeface="Arial" panose="020B0604020202020204" pitchFamily="34" charset="0"/>
                <a:cs typeface="Arial" panose="020B0604020202020204" pitchFamily="34" charset="0"/>
              </a:rPr>
              <a:t> </a:t>
            </a:r>
            <a:r>
              <a:rPr lang="en-US" sz="3600" b="1" dirty="0" err="1">
                <a:solidFill>
                  <a:schemeClr val="tx1"/>
                </a:solidFill>
                <a:latin typeface="Arial" panose="020B0604020202020204" pitchFamily="34" charset="0"/>
                <a:cs typeface="Arial" panose="020B0604020202020204" pitchFamily="34" charset="0"/>
              </a:rPr>
              <a:t>trái</a:t>
            </a:r>
            <a:r>
              <a:rPr lang="en-US" sz="3600" b="1" dirty="0">
                <a:solidFill>
                  <a:schemeClr val="tx1"/>
                </a:solidFill>
                <a:latin typeface="Arial" panose="020B0604020202020204" pitchFamily="34" charset="0"/>
                <a:cs typeface="Arial" panose="020B0604020202020204" pitchFamily="34" charset="0"/>
              </a:rPr>
              <a:t> </a:t>
            </a:r>
            <a:r>
              <a:rPr lang="en-US" sz="3600" b="1" dirty="0" err="1">
                <a:solidFill>
                  <a:schemeClr val="tx1"/>
                </a:solidFill>
                <a:latin typeface="Arial" panose="020B0604020202020204" pitchFamily="34" charset="0"/>
                <a:cs typeface="Arial" panose="020B0604020202020204" pitchFamily="34" charset="0"/>
              </a:rPr>
              <a:t>nghĩa</a:t>
            </a:r>
            <a:r>
              <a:rPr lang="en-US" sz="3600" b="1" dirty="0">
                <a:solidFill>
                  <a:schemeClr val="tx1"/>
                </a:solidFill>
                <a:latin typeface="Arial" panose="020B0604020202020204" pitchFamily="34" charset="0"/>
                <a:cs typeface="Arial" panose="020B0604020202020204" pitchFamily="34" charset="0"/>
              </a:rPr>
              <a:t>:</a:t>
            </a:r>
          </a:p>
          <a:p>
            <a:pPr algn="ctr"/>
            <a:r>
              <a:rPr lang="en-US" sz="3600" b="1" dirty="0" err="1">
                <a:solidFill>
                  <a:schemeClr val="tx1"/>
                </a:solidFill>
                <a:latin typeface="Arial" panose="020B0604020202020204" pitchFamily="34" charset="0"/>
                <a:cs typeface="Arial" panose="020B0604020202020204" pitchFamily="34" charset="0"/>
              </a:rPr>
              <a:t>chết</a:t>
            </a:r>
            <a:r>
              <a:rPr lang="en-US" sz="3600" b="1" dirty="0">
                <a:solidFill>
                  <a:schemeClr val="tx1"/>
                </a:solidFill>
                <a:latin typeface="Arial" panose="020B0604020202020204" pitchFamily="34" charset="0"/>
                <a:cs typeface="Arial" panose="020B0604020202020204" pitchFamily="34" charset="0"/>
              </a:rPr>
              <a:t> – </a:t>
            </a:r>
            <a:r>
              <a:rPr lang="en-US" sz="3600" b="1" dirty="0" err="1">
                <a:solidFill>
                  <a:schemeClr val="tx1"/>
                </a:solidFill>
                <a:latin typeface="Arial" panose="020B0604020202020204" pitchFamily="34" charset="0"/>
                <a:cs typeface="Arial" panose="020B0604020202020204" pitchFamily="34" charset="0"/>
              </a:rPr>
              <a:t>sống</a:t>
            </a:r>
            <a:endParaRPr lang="en-US" sz="3600" b="1" dirty="0">
              <a:solidFill>
                <a:schemeClr val="tx1"/>
              </a:solidFill>
              <a:latin typeface="Arial" panose="020B0604020202020204" pitchFamily="34" charset="0"/>
              <a:cs typeface="Arial" panose="020B0604020202020204" pitchFamily="34" charset="0"/>
            </a:endParaRPr>
          </a:p>
          <a:p>
            <a:pPr algn="ctr"/>
            <a:r>
              <a:rPr lang="en-US" sz="3600" b="1" dirty="0" err="1">
                <a:solidFill>
                  <a:schemeClr val="tx1"/>
                </a:solidFill>
                <a:latin typeface="Arial" panose="020B0604020202020204" pitchFamily="34" charset="0"/>
                <a:cs typeface="Arial" panose="020B0604020202020204" pitchFamily="34" charset="0"/>
              </a:rPr>
              <a:t>vinh</a:t>
            </a:r>
            <a:r>
              <a:rPr lang="en-US" sz="3600" b="1" dirty="0">
                <a:solidFill>
                  <a:schemeClr val="tx1"/>
                </a:solidFill>
                <a:latin typeface="Arial" panose="020B0604020202020204" pitchFamily="34" charset="0"/>
                <a:cs typeface="Arial" panose="020B0604020202020204" pitchFamily="34" charset="0"/>
              </a:rPr>
              <a:t> – </a:t>
            </a:r>
            <a:r>
              <a:rPr lang="en-US" sz="3600" b="1" dirty="0" err="1">
                <a:solidFill>
                  <a:schemeClr val="tx1"/>
                </a:solidFill>
                <a:latin typeface="Arial" panose="020B0604020202020204" pitchFamily="34" charset="0"/>
                <a:cs typeface="Arial" panose="020B0604020202020204" pitchFamily="34" charset="0"/>
              </a:rPr>
              <a:t>nhục</a:t>
            </a:r>
            <a:endParaRPr lang="en-US" sz="3600" b="1" i="1" dirty="0">
              <a:solidFill>
                <a:schemeClr val="tx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C64809C7-CF47-0A02-166B-B68394845FC8}"/>
              </a:ext>
            </a:extLst>
          </p:cNvPr>
          <p:cNvSpPr/>
          <p:nvPr/>
        </p:nvSpPr>
        <p:spPr>
          <a:xfrm>
            <a:off x="431075" y="3814355"/>
            <a:ext cx="11625942" cy="1520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i="1" dirty="0">
                <a:solidFill>
                  <a:srgbClr val="FF0000"/>
                </a:solidFill>
                <a:latin typeface="Arial" panose="020B0604020202020204" pitchFamily="34" charset="0"/>
                <a:cs typeface="Arial" panose="020B0604020202020204" pitchFamily="34" charset="0"/>
              </a:rPr>
              <a:t>3. </a:t>
            </a:r>
            <a:r>
              <a:rPr lang="en-US" sz="3200" b="1" i="1" dirty="0" err="1">
                <a:solidFill>
                  <a:srgbClr val="FF0000"/>
                </a:solidFill>
                <a:latin typeface="Arial" panose="020B0604020202020204" pitchFamily="34" charset="0"/>
                <a:cs typeface="Arial" panose="020B0604020202020204" pitchFamily="34" charset="0"/>
              </a:rPr>
              <a:t>Cách</a:t>
            </a:r>
            <a:r>
              <a:rPr lang="en-US" sz="3200" b="1" i="1" dirty="0">
                <a:solidFill>
                  <a:srgbClr val="FF0000"/>
                </a:solidFill>
                <a:latin typeface="Arial" panose="020B0604020202020204" pitchFamily="34" charset="0"/>
                <a:cs typeface="Arial" panose="020B0604020202020204" pitchFamily="34" charset="0"/>
              </a:rPr>
              <a:t> </a:t>
            </a:r>
            <a:r>
              <a:rPr lang="en-US" sz="3200" b="1" i="1" dirty="0" err="1">
                <a:solidFill>
                  <a:srgbClr val="FF0000"/>
                </a:solidFill>
                <a:latin typeface="Arial" panose="020B0604020202020204" pitchFamily="34" charset="0"/>
                <a:cs typeface="Arial" panose="020B0604020202020204" pitchFamily="34" charset="0"/>
              </a:rPr>
              <a:t>dùng</a:t>
            </a:r>
            <a:r>
              <a:rPr lang="en-US" sz="3200" b="1" i="1" dirty="0">
                <a:solidFill>
                  <a:srgbClr val="FF0000"/>
                </a:solidFill>
                <a:latin typeface="Arial" panose="020B0604020202020204" pitchFamily="34" charset="0"/>
                <a:cs typeface="Arial" panose="020B0604020202020204" pitchFamily="34" charset="0"/>
              </a:rPr>
              <a:t> </a:t>
            </a:r>
            <a:r>
              <a:rPr lang="en-US" sz="3200" b="1" i="1" dirty="0" err="1">
                <a:solidFill>
                  <a:srgbClr val="FF0000"/>
                </a:solidFill>
                <a:latin typeface="Arial" panose="020B0604020202020204" pitchFamily="34" charset="0"/>
                <a:cs typeface="Arial" panose="020B0604020202020204" pitchFamily="34" charset="0"/>
              </a:rPr>
              <a:t>các</a:t>
            </a:r>
            <a:r>
              <a:rPr lang="en-US" sz="3200" b="1" i="1" dirty="0">
                <a:solidFill>
                  <a:srgbClr val="FF0000"/>
                </a:solidFill>
                <a:latin typeface="Arial" panose="020B0604020202020204" pitchFamily="34" charset="0"/>
                <a:cs typeface="Arial" panose="020B0604020202020204" pitchFamily="34" charset="0"/>
              </a:rPr>
              <a:t> </a:t>
            </a:r>
            <a:r>
              <a:rPr lang="en-US" sz="3200" b="1" i="1" dirty="0" err="1">
                <a:solidFill>
                  <a:srgbClr val="FF0000"/>
                </a:solidFill>
                <a:latin typeface="Arial" panose="020B0604020202020204" pitchFamily="34" charset="0"/>
                <a:cs typeface="Arial" panose="020B0604020202020204" pitchFamily="34" charset="0"/>
              </a:rPr>
              <a:t>từ</a:t>
            </a:r>
            <a:r>
              <a:rPr lang="en-US" sz="3200" b="1" i="1" dirty="0">
                <a:solidFill>
                  <a:srgbClr val="FF0000"/>
                </a:solidFill>
                <a:latin typeface="Arial" panose="020B0604020202020204" pitchFamily="34" charset="0"/>
                <a:cs typeface="Arial" panose="020B0604020202020204" pitchFamily="34" charset="0"/>
              </a:rPr>
              <a:t> </a:t>
            </a:r>
            <a:r>
              <a:rPr lang="en-US" sz="3200" b="1" i="1" dirty="0" err="1">
                <a:solidFill>
                  <a:srgbClr val="FF0000"/>
                </a:solidFill>
                <a:latin typeface="Arial" panose="020B0604020202020204" pitchFamily="34" charset="0"/>
                <a:cs typeface="Arial" panose="020B0604020202020204" pitchFamily="34" charset="0"/>
              </a:rPr>
              <a:t>trái</a:t>
            </a:r>
            <a:r>
              <a:rPr lang="en-US" sz="3200" b="1" i="1" dirty="0">
                <a:solidFill>
                  <a:srgbClr val="FF0000"/>
                </a:solidFill>
                <a:latin typeface="Arial" panose="020B0604020202020204" pitchFamily="34" charset="0"/>
                <a:cs typeface="Arial" panose="020B0604020202020204" pitchFamily="34" charset="0"/>
              </a:rPr>
              <a:t> </a:t>
            </a:r>
            <a:r>
              <a:rPr lang="en-US" sz="3200" b="1" i="1" dirty="0" err="1">
                <a:solidFill>
                  <a:srgbClr val="FF0000"/>
                </a:solidFill>
                <a:latin typeface="Arial" panose="020B0604020202020204" pitchFamily="34" charset="0"/>
                <a:cs typeface="Arial" panose="020B0604020202020204" pitchFamily="34" charset="0"/>
              </a:rPr>
              <a:t>nghĩa</a:t>
            </a:r>
            <a:r>
              <a:rPr lang="en-US" sz="3200" b="1" i="1" dirty="0">
                <a:solidFill>
                  <a:srgbClr val="FF0000"/>
                </a:solidFill>
                <a:latin typeface="Arial" panose="020B0604020202020204" pitchFamily="34" charset="0"/>
                <a:cs typeface="Arial" panose="020B0604020202020204" pitchFamily="34" charset="0"/>
              </a:rPr>
              <a:t> </a:t>
            </a:r>
            <a:r>
              <a:rPr lang="en-US" sz="3200" b="1" i="1" dirty="0" err="1">
                <a:solidFill>
                  <a:srgbClr val="FF0000"/>
                </a:solidFill>
                <a:latin typeface="Arial" panose="020B0604020202020204" pitchFamily="34" charset="0"/>
                <a:cs typeface="Arial" panose="020B0604020202020204" pitchFamily="34" charset="0"/>
              </a:rPr>
              <a:t>trong</a:t>
            </a:r>
            <a:r>
              <a:rPr lang="en-US" sz="3200" b="1" i="1" dirty="0">
                <a:solidFill>
                  <a:srgbClr val="FF0000"/>
                </a:solidFill>
                <a:latin typeface="Arial" panose="020B0604020202020204" pitchFamily="34" charset="0"/>
                <a:cs typeface="Arial" panose="020B0604020202020204" pitchFamily="34" charset="0"/>
              </a:rPr>
              <a:t> </a:t>
            </a:r>
            <a:r>
              <a:rPr lang="en-US" sz="3200" b="1" i="1" dirty="0" err="1">
                <a:solidFill>
                  <a:srgbClr val="FF0000"/>
                </a:solidFill>
                <a:latin typeface="Arial" panose="020B0604020202020204" pitchFamily="34" charset="0"/>
                <a:cs typeface="Arial" panose="020B0604020202020204" pitchFamily="34" charset="0"/>
              </a:rPr>
              <a:t>câu</a:t>
            </a:r>
            <a:r>
              <a:rPr lang="en-US" sz="3200" b="1" i="1" dirty="0">
                <a:solidFill>
                  <a:srgbClr val="FF0000"/>
                </a:solidFill>
                <a:latin typeface="Arial" panose="020B0604020202020204" pitchFamily="34" charset="0"/>
                <a:cs typeface="Arial" panose="020B0604020202020204" pitchFamily="34" charset="0"/>
              </a:rPr>
              <a:t> </a:t>
            </a:r>
            <a:r>
              <a:rPr lang="en-US" sz="3200" b="1" i="1" dirty="0" err="1">
                <a:solidFill>
                  <a:srgbClr val="FF0000"/>
                </a:solidFill>
                <a:latin typeface="Arial" panose="020B0604020202020204" pitchFamily="34" charset="0"/>
                <a:cs typeface="Arial" panose="020B0604020202020204" pitchFamily="34" charset="0"/>
              </a:rPr>
              <a:t>tục</a:t>
            </a:r>
            <a:r>
              <a:rPr lang="en-US" sz="3200" b="1" i="1" dirty="0">
                <a:solidFill>
                  <a:srgbClr val="FF0000"/>
                </a:solidFill>
                <a:latin typeface="Arial" panose="020B0604020202020204" pitchFamily="34" charset="0"/>
                <a:cs typeface="Arial" panose="020B0604020202020204" pitchFamily="34" charset="0"/>
              </a:rPr>
              <a:t> </a:t>
            </a:r>
            <a:r>
              <a:rPr lang="en-US" sz="3200" b="1" i="1" dirty="0" err="1">
                <a:solidFill>
                  <a:srgbClr val="FF0000"/>
                </a:solidFill>
                <a:latin typeface="Arial" panose="020B0604020202020204" pitchFamily="34" charset="0"/>
                <a:cs typeface="Arial" panose="020B0604020202020204" pitchFamily="34" charset="0"/>
              </a:rPr>
              <a:t>ngữ</a:t>
            </a:r>
            <a:r>
              <a:rPr lang="en-US" sz="3200" b="1" i="1" dirty="0">
                <a:solidFill>
                  <a:srgbClr val="FF0000"/>
                </a:solidFill>
                <a:latin typeface="Arial" panose="020B0604020202020204" pitchFamily="34" charset="0"/>
                <a:cs typeface="Arial" panose="020B0604020202020204" pitchFamily="34" charset="0"/>
              </a:rPr>
              <a:t> </a:t>
            </a:r>
            <a:r>
              <a:rPr lang="en-US" sz="3200" b="1" i="1" dirty="0" err="1">
                <a:solidFill>
                  <a:srgbClr val="FF0000"/>
                </a:solidFill>
                <a:latin typeface="Arial" panose="020B0604020202020204" pitchFamily="34" charset="0"/>
                <a:cs typeface="Arial" panose="020B0604020202020204" pitchFamily="34" charset="0"/>
              </a:rPr>
              <a:t>trên</a:t>
            </a:r>
            <a:r>
              <a:rPr lang="en-US" sz="3200" b="1" i="1" dirty="0">
                <a:solidFill>
                  <a:srgbClr val="FF0000"/>
                </a:solidFill>
                <a:latin typeface="Arial" panose="020B0604020202020204" pitchFamily="34" charset="0"/>
                <a:cs typeface="Arial" panose="020B0604020202020204" pitchFamily="34" charset="0"/>
              </a:rPr>
              <a:t> </a:t>
            </a:r>
            <a:r>
              <a:rPr lang="en-US" sz="3200" b="1" i="1" dirty="0" err="1">
                <a:solidFill>
                  <a:srgbClr val="FF0000"/>
                </a:solidFill>
                <a:latin typeface="Arial" panose="020B0604020202020204" pitchFamily="34" charset="0"/>
                <a:cs typeface="Arial" panose="020B0604020202020204" pitchFamily="34" charset="0"/>
              </a:rPr>
              <a:t>có</a:t>
            </a:r>
            <a:r>
              <a:rPr lang="en-US" sz="3200" b="1" i="1" dirty="0">
                <a:solidFill>
                  <a:srgbClr val="FF0000"/>
                </a:solidFill>
                <a:latin typeface="Arial" panose="020B0604020202020204" pitchFamily="34" charset="0"/>
                <a:cs typeface="Arial" panose="020B0604020202020204" pitchFamily="34" charset="0"/>
              </a:rPr>
              <a:t> </a:t>
            </a:r>
            <a:r>
              <a:rPr lang="en-US" sz="3200" b="1" i="1" dirty="0" err="1">
                <a:solidFill>
                  <a:srgbClr val="FF0000"/>
                </a:solidFill>
                <a:latin typeface="Arial" panose="020B0604020202020204" pitchFamily="34" charset="0"/>
                <a:cs typeface="Arial" panose="020B0604020202020204" pitchFamily="34" charset="0"/>
              </a:rPr>
              <a:t>tác</a:t>
            </a:r>
            <a:r>
              <a:rPr lang="en-US" sz="3200" b="1" i="1" dirty="0">
                <a:solidFill>
                  <a:srgbClr val="FF0000"/>
                </a:solidFill>
                <a:latin typeface="Arial" panose="020B0604020202020204" pitchFamily="34" charset="0"/>
                <a:cs typeface="Arial" panose="020B0604020202020204" pitchFamily="34" charset="0"/>
              </a:rPr>
              <a:t> </a:t>
            </a:r>
            <a:r>
              <a:rPr lang="en-US" sz="3200" b="1" i="1" dirty="0" err="1">
                <a:solidFill>
                  <a:srgbClr val="FF0000"/>
                </a:solidFill>
                <a:latin typeface="Arial" panose="020B0604020202020204" pitchFamily="34" charset="0"/>
                <a:cs typeface="Arial" panose="020B0604020202020204" pitchFamily="34" charset="0"/>
              </a:rPr>
              <a:t>dụng</a:t>
            </a:r>
            <a:r>
              <a:rPr lang="en-US" sz="3200" b="1" i="1" dirty="0">
                <a:solidFill>
                  <a:srgbClr val="FF0000"/>
                </a:solidFill>
                <a:latin typeface="Arial" panose="020B0604020202020204" pitchFamily="34" charset="0"/>
                <a:cs typeface="Arial" panose="020B0604020202020204" pitchFamily="34" charset="0"/>
              </a:rPr>
              <a:t> </a:t>
            </a:r>
            <a:r>
              <a:rPr lang="en-US" sz="3200" b="1" i="1" dirty="0" err="1">
                <a:solidFill>
                  <a:srgbClr val="FF0000"/>
                </a:solidFill>
                <a:latin typeface="Arial" panose="020B0604020202020204" pitchFamily="34" charset="0"/>
                <a:cs typeface="Arial" panose="020B0604020202020204" pitchFamily="34" charset="0"/>
              </a:rPr>
              <a:t>như</a:t>
            </a:r>
            <a:r>
              <a:rPr lang="en-US" sz="3200" b="1" i="1" dirty="0">
                <a:solidFill>
                  <a:srgbClr val="FF0000"/>
                </a:solidFill>
                <a:latin typeface="Arial" panose="020B0604020202020204" pitchFamily="34" charset="0"/>
                <a:cs typeface="Arial" panose="020B0604020202020204" pitchFamily="34" charset="0"/>
              </a:rPr>
              <a:t> </a:t>
            </a:r>
            <a:r>
              <a:rPr lang="en-US" sz="3200" b="1" i="1" dirty="0" err="1">
                <a:solidFill>
                  <a:srgbClr val="FF0000"/>
                </a:solidFill>
                <a:latin typeface="Arial" panose="020B0604020202020204" pitchFamily="34" charset="0"/>
                <a:cs typeface="Arial" panose="020B0604020202020204" pitchFamily="34" charset="0"/>
              </a:rPr>
              <a:t>thế</a:t>
            </a:r>
            <a:r>
              <a:rPr lang="en-US" sz="3200" b="1" i="1" dirty="0">
                <a:solidFill>
                  <a:srgbClr val="FF0000"/>
                </a:solidFill>
                <a:latin typeface="Arial" panose="020B0604020202020204" pitchFamily="34" charset="0"/>
                <a:cs typeface="Arial" panose="020B0604020202020204" pitchFamily="34" charset="0"/>
              </a:rPr>
              <a:t> </a:t>
            </a:r>
            <a:r>
              <a:rPr lang="en-US" sz="3200" b="1" i="1" dirty="0" err="1">
                <a:solidFill>
                  <a:srgbClr val="FF0000"/>
                </a:solidFill>
                <a:latin typeface="Arial" panose="020B0604020202020204" pitchFamily="34" charset="0"/>
                <a:cs typeface="Arial" panose="020B0604020202020204" pitchFamily="34" charset="0"/>
              </a:rPr>
              <a:t>nào</a:t>
            </a:r>
            <a:r>
              <a:rPr lang="en-US" sz="3200" b="1" i="1" dirty="0">
                <a:solidFill>
                  <a:srgbClr val="FF0000"/>
                </a:solidFill>
                <a:latin typeface="Arial" panose="020B0604020202020204" pitchFamily="34" charset="0"/>
                <a:cs typeface="Arial" panose="020B0604020202020204" pitchFamily="34" charset="0"/>
              </a:rPr>
              <a:t> </a:t>
            </a:r>
            <a:r>
              <a:rPr lang="en-US" sz="3200" b="1" i="1" dirty="0" err="1">
                <a:solidFill>
                  <a:srgbClr val="FF0000"/>
                </a:solidFill>
                <a:latin typeface="Arial" panose="020B0604020202020204" pitchFamily="34" charset="0"/>
                <a:cs typeface="Arial" panose="020B0604020202020204" pitchFamily="34" charset="0"/>
              </a:rPr>
              <a:t>trong</a:t>
            </a:r>
            <a:r>
              <a:rPr lang="en-US" sz="3200" b="1" i="1" dirty="0">
                <a:solidFill>
                  <a:srgbClr val="FF0000"/>
                </a:solidFill>
                <a:latin typeface="Arial" panose="020B0604020202020204" pitchFamily="34" charset="0"/>
                <a:cs typeface="Arial" panose="020B0604020202020204" pitchFamily="34" charset="0"/>
              </a:rPr>
              <a:t> </a:t>
            </a:r>
            <a:r>
              <a:rPr lang="en-US" sz="3200" b="1" i="1" dirty="0" err="1">
                <a:solidFill>
                  <a:srgbClr val="FF0000"/>
                </a:solidFill>
                <a:latin typeface="Arial" panose="020B0604020202020204" pitchFamily="34" charset="0"/>
                <a:cs typeface="Arial" panose="020B0604020202020204" pitchFamily="34" charset="0"/>
              </a:rPr>
              <a:t>việc</a:t>
            </a:r>
            <a:r>
              <a:rPr lang="en-US" sz="3200" b="1" i="1" dirty="0">
                <a:solidFill>
                  <a:srgbClr val="FF0000"/>
                </a:solidFill>
                <a:latin typeface="Arial" panose="020B0604020202020204" pitchFamily="34" charset="0"/>
                <a:cs typeface="Arial" panose="020B0604020202020204" pitchFamily="34" charset="0"/>
              </a:rPr>
              <a:t> </a:t>
            </a:r>
            <a:r>
              <a:rPr lang="en-US" sz="3200" b="1" i="1" dirty="0" err="1">
                <a:solidFill>
                  <a:srgbClr val="FF0000"/>
                </a:solidFill>
                <a:latin typeface="Arial" panose="020B0604020202020204" pitchFamily="34" charset="0"/>
                <a:cs typeface="Arial" panose="020B0604020202020204" pitchFamily="34" charset="0"/>
              </a:rPr>
              <a:t>thể</a:t>
            </a:r>
            <a:r>
              <a:rPr lang="en-US" sz="3200" b="1" i="1" dirty="0">
                <a:solidFill>
                  <a:srgbClr val="FF0000"/>
                </a:solidFill>
                <a:latin typeface="Arial" panose="020B0604020202020204" pitchFamily="34" charset="0"/>
                <a:cs typeface="Arial" panose="020B0604020202020204" pitchFamily="34" charset="0"/>
              </a:rPr>
              <a:t> </a:t>
            </a:r>
            <a:r>
              <a:rPr lang="en-US" sz="3200" b="1" i="1" dirty="0" err="1">
                <a:solidFill>
                  <a:srgbClr val="FF0000"/>
                </a:solidFill>
                <a:latin typeface="Arial" panose="020B0604020202020204" pitchFamily="34" charset="0"/>
                <a:cs typeface="Arial" panose="020B0604020202020204" pitchFamily="34" charset="0"/>
              </a:rPr>
              <a:t>hiện</a:t>
            </a:r>
            <a:r>
              <a:rPr lang="en-US" sz="3200" b="1" i="1" dirty="0">
                <a:solidFill>
                  <a:srgbClr val="FF0000"/>
                </a:solidFill>
                <a:latin typeface="Arial" panose="020B0604020202020204" pitchFamily="34" charset="0"/>
                <a:cs typeface="Arial" panose="020B0604020202020204" pitchFamily="34" charset="0"/>
              </a:rPr>
              <a:t> </a:t>
            </a:r>
            <a:r>
              <a:rPr lang="en-US" sz="3200" b="1" i="1" dirty="0" err="1">
                <a:solidFill>
                  <a:srgbClr val="FF0000"/>
                </a:solidFill>
                <a:latin typeface="Arial" panose="020B0604020202020204" pitchFamily="34" charset="0"/>
                <a:cs typeface="Arial" panose="020B0604020202020204" pitchFamily="34" charset="0"/>
              </a:rPr>
              <a:t>quan</a:t>
            </a:r>
            <a:r>
              <a:rPr lang="en-US" sz="3200" b="1" i="1" dirty="0">
                <a:solidFill>
                  <a:srgbClr val="FF0000"/>
                </a:solidFill>
                <a:latin typeface="Arial" panose="020B0604020202020204" pitchFamily="34" charset="0"/>
                <a:cs typeface="Arial" panose="020B0604020202020204" pitchFamily="34" charset="0"/>
              </a:rPr>
              <a:t> </a:t>
            </a:r>
            <a:r>
              <a:rPr lang="en-US" sz="3200" b="1" i="1" dirty="0" err="1">
                <a:solidFill>
                  <a:srgbClr val="FF0000"/>
                </a:solidFill>
                <a:latin typeface="Arial" panose="020B0604020202020204" pitchFamily="34" charset="0"/>
                <a:cs typeface="Arial" panose="020B0604020202020204" pitchFamily="34" charset="0"/>
              </a:rPr>
              <a:t>niệm</a:t>
            </a:r>
            <a:r>
              <a:rPr lang="en-US" sz="3200" b="1" i="1" dirty="0">
                <a:solidFill>
                  <a:srgbClr val="FF0000"/>
                </a:solidFill>
                <a:latin typeface="Arial" panose="020B0604020202020204" pitchFamily="34" charset="0"/>
                <a:cs typeface="Arial" panose="020B0604020202020204" pitchFamily="34" charset="0"/>
              </a:rPr>
              <a:t> </a:t>
            </a:r>
            <a:r>
              <a:rPr lang="en-US" sz="3200" b="1" i="1" dirty="0" err="1">
                <a:solidFill>
                  <a:srgbClr val="FF0000"/>
                </a:solidFill>
                <a:latin typeface="Arial" panose="020B0604020202020204" pitchFamily="34" charset="0"/>
                <a:cs typeface="Arial" panose="020B0604020202020204" pitchFamily="34" charset="0"/>
              </a:rPr>
              <a:t>sống</a:t>
            </a:r>
            <a:r>
              <a:rPr lang="en-US" sz="3200" b="1" i="1" dirty="0">
                <a:solidFill>
                  <a:srgbClr val="FF0000"/>
                </a:solidFill>
                <a:latin typeface="Arial" panose="020B0604020202020204" pitchFamily="34" charset="0"/>
                <a:cs typeface="Arial" panose="020B0604020202020204" pitchFamily="34" charset="0"/>
              </a:rPr>
              <a:t> </a:t>
            </a:r>
            <a:r>
              <a:rPr lang="en-US" sz="3200" b="1" i="1" dirty="0" err="1">
                <a:solidFill>
                  <a:srgbClr val="FF0000"/>
                </a:solidFill>
                <a:latin typeface="Arial" panose="020B0604020202020204" pitchFamily="34" charset="0"/>
                <a:cs typeface="Arial" panose="020B0604020202020204" pitchFamily="34" charset="0"/>
              </a:rPr>
              <a:t>của</a:t>
            </a:r>
            <a:r>
              <a:rPr lang="en-US" sz="3200" b="1" i="1" dirty="0">
                <a:solidFill>
                  <a:srgbClr val="FF0000"/>
                </a:solidFill>
                <a:latin typeface="Arial" panose="020B0604020202020204" pitchFamily="34" charset="0"/>
                <a:cs typeface="Arial" panose="020B0604020202020204" pitchFamily="34" charset="0"/>
              </a:rPr>
              <a:t> </a:t>
            </a:r>
            <a:r>
              <a:rPr lang="en-US" sz="3200" b="1" i="1" dirty="0" err="1">
                <a:solidFill>
                  <a:srgbClr val="FF0000"/>
                </a:solidFill>
                <a:latin typeface="Arial" panose="020B0604020202020204" pitchFamily="34" charset="0"/>
                <a:cs typeface="Arial" panose="020B0604020202020204" pitchFamily="34" charset="0"/>
              </a:rPr>
              <a:t>người</a:t>
            </a:r>
            <a:r>
              <a:rPr lang="en-US" sz="3200" b="1" i="1" dirty="0">
                <a:solidFill>
                  <a:srgbClr val="FF0000"/>
                </a:solidFill>
                <a:latin typeface="Arial" panose="020B0604020202020204" pitchFamily="34" charset="0"/>
                <a:cs typeface="Arial" panose="020B0604020202020204" pitchFamily="34" charset="0"/>
              </a:rPr>
              <a:t> </a:t>
            </a:r>
            <a:r>
              <a:rPr lang="en-US" sz="3200" b="1" i="1" dirty="0" err="1">
                <a:solidFill>
                  <a:srgbClr val="FF0000"/>
                </a:solidFill>
                <a:latin typeface="Arial" panose="020B0604020202020204" pitchFamily="34" charset="0"/>
                <a:cs typeface="Arial" panose="020B0604020202020204" pitchFamily="34" charset="0"/>
              </a:rPr>
              <a:t>Việt</a:t>
            </a:r>
            <a:r>
              <a:rPr lang="en-US" sz="3200" b="1" i="1" dirty="0">
                <a:solidFill>
                  <a:srgbClr val="FF0000"/>
                </a:solidFill>
                <a:latin typeface="Arial" panose="020B0604020202020204" pitchFamily="34" charset="0"/>
                <a:cs typeface="Arial" panose="020B0604020202020204" pitchFamily="34" charset="0"/>
              </a:rPr>
              <a:t> Nam ta?</a:t>
            </a:r>
            <a:endParaRPr lang="en-US" sz="3200" b="1" i="1" dirty="0">
              <a:solidFill>
                <a:srgbClr val="7030A0"/>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5EAA90EE-3B77-FBDD-BFA9-4574B5AC2920}"/>
              </a:ext>
            </a:extLst>
          </p:cNvPr>
          <p:cNvSpPr/>
          <p:nvPr/>
        </p:nvSpPr>
        <p:spPr>
          <a:xfrm>
            <a:off x="1226418" y="5269492"/>
            <a:ext cx="10830599" cy="1520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dirty="0">
                <a:solidFill>
                  <a:schemeClr val="tx1"/>
                </a:solidFill>
                <a:latin typeface="Arial" panose="020B0604020202020204" pitchFamily="34" charset="0"/>
                <a:cs typeface="Arial" panose="020B0604020202020204" pitchFamily="34" charset="0"/>
              </a:rPr>
              <a:t>Quan </a:t>
            </a:r>
            <a:r>
              <a:rPr lang="en-US" sz="3600" b="1" dirty="0" err="1">
                <a:solidFill>
                  <a:schemeClr val="tx1"/>
                </a:solidFill>
                <a:latin typeface="Arial" panose="020B0604020202020204" pitchFamily="34" charset="0"/>
                <a:cs typeface="Arial" panose="020B0604020202020204" pitchFamily="34" charset="0"/>
              </a:rPr>
              <a:t>niệm</a:t>
            </a:r>
            <a:r>
              <a:rPr lang="en-US" sz="3600" b="1" dirty="0">
                <a:solidFill>
                  <a:schemeClr val="tx1"/>
                </a:solidFill>
                <a:latin typeface="Arial" panose="020B0604020202020204" pitchFamily="34" charset="0"/>
                <a:cs typeface="Arial" panose="020B0604020202020204" pitchFamily="34" charset="0"/>
              </a:rPr>
              <a:t>: </a:t>
            </a:r>
            <a:r>
              <a:rPr lang="en-US" sz="3600" b="1" dirty="0" err="1">
                <a:solidFill>
                  <a:schemeClr val="tx1"/>
                </a:solidFill>
                <a:latin typeface="Arial" panose="020B0604020202020204" pitchFamily="34" charset="0"/>
                <a:cs typeface="Arial" panose="020B0604020202020204" pitchFamily="34" charset="0"/>
              </a:rPr>
              <a:t>Thà</a:t>
            </a:r>
            <a:r>
              <a:rPr lang="en-US" sz="3600" b="1" dirty="0">
                <a:solidFill>
                  <a:schemeClr val="tx1"/>
                </a:solidFill>
                <a:latin typeface="Arial" panose="020B0604020202020204" pitchFamily="34" charset="0"/>
                <a:cs typeface="Arial" panose="020B0604020202020204" pitchFamily="34" charset="0"/>
              </a:rPr>
              <a:t> </a:t>
            </a:r>
            <a:r>
              <a:rPr lang="en-US" sz="3600" b="1" dirty="0" err="1">
                <a:solidFill>
                  <a:schemeClr val="tx1"/>
                </a:solidFill>
                <a:latin typeface="Arial" panose="020B0604020202020204" pitchFamily="34" charset="0"/>
                <a:cs typeface="Arial" panose="020B0604020202020204" pitchFamily="34" charset="0"/>
              </a:rPr>
              <a:t>chết</a:t>
            </a:r>
            <a:r>
              <a:rPr lang="en-US" sz="3600" b="1" dirty="0">
                <a:solidFill>
                  <a:schemeClr val="tx1"/>
                </a:solidFill>
                <a:latin typeface="Arial" panose="020B0604020202020204" pitchFamily="34" charset="0"/>
                <a:cs typeface="Arial" panose="020B0604020202020204" pitchFamily="34" charset="0"/>
              </a:rPr>
              <a:t> </a:t>
            </a:r>
            <a:r>
              <a:rPr lang="en-US" sz="3600" b="1" dirty="0" err="1">
                <a:solidFill>
                  <a:schemeClr val="tx1"/>
                </a:solidFill>
                <a:latin typeface="Arial" panose="020B0604020202020204" pitchFamily="34" charset="0"/>
                <a:cs typeface="Arial" panose="020B0604020202020204" pitchFamily="34" charset="0"/>
              </a:rPr>
              <a:t>mà</a:t>
            </a:r>
            <a:r>
              <a:rPr lang="en-US" sz="3600" b="1" dirty="0">
                <a:solidFill>
                  <a:schemeClr val="tx1"/>
                </a:solidFill>
                <a:latin typeface="Arial" panose="020B0604020202020204" pitchFamily="34" charset="0"/>
                <a:cs typeface="Arial" panose="020B0604020202020204" pitchFamily="34" charset="0"/>
              </a:rPr>
              <a:t> </a:t>
            </a:r>
            <a:r>
              <a:rPr lang="en-US" sz="3600" b="1" dirty="0" err="1">
                <a:solidFill>
                  <a:schemeClr val="tx1"/>
                </a:solidFill>
                <a:latin typeface="Arial" panose="020B0604020202020204" pitchFamily="34" charset="0"/>
                <a:cs typeface="Arial" panose="020B0604020202020204" pitchFamily="34" charset="0"/>
              </a:rPr>
              <a:t>được</a:t>
            </a:r>
            <a:r>
              <a:rPr lang="en-US" sz="3600" b="1" dirty="0">
                <a:solidFill>
                  <a:schemeClr val="tx1"/>
                </a:solidFill>
                <a:latin typeface="Arial" panose="020B0604020202020204" pitchFamily="34" charset="0"/>
                <a:cs typeface="Arial" panose="020B0604020202020204" pitchFamily="34" charset="0"/>
              </a:rPr>
              <a:t> </a:t>
            </a:r>
            <a:r>
              <a:rPr lang="en-US" sz="3600" b="1" dirty="0" err="1">
                <a:solidFill>
                  <a:schemeClr val="tx1"/>
                </a:solidFill>
                <a:latin typeface="Arial" panose="020B0604020202020204" pitchFamily="34" charset="0"/>
                <a:cs typeface="Arial" panose="020B0604020202020204" pitchFamily="34" charset="0"/>
              </a:rPr>
              <a:t>tiếng</a:t>
            </a:r>
            <a:r>
              <a:rPr lang="en-US" sz="3600" b="1" dirty="0">
                <a:solidFill>
                  <a:schemeClr val="tx1"/>
                </a:solidFill>
                <a:latin typeface="Arial" panose="020B0604020202020204" pitchFamily="34" charset="0"/>
                <a:cs typeface="Arial" panose="020B0604020202020204" pitchFamily="34" charset="0"/>
              </a:rPr>
              <a:t> </a:t>
            </a:r>
            <a:r>
              <a:rPr lang="en-US" sz="3600" b="1" dirty="0" err="1">
                <a:solidFill>
                  <a:schemeClr val="tx1"/>
                </a:solidFill>
                <a:latin typeface="Arial" panose="020B0604020202020204" pitchFamily="34" charset="0"/>
                <a:cs typeface="Arial" panose="020B0604020202020204" pitchFamily="34" charset="0"/>
              </a:rPr>
              <a:t>thơm</a:t>
            </a:r>
            <a:r>
              <a:rPr lang="en-US" sz="3600" b="1" dirty="0">
                <a:solidFill>
                  <a:schemeClr val="tx1"/>
                </a:solidFill>
                <a:latin typeface="Arial" panose="020B0604020202020204" pitchFamily="34" charset="0"/>
                <a:cs typeface="Arial" panose="020B0604020202020204" pitchFamily="34" charset="0"/>
              </a:rPr>
              <a:t> </a:t>
            </a:r>
            <a:r>
              <a:rPr lang="en-US" sz="3600" b="1" dirty="0" err="1">
                <a:solidFill>
                  <a:schemeClr val="tx1"/>
                </a:solidFill>
                <a:latin typeface="Arial" panose="020B0604020202020204" pitchFamily="34" charset="0"/>
                <a:cs typeface="Arial" panose="020B0604020202020204" pitchFamily="34" charset="0"/>
              </a:rPr>
              <a:t>còn</a:t>
            </a:r>
            <a:r>
              <a:rPr lang="en-US" sz="3600" b="1" dirty="0">
                <a:solidFill>
                  <a:schemeClr val="tx1"/>
                </a:solidFill>
                <a:latin typeface="Arial" panose="020B0604020202020204" pitchFamily="34" charset="0"/>
                <a:cs typeface="Arial" panose="020B0604020202020204" pitchFamily="34" charset="0"/>
              </a:rPr>
              <a:t> </a:t>
            </a:r>
            <a:r>
              <a:rPr lang="en-US" sz="3600" b="1" dirty="0" err="1">
                <a:solidFill>
                  <a:schemeClr val="tx1"/>
                </a:solidFill>
                <a:latin typeface="Arial" panose="020B0604020202020204" pitchFamily="34" charset="0"/>
                <a:cs typeface="Arial" panose="020B0604020202020204" pitchFamily="34" charset="0"/>
              </a:rPr>
              <a:t>hơn</a:t>
            </a:r>
            <a:r>
              <a:rPr lang="en-US" sz="3600" b="1" dirty="0">
                <a:solidFill>
                  <a:schemeClr val="tx1"/>
                </a:solidFill>
                <a:latin typeface="Arial" panose="020B0604020202020204" pitchFamily="34" charset="0"/>
                <a:cs typeface="Arial" panose="020B0604020202020204" pitchFamily="34" charset="0"/>
              </a:rPr>
              <a:t> </a:t>
            </a:r>
            <a:r>
              <a:rPr lang="en-US" sz="3600" b="1" dirty="0" err="1">
                <a:solidFill>
                  <a:schemeClr val="tx1"/>
                </a:solidFill>
                <a:latin typeface="Arial" panose="020B0604020202020204" pitchFamily="34" charset="0"/>
                <a:cs typeface="Arial" panose="020B0604020202020204" pitchFamily="34" charset="0"/>
              </a:rPr>
              <a:t>sống</a:t>
            </a:r>
            <a:r>
              <a:rPr lang="en-US" sz="3600" b="1" dirty="0">
                <a:solidFill>
                  <a:schemeClr val="tx1"/>
                </a:solidFill>
                <a:latin typeface="Arial" panose="020B0604020202020204" pitchFamily="34" charset="0"/>
                <a:cs typeface="Arial" panose="020B0604020202020204" pitchFamily="34" charset="0"/>
              </a:rPr>
              <a:t> </a:t>
            </a:r>
            <a:r>
              <a:rPr lang="en-US" sz="3600" b="1" dirty="0" err="1">
                <a:solidFill>
                  <a:schemeClr val="tx1"/>
                </a:solidFill>
                <a:latin typeface="Arial" panose="020B0604020202020204" pitchFamily="34" charset="0"/>
                <a:cs typeface="Arial" panose="020B0604020202020204" pitchFamily="34" charset="0"/>
              </a:rPr>
              <a:t>mà</a:t>
            </a:r>
            <a:r>
              <a:rPr lang="en-US" sz="3600" b="1" dirty="0">
                <a:solidFill>
                  <a:schemeClr val="tx1"/>
                </a:solidFill>
                <a:latin typeface="Arial" panose="020B0604020202020204" pitchFamily="34" charset="0"/>
                <a:cs typeface="Arial" panose="020B0604020202020204" pitchFamily="34" charset="0"/>
              </a:rPr>
              <a:t> </a:t>
            </a:r>
            <a:r>
              <a:rPr lang="en-US" sz="3600" b="1" dirty="0" err="1">
                <a:solidFill>
                  <a:schemeClr val="tx1"/>
                </a:solidFill>
                <a:latin typeface="Arial" panose="020B0604020202020204" pitchFamily="34" charset="0"/>
                <a:cs typeface="Arial" panose="020B0604020202020204" pitchFamily="34" charset="0"/>
              </a:rPr>
              <a:t>bị</a:t>
            </a:r>
            <a:r>
              <a:rPr lang="en-US" sz="3600" b="1" dirty="0">
                <a:solidFill>
                  <a:schemeClr val="tx1"/>
                </a:solidFill>
                <a:latin typeface="Arial" panose="020B0604020202020204" pitchFamily="34" charset="0"/>
                <a:cs typeface="Arial" panose="020B0604020202020204" pitchFamily="34" charset="0"/>
              </a:rPr>
              <a:t> </a:t>
            </a:r>
            <a:r>
              <a:rPr lang="en-US" sz="3600" b="1" dirty="0" err="1">
                <a:solidFill>
                  <a:schemeClr val="tx1"/>
                </a:solidFill>
                <a:latin typeface="Arial" panose="020B0604020202020204" pitchFamily="34" charset="0"/>
                <a:cs typeface="Arial" panose="020B0604020202020204" pitchFamily="34" charset="0"/>
              </a:rPr>
              <a:t>người</a:t>
            </a:r>
            <a:r>
              <a:rPr lang="en-US" sz="3600" b="1" dirty="0">
                <a:solidFill>
                  <a:schemeClr val="tx1"/>
                </a:solidFill>
                <a:latin typeface="Arial" panose="020B0604020202020204" pitchFamily="34" charset="0"/>
                <a:cs typeface="Arial" panose="020B0604020202020204" pitchFamily="34" charset="0"/>
              </a:rPr>
              <a:t> </a:t>
            </a:r>
            <a:r>
              <a:rPr lang="en-US" sz="3600" b="1" dirty="0" err="1">
                <a:solidFill>
                  <a:schemeClr val="tx1"/>
                </a:solidFill>
                <a:latin typeface="Arial" panose="020B0604020202020204" pitchFamily="34" charset="0"/>
                <a:cs typeface="Arial" panose="020B0604020202020204" pitchFamily="34" charset="0"/>
              </a:rPr>
              <a:t>đời</a:t>
            </a:r>
            <a:r>
              <a:rPr lang="en-US" sz="3600" b="1" dirty="0">
                <a:solidFill>
                  <a:schemeClr val="tx1"/>
                </a:solidFill>
                <a:latin typeface="Arial" panose="020B0604020202020204" pitchFamily="34" charset="0"/>
                <a:cs typeface="Arial" panose="020B0604020202020204" pitchFamily="34" charset="0"/>
              </a:rPr>
              <a:t> </a:t>
            </a:r>
            <a:r>
              <a:rPr lang="en-US" sz="3600" b="1" dirty="0" err="1">
                <a:solidFill>
                  <a:schemeClr val="tx1"/>
                </a:solidFill>
                <a:latin typeface="Arial" panose="020B0604020202020204" pitchFamily="34" charset="0"/>
                <a:cs typeface="Arial" panose="020B0604020202020204" pitchFamily="34" charset="0"/>
              </a:rPr>
              <a:t>khinh</a:t>
            </a:r>
            <a:r>
              <a:rPr lang="en-US" sz="3600" b="1" dirty="0">
                <a:solidFill>
                  <a:schemeClr val="tx1"/>
                </a:solidFill>
                <a:latin typeface="Arial" panose="020B0604020202020204" pitchFamily="34" charset="0"/>
                <a:cs typeface="Arial" panose="020B0604020202020204" pitchFamily="34" charset="0"/>
              </a:rPr>
              <a:t> </a:t>
            </a:r>
            <a:r>
              <a:rPr lang="en-US" sz="3600" b="1" dirty="0" err="1">
                <a:solidFill>
                  <a:schemeClr val="tx1"/>
                </a:solidFill>
                <a:latin typeface="Arial" panose="020B0604020202020204" pitchFamily="34" charset="0"/>
                <a:cs typeface="Arial" panose="020B0604020202020204" pitchFamily="34" charset="0"/>
              </a:rPr>
              <a:t>bỉ</a:t>
            </a:r>
            <a:r>
              <a:rPr lang="en-US" sz="3600" b="1" dirty="0">
                <a:solidFill>
                  <a:schemeClr val="tx1"/>
                </a:solidFill>
                <a:latin typeface="Arial" panose="020B0604020202020204" pitchFamily="34" charset="0"/>
                <a:cs typeface="Arial" panose="020B0604020202020204" pitchFamily="34" charset="0"/>
              </a:rPr>
              <a:t>.</a:t>
            </a:r>
            <a:endParaRPr lang="en-US" sz="3600" b="1"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812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24B38C-7E67-8AB7-FF07-3C08506263B7}"/>
              </a:ext>
            </a:extLst>
          </p:cNvPr>
          <p:cNvSpPr txBox="1"/>
          <p:nvPr/>
        </p:nvSpPr>
        <p:spPr>
          <a:xfrm>
            <a:off x="1595845" y="1101860"/>
            <a:ext cx="9470571" cy="1200329"/>
          </a:xfrm>
          <a:prstGeom prst="rect">
            <a:avLst/>
          </a:prstGeom>
          <a:noFill/>
        </p:spPr>
        <p:txBody>
          <a:bodyPr wrap="square">
            <a:spAutoFit/>
          </a:bodyPr>
          <a:lstStyle/>
          <a:p>
            <a:pPr algn="just"/>
            <a:r>
              <a:rPr lang="en-US" sz="3600" b="1" i="0" dirty="0">
                <a:effectLst/>
                <a:latin typeface="Arial" panose="020B0604020202020204" pitchFamily="34" charset="0"/>
                <a:cs typeface="Arial" panose="020B0604020202020204" pitchFamily="34" charset="0"/>
              </a:rPr>
              <a:t>1. </a:t>
            </a:r>
            <a:r>
              <a:rPr lang="en-US" sz="3600" b="1" i="1" dirty="0" err="1">
                <a:effectLst/>
                <a:latin typeface="Arial" panose="020B0604020202020204" pitchFamily="34" charset="0"/>
                <a:cs typeface="Arial" panose="020B0604020202020204" pitchFamily="34" charset="0"/>
              </a:rPr>
              <a:t>Từ</a:t>
            </a:r>
            <a:r>
              <a:rPr lang="en-US" sz="3600" b="1" i="1" dirty="0">
                <a:effectLst/>
                <a:latin typeface="Arial" panose="020B0604020202020204" pitchFamily="34" charset="0"/>
                <a:cs typeface="Arial" panose="020B0604020202020204" pitchFamily="34" charset="0"/>
              </a:rPr>
              <a:t> </a:t>
            </a:r>
            <a:r>
              <a:rPr lang="en-US" sz="3600" b="1" i="1" dirty="0" err="1">
                <a:effectLst/>
                <a:latin typeface="Arial" panose="020B0604020202020204" pitchFamily="34" charset="0"/>
                <a:cs typeface="Arial" panose="020B0604020202020204" pitchFamily="34" charset="0"/>
              </a:rPr>
              <a:t>trái</a:t>
            </a:r>
            <a:r>
              <a:rPr lang="en-US" sz="3600" b="1" i="1" dirty="0">
                <a:effectLst/>
                <a:latin typeface="Arial" panose="020B0604020202020204" pitchFamily="34" charset="0"/>
                <a:cs typeface="Arial" panose="020B0604020202020204" pitchFamily="34" charset="0"/>
              </a:rPr>
              <a:t> </a:t>
            </a:r>
            <a:r>
              <a:rPr lang="en-US" sz="3600" b="1" i="1" dirty="0" err="1">
                <a:effectLst/>
                <a:latin typeface="Arial" panose="020B0604020202020204" pitchFamily="34" charset="0"/>
                <a:cs typeface="Arial" panose="020B0604020202020204" pitchFamily="34" charset="0"/>
              </a:rPr>
              <a:t>nghĩa</a:t>
            </a:r>
            <a:r>
              <a:rPr lang="en-US" sz="3600" b="1" i="1" dirty="0">
                <a:effectLst/>
                <a:latin typeface="Arial" panose="020B0604020202020204" pitchFamily="34" charset="0"/>
                <a:cs typeface="Arial" panose="020B0604020202020204" pitchFamily="34" charset="0"/>
              </a:rPr>
              <a:t> </a:t>
            </a:r>
            <a:r>
              <a:rPr lang="en-US" sz="3600" b="1" i="0" dirty="0" err="1">
                <a:effectLst/>
                <a:latin typeface="Arial" panose="020B0604020202020204" pitchFamily="34" charset="0"/>
                <a:cs typeface="Arial" panose="020B0604020202020204" pitchFamily="34" charset="0"/>
              </a:rPr>
              <a:t>là</a:t>
            </a:r>
            <a:r>
              <a:rPr lang="en-US" sz="3600" b="1" i="0" dirty="0">
                <a:effectLst/>
                <a:latin typeface="Arial" panose="020B0604020202020204" pitchFamily="34" charset="0"/>
                <a:cs typeface="Arial" panose="020B0604020202020204" pitchFamily="34" charset="0"/>
              </a:rPr>
              <a:t> </a:t>
            </a:r>
            <a:r>
              <a:rPr lang="en-US" sz="3600" b="1" i="0" dirty="0" err="1">
                <a:effectLst/>
                <a:latin typeface="Arial" panose="020B0604020202020204" pitchFamily="34" charset="0"/>
                <a:cs typeface="Arial" panose="020B0604020202020204" pitchFamily="34" charset="0"/>
              </a:rPr>
              <a:t>những</a:t>
            </a:r>
            <a:r>
              <a:rPr lang="en-US" sz="3600" b="1" i="0" dirty="0">
                <a:effectLst/>
                <a:latin typeface="Arial" panose="020B0604020202020204" pitchFamily="34" charset="0"/>
                <a:cs typeface="Arial" panose="020B0604020202020204" pitchFamily="34" charset="0"/>
              </a:rPr>
              <a:t> </a:t>
            </a:r>
            <a:r>
              <a:rPr lang="en-US" sz="3600" b="1" i="0" dirty="0" err="1">
                <a:effectLst/>
                <a:latin typeface="Arial" panose="020B0604020202020204" pitchFamily="34" charset="0"/>
                <a:cs typeface="Arial" panose="020B0604020202020204" pitchFamily="34" charset="0"/>
              </a:rPr>
              <a:t>từ</a:t>
            </a:r>
            <a:r>
              <a:rPr lang="en-US" sz="3600" b="1" i="0" dirty="0">
                <a:effectLst/>
                <a:latin typeface="Arial" panose="020B0604020202020204" pitchFamily="34" charset="0"/>
                <a:cs typeface="Arial" panose="020B0604020202020204" pitchFamily="34" charset="0"/>
              </a:rPr>
              <a:t> </a:t>
            </a:r>
            <a:r>
              <a:rPr lang="en-US" sz="3600" b="1" i="0" dirty="0" err="1">
                <a:effectLst/>
                <a:latin typeface="Arial" panose="020B0604020202020204" pitchFamily="34" charset="0"/>
                <a:cs typeface="Arial" panose="020B0604020202020204" pitchFamily="34" charset="0"/>
              </a:rPr>
              <a:t>có</a:t>
            </a:r>
            <a:r>
              <a:rPr lang="en-US" sz="3600" b="1" i="0" dirty="0">
                <a:effectLst/>
                <a:latin typeface="Arial" panose="020B0604020202020204" pitchFamily="34" charset="0"/>
                <a:cs typeface="Arial" panose="020B0604020202020204" pitchFamily="34" charset="0"/>
              </a:rPr>
              <a:t> </a:t>
            </a:r>
            <a:r>
              <a:rPr lang="en-US" sz="3600" b="1" i="0" dirty="0" err="1">
                <a:effectLst/>
                <a:latin typeface="Arial" panose="020B0604020202020204" pitchFamily="34" charset="0"/>
                <a:cs typeface="Arial" panose="020B0604020202020204" pitchFamily="34" charset="0"/>
              </a:rPr>
              <a:t>nghĩa</a:t>
            </a:r>
            <a:r>
              <a:rPr lang="en-US" sz="3600" b="1" i="0" dirty="0">
                <a:effectLst/>
                <a:latin typeface="Arial" panose="020B0604020202020204" pitchFamily="34" charset="0"/>
                <a:cs typeface="Arial" panose="020B0604020202020204" pitchFamily="34" charset="0"/>
              </a:rPr>
              <a:t> </a:t>
            </a:r>
            <a:r>
              <a:rPr lang="en-US" sz="3600" b="1" i="0" dirty="0" err="1">
                <a:effectLst/>
                <a:latin typeface="Arial" panose="020B0604020202020204" pitchFamily="34" charset="0"/>
                <a:cs typeface="Arial" panose="020B0604020202020204" pitchFamily="34" charset="0"/>
              </a:rPr>
              <a:t>trái</a:t>
            </a:r>
            <a:r>
              <a:rPr lang="en-US" sz="3600" b="1" i="0" dirty="0">
                <a:effectLst/>
                <a:latin typeface="Arial" panose="020B0604020202020204" pitchFamily="34" charset="0"/>
                <a:cs typeface="Arial" panose="020B0604020202020204" pitchFamily="34" charset="0"/>
              </a:rPr>
              <a:t> </a:t>
            </a:r>
            <a:r>
              <a:rPr lang="en-US" sz="3600" b="1" i="0" dirty="0" err="1">
                <a:effectLst/>
                <a:latin typeface="Arial" panose="020B0604020202020204" pitchFamily="34" charset="0"/>
                <a:cs typeface="Arial" panose="020B0604020202020204" pitchFamily="34" charset="0"/>
              </a:rPr>
              <a:t>ngược</a:t>
            </a:r>
            <a:r>
              <a:rPr lang="en-US" sz="3600" b="1" i="0" dirty="0">
                <a:effectLst/>
                <a:latin typeface="Arial" panose="020B0604020202020204" pitchFamily="34" charset="0"/>
                <a:cs typeface="Arial" panose="020B0604020202020204" pitchFamily="34" charset="0"/>
              </a:rPr>
              <a:t> </a:t>
            </a:r>
            <a:r>
              <a:rPr lang="en-US" sz="3600" b="1" i="0" dirty="0" err="1">
                <a:effectLst/>
                <a:latin typeface="Arial" panose="020B0604020202020204" pitchFamily="34" charset="0"/>
                <a:cs typeface="Arial" panose="020B0604020202020204" pitchFamily="34" charset="0"/>
              </a:rPr>
              <a:t>nhau</a:t>
            </a:r>
            <a:r>
              <a:rPr lang="en-US" sz="3600" b="1" i="0" dirty="0">
                <a:effectLst/>
                <a:latin typeface="Arial" panose="020B0604020202020204" pitchFamily="34" charset="0"/>
                <a:cs typeface="Arial" panose="020B0604020202020204" pitchFamily="34" charset="0"/>
              </a:rPr>
              <a:t>.</a:t>
            </a:r>
            <a:endParaRPr lang="en-US" sz="3600" dirty="0"/>
          </a:p>
        </p:txBody>
      </p:sp>
      <p:sp>
        <p:nvSpPr>
          <p:cNvPr id="5" name="TextBox 4">
            <a:extLst>
              <a:ext uri="{FF2B5EF4-FFF2-40B4-BE49-F238E27FC236}">
                <a16:creationId xmlns:a16="http://schemas.microsoft.com/office/drawing/2014/main" id="{DF826EF4-E361-28B9-0A42-47279358B67D}"/>
              </a:ext>
            </a:extLst>
          </p:cNvPr>
          <p:cNvSpPr txBox="1"/>
          <p:nvPr/>
        </p:nvSpPr>
        <p:spPr>
          <a:xfrm>
            <a:off x="2902130" y="2466461"/>
            <a:ext cx="9470571" cy="523220"/>
          </a:xfrm>
          <a:prstGeom prst="rect">
            <a:avLst/>
          </a:prstGeom>
          <a:noFill/>
        </p:spPr>
        <p:txBody>
          <a:bodyPr wrap="square">
            <a:spAutoFit/>
          </a:bodyPr>
          <a:lstStyle/>
          <a:p>
            <a:pPr algn="just"/>
            <a:r>
              <a:rPr lang="en-US" sz="2800" b="1" i="1" dirty="0">
                <a:effectLst/>
                <a:latin typeface="Arial" panose="020B0604020202020204" pitchFamily="34" charset="0"/>
                <a:cs typeface="Arial" panose="020B0604020202020204" pitchFamily="34" charset="0"/>
              </a:rPr>
              <a:t>VD: </a:t>
            </a:r>
            <a:r>
              <a:rPr lang="en-US" sz="2800" b="1" i="1" dirty="0" err="1">
                <a:effectLst/>
                <a:latin typeface="Arial" panose="020B0604020202020204" pitchFamily="34" charset="0"/>
                <a:cs typeface="Arial" panose="020B0604020202020204" pitchFamily="34" charset="0"/>
              </a:rPr>
              <a:t>cao</a:t>
            </a:r>
            <a:r>
              <a:rPr lang="en-US" sz="2800" b="1" i="1" dirty="0">
                <a:effectLst/>
                <a:latin typeface="Arial" panose="020B0604020202020204" pitchFamily="34" charset="0"/>
                <a:cs typeface="Arial" panose="020B0604020202020204" pitchFamily="34" charset="0"/>
              </a:rPr>
              <a:t> – </a:t>
            </a:r>
            <a:r>
              <a:rPr lang="en-US" sz="2800" b="1" i="1" dirty="0" err="1">
                <a:effectLst/>
                <a:latin typeface="Arial" panose="020B0604020202020204" pitchFamily="34" charset="0"/>
                <a:cs typeface="Arial" panose="020B0604020202020204" pitchFamily="34" charset="0"/>
              </a:rPr>
              <a:t>thấp</a:t>
            </a:r>
            <a:r>
              <a:rPr lang="en-US" sz="2800" b="1" i="1" dirty="0">
                <a:effectLst/>
                <a:latin typeface="Arial" panose="020B0604020202020204" pitchFamily="34" charset="0"/>
                <a:cs typeface="Arial" panose="020B0604020202020204" pitchFamily="34" charset="0"/>
              </a:rPr>
              <a:t>, </a:t>
            </a:r>
            <a:r>
              <a:rPr lang="en-US" sz="2800" b="1" i="1" dirty="0" err="1">
                <a:effectLst/>
                <a:latin typeface="Arial" panose="020B0604020202020204" pitchFamily="34" charset="0"/>
                <a:cs typeface="Arial" panose="020B0604020202020204" pitchFamily="34" charset="0"/>
              </a:rPr>
              <a:t>phải</a:t>
            </a:r>
            <a:r>
              <a:rPr lang="en-US" sz="2800" b="1" i="1" dirty="0">
                <a:effectLst/>
                <a:latin typeface="Arial" panose="020B0604020202020204" pitchFamily="34" charset="0"/>
                <a:cs typeface="Arial" panose="020B0604020202020204" pitchFamily="34" charset="0"/>
              </a:rPr>
              <a:t> – </a:t>
            </a:r>
            <a:r>
              <a:rPr lang="en-US" sz="2800" b="1" i="1" dirty="0" err="1">
                <a:effectLst/>
                <a:latin typeface="Arial" panose="020B0604020202020204" pitchFamily="34" charset="0"/>
                <a:cs typeface="Arial" panose="020B0604020202020204" pitchFamily="34" charset="0"/>
              </a:rPr>
              <a:t>trái</a:t>
            </a:r>
            <a:r>
              <a:rPr lang="en-US" sz="2800" b="1" i="1" dirty="0">
                <a:effectLst/>
                <a:latin typeface="Arial" panose="020B0604020202020204" pitchFamily="34" charset="0"/>
                <a:cs typeface="Arial" panose="020B0604020202020204" pitchFamily="34" charset="0"/>
              </a:rPr>
              <a:t>, </a:t>
            </a:r>
            <a:r>
              <a:rPr lang="en-US" sz="2800" b="1" i="1" dirty="0" err="1">
                <a:effectLst/>
                <a:latin typeface="Arial" panose="020B0604020202020204" pitchFamily="34" charset="0"/>
                <a:cs typeface="Arial" panose="020B0604020202020204" pitchFamily="34" charset="0"/>
              </a:rPr>
              <a:t>ngày</a:t>
            </a:r>
            <a:r>
              <a:rPr lang="en-US" sz="2800" b="1" i="1" dirty="0">
                <a:effectLst/>
                <a:latin typeface="Arial" panose="020B0604020202020204" pitchFamily="34" charset="0"/>
                <a:cs typeface="Arial" panose="020B0604020202020204" pitchFamily="34" charset="0"/>
              </a:rPr>
              <a:t> – </a:t>
            </a:r>
            <a:r>
              <a:rPr lang="en-US" sz="2800" b="1" i="1" dirty="0" err="1">
                <a:effectLst/>
                <a:latin typeface="Arial" panose="020B0604020202020204" pitchFamily="34" charset="0"/>
                <a:cs typeface="Arial" panose="020B0604020202020204" pitchFamily="34" charset="0"/>
              </a:rPr>
              <a:t>đêm</a:t>
            </a:r>
            <a:r>
              <a:rPr lang="en-US" sz="2800" b="1" i="1" dirty="0">
                <a:effectLst/>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a:t>
            </a:r>
            <a:endParaRPr lang="en-US" sz="2800" i="1" dirty="0"/>
          </a:p>
        </p:txBody>
      </p:sp>
      <p:sp>
        <p:nvSpPr>
          <p:cNvPr id="2" name="TextBox 1">
            <a:extLst>
              <a:ext uri="{FF2B5EF4-FFF2-40B4-BE49-F238E27FC236}">
                <a16:creationId xmlns:a16="http://schemas.microsoft.com/office/drawing/2014/main" id="{82BC402C-7BD7-E69C-DC03-CBB1C0913F16}"/>
              </a:ext>
            </a:extLst>
          </p:cNvPr>
          <p:cNvSpPr txBox="1"/>
          <p:nvPr/>
        </p:nvSpPr>
        <p:spPr>
          <a:xfrm>
            <a:off x="1595844" y="3355483"/>
            <a:ext cx="9470571" cy="2308324"/>
          </a:xfrm>
          <a:prstGeom prst="rect">
            <a:avLst/>
          </a:prstGeom>
          <a:noFill/>
        </p:spPr>
        <p:txBody>
          <a:bodyPr wrap="square">
            <a:spAutoFit/>
          </a:bodyPr>
          <a:lstStyle/>
          <a:p>
            <a:pPr algn="just"/>
            <a:r>
              <a:rPr lang="en-US" sz="3600" b="1" dirty="0">
                <a:effectLst/>
                <a:latin typeface="Arial" panose="020B0604020202020204" pitchFamily="34" charset="0"/>
                <a:cs typeface="Arial" panose="020B0604020202020204" pitchFamily="34" charset="0"/>
              </a:rPr>
              <a:t>2. </a:t>
            </a:r>
            <a:r>
              <a:rPr lang="en-US" sz="3600" b="1" dirty="0" err="1">
                <a:effectLst/>
                <a:latin typeface="Arial" panose="020B0604020202020204" pitchFamily="34" charset="0"/>
                <a:cs typeface="Arial" panose="020B0604020202020204" pitchFamily="34" charset="0"/>
              </a:rPr>
              <a:t>Việc</a:t>
            </a:r>
            <a:r>
              <a:rPr lang="en-US" sz="3600" b="1" dirty="0">
                <a:effectLst/>
                <a:latin typeface="Arial" panose="020B0604020202020204" pitchFamily="34" charset="0"/>
                <a:cs typeface="Arial" panose="020B0604020202020204" pitchFamily="34" charset="0"/>
              </a:rPr>
              <a:t> </a:t>
            </a:r>
            <a:r>
              <a:rPr lang="en-US" sz="3600" b="1" dirty="0" err="1">
                <a:effectLst/>
                <a:latin typeface="Arial" panose="020B0604020202020204" pitchFamily="34" charset="0"/>
                <a:cs typeface="Arial" panose="020B0604020202020204" pitchFamily="34" charset="0"/>
              </a:rPr>
              <a:t>đặt</a:t>
            </a:r>
            <a:r>
              <a:rPr lang="en-US" sz="3600" b="1" dirty="0">
                <a:effectLst/>
                <a:latin typeface="Arial" panose="020B0604020202020204" pitchFamily="34" charset="0"/>
                <a:cs typeface="Arial" panose="020B0604020202020204" pitchFamily="34" charset="0"/>
              </a:rPr>
              <a:t> </a:t>
            </a:r>
            <a:r>
              <a:rPr lang="en-US" sz="3600" b="1" dirty="0" err="1">
                <a:effectLst/>
                <a:latin typeface="Arial" panose="020B0604020202020204" pitchFamily="34" charset="0"/>
                <a:cs typeface="Arial" panose="020B0604020202020204" pitchFamily="34" charset="0"/>
              </a:rPr>
              <a:t>các</a:t>
            </a:r>
            <a:r>
              <a:rPr lang="en-US" sz="3600" b="1" dirty="0">
                <a:effectLst/>
                <a:latin typeface="Arial" panose="020B0604020202020204" pitchFamily="34" charset="0"/>
                <a:cs typeface="Arial" panose="020B0604020202020204" pitchFamily="34" charset="0"/>
              </a:rPr>
              <a:t> </a:t>
            </a:r>
            <a:r>
              <a:rPr lang="en-US" sz="3600" b="1" dirty="0" err="1">
                <a:effectLst/>
                <a:latin typeface="Arial" panose="020B0604020202020204" pitchFamily="34" charset="0"/>
                <a:cs typeface="Arial" panose="020B0604020202020204" pitchFamily="34" charset="0"/>
              </a:rPr>
              <a:t>từ</a:t>
            </a:r>
            <a:r>
              <a:rPr lang="en-US" sz="3600" b="1" dirty="0">
                <a:effectLst/>
                <a:latin typeface="Arial" panose="020B0604020202020204" pitchFamily="34" charset="0"/>
                <a:cs typeface="Arial" panose="020B0604020202020204" pitchFamily="34" charset="0"/>
              </a:rPr>
              <a:t> </a:t>
            </a:r>
            <a:r>
              <a:rPr lang="en-US" sz="3600" b="1" dirty="0" err="1">
                <a:effectLst/>
                <a:latin typeface="Arial" panose="020B0604020202020204" pitchFamily="34" charset="0"/>
                <a:cs typeface="Arial" panose="020B0604020202020204" pitchFamily="34" charset="0"/>
              </a:rPr>
              <a:t>trái</a:t>
            </a:r>
            <a:r>
              <a:rPr lang="en-US" sz="3600" b="1" dirty="0">
                <a:effectLst/>
                <a:latin typeface="Arial" panose="020B0604020202020204" pitchFamily="34" charset="0"/>
                <a:cs typeface="Arial" panose="020B0604020202020204" pitchFamily="34" charset="0"/>
              </a:rPr>
              <a:t> </a:t>
            </a:r>
            <a:r>
              <a:rPr lang="en-US" sz="3600" b="1" dirty="0" err="1">
                <a:effectLst/>
                <a:latin typeface="Arial" panose="020B0604020202020204" pitchFamily="34" charset="0"/>
                <a:cs typeface="Arial" panose="020B0604020202020204" pitchFamily="34" charset="0"/>
              </a:rPr>
              <a:t>nghĩa</a:t>
            </a:r>
            <a:r>
              <a:rPr lang="en-US" sz="3600" b="1" dirty="0">
                <a:effectLst/>
                <a:latin typeface="Arial" panose="020B0604020202020204" pitchFamily="34" charset="0"/>
                <a:cs typeface="Arial" panose="020B0604020202020204" pitchFamily="34" charset="0"/>
              </a:rPr>
              <a:t> </a:t>
            </a:r>
            <a:r>
              <a:rPr lang="en-US" sz="3600" b="1" dirty="0" err="1">
                <a:effectLst/>
                <a:latin typeface="Arial" panose="020B0604020202020204" pitchFamily="34" charset="0"/>
                <a:cs typeface="Arial" panose="020B0604020202020204" pitchFamily="34" charset="0"/>
              </a:rPr>
              <a:t>bên</a:t>
            </a:r>
            <a:r>
              <a:rPr lang="en-US" sz="3600" b="1" dirty="0">
                <a:effectLst/>
                <a:latin typeface="Arial" panose="020B0604020202020204" pitchFamily="34" charset="0"/>
                <a:cs typeface="Arial" panose="020B0604020202020204" pitchFamily="34" charset="0"/>
              </a:rPr>
              <a:t> </a:t>
            </a:r>
            <a:r>
              <a:rPr lang="en-US" sz="3600" b="1" dirty="0" err="1">
                <a:effectLst/>
                <a:latin typeface="Arial" panose="020B0604020202020204" pitchFamily="34" charset="0"/>
                <a:cs typeface="Arial" panose="020B0604020202020204" pitchFamily="34" charset="0"/>
              </a:rPr>
              <a:t>cạnh</a:t>
            </a:r>
            <a:r>
              <a:rPr lang="en-US" sz="3600" b="1" dirty="0">
                <a:effectLst/>
                <a:latin typeface="Arial" panose="020B0604020202020204" pitchFamily="34" charset="0"/>
                <a:cs typeface="Arial" panose="020B0604020202020204" pitchFamily="34" charset="0"/>
              </a:rPr>
              <a:t> </a:t>
            </a:r>
            <a:r>
              <a:rPr lang="en-US" sz="3600" b="1" dirty="0" err="1">
                <a:effectLst/>
                <a:latin typeface="Arial" panose="020B0604020202020204" pitchFamily="34" charset="0"/>
                <a:cs typeface="Arial" panose="020B0604020202020204" pitchFamily="34" charset="0"/>
              </a:rPr>
              <a:t>nhau</a:t>
            </a:r>
            <a:r>
              <a:rPr lang="en-US" sz="3600" b="1" dirty="0">
                <a:effectLst/>
                <a:latin typeface="Arial" panose="020B0604020202020204" pitchFamily="34" charset="0"/>
                <a:cs typeface="Arial" panose="020B0604020202020204" pitchFamily="34" charset="0"/>
              </a:rPr>
              <a:t> </a:t>
            </a:r>
            <a:r>
              <a:rPr lang="en-US" sz="3600" b="1" dirty="0" err="1">
                <a:effectLst/>
                <a:latin typeface="Arial" panose="020B0604020202020204" pitchFamily="34" charset="0"/>
                <a:cs typeface="Arial" panose="020B0604020202020204" pitchFamily="34" charset="0"/>
              </a:rPr>
              <a:t>có</a:t>
            </a:r>
            <a:r>
              <a:rPr lang="en-US" sz="3600" b="1" dirty="0">
                <a:effectLst/>
                <a:latin typeface="Arial" panose="020B0604020202020204" pitchFamily="34" charset="0"/>
                <a:cs typeface="Arial" panose="020B0604020202020204" pitchFamily="34" charset="0"/>
              </a:rPr>
              <a:t> </a:t>
            </a:r>
            <a:r>
              <a:rPr lang="en-US" sz="3600" b="1" dirty="0" err="1">
                <a:effectLst/>
                <a:latin typeface="Arial" panose="020B0604020202020204" pitchFamily="34" charset="0"/>
                <a:cs typeface="Arial" panose="020B0604020202020204" pitchFamily="34" charset="0"/>
              </a:rPr>
              <a:t>tác</a:t>
            </a:r>
            <a:r>
              <a:rPr lang="en-US" sz="3600" b="1" dirty="0">
                <a:effectLst/>
                <a:latin typeface="Arial" panose="020B0604020202020204" pitchFamily="34" charset="0"/>
                <a:cs typeface="Arial" panose="020B0604020202020204" pitchFamily="34" charset="0"/>
              </a:rPr>
              <a:t> </a:t>
            </a:r>
            <a:r>
              <a:rPr lang="en-US" sz="3600" b="1" dirty="0" err="1">
                <a:effectLst/>
                <a:latin typeface="Arial" panose="020B0604020202020204" pitchFamily="34" charset="0"/>
                <a:cs typeface="Arial" panose="020B0604020202020204" pitchFamily="34" charset="0"/>
              </a:rPr>
              <a:t>dụng</a:t>
            </a:r>
            <a:r>
              <a:rPr lang="en-US" sz="3600" b="1" dirty="0">
                <a:effectLst/>
                <a:latin typeface="Arial" panose="020B0604020202020204" pitchFamily="34" charset="0"/>
                <a:cs typeface="Arial" panose="020B0604020202020204" pitchFamily="34" charset="0"/>
              </a:rPr>
              <a:t> </a:t>
            </a:r>
            <a:r>
              <a:rPr lang="en-US" sz="3600" b="1" dirty="0" err="1">
                <a:effectLst/>
                <a:latin typeface="Arial" panose="020B0604020202020204" pitchFamily="34" charset="0"/>
                <a:cs typeface="Arial" panose="020B0604020202020204" pitchFamily="34" charset="0"/>
              </a:rPr>
              <a:t>làm</a:t>
            </a:r>
            <a:r>
              <a:rPr lang="en-US" sz="3600" b="1" dirty="0">
                <a:effectLst/>
                <a:latin typeface="Arial" panose="020B0604020202020204" pitchFamily="34" charset="0"/>
                <a:cs typeface="Arial" panose="020B0604020202020204" pitchFamily="34" charset="0"/>
              </a:rPr>
              <a:t> </a:t>
            </a:r>
            <a:r>
              <a:rPr lang="en-US" sz="3600" b="1" dirty="0" err="1">
                <a:effectLst/>
                <a:latin typeface="Arial" panose="020B0604020202020204" pitchFamily="34" charset="0"/>
                <a:cs typeface="Arial" panose="020B0604020202020204" pitchFamily="34" charset="0"/>
              </a:rPr>
              <a:t>nổi</a:t>
            </a:r>
            <a:r>
              <a:rPr lang="en-US" sz="3600" b="1" dirty="0">
                <a:effectLst/>
                <a:latin typeface="Arial" panose="020B0604020202020204" pitchFamily="34" charset="0"/>
                <a:cs typeface="Arial" panose="020B0604020202020204" pitchFamily="34" charset="0"/>
              </a:rPr>
              <a:t> </a:t>
            </a:r>
            <a:r>
              <a:rPr lang="en-US" sz="3600" b="1" dirty="0" err="1">
                <a:effectLst/>
                <a:latin typeface="Arial" panose="020B0604020202020204" pitchFamily="34" charset="0"/>
                <a:cs typeface="Arial" panose="020B0604020202020204" pitchFamily="34" charset="0"/>
              </a:rPr>
              <a:t>bật</a:t>
            </a:r>
            <a:r>
              <a:rPr lang="en-US" sz="3600" b="1" dirty="0">
                <a:effectLst/>
                <a:latin typeface="Arial" panose="020B0604020202020204" pitchFamily="34" charset="0"/>
                <a:cs typeface="Arial" panose="020B0604020202020204" pitchFamily="34" charset="0"/>
              </a:rPr>
              <a:t> </a:t>
            </a:r>
            <a:r>
              <a:rPr lang="en-US" sz="3600" b="1" dirty="0" err="1">
                <a:effectLst/>
                <a:latin typeface="Arial" panose="020B0604020202020204" pitchFamily="34" charset="0"/>
                <a:cs typeface="Arial" panose="020B0604020202020204" pitchFamily="34" charset="0"/>
              </a:rPr>
              <a:t>những</a:t>
            </a:r>
            <a:r>
              <a:rPr lang="en-US" sz="3600" b="1" dirty="0">
                <a:effectLst/>
                <a:latin typeface="Arial" panose="020B0604020202020204" pitchFamily="34" charset="0"/>
                <a:cs typeface="Arial" panose="020B0604020202020204" pitchFamily="34" charset="0"/>
              </a:rPr>
              <a:t> </a:t>
            </a:r>
            <a:r>
              <a:rPr lang="en-US" sz="3600" b="1" dirty="0" err="1">
                <a:effectLst/>
                <a:latin typeface="Arial" panose="020B0604020202020204" pitchFamily="34" charset="0"/>
                <a:cs typeface="Arial" panose="020B0604020202020204" pitchFamily="34" charset="0"/>
              </a:rPr>
              <a:t>sự</a:t>
            </a:r>
            <a:r>
              <a:rPr lang="en-US" sz="3600" b="1" dirty="0">
                <a:effectLst/>
                <a:latin typeface="Arial" panose="020B0604020202020204" pitchFamily="34" charset="0"/>
                <a:cs typeface="Arial" panose="020B0604020202020204" pitchFamily="34" charset="0"/>
              </a:rPr>
              <a:t> </a:t>
            </a:r>
            <a:r>
              <a:rPr lang="en-US" sz="3600" b="1" dirty="0" err="1">
                <a:effectLst/>
                <a:latin typeface="Arial" panose="020B0604020202020204" pitchFamily="34" charset="0"/>
                <a:cs typeface="Arial" panose="020B0604020202020204" pitchFamily="34" charset="0"/>
              </a:rPr>
              <a:t>vật</a:t>
            </a:r>
            <a:r>
              <a:rPr lang="en-US" sz="3600" b="1" dirty="0">
                <a:effectLst/>
                <a:latin typeface="Arial" panose="020B0604020202020204" pitchFamily="34" charset="0"/>
                <a:cs typeface="Arial" panose="020B0604020202020204" pitchFamily="34" charset="0"/>
              </a:rPr>
              <a:t>, </a:t>
            </a:r>
            <a:r>
              <a:rPr lang="en-US" sz="3600" b="1" dirty="0" err="1">
                <a:effectLst/>
                <a:latin typeface="Arial" panose="020B0604020202020204" pitchFamily="34" charset="0"/>
                <a:cs typeface="Arial" panose="020B0604020202020204" pitchFamily="34" charset="0"/>
              </a:rPr>
              <a:t>sự</a:t>
            </a:r>
            <a:r>
              <a:rPr lang="en-US" sz="3600" b="1" dirty="0">
                <a:effectLst/>
                <a:latin typeface="Arial" panose="020B0604020202020204" pitchFamily="34" charset="0"/>
                <a:cs typeface="Arial" panose="020B0604020202020204" pitchFamily="34" charset="0"/>
              </a:rPr>
              <a:t> </a:t>
            </a:r>
            <a:r>
              <a:rPr lang="en-US" sz="3600" b="1" dirty="0" err="1">
                <a:effectLst/>
                <a:latin typeface="Arial" panose="020B0604020202020204" pitchFamily="34" charset="0"/>
                <a:cs typeface="Arial" panose="020B0604020202020204" pitchFamily="34" charset="0"/>
              </a:rPr>
              <a:t>việc</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hoạt</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động</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trạng</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thái</a:t>
            </a:r>
            <a:r>
              <a:rPr lang="en-US" sz="3600" b="1" dirty="0">
                <a:latin typeface="Arial" panose="020B0604020202020204" pitchFamily="34" charset="0"/>
                <a:cs typeface="Arial" panose="020B0604020202020204" pitchFamily="34" charset="0"/>
              </a:rPr>
              <a:t>, … </a:t>
            </a:r>
            <a:r>
              <a:rPr lang="en-US" sz="3600" b="1" dirty="0" err="1">
                <a:latin typeface="Arial" panose="020B0604020202020204" pitchFamily="34" charset="0"/>
                <a:cs typeface="Arial" panose="020B0604020202020204" pitchFamily="34" charset="0"/>
              </a:rPr>
              <a:t>đối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lập</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nhau</a:t>
            </a:r>
            <a:r>
              <a:rPr lang="en-US" sz="3600" b="1" dirty="0">
                <a:effectLst/>
                <a:latin typeface="Arial" panose="020B0604020202020204" pitchFamily="34" charset="0"/>
                <a:cs typeface="Arial" panose="020B0604020202020204" pitchFamily="34" charset="0"/>
              </a:rPr>
              <a:t>.</a:t>
            </a:r>
            <a:endParaRPr lang="en-US" sz="3600" b="1" dirty="0"/>
          </a:p>
        </p:txBody>
      </p:sp>
      <p:sp>
        <p:nvSpPr>
          <p:cNvPr id="3" name="Rectangle 2">
            <a:extLst>
              <a:ext uri="{FF2B5EF4-FFF2-40B4-BE49-F238E27FC236}">
                <a16:creationId xmlns:a16="http://schemas.microsoft.com/office/drawing/2014/main" id="{56BBD27E-53C4-E9E8-C980-1611BF1B0E83}"/>
              </a:ext>
            </a:extLst>
          </p:cNvPr>
          <p:cNvSpPr/>
          <p:nvPr/>
        </p:nvSpPr>
        <p:spPr>
          <a:xfrm>
            <a:off x="4468311" y="86197"/>
            <a:ext cx="3255378" cy="1015663"/>
          </a:xfrm>
          <a:prstGeom prst="rect">
            <a:avLst/>
          </a:prstGeom>
          <a:noFill/>
        </p:spPr>
        <p:txBody>
          <a:bodyPr wrap="none" lIns="91440" tIns="45720" rIns="91440" bIns="45720">
            <a:spAutoFit/>
          </a:bodyPr>
          <a:lstStyle/>
          <a:p>
            <a:pPr algn="ctr"/>
            <a:r>
              <a:rPr lang="en-US" sz="6000" b="1" cap="none" spc="0" dirty="0">
                <a:ln w="22225">
                  <a:solidFill>
                    <a:schemeClr val="accent2"/>
                  </a:solidFill>
                  <a:prstDash val="solid"/>
                </a:ln>
                <a:solidFill>
                  <a:schemeClr val="accent2">
                    <a:lumMod val="40000"/>
                    <a:lumOff val="60000"/>
                  </a:schemeClr>
                </a:solidFill>
                <a:effectLst/>
              </a:rPr>
              <a:t>GHI NHỚ</a:t>
            </a:r>
            <a:r>
              <a:rPr lang="en-US" sz="6000" b="1" dirty="0">
                <a:ln w="22225">
                  <a:solidFill>
                    <a:schemeClr val="accent2"/>
                  </a:solidFill>
                  <a:prstDash val="solid"/>
                </a:ln>
                <a:solidFill>
                  <a:schemeClr val="accent2">
                    <a:lumMod val="40000"/>
                    <a:lumOff val="60000"/>
                  </a:schemeClr>
                </a:solidFill>
              </a:rPr>
              <a:t>:</a:t>
            </a:r>
            <a:endParaRPr lang="en-US" sz="60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10379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054123-5A66-26C6-3681-C9D06F75134A}"/>
              </a:ext>
            </a:extLst>
          </p:cNvPr>
          <p:cNvSpPr/>
          <p:nvPr/>
        </p:nvSpPr>
        <p:spPr>
          <a:xfrm>
            <a:off x="4114984" y="2361979"/>
            <a:ext cx="6522362" cy="1569660"/>
          </a:xfrm>
          <a:prstGeom prst="rect">
            <a:avLst/>
          </a:prstGeom>
          <a:noFill/>
        </p:spPr>
        <p:txBody>
          <a:bodyPr wrap="none" lIns="91440" tIns="45720" rIns="91440" bIns="45720">
            <a:spAutoFit/>
          </a:bodyPr>
          <a:lstStyle/>
          <a:p>
            <a:pPr algn="ctr"/>
            <a:r>
              <a:rPr lang="en-US" sz="9600" b="1" dirty="0">
                <a:ln w="22225">
                  <a:solidFill>
                    <a:schemeClr val="accent2"/>
                  </a:solidFill>
                  <a:prstDash val="solid"/>
                </a:ln>
                <a:solidFill>
                  <a:schemeClr val="accent2">
                    <a:lumMod val="40000"/>
                    <a:lumOff val="60000"/>
                  </a:schemeClr>
                </a:solidFill>
              </a:rPr>
              <a:t>THỰC HÀNH</a:t>
            </a:r>
            <a:endParaRPr lang="en-US" sz="96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493261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743525-9E3C-AE81-2333-93E9FDD9D568}"/>
              </a:ext>
            </a:extLst>
          </p:cNvPr>
          <p:cNvSpPr txBox="1"/>
          <p:nvPr/>
        </p:nvSpPr>
        <p:spPr>
          <a:xfrm>
            <a:off x="996405" y="217940"/>
            <a:ext cx="10799355" cy="1200329"/>
          </a:xfrm>
          <a:prstGeom prst="rect">
            <a:avLst/>
          </a:prstGeom>
          <a:noFill/>
        </p:spPr>
        <p:txBody>
          <a:bodyPr wrap="square">
            <a:spAutoFit/>
          </a:bodyPr>
          <a:lstStyle/>
          <a:p>
            <a:pPr algn="just"/>
            <a:r>
              <a:rPr lang="en-US" sz="3600" b="1" i="0" dirty="0" err="1">
                <a:effectLst/>
                <a:latin typeface="Arial" panose="020B0604020202020204" pitchFamily="34" charset="0"/>
                <a:cs typeface="Arial" panose="020B0604020202020204" pitchFamily="34" charset="0"/>
              </a:rPr>
              <a:t>Bài</a:t>
            </a:r>
            <a:r>
              <a:rPr lang="en-US" sz="3600" b="1" i="0" dirty="0">
                <a:effectLst/>
                <a:latin typeface="Arial" panose="020B0604020202020204" pitchFamily="34" charset="0"/>
                <a:cs typeface="Arial" panose="020B0604020202020204" pitchFamily="34" charset="0"/>
              </a:rPr>
              <a:t> 1: </a:t>
            </a:r>
            <a:r>
              <a:rPr lang="en-US" sz="3600" b="1" i="0" dirty="0" err="1">
                <a:effectLst/>
                <a:latin typeface="Arial" panose="020B0604020202020204" pitchFamily="34" charset="0"/>
                <a:cs typeface="Arial" panose="020B0604020202020204" pitchFamily="34" charset="0"/>
              </a:rPr>
              <a:t>Tìm</a:t>
            </a:r>
            <a:r>
              <a:rPr lang="en-US" sz="3600" b="1" i="0" dirty="0">
                <a:effectLst/>
                <a:latin typeface="Arial" panose="020B0604020202020204" pitchFamily="34" charset="0"/>
                <a:cs typeface="Arial" panose="020B0604020202020204" pitchFamily="34" charset="0"/>
              </a:rPr>
              <a:t> </a:t>
            </a:r>
            <a:r>
              <a:rPr lang="en-US" sz="3600" b="1" i="0" dirty="0" err="1">
                <a:effectLst/>
                <a:latin typeface="Arial" panose="020B0604020202020204" pitchFamily="34" charset="0"/>
                <a:cs typeface="Arial" panose="020B0604020202020204" pitchFamily="34" charset="0"/>
              </a:rPr>
              <a:t>những</a:t>
            </a:r>
            <a:r>
              <a:rPr lang="en-US" sz="3600" b="1" i="0" dirty="0">
                <a:effectLst/>
                <a:latin typeface="Arial" panose="020B0604020202020204" pitchFamily="34" charset="0"/>
                <a:cs typeface="Arial" panose="020B0604020202020204" pitchFamily="34" charset="0"/>
              </a:rPr>
              <a:t> </a:t>
            </a:r>
            <a:r>
              <a:rPr lang="en-US" sz="3600" b="1" i="0" dirty="0" err="1">
                <a:effectLst/>
                <a:latin typeface="Arial" panose="020B0604020202020204" pitchFamily="34" charset="0"/>
                <a:cs typeface="Arial" panose="020B0604020202020204" pitchFamily="34" charset="0"/>
              </a:rPr>
              <a:t>cặp</a:t>
            </a:r>
            <a:r>
              <a:rPr lang="en-US" sz="3600" b="1" i="0" dirty="0">
                <a:effectLst/>
                <a:latin typeface="Arial" panose="020B0604020202020204" pitchFamily="34" charset="0"/>
                <a:cs typeface="Arial" panose="020B0604020202020204" pitchFamily="34" charset="0"/>
              </a:rPr>
              <a:t> </a:t>
            </a:r>
            <a:r>
              <a:rPr lang="en-US" sz="3600" b="1" i="0" dirty="0" err="1">
                <a:effectLst/>
                <a:latin typeface="Arial" panose="020B0604020202020204" pitchFamily="34" charset="0"/>
                <a:cs typeface="Arial" panose="020B0604020202020204" pitchFamily="34" charset="0"/>
              </a:rPr>
              <a:t>từ</a:t>
            </a:r>
            <a:r>
              <a:rPr lang="en-US" sz="3600" b="1" i="0" dirty="0">
                <a:effectLst/>
                <a:latin typeface="Arial" panose="020B0604020202020204" pitchFamily="34" charset="0"/>
                <a:cs typeface="Arial" panose="020B0604020202020204" pitchFamily="34" charset="0"/>
              </a:rPr>
              <a:t> </a:t>
            </a:r>
            <a:r>
              <a:rPr lang="en-US" sz="3600" b="1" i="0" dirty="0" err="1">
                <a:effectLst/>
                <a:latin typeface="Arial" panose="020B0604020202020204" pitchFamily="34" charset="0"/>
                <a:cs typeface="Arial" panose="020B0604020202020204" pitchFamily="34" charset="0"/>
              </a:rPr>
              <a:t>trái</a:t>
            </a:r>
            <a:r>
              <a:rPr lang="en-US" sz="3600" b="1" i="0" dirty="0">
                <a:effectLst/>
                <a:latin typeface="Arial" panose="020B0604020202020204" pitchFamily="34" charset="0"/>
                <a:cs typeface="Arial" panose="020B0604020202020204" pitchFamily="34" charset="0"/>
              </a:rPr>
              <a:t> </a:t>
            </a:r>
            <a:r>
              <a:rPr lang="en-US" sz="3600" b="1" i="0" dirty="0" err="1">
                <a:effectLst/>
                <a:latin typeface="Arial" panose="020B0604020202020204" pitchFamily="34" charset="0"/>
                <a:cs typeface="Arial" panose="020B0604020202020204" pitchFamily="34" charset="0"/>
              </a:rPr>
              <a:t>nghĩa</a:t>
            </a:r>
            <a:r>
              <a:rPr lang="en-US" sz="3600" b="1" i="0" dirty="0">
                <a:effectLst/>
                <a:latin typeface="Arial" panose="020B0604020202020204" pitchFamily="34" charset="0"/>
                <a:cs typeface="Arial" panose="020B0604020202020204" pitchFamily="34" charset="0"/>
              </a:rPr>
              <a:t> </a:t>
            </a:r>
            <a:r>
              <a:rPr lang="en-US" sz="3600" b="1" i="0" dirty="0" err="1">
                <a:effectLst/>
                <a:latin typeface="Arial" panose="020B0604020202020204" pitchFamily="34" charset="0"/>
                <a:cs typeface="Arial" panose="020B0604020202020204" pitchFamily="34" charset="0"/>
              </a:rPr>
              <a:t>trong</a:t>
            </a:r>
            <a:r>
              <a:rPr lang="en-US" sz="3600" b="1" i="0" dirty="0">
                <a:effectLst/>
                <a:latin typeface="Arial" panose="020B0604020202020204" pitchFamily="34" charset="0"/>
                <a:cs typeface="Arial" panose="020B0604020202020204" pitchFamily="34" charset="0"/>
              </a:rPr>
              <a:t> </a:t>
            </a:r>
            <a:r>
              <a:rPr lang="en-US" sz="3600" b="1" i="0" dirty="0" err="1">
                <a:effectLst/>
                <a:latin typeface="Arial" panose="020B0604020202020204" pitchFamily="34" charset="0"/>
                <a:cs typeface="Arial" panose="020B0604020202020204" pitchFamily="34" charset="0"/>
              </a:rPr>
              <a:t>các</a:t>
            </a:r>
            <a:r>
              <a:rPr lang="en-US" sz="3600" b="1" i="0" dirty="0">
                <a:effectLst/>
                <a:latin typeface="Arial" panose="020B0604020202020204" pitchFamily="34" charset="0"/>
                <a:cs typeface="Arial" panose="020B0604020202020204" pitchFamily="34" charset="0"/>
              </a:rPr>
              <a:t> </a:t>
            </a:r>
            <a:r>
              <a:rPr lang="en-US" sz="3600" b="1" i="0" dirty="0" err="1">
                <a:effectLst/>
                <a:latin typeface="Arial" panose="020B0604020202020204" pitchFamily="34" charset="0"/>
                <a:cs typeface="Arial" panose="020B0604020202020204" pitchFamily="34" charset="0"/>
              </a:rPr>
              <a:t>thành</a:t>
            </a:r>
            <a:r>
              <a:rPr lang="en-US" sz="3600" b="1" i="0" dirty="0">
                <a:effectLst/>
                <a:latin typeface="Arial" panose="020B0604020202020204" pitchFamily="34" charset="0"/>
                <a:cs typeface="Arial" panose="020B0604020202020204" pitchFamily="34" charset="0"/>
              </a:rPr>
              <a:t> </a:t>
            </a:r>
            <a:r>
              <a:rPr lang="en-US" sz="3600" b="1" i="0" dirty="0" err="1">
                <a:effectLst/>
                <a:latin typeface="Arial" panose="020B0604020202020204" pitchFamily="34" charset="0"/>
                <a:cs typeface="Arial" panose="020B0604020202020204" pitchFamily="34" charset="0"/>
              </a:rPr>
              <a:t>ngữ</a:t>
            </a:r>
            <a:r>
              <a:rPr lang="en-US" sz="3600" b="1" i="0" dirty="0">
                <a:effectLst/>
                <a:latin typeface="Arial" panose="020B0604020202020204" pitchFamily="34" charset="0"/>
                <a:cs typeface="Arial" panose="020B0604020202020204" pitchFamily="34" charset="0"/>
              </a:rPr>
              <a:t>, </a:t>
            </a:r>
            <a:r>
              <a:rPr lang="en-US" sz="3600" b="1" i="0" dirty="0" err="1">
                <a:effectLst/>
                <a:latin typeface="Arial" panose="020B0604020202020204" pitchFamily="34" charset="0"/>
                <a:cs typeface="Arial" panose="020B0604020202020204" pitchFamily="34" charset="0"/>
              </a:rPr>
              <a:t>tục</a:t>
            </a:r>
            <a:r>
              <a:rPr lang="en-US" sz="3600" b="1" i="0" dirty="0">
                <a:effectLst/>
                <a:latin typeface="Arial" panose="020B0604020202020204" pitchFamily="34" charset="0"/>
                <a:cs typeface="Arial" panose="020B0604020202020204" pitchFamily="34" charset="0"/>
              </a:rPr>
              <a:t> </a:t>
            </a:r>
            <a:r>
              <a:rPr lang="en-US" sz="3600" b="1" i="0" dirty="0" err="1">
                <a:effectLst/>
                <a:latin typeface="Arial" panose="020B0604020202020204" pitchFamily="34" charset="0"/>
                <a:cs typeface="Arial" panose="020B0604020202020204" pitchFamily="34" charset="0"/>
              </a:rPr>
              <a:t>ngữ</a:t>
            </a:r>
            <a:r>
              <a:rPr lang="en-US" sz="3600" b="1" i="0" dirty="0">
                <a:effectLst/>
                <a:latin typeface="Arial" panose="020B0604020202020204" pitchFamily="34" charset="0"/>
                <a:cs typeface="Arial" panose="020B0604020202020204" pitchFamily="34" charset="0"/>
              </a:rPr>
              <a:t> </a:t>
            </a:r>
            <a:r>
              <a:rPr lang="en-US" sz="3600" b="1" i="0" dirty="0" err="1">
                <a:effectLst/>
                <a:latin typeface="Arial" panose="020B0604020202020204" pitchFamily="34" charset="0"/>
                <a:cs typeface="Arial" panose="020B0604020202020204" pitchFamily="34" charset="0"/>
              </a:rPr>
              <a:t>dưới</a:t>
            </a:r>
            <a:r>
              <a:rPr lang="en-US" sz="3600" b="1" i="0" dirty="0">
                <a:effectLst/>
                <a:latin typeface="Arial" panose="020B0604020202020204" pitchFamily="34" charset="0"/>
                <a:cs typeface="Arial" panose="020B0604020202020204" pitchFamily="34" charset="0"/>
              </a:rPr>
              <a:t> </a:t>
            </a:r>
            <a:r>
              <a:rPr lang="en-US" sz="3600" b="1" i="0" dirty="0" err="1">
                <a:effectLst/>
                <a:latin typeface="Arial" panose="020B0604020202020204" pitchFamily="34" charset="0"/>
                <a:cs typeface="Arial" panose="020B0604020202020204" pitchFamily="34" charset="0"/>
              </a:rPr>
              <a:t>đây</a:t>
            </a:r>
            <a:r>
              <a:rPr lang="en-US" sz="3600" b="1" i="0" dirty="0">
                <a:effectLst/>
                <a:latin typeface="Arial" panose="020B0604020202020204" pitchFamily="34" charset="0"/>
                <a:cs typeface="Arial" panose="020B0604020202020204" pitchFamily="34" charset="0"/>
              </a:rPr>
              <a:t>:</a:t>
            </a:r>
            <a:endParaRPr lang="en-US" sz="3600" dirty="0"/>
          </a:p>
        </p:txBody>
      </p:sp>
      <p:sp>
        <p:nvSpPr>
          <p:cNvPr id="5" name="TextBox 4">
            <a:extLst>
              <a:ext uri="{FF2B5EF4-FFF2-40B4-BE49-F238E27FC236}">
                <a16:creationId xmlns:a16="http://schemas.microsoft.com/office/drawing/2014/main" id="{39421502-BD38-2131-43D7-0A94375BD4B2}"/>
              </a:ext>
            </a:extLst>
          </p:cNvPr>
          <p:cNvSpPr txBox="1"/>
          <p:nvPr/>
        </p:nvSpPr>
        <p:spPr>
          <a:xfrm>
            <a:off x="904965" y="1589540"/>
            <a:ext cx="10799355" cy="646331"/>
          </a:xfrm>
          <a:prstGeom prst="rect">
            <a:avLst/>
          </a:prstGeom>
          <a:noFill/>
        </p:spPr>
        <p:txBody>
          <a:bodyPr wrap="square">
            <a:spAutoFit/>
          </a:bodyPr>
          <a:lstStyle/>
          <a:p>
            <a:pPr algn="just"/>
            <a:r>
              <a:rPr lang="en-US" sz="3600" b="1" i="0" dirty="0">
                <a:effectLst/>
                <a:latin typeface="Arial" panose="020B0604020202020204" pitchFamily="34" charset="0"/>
                <a:cs typeface="Arial" panose="020B0604020202020204" pitchFamily="34" charset="0"/>
              </a:rPr>
              <a:t>a. </a:t>
            </a:r>
            <a:r>
              <a:rPr lang="en-US" sz="3600" b="1" i="0" dirty="0" err="1">
                <a:effectLst/>
                <a:latin typeface="Arial" panose="020B0604020202020204" pitchFamily="34" charset="0"/>
                <a:cs typeface="Arial" panose="020B0604020202020204" pitchFamily="34" charset="0"/>
              </a:rPr>
              <a:t>Gạn</a:t>
            </a:r>
            <a:r>
              <a:rPr lang="en-US" sz="3600" b="1" i="0" dirty="0">
                <a:effectLst/>
                <a:latin typeface="Arial" panose="020B0604020202020204" pitchFamily="34" charset="0"/>
                <a:cs typeface="Arial" panose="020B0604020202020204" pitchFamily="34" charset="0"/>
              </a:rPr>
              <a:t> </a:t>
            </a:r>
            <a:r>
              <a:rPr lang="en-US" sz="3600" b="1" i="0" dirty="0" err="1">
                <a:effectLst/>
                <a:latin typeface="Arial" panose="020B0604020202020204" pitchFamily="34" charset="0"/>
                <a:cs typeface="Arial" panose="020B0604020202020204" pitchFamily="34" charset="0"/>
              </a:rPr>
              <a:t>đục</a:t>
            </a:r>
            <a:r>
              <a:rPr lang="en-US" sz="3600" b="1" i="0" dirty="0">
                <a:effectLst/>
                <a:latin typeface="Arial" panose="020B0604020202020204" pitchFamily="34" charset="0"/>
                <a:cs typeface="Arial" panose="020B0604020202020204" pitchFamily="34" charset="0"/>
              </a:rPr>
              <a:t> </a:t>
            </a:r>
            <a:r>
              <a:rPr lang="en-US" sz="3600" b="1" i="0" dirty="0" err="1">
                <a:effectLst/>
                <a:latin typeface="Arial" panose="020B0604020202020204" pitchFamily="34" charset="0"/>
                <a:cs typeface="Arial" panose="020B0604020202020204" pitchFamily="34" charset="0"/>
              </a:rPr>
              <a:t>khơi</a:t>
            </a:r>
            <a:r>
              <a:rPr lang="en-US" sz="3600" b="1" i="0" dirty="0">
                <a:effectLst/>
                <a:latin typeface="Arial" panose="020B0604020202020204" pitchFamily="34" charset="0"/>
                <a:cs typeface="Arial" panose="020B0604020202020204" pitchFamily="34" charset="0"/>
              </a:rPr>
              <a:t> </a:t>
            </a:r>
            <a:r>
              <a:rPr lang="en-US" sz="3600" b="1" i="0" dirty="0" err="1">
                <a:effectLst/>
                <a:latin typeface="Arial" panose="020B0604020202020204" pitchFamily="34" charset="0"/>
                <a:cs typeface="Arial" panose="020B0604020202020204" pitchFamily="34" charset="0"/>
              </a:rPr>
              <a:t>trong</a:t>
            </a:r>
            <a:r>
              <a:rPr lang="en-US" sz="3600" b="1" i="0" dirty="0">
                <a:effectLst/>
                <a:latin typeface="Arial" panose="020B0604020202020204" pitchFamily="34" charset="0"/>
                <a:cs typeface="Arial" panose="020B0604020202020204" pitchFamily="34" charset="0"/>
              </a:rPr>
              <a:t>.</a:t>
            </a:r>
            <a:endParaRPr lang="en-US" sz="3600" dirty="0"/>
          </a:p>
        </p:txBody>
      </p:sp>
      <p:sp>
        <p:nvSpPr>
          <p:cNvPr id="6" name="TextBox 5">
            <a:extLst>
              <a:ext uri="{FF2B5EF4-FFF2-40B4-BE49-F238E27FC236}">
                <a16:creationId xmlns:a16="http://schemas.microsoft.com/office/drawing/2014/main" id="{89C394DB-5975-D4D6-6639-2265AF5C1876}"/>
              </a:ext>
            </a:extLst>
          </p:cNvPr>
          <p:cNvSpPr txBox="1"/>
          <p:nvPr/>
        </p:nvSpPr>
        <p:spPr>
          <a:xfrm>
            <a:off x="904964" y="4515620"/>
            <a:ext cx="10799355" cy="1200329"/>
          </a:xfrm>
          <a:prstGeom prst="rect">
            <a:avLst/>
          </a:prstGeom>
          <a:noFill/>
        </p:spPr>
        <p:txBody>
          <a:bodyPr wrap="square">
            <a:spAutoFit/>
          </a:bodyPr>
          <a:lstStyle/>
          <a:p>
            <a:pPr algn="just"/>
            <a:r>
              <a:rPr lang="en-US" sz="3600" b="1" dirty="0">
                <a:latin typeface="Arial" panose="020B0604020202020204" pitchFamily="34" charset="0"/>
                <a:cs typeface="Arial" panose="020B0604020202020204" pitchFamily="34" charset="0"/>
              </a:rPr>
              <a:t>c</a:t>
            </a:r>
            <a:r>
              <a:rPr lang="en-US" sz="3600" b="1" i="0" dirty="0">
                <a:effectLst/>
                <a:latin typeface="Arial" panose="020B0604020202020204" pitchFamily="34" charset="0"/>
                <a:cs typeface="Arial" panose="020B0604020202020204" pitchFamily="34" charset="0"/>
              </a:rPr>
              <a:t>. Anh </a:t>
            </a:r>
            <a:r>
              <a:rPr lang="en-US" sz="3600" b="1" i="0" dirty="0" err="1">
                <a:effectLst/>
                <a:latin typeface="Arial" panose="020B0604020202020204" pitchFamily="34" charset="0"/>
                <a:cs typeface="Arial" panose="020B0604020202020204" pitchFamily="34" charset="0"/>
              </a:rPr>
              <a:t>em</a:t>
            </a:r>
            <a:r>
              <a:rPr lang="en-US" sz="3600" b="1" i="0" dirty="0">
                <a:effectLst/>
                <a:latin typeface="Arial" panose="020B0604020202020204" pitchFamily="34" charset="0"/>
                <a:cs typeface="Arial" panose="020B0604020202020204" pitchFamily="34" charset="0"/>
              </a:rPr>
              <a:t> </a:t>
            </a:r>
            <a:r>
              <a:rPr lang="en-US" sz="3600" b="1" i="0" dirty="0" err="1">
                <a:effectLst/>
                <a:latin typeface="Arial" panose="020B0604020202020204" pitchFamily="34" charset="0"/>
                <a:cs typeface="Arial" panose="020B0604020202020204" pitchFamily="34" charset="0"/>
              </a:rPr>
              <a:t>như</a:t>
            </a:r>
            <a:r>
              <a:rPr lang="en-US" sz="3600" b="1" i="0" dirty="0">
                <a:effectLst/>
                <a:latin typeface="Arial" panose="020B0604020202020204" pitchFamily="34" charset="0"/>
                <a:cs typeface="Arial" panose="020B0604020202020204" pitchFamily="34" charset="0"/>
              </a:rPr>
              <a:t> </a:t>
            </a:r>
            <a:r>
              <a:rPr lang="en-US" sz="3600" b="1" i="0" dirty="0" err="1">
                <a:effectLst/>
                <a:latin typeface="Arial" panose="020B0604020202020204" pitchFamily="34" charset="0"/>
                <a:cs typeface="Arial" panose="020B0604020202020204" pitchFamily="34" charset="0"/>
              </a:rPr>
              <a:t>thể</a:t>
            </a:r>
            <a:r>
              <a:rPr lang="en-US" sz="3600" b="1" i="0" dirty="0">
                <a:effectLst/>
                <a:latin typeface="Arial" panose="020B0604020202020204" pitchFamily="34" charset="0"/>
                <a:cs typeface="Arial" panose="020B0604020202020204" pitchFamily="34" charset="0"/>
              </a:rPr>
              <a:t> </a:t>
            </a:r>
            <a:r>
              <a:rPr lang="en-US" sz="3600" b="1" i="0" dirty="0" err="1">
                <a:effectLst/>
                <a:latin typeface="Arial" panose="020B0604020202020204" pitchFamily="34" charset="0"/>
                <a:cs typeface="Arial" panose="020B0604020202020204" pitchFamily="34" charset="0"/>
              </a:rPr>
              <a:t>chân</a:t>
            </a:r>
            <a:r>
              <a:rPr lang="en-US" sz="3600" b="1" i="0" dirty="0">
                <a:effectLst/>
                <a:latin typeface="Arial" panose="020B0604020202020204" pitchFamily="34" charset="0"/>
                <a:cs typeface="Arial" panose="020B0604020202020204" pitchFamily="34" charset="0"/>
              </a:rPr>
              <a:t> </a:t>
            </a:r>
            <a:r>
              <a:rPr lang="en-US" sz="3600" b="1" i="0" dirty="0" err="1">
                <a:effectLst/>
                <a:latin typeface="Arial" panose="020B0604020202020204" pitchFamily="34" charset="0"/>
                <a:cs typeface="Arial" panose="020B0604020202020204" pitchFamily="34" charset="0"/>
              </a:rPr>
              <a:t>tay</a:t>
            </a:r>
            <a:endParaRPr lang="en-US" sz="3600" b="1" i="0" dirty="0">
              <a:effectLst/>
              <a:latin typeface="Arial" panose="020B0604020202020204" pitchFamily="34" charset="0"/>
              <a:cs typeface="Arial" panose="020B0604020202020204" pitchFamily="34" charset="0"/>
            </a:endParaRPr>
          </a:p>
          <a:p>
            <a:pPr algn="just"/>
            <a:r>
              <a:rPr lang="en-US" sz="3600" b="1" dirty="0" err="1">
                <a:latin typeface="Arial" panose="020B0604020202020204" pitchFamily="34" charset="0"/>
                <a:cs typeface="Arial" panose="020B0604020202020204" pitchFamily="34" charset="0"/>
              </a:rPr>
              <a:t>Rách</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lành</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đùm</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bọc</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dở</a:t>
            </a:r>
            <a:r>
              <a:rPr lang="en-US" sz="3600" b="1" dirty="0">
                <a:latin typeface="Arial" panose="020B0604020202020204" pitchFamily="34" charset="0"/>
                <a:cs typeface="Arial" panose="020B0604020202020204" pitchFamily="34" charset="0"/>
              </a:rPr>
              <a:t> hay </a:t>
            </a:r>
            <a:r>
              <a:rPr lang="en-US" sz="3600" b="1" dirty="0" err="1">
                <a:latin typeface="Arial" panose="020B0604020202020204" pitchFamily="34" charset="0"/>
                <a:cs typeface="Arial" panose="020B0604020202020204" pitchFamily="34" charset="0"/>
              </a:rPr>
              <a:t>đỡ</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đần</a:t>
            </a:r>
            <a:r>
              <a:rPr lang="en-US" sz="3600" b="1" i="0" dirty="0">
                <a:effectLst/>
                <a:latin typeface="Arial" panose="020B0604020202020204" pitchFamily="34" charset="0"/>
                <a:cs typeface="Arial" panose="020B0604020202020204" pitchFamily="34" charset="0"/>
              </a:rPr>
              <a:t>.</a:t>
            </a:r>
            <a:endParaRPr lang="en-US" sz="3600" dirty="0"/>
          </a:p>
        </p:txBody>
      </p:sp>
      <p:sp>
        <p:nvSpPr>
          <p:cNvPr id="7" name="TextBox 6">
            <a:extLst>
              <a:ext uri="{FF2B5EF4-FFF2-40B4-BE49-F238E27FC236}">
                <a16:creationId xmlns:a16="http://schemas.microsoft.com/office/drawing/2014/main" id="{6968BD56-4FA8-0709-F92A-B14CF111CBA6}"/>
              </a:ext>
            </a:extLst>
          </p:cNvPr>
          <p:cNvSpPr txBox="1"/>
          <p:nvPr/>
        </p:nvSpPr>
        <p:spPr>
          <a:xfrm>
            <a:off x="904963" y="3105834"/>
            <a:ext cx="10799355" cy="646331"/>
          </a:xfrm>
          <a:prstGeom prst="rect">
            <a:avLst/>
          </a:prstGeom>
          <a:noFill/>
        </p:spPr>
        <p:txBody>
          <a:bodyPr wrap="square">
            <a:spAutoFit/>
          </a:bodyPr>
          <a:lstStyle/>
          <a:p>
            <a:pPr algn="just"/>
            <a:r>
              <a:rPr lang="en-US" sz="3600" b="1" i="0" dirty="0">
                <a:effectLst/>
                <a:latin typeface="Arial" panose="020B0604020202020204" pitchFamily="34" charset="0"/>
                <a:cs typeface="Arial" panose="020B0604020202020204" pitchFamily="34" charset="0"/>
              </a:rPr>
              <a:t>b. </a:t>
            </a:r>
            <a:r>
              <a:rPr lang="en-US" sz="3600" b="1" i="0" dirty="0" err="1">
                <a:effectLst/>
                <a:latin typeface="Arial" panose="020B0604020202020204" pitchFamily="34" charset="0"/>
                <a:cs typeface="Arial" panose="020B0604020202020204" pitchFamily="34" charset="0"/>
              </a:rPr>
              <a:t>Gần</a:t>
            </a:r>
            <a:r>
              <a:rPr lang="en-US" sz="3600" b="1" i="0" dirty="0">
                <a:effectLst/>
                <a:latin typeface="Arial" panose="020B0604020202020204" pitchFamily="34" charset="0"/>
                <a:cs typeface="Arial" panose="020B0604020202020204" pitchFamily="34" charset="0"/>
              </a:rPr>
              <a:t> </a:t>
            </a:r>
            <a:r>
              <a:rPr lang="en-US" sz="3600" b="1" i="0" dirty="0" err="1">
                <a:effectLst/>
                <a:latin typeface="Arial" panose="020B0604020202020204" pitchFamily="34" charset="0"/>
                <a:cs typeface="Arial" panose="020B0604020202020204" pitchFamily="34" charset="0"/>
              </a:rPr>
              <a:t>mực</a:t>
            </a:r>
            <a:r>
              <a:rPr lang="en-US" sz="3600" b="1" i="0" dirty="0">
                <a:effectLst/>
                <a:latin typeface="Arial" panose="020B0604020202020204" pitchFamily="34" charset="0"/>
                <a:cs typeface="Arial" panose="020B0604020202020204" pitchFamily="34" charset="0"/>
              </a:rPr>
              <a:t> </a:t>
            </a:r>
            <a:r>
              <a:rPr lang="en-US" sz="3600" b="1" i="0" dirty="0" err="1">
                <a:effectLst/>
                <a:latin typeface="Arial" panose="020B0604020202020204" pitchFamily="34" charset="0"/>
                <a:cs typeface="Arial" panose="020B0604020202020204" pitchFamily="34" charset="0"/>
              </a:rPr>
              <a:t>thì</a:t>
            </a:r>
            <a:r>
              <a:rPr lang="en-US" sz="3600" b="1" i="0" dirty="0">
                <a:effectLst/>
                <a:latin typeface="Arial" panose="020B0604020202020204" pitchFamily="34" charset="0"/>
                <a:cs typeface="Arial" panose="020B0604020202020204" pitchFamily="34" charset="0"/>
              </a:rPr>
              <a:t> </a:t>
            </a:r>
            <a:r>
              <a:rPr lang="en-US" sz="3600" b="1" i="0" dirty="0" err="1">
                <a:effectLst/>
                <a:latin typeface="Arial" panose="020B0604020202020204" pitchFamily="34" charset="0"/>
                <a:cs typeface="Arial" panose="020B0604020202020204" pitchFamily="34" charset="0"/>
              </a:rPr>
              <a:t>đen</a:t>
            </a:r>
            <a:r>
              <a:rPr lang="en-US" sz="3600" b="1" i="0" dirty="0">
                <a:effectLst/>
                <a:latin typeface="Arial" panose="020B0604020202020204" pitchFamily="34" charset="0"/>
                <a:cs typeface="Arial" panose="020B0604020202020204" pitchFamily="34" charset="0"/>
              </a:rPr>
              <a:t>, </a:t>
            </a:r>
            <a:r>
              <a:rPr lang="en-US" sz="3600" b="1" i="0" dirty="0" err="1">
                <a:effectLst/>
                <a:latin typeface="Arial" panose="020B0604020202020204" pitchFamily="34" charset="0"/>
                <a:cs typeface="Arial" panose="020B0604020202020204" pitchFamily="34" charset="0"/>
              </a:rPr>
              <a:t>gần</a:t>
            </a:r>
            <a:r>
              <a:rPr lang="en-US" sz="3600" b="1" i="0" dirty="0">
                <a:effectLst/>
                <a:latin typeface="Arial" panose="020B0604020202020204" pitchFamily="34" charset="0"/>
                <a:cs typeface="Arial" panose="020B0604020202020204" pitchFamily="34" charset="0"/>
              </a:rPr>
              <a:t> </a:t>
            </a:r>
            <a:r>
              <a:rPr lang="en-US" sz="3600" b="1" i="0" dirty="0" err="1">
                <a:effectLst/>
                <a:latin typeface="Arial" panose="020B0604020202020204" pitchFamily="34" charset="0"/>
                <a:cs typeface="Arial" panose="020B0604020202020204" pitchFamily="34" charset="0"/>
              </a:rPr>
              <a:t>đèn</a:t>
            </a:r>
            <a:r>
              <a:rPr lang="en-US" sz="3600" b="1" i="0" dirty="0">
                <a:effectLst/>
                <a:latin typeface="Arial" panose="020B0604020202020204" pitchFamily="34" charset="0"/>
                <a:cs typeface="Arial" panose="020B0604020202020204" pitchFamily="34" charset="0"/>
              </a:rPr>
              <a:t> </a:t>
            </a:r>
            <a:r>
              <a:rPr lang="en-US" sz="3600" b="1" i="0" dirty="0" err="1">
                <a:effectLst/>
                <a:latin typeface="Arial" panose="020B0604020202020204" pitchFamily="34" charset="0"/>
                <a:cs typeface="Arial" panose="020B0604020202020204" pitchFamily="34" charset="0"/>
              </a:rPr>
              <a:t>thì</a:t>
            </a:r>
            <a:r>
              <a:rPr lang="en-US" sz="3600" b="1" i="0" dirty="0">
                <a:effectLst/>
                <a:latin typeface="Arial" panose="020B0604020202020204" pitchFamily="34" charset="0"/>
                <a:cs typeface="Arial" panose="020B0604020202020204" pitchFamily="34" charset="0"/>
              </a:rPr>
              <a:t> </a:t>
            </a:r>
            <a:r>
              <a:rPr lang="en-US" sz="3600" b="1" i="0" dirty="0" err="1">
                <a:effectLst/>
                <a:latin typeface="Arial" panose="020B0604020202020204" pitchFamily="34" charset="0"/>
                <a:cs typeface="Arial" panose="020B0604020202020204" pitchFamily="34" charset="0"/>
              </a:rPr>
              <a:t>sáng</a:t>
            </a:r>
            <a:r>
              <a:rPr lang="en-US" sz="3600" b="1" i="0" dirty="0">
                <a:effectLst/>
                <a:latin typeface="Arial" panose="020B0604020202020204" pitchFamily="34" charset="0"/>
                <a:cs typeface="Arial" panose="020B0604020202020204" pitchFamily="34" charset="0"/>
              </a:rPr>
              <a:t>.</a:t>
            </a:r>
            <a:endParaRPr lang="en-US" sz="3600" dirty="0"/>
          </a:p>
        </p:txBody>
      </p:sp>
      <p:sp>
        <p:nvSpPr>
          <p:cNvPr id="9" name="TextBox 8">
            <a:extLst>
              <a:ext uri="{FF2B5EF4-FFF2-40B4-BE49-F238E27FC236}">
                <a16:creationId xmlns:a16="http://schemas.microsoft.com/office/drawing/2014/main" id="{8151213B-21BE-F3EF-9D0D-2E64A7C9DBC1}"/>
              </a:ext>
            </a:extLst>
          </p:cNvPr>
          <p:cNvSpPr txBox="1"/>
          <p:nvPr/>
        </p:nvSpPr>
        <p:spPr>
          <a:xfrm>
            <a:off x="2418080" y="1589540"/>
            <a:ext cx="6096000" cy="646331"/>
          </a:xfrm>
          <a:prstGeom prst="rect">
            <a:avLst/>
          </a:prstGeom>
          <a:noFill/>
        </p:spPr>
        <p:txBody>
          <a:bodyPr wrap="square">
            <a:spAutoFit/>
          </a:bodyPr>
          <a:lstStyle/>
          <a:p>
            <a:r>
              <a:rPr lang="en-US" sz="3600" b="1" i="0" dirty="0" err="1">
                <a:solidFill>
                  <a:srgbClr val="FF0000"/>
                </a:solidFill>
                <a:effectLst/>
                <a:latin typeface="Arial" panose="020B0604020202020204" pitchFamily="34" charset="0"/>
                <a:cs typeface="Arial" panose="020B0604020202020204" pitchFamily="34" charset="0"/>
              </a:rPr>
              <a:t>đục</a:t>
            </a:r>
            <a:endParaRPr lang="en-US" sz="3600" dirty="0">
              <a:solidFill>
                <a:srgbClr val="FF0000"/>
              </a:solidFill>
            </a:endParaRPr>
          </a:p>
        </p:txBody>
      </p:sp>
      <p:sp>
        <p:nvSpPr>
          <p:cNvPr id="10" name="TextBox 9">
            <a:extLst>
              <a:ext uri="{FF2B5EF4-FFF2-40B4-BE49-F238E27FC236}">
                <a16:creationId xmlns:a16="http://schemas.microsoft.com/office/drawing/2014/main" id="{332EE146-CD39-A436-3389-FDFACF870614}"/>
              </a:ext>
            </a:extLst>
          </p:cNvPr>
          <p:cNvSpPr txBox="1"/>
          <p:nvPr/>
        </p:nvSpPr>
        <p:spPr>
          <a:xfrm>
            <a:off x="4490720" y="1589540"/>
            <a:ext cx="6096000" cy="646331"/>
          </a:xfrm>
          <a:prstGeom prst="rect">
            <a:avLst/>
          </a:prstGeom>
          <a:noFill/>
        </p:spPr>
        <p:txBody>
          <a:bodyPr wrap="square">
            <a:spAutoFit/>
          </a:bodyPr>
          <a:lstStyle/>
          <a:p>
            <a:r>
              <a:rPr lang="en-US" sz="3600" b="1" i="0" dirty="0" err="1">
                <a:solidFill>
                  <a:srgbClr val="FF0000"/>
                </a:solidFill>
                <a:effectLst/>
                <a:latin typeface="Arial" panose="020B0604020202020204" pitchFamily="34" charset="0"/>
                <a:cs typeface="Arial" panose="020B0604020202020204" pitchFamily="34" charset="0"/>
              </a:rPr>
              <a:t>trong</a:t>
            </a:r>
            <a:endParaRPr lang="en-US" sz="3600" dirty="0">
              <a:solidFill>
                <a:srgbClr val="FF0000"/>
              </a:solidFill>
            </a:endParaRPr>
          </a:p>
        </p:txBody>
      </p:sp>
      <p:sp>
        <p:nvSpPr>
          <p:cNvPr id="11" name="TextBox 10">
            <a:extLst>
              <a:ext uri="{FF2B5EF4-FFF2-40B4-BE49-F238E27FC236}">
                <a16:creationId xmlns:a16="http://schemas.microsoft.com/office/drawing/2014/main" id="{5BB5ECC6-61D1-0B5E-8C92-57A7FCB0F102}"/>
              </a:ext>
            </a:extLst>
          </p:cNvPr>
          <p:cNvSpPr txBox="1"/>
          <p:nvPr/>
        </p:nvSpPr>
        <p:spPr>
          <a:xfrm>
            <a:off x="4246880" y="3105834"/>
            <a:ext cx="6096000" cy="646331"/>
          </a:xfrm>
          <a:prstGeom prst="rect">
            <a:avLst/>
          </a:prstGeom>
          <a:noFill/>
        </p:spPr>
        <p:txBody>
          <a:bodyPr wrap="square">
            <a:spAutoFit/>
          </a:bodyPr>
          <a:lstStyle/>
          <a:p>
            <a:r>
              <a:rPr lang="en-US" sz="3600" b="1" dirty="0" err="1">
                <a:solidFill>
                  <a:srgbClr val="00B050"/>
                </a:solidFill>
                <a:latin typeface="Arial" panose="020B0604020202020204" pitchFamily="34" charset="0"/>
                <a:cs typeface="Arial" panose="020B0604020202020204" pitchFamily="34" charset="0"/>
              </a:rPr>
              <a:t>đen</a:t>
            </a:r>
            <a:endParaRPr lang="en-US" sz="3600" dirty="0">
              <a:solidFill>
                <a:srgbClr val="00B050"/>
              </a:solidFill>
            </a:endParaRPr>
          </a:p>
        </p:txBody>
      </p:sp>
      <p:sp>
        <p:nvSpPr>
          <p:cNvPr id="12" name="TextBox 11">
            <a:extLst>
              <a:ext uri="{FF2B5EF4-FFF2-40B4-BE49-F238E27FC236}">
                <a16:creationId xmlns:a16="http://schemas.microsoft.com/office/drawing/2014/main" id="{3637CBAD-2AD0-1832-DF1F-CF60424717EC}"/>
              </a:ext>
            </a:extLst>
          </p:cNvPr>
          <p:cNvSpPr txBox="1"/>
          <p:nvPr/>
        </p:nvSpPr>
        <p:spPr>
          <a:xfrm>
            <a:off x="7884159" y="3100310"/>
            <a:ext cx="6096000" cy="646331"/>
          </a:xfrm>
          <a:prstGeom prst="rect">
            <a:avLst/>
          </a:prstGeom>
          <a:noFill/>
        </p:spPr>
        <p:txBody>
          <a:bodyPr wrap="square">
            <a:spAutoFit/>
          </a:bodyPr>
          <a:lstStyle/>
          <a:p>
            <a:r>
              <a:rPr lang="en-US" sz="3600" b="1" dirty="0" err="1">
                <a:solidFill>
                  <a:srgbClr val="00B050"/>
                </a:solidFill>
                <a:latin typeface="Arial" panose="020B0604020202020204" pitchFamily="34" charset="0"/>
                <a:cs typeface="Arial" panose="020B0604020202020204" pitchFamily="34" charset="0"/>
              </a:rPr>
              <a:t>sáng</a:t>
            </a:r>
            <a:endParaRPr lang="en-US" sz="3600" dirty="0">
              <a:solidFill>
                <a:srgbClr val="00B050"/>
              </a:solidFill>
            </a:endParaRPr>
          </a:p>
        </p:txBody>
      </p:sp>
      <p:sp>
        <p:nvSpPr>
          <p:cNvPr id="13" name="TextBox 12">
            <a:extLst>
              <a:ext uri="{FF2B5EF4-FFF2-40B4-BE49-F238E27FC236}">
                <a16:creationId xmlns:a16="http://schemas.microsoft.com/office/drawing/2014/main" id="{F1A62B8E-B017-0A5C-B744-418847256E72}"/>
              </a:ext>
            </a:extLst>
          </p:cNvPr>
          <p:cNvSpPr txBox="1"/>
          <p:nvPr/>
        </p:nvSpPr>
        <p:spPr>
          <a:xfrm>
            <a:off x="904963" y="5069618"/>
            <a:ext cx="6096000" cy="646331"/>
          </a:xfrm>
          <a:prstGeom prst="rect">
            <a:avLst/>
          </a:prstGeom>
          <a:noFill/>
        </p:spPr>
        <p:txBody>
          <a:bodyPr wrap="square">
            <a:spAutoFit/>
          </a:bodyPr>
          <a:lstStyle/>
          <a:p>
            <a:r>
              <a:rPr lang="en-US" sz="3600" b="1" dirty="0" err="1">
                <a:solidFill>
                  <a:srgbClr val="0070C0"/>
                </a:solidFill>
                <a:latin typeface="Arial" panose="020B0604020202020204" pitchFamily="34" charset="0"/>
                <a:cs typeface="Arial" panose="020B0604020202020204" pitchFamily="34" charset="0"/>
              </a:rPr>
              <a:t>Rách</a:t>
            </a:r>
            <a:endParaRPr lang="en-US" sz="3600" dirty="0">
              <a:solidFill>
                <a:srgbClr val="0070C0"/>
              </a:solidFill>
            </a:endParaRPr>
          </a:p>
        </p:txBody>
      </p:sp>
      <p:sp>
        <p:nvSpPr>
          <p:cNvPr id="14" name="TextBox 13">
            <a:extLst>
              <a:ext uri="{FF2B5EF4-FFF2-40B4-BE49-F238E27FC236}">
                <a16:creationId xmlns:a16="http://schemas.microsoft.com/office/drawing/2014/main" id="{E8C347E6-3D43-D616-70AE-32043A511D47}"/>
              </a:ext>
            </a:extLst>
          </p:cNvPr>
          <p:cNvSpPr txBox="1"/>
          <p:nvPr/>
        </p:nvSpPr>
        <p:spPr>
          <a:xfrm>
            <a:off x="2147354" y="5069618"/>
            <a:ext cx="6096000" cy="646331"/>
          </a:xfrm>
          <a:prstGeom prst="rect">
            <a:avLst/>
          </a:prstGeom>
          <a:noFill/>
        </p:spPr>
        <p:txBody>
          <a:bodyPr wrap="square">
            <a:spAutoFit/>
          </a:bodyPr>
          <a:lstStyle/>
          <a:p>
            <a:r>
              <a:rPr lang="en-US" sz="3600" b="1" dirty="0" err="1">
                <a:solidFill>
                  <a:srgbClr val="0070C0"/>
                </a:solidFill>
                <a:latin typeface="Arial" panose="020B0604020202020204" pitchFamily="34" charset="0"/>
                <a:cs typeface="Arial" panose="020B0604020202020204" pitchFamily="34" charset="0"/>
              </a:rPr>
              <a:t>lành</a:t>
            </a:r>
            <a:endParaRPr lang="en-US" sz="3600" dirty="0">
              <a:solidFill>
                <a:srgbClr val="0070C0"/>
              </a:solidFill>
            </a:endParaRPr>
          </a:p>
        </p:txBody>
      </p:sp>
      <p:sp>
        <p:nvSpPr>
          <p:cNvPr id="15" name="TextBox 14">
            <a:extLst>
              <a:ext uri="{FF2B5EF4-FFF2-40B4-BE49-F238E27FC236}">
                <a16:creationId xmlns:a16="http://schemas.microsoft.com/office/drawing/2014/main" id="{4959184D-0788-B198-8CB8-DEECFC162E59}"/>
              </a:ext>
            </a:extLst>
          </p:cNvPr>
          <p:cNvSpPr txBox="1"/>
          <p:nvPr/>
        </p:nvSpPr>
        <p:spPr>
          <a:xfrm>
            <a:off x="5376628" y="5069618"/>
            <a:ext cx="6096000" cy="646331"/>
          </a:xfrm>
          <a:prstGeom prst="rect">
            <a:avLst/>
          </a:prstGeom>
          <a:noFill/>
        </p:spPr>
        <p:txBody>
          <a:bodyPr wrap="square">
            <a:spAutoFit/>
          </a:bodyPr>
          <a:lstStyle/>
          <a:p>
            <a:r>
              <a:rPr lang="en-US" sz="3600" b="1" dirty="0" err="1">
                <a:solidFill>
                  <a:schemeClr val="accent2">
                    <a:lumMod val="75000"/>
                  </a:schemeClr>
                </a:solidFill>
                <a:latin typeface="Arial" panose="020B0604020202020204" pitchFamily="34" charset="0"/>
                <a:cs typeface="Arial" panose="020B0604020202020204" pitchFamily="34" charset="0"/>
              </a:rPr>
              <a:t>dở</a:t>
            </a:r>
            <a:endParaRPr lang="en-US" sz="3600" dirty="0">
              <a:solidFill>
                <a:schemeClr val="accent2">
                  <a:lumMod val="75000"/>
                </a:schemeClr>
              </a:solidFill>
            </a:endParaRPr>
          </a:p>
        </p:txBody>
      </p:sp>
      <p:sp>
        <p:nvSpPr>
          <p:cNvPr id="16" name="TextBox 15">
            <a:extLst>
              <a:ext uri="{FF2B5EF4-FFF2-40B4-BE49-F238E27FC236}">
                <a16:creationId xmlns:a16="http://schemas.microsoft.com/office/drawing/2014/main" id="{43BB3BB8-817C-5802-AFBE-8545E75F181D}"/>
              </a:ext>
            </a:extLst>
          </p:cNvPr>
          <p:cNvSpPr txBox="1"/>
          <p:nvPr/>
        </p:nvSpPr>
        <p:spPr>
          <a:xfrm>
            <a:off x="6109754" y="5069618"/>
            <a:ext cx="6096000" cy="646331"/>
          </a:xfrm>
          <a:prstGeom prst="rect">
            <a:avLst/>
          </a:prstGeom>
          <a:noFill/>
        </p:spPr>
        <p:txBody>
          <a:bodyPr wrap="square">
            <a:spAutoFit/>
          </a:bodyPr>
          <a:lstStyle/>
          <a:p>
            <a:r>
              <a:rPr lang="en-US" sz="3600" b="1" dirty="0">
                <a:solidFill>
                  <a:schemeClr val="accent2">
                    <a:lumMod val="75000"/>
                  </a:schemeClr>
                </a:solidFill>
                <a:latin typeface="Arial" panose="020B0604020202020204" pitchFamily="34" charset="0"/>
                <a:cs typeface="Arial" panose="020B0604020202020204" pitchFamily="34" charset="0"/>
              </a:rPr>
              <a:t>hay</a:t>
            </a:r>
            <a:endParaRPr lang="en-US" sz="3600" dirty="0">
              <a:solidFill>
                <a:schemeClr val="accent2">
                  <a:lumMod val="75000"/>
                </a:schemeClr>
              </a:solidFill>
            </a:endParaRPr>
          </a:p>
        </p:txBody>
      </p:sp>
    </p:spTree>
    <p:extLst>
      <p:ext uri="{BB962C8B-B14F-4D97-AF65-F5344CB8AC3E}">
        <p14:creationId xmlns:p14="http://schemas.microsoft.com/office/powerpoint/2010/main" val="236359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0" grpId="0"/>
      <p:bldP spid="11" grpId="0"/>
      <p:bldP spid="12" grpId="0"/>
      <p:bldP spid="13" grpId="0"/>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iải Thích Câu Tục Ngữ Gần Mực Thì Đen Gần Đèn Thì Sáng">
            <a:extLst>
              <a:ext uri="{FF2B5EF4-FFF2-40B4-BE49-F238E27FC236}">
                <a16:creationId xmlns:a16="http://schemas.microsoft.com/office/drawing/2014/main" id="{E7D9D78F-8C15-9F04-082C-C8E7F3E68F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73"/>
            <a:ext cx="12191999" cy="6853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24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iải thích ý nghĩa câu ca dao: Anh em như thể tay chân ...- Văn mẫu lớp 7 |  Hoc360.net">
            <a:extLst>
              <a:ext uri="{FF2B5EF4-FFF2-40B4-BE49-F238E27FC236}">
                <a16:creationId xmlns:a16="http://schemas.microsoft.com/office/drawing/2014/main" id="{37DF6814-4036-12E8-385C-D4692C30C3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058"/>
            <a:ext cx="12192000" cy="6876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55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FDB22E8-0E06-BCDB-F852-16925BAD971C}"/>
              </a:ext>
            </a:extLst>
          </p:cNvPr>
          <p:cNvSpPr txBox="1"/>
          <p:nvPr/>
        </p:nvSpPr>
        <p:spPr>
          <a:xfrm>
            <a:off x="1164771" y="476561"/>
            <a:ext cx="9862457" cy="1200329"/>
          </a:xfrm>
          <a:prstGeom prst="rect">
            <a:avLst/>
          </a:prstGeom>
          <a:noFill/>
        </p:spPr>
        <p:txBody>
          <a:bodyPr wrap="square">
            <a:spAutoFit/>
          </a:bodyPr>
          <a:lstStyle/>
          <a:p>
            <a:pPr algn="just"/>
            <a:r>
              <a:rPr lang="en-US" sz="3600" b="1" dirty="0" err="1">
                <a:effectLst/>
                <a:latin typeface="arial" panose="020B0604020202020204" pitchFamily="34" charset="0"/>
              </a:rPr>
              <a:t>Bài</a:t>
            </a:r>
            <a:r>
              <a:rPr lang="en-US" sz="3600" b="1" dirty="0">
                <a:effectLst/>
                <a:latin typeface="arial" panose="020B0604020202020204" pitchFamily="34" charset="0"/>
              </a:rPr>
              <a:t> </a:t>
            </a:r>
            <a:r>
              <a:rPr lang="vi-VN" sz="3600" b="1" dirty="0">
                <a:effectLst/>
                <a:latin typeface="arial" panose="020B0604020202020204" pitchFamily="34" charset="0"/>
              </a:rPr>
              <a:t>2</a:t>
            </a:r>
            <a:r>
              <a:rPr lang="en-US" sz="3600" b="1" dirty="0">
                <a:effectLst/>
                <a:latin typeface="arial" panose="020B0604020202020204" pitchFamily="34" charset="0"/>
              </a:rPr>
              <a:t>: </a:t>
            </a:r>
            <a:r>
              <a:rPr lang="vi-VN" sz="3600" b="1" dirty="0">
                <a:effectLst/>
                <a:latin typeface="inherit"/>
              </a:rPr>
              <a:t>Điền vào mỗi ô trống một từ trái nghĩa với từ in đậm để hoàn chỉnh các thành ngữ sau:</a:t>
            </a:r>
            <a:endParaRPr lang="vi-VN" sz="3600" b="1" dirty="0">
              <a:effectLst/>
              <a:latin typeface="arial" panose="020B0604020202020204" pitchFamily="34" charset="0"/>
            </a:endParaRPr>
          </a:p>
        </p:txBody>
      </p:sp>
      <p:sp>
        <p:nvSpPr>
          <p:cNvPr id="6" name="TextBox 5">
            <a:extLst>
              <a:ext uri="{FF2B5EF4-FFF2-40B4-BE49-F238E27FC236}">
                <a16:creationId xmlns:a16="http://schemas.microsoft.com/office/drawing/2014/main" id="{E17C2A08-DAB4-18F4-4287-E390D89F6C6D}"/>
              </a:ext>
            </a:extLst>
          </p:cNvPr>
          <p:cNvSpPr txBox="1"/>
          <p:nvPr/>
        </p:nvSpPr>
        <p:spPr>
          <a:xfrm>
            <a:off x="1164769" y="2114432"/>
            <a:ext cx="10799355" cy="646331"/>
          </a:xfrm>
          <a:prstGeom prst="rect">
            <a:avLst/>
          </a:prstGeom>
          <a:noFill/>
        </p:spPr>
        <p:txBody>
          <a:bodyPr wrap="square">
            <a:spAutoFit/>
          </a:bodyPr>
          <a:lstStyle/>
          <a:p>
            <a:pPr algn="just"/>
            <a:r>
              <a:rPr lang="en-US" sz="3600" b="1" i="0" dirty="0">
                <a:effectLst/>
                <a:latin typeface="Arial" panose="020B0604020202020204" pitchFamily="34" charset="0"/>
                <a:cs typeface="Arial" panose="020B0604020202020204" pitchFamily="34" charset="0"/>
              </a:rPr>
              <a:t>a. </a:t>
            </a:r>
            <a:r>
              <a:rPr lang="en-US" sz="3600" b="1" i="0" dirty="0" err="1">
                <a:effectLst/>
                <a:latin typeface="Arial" panose="020B0604020202020204" pitchFamily="34" charset="0"/>
                <a:cs typeface="Arial" panose="020B0604020202020204" pitchFamily="34" charset="0"/>
              </a:rPr>
              <a:t>Hẹp</a:t>
            </a:r>
            <a:r>
              <a:rPr lang="en-US" sz="3600" b="1" i="0" dirty="0">
                <a:effectLst/>
                <a:latin typeface="Arial" panose="020B0604020202020204" pitchFamily="34" charset="0"/>
                <a:cs typeface="Arial" panose="020B0604020202020204" pitchFamily="34" charset="0"/>
              </a:rPr>
              <a:t> </a:t>
            </a:r>
            <a:r>
              <a:rPr lang="en-US" sz="3600" i="0" dirty="0" err="1">
                <a:effectLst/>
                <a:latin typeface="Arial" panose="020B0604020202020204" pitchFamily="34" charset="0"/>
                <a:cs typeface="Arial" panose="020B0604020202020204" pitchFamily="34" charset="0"/>
              </a:rPr>
              <a:t>nhà</a:t>
            </a:r>
            <a:r>
              <a:rPr lang="en-US" sz="3600" i="0" dirty="0">
                <a:effectLst/>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           </a:t>
            </a:r>
            <a:r>
              <a:rPr lang="en-US" sz="3600" i="0" dirty="0">
                <a:effectLst/>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a:t>
            </a:r>
            <a:r>
              <a:rPr lang="en-US" sz="3600" i="0" dirty="0" err="1">
                <a:effectLst/>
                <a:latin typeface="Arial" panose="020B0604020202020204" pitchFamily="34" charset="0"/>
                <a:cs typeface="Arial" panose="020B0604020202020204" pitchFamily="34" charset="0"/>
              </a:rPr>
              <a:t>ụng</a:t>
            </a:r>
            <a:r>
              <a:rPr lang="en-US" sz="3600" b="1" i="0" dirty="0">
                <a:effectLst/>
                <a:latin typeface="Arial" panose="020B0604020202020204" pitchFamily="34" charset="0"/>
                <a:cs typeface="Arial" panose="020B0604020202020204" pitchFamily="34" charset="0"/>
              </a:rPr>
              <a:t>.</a:t>
            </a:r>
            <a:endParaRPr lang="en-US" sz="3600" dirty="0"/>
          </a:p>
        </p:txBody>
      </p:sp>
      <p:sp>
        <p:nvSpPr>
          <p:cNvPr id="7" name="TextBox 6">
            <a:extLst>
              <a:ext uri="{FF2B5EF4-FFF2-40B4-BE49-F238E27FC236}">
                <a16:creationId xmlns:a16="http://schemas.microsoft.com/office/drawing/2014/main" id="{A34A83E7-255C-6EE3-2F24-59DA07CF9890}"/>
              </a:ext>
            </a:extLst>
          </p:cNvPr>
          <p:cNvSpPr txBox="1"/>
          <p:nvPr/>
        </p:nvSpPr>
        <p:spPr>
          <a:xfrm>
            <a:off x="1164770" y="3346466"/>
            <a:ext cx="10799355" cy="646331"/>
          </a:xfrm>
          <a:prstGeom prst="rect">
            <a:avLst/>
          </a:prstGeom>
          <a:noFill/>
        </p:spPr>
        <p:txBody>
          <a:bodyPr wrap="square">
            <a:spAutoFit/>
          </a:bodyPr>
          <a:lstStyle/>
          <a:p>
            <a:pPr algn="just"/>
            <a:r>
              <a:rPr lang="en-US" sz="3600" b="1" i="0" dirty="0">
                <a:effectLst/>
                <a:latin typeface="Arial" panose="020B0604020202020204" pitchFamily="34" charset="0"/>
                <a:cs typeface="Arial" panose="020B0604020202020204" pitchFamily="34" charset="0"/>
              </a:rPr>
              <a:t>b. </a:t>
            </a:r>
            <a:r>
              <a:rPr lang="en-US" sz="3600" b="1" i="0" dirty="0" err="1">
                <a:effectLst/>
                <a:latin typeface="Arial" panose="020B0604020202020204" pitchFamily="34" charset="0"/>
                <a:cs typeface="Arial" panose="020B0604020202020204" pitchFamily="34" charset="0"/>
              </a:rPr>
              <a:t>Xấu</a:t>
            </a:r>
            <a:r>
              <a:rPr lang="en-US" sz="3600" b="1" i="0" dirty="0">
                <a:effectLst/>
                <a:latin typeface="Arial" panose="020B0604020202020204" pitchFamily="34" charset="0"/>
                <a:cs typeface="Arial" panose="020B0604020202020204" pitchFamily="34" charset="0"/>
              </a:rPr>
              <a:t> </a:t>
            </a:r>
            <a:r>
              <a:rPr lang="en-US" sz="3600" i="0" dirty="0" err="1">
                <a:effectLst/>
                <a:latin typeface="Arial" panose="020B0604020202020204" pitchFamily="34" charset="0"/>
                <a:cs typeface="Arial" panose="020B0604020202020204" pitchFamily="34" charset="0"/>
              </a:rPr>
              <a:t>người</a:t>
            </a:r>
            <a:r>
              <a:rPr lang="en-US" sz="3600" i="0" dirty="0">
                <a:effectLst/>
                <a:latin typeface="Arial" panose="020B0604020202020204" pitchFamily="34" charset="0"/>
                <a:cs typeface="Arial" panose="020B0604020202020204" pitchFamily="34" charset="0"/>
              </a:rPr>
              <a:t>              </a:t>
            </a:r>
            <a:r>
              <a:rPr lang="en-US" sz="3600" i="0" dirty="0" err="1">
                <a:effectLst/>
                <a:latin typeface="Arial" panose="020B0604020202020204" pitchFamily="34" charset="0"/>
                <a:cs typeface="Arial" panose="020B0604020202020204" pitchFamily="34" charset="0"/>
              </a:rPr>
              <a:t>nết</a:t>
            </a:r>
            <a:r>
              <a:rPr lang="en-US" sz="3600" i="0" dirty="0">
                <a:effectLst/>
                <a:latin typeface="Arial" panose="020B0604020202020204" pitchFamily="34" charset="0"/>
                <a:cs typeface="Arial" panose="020B0604020202020204" pitchFamily="34" charset="0"/>
              </a:rPr>
              <a:t>.</a:t>
            </a:r>
            <a:endParaRPr lang="en-US" sz="3600" dirty="0"/>
          </a:p>
        </p:txBody>
      </p:sp>
      <p:sp>
        <p:nvSpPr>
          <p:cNvPr id="8" name="TextBox 7">
            <a:extLst>
              <a:ext uri="{FF2B5EF4-FFF2-40B4-BE49-F238E27FC236}">
                <a16:creationId xmlns:a16="http://schemas.microsoft.com/office/drawing/2014/main" id="{35C224B7-6DA1-ED2A-5C36-C56259B213A4}"/>
              </a:ext>
            </a:extLst>
          </p:cNvPr>
          <p:cNvSpPr txBox="1"/>
          <p:nvPr/>
        </p:nvSpPr>
        <p:spPr>
          <a:xfrm>
            <a:off x="1164770" y="4713254"/>
            <a:ext cx="10799355" cy="646331"/>
          </a:xfrm>
          <a:prstGeom prst="rect">
            <a:avLst/>
          </a:prstGeom>
          <a:noFill/>
        </p:spPr>
        <p:txBody>
          <a:bodyPr wrap="square">
            <a:spAutoFit/>
          </a:bodyPr>
          <a:lstStyle/>
          <a:p>
            <a:pPr algn="just"/>
            <a:r>
              <a:rPr lang="en-US" sz="3600" b="1" i="0" dirty="0">
                <a:effectLst/>
                <a:latin typeface="Arial" panose="020B0604020202020204" pitchFamily="34" charset="0"/>
                <a:cs typeface="Arial" panose="020B0604020202020204" pitchFamily="34" charset="0"/>
              </a:rPr>
              <a:t>c. </a:t>
            </a:r>
            <a:r>
              <a:rPr lang="en-US" sz="3600" b="1" i="0" dirty="0" err="1">
                <a:effectLst/>
                <a:latin typeface="Arial" panose="020B0604020202020204" pitchFamily="34" charset="0"/>
                <a:cs typeface="Arial" panose="020B0604020202020204" pitchFamily="34" charset="0"/>
              </a:rPr>
              <a:t>Trên</a:t>
            </a:r>
            <a:r>
              <a:rPr lang="en-US" sz="3600" b="1" i="0" dirty="0">
                <a:effectLst/>
                <a:latin typeface="Arial" panose="020B0604020202020204" pitchFamily="34" charset="0"/>
                <a:cs typeface="Arial" panose="020B0604020202020204" pitchFamily="34" charset="0"/>
              </a:rPr>
              <a:t> </a:t>
            </a:r>
            <a:r>
              <a:rPr lang="en-US" sz="3600" i="0" dirty="0" err="1">
                <a:effectLst/>
                <a:latin typeface="Arial" panose="020B0604020202020204" pitchFamily="34" charset="0"/>
                <a:cs typeface="Arial" panose="020B0604020202020204" pitchFamily="34" charset="0"/>
              </a:rPr>
              <a:t>kính</a:t>
            </a:r>
            <a:r>
              <a:rPr lang="en-US" sz="3600" i="0" dirty="0">
                <a:effectLst/>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a:t>
            </a:r>
            <a:r>
              <a:rPr lang="en-US" sz="3600" i="0" dirty="0" err="1">
                <a:effectLst/>
                <a:latin typeface="Arial" panose="020B0604020202020204" pitchFamily="34" charset="0"/>
                <a:cs typeface="Arial" panose="020B0604020202020204" pitchFamily="34" charset="0"/>
              </a:rPr>
              <a:t>hường</a:t>
            </a:r>
            <a:r>
              <a:rPr lang="en-US" sz="3600" b="1" i="0" dirty="0">
                <a:effectLst/>
                <a:latin typeface="Arial" panose="020B0604020202020204" pitchFamily="34" charset="0"/>
                <a:cs typeface="Arial" panose="020B0604020202020204" pitchFamily="34" charset="0"/>
              </a:rPr>
              <a:t>.</a:t>
            </a:r>
            <a:endParaRPr lang="en-US" sz="3600" dirty="0"/>
          </a:p>
        </p:txBody>
      </p:sp>
      <p:sp>
        <p:nvSpPr>
          <p:cNvPr id="9" name="TextBox 8">
            <a:extLst>
              <a:ext uri="{FF2B5EF4-FFF2-40B4-BE49-F238E27FC236}">
                <a16:creationId xmlns:a16="http://schemas.microsoft.com/office/drawing/2014/main" id="{E6972D3D-DF61-9F80-8B7B-017554883826}"/>
              </a:ext>
            </a:extLst>
          </p:cNvPr>
          <p:cNvSpPr txBox="1"/>
          <p:nvPr/>
        </p:nvSpPr>
        <p:spPr>
          <a:xfrm>
            <a:off x="3784135" y="2108283"/>
            <a:ext cx="6096000" cy="646331"/>
          </a:xfrm>
          <a:prstGeom prst="rect">
            <a:avLst/>
          </a:prstGeom>
          <a:noFill/>
        </p:spPr>
        <p:txBody>
          <a:bodyPr wrap="square">
            <a:spAutoFit/>
          </a:bodyPr>
          <a:lstStyle/>
          <a:p>
            <a:r>
              <a:rPr lang="en-US" sz="3600" b="1" dirty="0" err="1">
                <a:solidFill>
                  <a:srgbClr val="FF0000"/>
                </a:solidFill>
                <a:latin typeface="Arial" panose="020B0604020202020204" pitchFamily="34" charset="0"/>
                <a:cs typeface="Arial" panose="020B0604020202020204" pitchFamily="34" charset="0"/>
              </a:rPr>
              <a:t>r</a:t>
            </a:r>
            <a:r>
              <a:rPr lang="en-US" sz="3600" b="1" i="0" dirty="0" err="1">
                <a:solidFill>
                  <a:srgbClr val="FF0000"/>
                </a:solidFill>
                <a:effectLst/>
                <a:latin typeface="Arial" panose="020B0604020202020204" pitchFamily="34" charset="0"/>
                <a:cs typeface="Arial" panose="020B0604020202020204" pitchFamily="34" charset="0"/>
              </a:rPr>
              <a:t>ộng</a:t>
            </a:r>
            <a:endParaRPr lang="en-US" sz="3600" dirty="0">
              <a:solidFill>
                <a:srgbClr val="FF0000"/>
              </a:solidFill>
            </a:endParaRPr>
          </a:p>
        </p:txBody>
      </p:sp>
      <p:sp>
        <p:nvSpPr>
          <p:cNvPr id="10" name="TextBox 9">
            <a:extLst>
              <a:ext uri="{FF2B5EF4-FFF2-40B4-BE49-F238E27FC236}">
                <a16:creationId xmlns:a16="http://schemas.microsoft.com/office/drawing/2014/main" id="{7AAF248F-E5A2-0798-E08B-01C8AEBD8535}"/>
              </a:ext>
            </a:extLst>
          </p:cNvPr>
          <p:cNvSpPr txBox="1"/>
          <p:nvPr/>
        </p:nvSpPr>
        <p:spPr>
          <a:xfrm>
            <a:off x="4504623" y="3363223"/>
            <a:ext cx="6096000" cy="646331"/>
          </a:xfrm>
          <a:prstGeom prst="rect">
            <a:avLst/>
          </a:prstGeom>
          <a:noFill/>
        </p:spPr>
        <p:txBody>
          <a:bodyPr wrap="square">
            <a:spAutoFit/>
          </a:bodyPr>
          <a:lstStyle/>
          <a:p>
            <a:r>
              <a:rPr lang="en-US" sz="3600" b="1" dirty="0" err="1">
                <a:solidFill>
                  <a:srgbClr val="FF0000"/>
                </a:solidFill>
                <a:latin typeface="Arial" panose="020B0604020202020204" pitchFamily="34" charset="0"/>
                <a:cs typeface="Arial" panose="020B0604020202020204" pitchFamily="34" charset="0"/>
              </a:rPr>
              <a:t>đẹp</a:t>
            </a:r>
            <a:endParaRPr lang="en-US" sz="3600" dirty="0">
              <a:solidFill>
                <a:srgbClr val="FF0000"/>
              </a:solidFill>
            </a:endParaRPr>
          </a:p>
        </p:txBody>
      </p:sp>
      <p:sp>
        <p:nvSpPr>
          <p:cNvPr id="11" name="TextBox 10">
            <a:extLst>
              <a:ext uri="{FF2B5EF4-FFF2-40B4-BE49-F238E27FC236}">
                <a16:creationId xmlns:a16="http://schemas.microsoft.com/office/drawing/2014/main" id="{BA593B8E-6B3F-DDBE-E4BD-A023D07353A3}"/>
              </a:ext>
            </a:extLst>
          </p:cNvPr>
          <p:cNvSpPr txBox="1"/>
          <p:nvPr/>
        </p:nvSpPr>
        <p:spPr>
          <a:xfrm>
            <a:off x="3936733" y="4713254"/>
            <a:ext cx="6096000" cy="646331"/>
          </a:xfrm>
          <a:prstGeom prst="rect">
            <a:avLst/>
          </a:prstGeom>
          <a:noFill/>
        </p:spPr>
        <p:txBody>
          <a:bodyPr wrap="square">
            <a:spAutoFit/>
          </a:bodyPr>
          <a:lstStyle/>
          <a:p>
            <a:r>
              <a:rPr lang="en-US" sz="3600" b="1" dirty="0" err="1">
                <a:solidFill>
                  <a:srgbClr val="FF0000"/>
                </a:solidFill>
                <a:latin typeface="Arial" panose="020B0604020202020204" pitchFamily="34" charset="0"/>
                <a:cs typeface="Arial" panose="020B0604020202020204" pitchFamily="34" charset="0"/>
              </a:rPr>
              <a:t>dưới</a:t>
            </a:r>
            <a:endParaRPr lang="en-US" sz="3600" dirty="0">
              <a:solidFill>
                <a:srgbClr val="FF0000"/>
              </a:solidFill>
            </a:endParaRPr>
          </a:p>
        </p:txBody>
      </p:sp>
      <p:sp>
        <p:nvSpPr>
          <p:cNvPr id="2" name="Rectangle 1">
            <a:extLst>
              <a:ext uri="{FF2B5EF4-FFF2-40B4-BE49-F238E27FC236}">
                <a16:creationId xmlns:a16="http://schemas.microsoft.com/office/drawing/2014/main" id="{9508054E-BABB-E083-03E7-B1D33BD58C67}"/>
              </a:ext>
            </a:extLst>
          </p:cNvPr>
          <p:cNvSpPr/>
          <p:nvPr/>
        </p:nvSpPr>
        <p:spPr>
          <a:xfrm>
            <a:off x="3692893" y="2224910"/>
            <a:ext cx="1386038" cy="46707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B3CF1BD-D610-EB10-BB5A-C3635987842F}"/>
              </a:ext>
            </a:extLst>
          </p:cNvPr>
          <p:cNvSpPr/>
          <p:nvPr/>
        </p:nvSpPr>
        <p:spPr>
          <a:xfrm>
            <a:off x="4283241" y="3475071"/>
            <a:ext cx="1386038" cy="46707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9913365-3CB0-9BA1-0068-FF5406E36D19}"/>
              </a:ext>
            </a:extLst>
          </p:cNvPr>
          <p:cNvSpPr/>
          <p:nvPr/>
        </p:nvSpPr>
        <p:spPr>
          <a:xfrm>
            <a:off x="3936733" y="4802882"/>
            <a:ext cx="1386038" cy="46707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692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15EA9D-02B7-DA1F-8956-317BF070F1E8}"/>
              </a:ext>
            </a:extLst>
          </p:cNvPr>
          <p:cNvSpPr/>
          <p:nvPr/>
        </p:nvSpPr>
        <p:spPr>
          <a:xfrm>
            <a:off x="3874610" y="467975"/>
            <a:ext cx="4442779" cy="923330"/>
          </a:xfrm>
          <a:prstGeom prst="rect">
            <a:avLst/>
          </a:prstGeom>
          <a:noFill/>
        </p:spPr>
        <p:txBody>
          <a:bodyPr wrap="none" lIns="91440" tIns="45720" rIns="91440" bIns="45720">
            <a:prstTxWarp prst="textCanUp">
              <a:avLst/>
            </a:prstTxWarp>
            <a:spAutoFit/>
          </a:bodyPr>
          <a:lstStyle/>
          <a:p>
            <a:pPr algn="ctr"/>
            <a:r>
              <a:rPr lang="en-US" sz="7200" b="1" cap="none" spc="0" dirty="0">
                <a:ln w="22225">
                  <a:solidFill>
                    <a:schemeClr val="accent2"/>
                  </a:solidFill>
                  <a:prstDash val="solid"/>
                </a:ln>
                <a:solidFill>
                  <a:schemeClr val="accent2">
                    <a:lumMod val="40000"/>
                    <a:lumOff val="60000"/>
                  </a:schemeClr>
                </a:solidFill>
                <a:effectLst/>
              </a:rPr>
              <a:t>TRÒ CHƠI</a:t>
            </a:r>
          </a:p>
        </p:txBody>
      </p:sp>
      <p:sp>
        <p:nvSpPr>
          <p:cNvPr id="5" name="Rectangle 4">
            <a:extLst>
              <a:ext uri="{FF2B5EF4-FFF2-40B4-BE49-F238E27FC236}">
                <a16:creationId xmlns:a16="http://schemas.microsoft.com/office/drawing/2014/main" id="{7920DADC-E470-0789-5D6E-67F46810DBB0}"/>
              </a:ext>
            </a:extLst>
          </p:cNvPr>
          <p:cNvSpPr/>
          <p:nvPr/>
        </p:nvSpPr>
        <p:spPr>
          <a:xfrm>
            <a:off x="88871" y="2321004"/>
            <a:ext cx="12258100" cy="2215991"/>
          </a:xfrm>
          <a:prstGeom prst="rect">
            <a:avLst/>
          </a:prstGeom>
          <a:noFill/>
        </p:spPr>
        <p:txBody>
          <a:bodyPr wrap="none" lIns="91440" tIns="45720" rIns="91440" bIns="45720">
            <a:spAutoFit/>
          </a:bodyPr>
          <a:lstStyle/>
          <a:p>
            <a:pPr algn="ctr"/>
            <a:r>
              <a:rPr lang="en-US" sz="13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LẬT MẢNH GHÉP</a:t>
            </a:r>
          </a:p>
        </p:txBody>
      </p:sp>
    </p:spTree>
    <p:extLst>
      <p:ext uri="{BB962C8B-B14F-4D97-AF65-F5344CB8AC3E}">
        <p14:creationId xmlns:p14="http://schemas.microsoft.com/office/powerpoint/2010/main" val="3514425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3C13BF-4A5D-7C90-11C5-544435A2FE02}"/>
              </a:ext>
            </a:extLst>
          </p:cNvPr>
          <p:cNvSpPr txBox="1"/>
          <p:nvPr/>
        </p:nvSpPr>
        <p:spPr>
          <a:xfrm>
            <a:off x="524691" y="345932"/>
            <a:ext cx="11068998" cy="769441"/>
          </a:xfrm>
          <a:prstGeom prst="rect">
            <a:avLst/>
          </a:prstGeom>
          <a:noFill/>
        </p:spPr>
        <p:txBody>
          <a:bodyPr wrap="square">
            <a:spAutoFit/>
          </a:bodyPr>
          <a:lstStyle/>
          <a:p>
            <a:pPr algn="just"/>
            <a:r>
              <a:rPr lang="en-US" sz="4400" b="1" dirty="0" err="1">
                <a:effectLst/>
                <a:latin typeface="arial" panose="020B0604020202020204" pitchFamily="34" charset="0"/>
              </a:rPr>
              <a:t>Bài</a:t>
            </a:r>
            <a:r>
              <a:rPr lang="en-US" sz="4400" b="1" dirty="0">
                <a:effectLst/>
                <a:latin typeface="arial" panose="020B0604020202020204" pitchFamily="34" charset="0"/>
              </a:rPr>
              <a:t> 3: </a:t>
            </a:r>
            <a:r>
              <a:rPr lang="en-US" sz="4400" b="1" dirty="0" err="1">
                <a:effectLst/>
                <a:latin typeface="inherit"/>
              </a:rPr>
              <a:t>Tìm</a:t>
            </a:r>
            <a:r>
              <a:rPr lang="en-US" sz="4400" b="1" dirty="0">
                <a:effectLst/>
                <a:latin typeface="inherit"/>
              </a:rPr>
              <a:t> </a:t>
            </a:r>
            <a:r>
              <a:rPr lang="en-US" sz="4400" b="1" dirty="0" err="1">
                <a:effectLst/>
                <a:latin typeface="inherit"/>
              </a:rPr>
              <a:t>từ</a:t>
            </a:r>
            <a:r>
              <a:rPr lang="en-US" sz="4400" b="1" dirty="0">
                <a:effectLst/>
                <a:latin typeface="inherit"/>
              </a:rPr>
              <a:t> </a:t>
            </a:r>
            <a:r>
              <a:rPr lang="en-US" sz="4400" b="1" dirty="0" err="1">
                <a:effectLst/>
                <a:latin typeface="inherit"/>
              </a:rPr>
              <a:t>trái</a:t>
            </a:r>
            <a:r>
              <a:rPr lang="en-US" sz="4400" b="1" dirty="0">
                <a:effectLst/>
                <a:latin typeface="inherit"/>
              </a:rPr>
              <a:t> </a:t>
            </a:r>
            <a:r>
              <a:rPr lang="en-US" sz="4400" b="1" dirty="0" err="1">
                <a:effectLst/>
                <a:latin typeface="inherit"/>
              </a:rPr>
              <a:t>nghĩa</a:t>
            </a:r>
            <a:r>
              <a:rPr lang="en-US" sz="4400" b="1" dirty="0">
                <a:effectLst/>
                <a:latin typeface="inherit"/>
              </a:rPr>
              <a:t> </a:t>
            </a:r>
            <a:r>
              <a:rPr lang="en-US" sz="4400" b="1" dirty="0" err="1">
                <a:effectLst/>
                <a:latin typeface="inherit"/>
              </a:rPr>
              <a:t>với</a:t>
            </a:r>
            <a:r>
              <a:rPr lang="en-US" sz="4400" b="1" dirty="0">
                <a:effectLst/>
                <a:latin typeface="inherit"/>
              </a:rPr>
              <a:t> </a:t>
            </a:r>
            <a:r>
              <a:rPr lang="en-US" sz="4400" b="1" dirty="0" err="1">
                <a:effectLst/>
                <a:latin typeface="inherit"/>
              </a:rPr>
              <a:t>mỗi</a:t>
            </a:r>
            <a:r>
              <a:rPr lang="en-US" sz="4400" b="1" dirty="0">
                <a:effectLst/>
                <a:latin typeface="inherit"/>
              </a:rPr>
              <a:t> </a:t>
            </a:r>
            <a:r>
              <a:rPr lang="en-US" sz="4400" b="1" dirty="0" err="1">
                <a:effectLst/>
                <a:latin typeface="inherit"/>
              </a:rPr>
              <a:t>từ</a:t>
            </a:r>
            <a:r>
              <a:rPr lang="en-US" sz="4400" b="1" dirty="0">
                <a:effectLst/>
                <a:latin typeface="inherit"/>
              </a:rPr>
              <a:t> </a:t>
            </a:r>
            <a:r>
              <a:rPr lang="en-US" sz="4400" b="1" dirty="0" err="1">
                <a:effectLst/>
                <a:latin typeface="inherit"/>
              </a:rPr>
              <a:t>sau</a:t>
            </a:r>
            <a:r>
              <a:rPr lang="vi-VN" sz="4400" b="1" dirty="0">
                <a:effectLst/>
                <a:latin typeface="inherit"/>
              </a:rPr>
              <a:t>:</a:t>
            </a:r>
            <a:endParaRPr lang="vi-VN" sz="4400" b="1" dirty="0">
              <a:effectLst/>
              <a:latin typeface="arial" panose="020B0604020202020204" pitchFamily="34" charset="0"/>
            </a:endParaRPr>
          </a:p>
        </p:txBody>
      </p:sp>
      <p:sp>
        <p:nvSpPr>
          <p:cNvPr id="5" name="TextBox 4">
            <a:extLst>
              <a:ext uri="{FF2B5EF4-FFF2-40B4-BE49-F238E27FC236}">
                <a16:creationId xmlns:a16="http://schemas.microsoft.com/office/drawing/2014/main" id="{1DC005ED-E523-3AC1-AD50-D580594D986F}"/>
              </a:ext>
            </a:extLst>
          </p:cNvPr>
          <p:cNvSpPr txBox="1"/>
          <p:nvPr/>
        </p:nvSpPr>
        <p:spPr>
          <a:xfrm>
            <a:off x="198118" y="1247971"/>
            <a:ext cx="9862457" cy="769441"/>
          </a:xfrm>
          <a:prstGeom prst="rect">
            <a:avLst/>
          </a:prstGeom>
          <a:noFill/>
        </p:spPr>
        <p:txBody>
          <a:bodyPr wrap="square">
            <a:spAutoFit/>
          </a:bodyPr>
          <a:lstStyle/>
          <a:p>
            <a:pPr algn="just"/>
            <a:r>
              <a:rPr lang="en-US" sz="4400" b="1" dirty="0">
                <a:latin typeface="arial" panose="020B0604020202020204" pitchFamily="34" charset="0"/>
              </a:rPr>
              <a:t>a. </a:t>
            </a:r>
            <a:r>
              <a:rPr lang="en-US" sz="4400" b="1" dirty="0" err="1">
                <a:latin typeface="arial" panose="020B0604020202020204" pitchFamily="34" charset="0"/>
              </a:rPr>
              <a:t>Hòa</a:t>
            </a:r>
            <a:r>
              <a:rPr lang="en-US" sz="4400" b="1" dirty="0">
                <a:latin typeface="arial" panose="020B0604020202020204" pitchFamily="34" charset="0"/>
              </a:rPr>
              <a:t> </a:t>
            </a:r>
            <a:r>
              <a:rPr lang="en-US" sz="4400" b="1" dirty="0" err="1">
                <a:latin typeface="arial" panose="020B0604020202020204" pitchFamily="34" charset="0"/>
              </a:rPr>
              <a:t>bình</a:t>
            </a:r>
            <a:endParaRPr lang="vi-VN" sz="4400" b="1" dirty="0">
              <a:effectLst/>
              <a:latin typeface="arial" panose="020B0604020202020204" pitchFamily="34" charset="0"/>
            </a:endParaRPr>
          </a:p>
        </p:txBody>
      </p:sp>
      <p:sp>
        <p:nvSpPr>
          <p:cNvPr id="6" name="TextBox 5">
            <a:extLst>
              <a:ext uri="{FF2B5EF4-FFF2-40B4-BE49-F238E27FC236}">
                <a16:creationId xmlns:a16="http://schemas.microsoft.com/office/drawing/2014/main" id="{12E690EB-72B6-C8D4-F4DA-5D9069170C7D}"/>
              </a:ext>
            </a:extLst>
          </p:cNvPr>
          <p:cNvSpPr txBox="1"/>
          <p:nvPr/>
        </p:nvSpPr>
        <p:spPr>
          <a:xfrm>
            <a:off x="198118" y="2341249"/>
            <a:ext cx="9862457" cy="769441"/>
          </a:xfrm>
          <a:prstGeom prst="rect">
            <a:avLst/>
          </a:prstGeom>
          <a:noFill/>
        </p:spPr>
        <p:txBody>
          <a:bodyPr wrap="square">
            <a:spAutoFit/>
          </a:bodyPr>
          <a:lstStyle/>
          <a:p>
            <a:pPr algn="just"/>
            <a:r>
              <a:rPr lang="en-US" sz="4400" b="1" dirty="0">
                <a:effectLst/>
                <a:latin typeface="arial" panose="020B0604020202020204" pitchFamily="34" charset="0"/>
              </a:rPr>
              <a:t>b. </a:t>
            </a:r>
            <a:r>
              <a:rPr lang="en-US" sz="4400" b="1" dirty="0" err="1">
                <a:effectLst/>
                <a:latin typeface="arial" panose="020B0604020202020204" pitchFamily="34" charset="0"/>
              </a:rPr>
              <a:t>Thương</a:t>
            </a:r>
            <a:r>
              <a:rPr lang="en-US" sz="4400" b="1" dirty="0">
                <a:effectLst/>
                <a:latin typeface="arial" panose="020B0604020202020204" pitchFamily="34" charset="0"/>
              </a:rPr>
              <a:t> </a:t>
            </a:r>
            <a:r>
              <a:rPr lang="en-US" sz="4400" b="1" dirty="0" err="1">
                <a:effectLst/>
                <a:latin typeface="arial" panose="020B0604020202020204" pitchFamily="34" charset="0"/>
              </a:rPr>
              <a:t>yêu</a:t>
            </a:r>
            <a:endParaRPr lang="vi-VN" sz="4400" b="1" dirty="0">
              <a:effectLst/>
              <a:latin typeface="arial" panose="020B0604020202020204" pitchFamily="34" charset="0"/>
            </a:endParaRPr>
          </a:p>
        </p:txBody>
      </p:sp>
      <p:sp>
        <p:nvSpPr>
          <p:cNvPr id="7" name="TextBox 6">
            <a:extLst>
              <a:ext uri="{FF2B5EF4-FFF2-40B4-BE49-F238E27FC236}">
                <a16:creationId xmlns:a16="http://schemas.microsoft.com/office/drawing/2014/main" id="{96C10318-10B5-6BF5-F6B6-5D9D5CE6F15B}"/>
              </a:ext>
            </a:extLst>
          </p:cNvPr>
          <p:cNvSpPr txBox="1"/>
          <p:nvPr/>
        </p:nvSpPr>
        <p:spPr>
          <a:xfrm>
            <a:off x="198117" y="3838320"/>
            <a:ext cx="9862457" cy="769441"/>
          </a:xfrm>
          <a:prstGeom prst="rect">
            <a:avLst/>
          </a:prstGeom>
          <a:noFill/>
        </p:spPr>
        <p:txBody>
          <a:bodyPr wrap="square">
            <a:spAutoFit/>
          </a:bodyPr>
          <a:lstStyle/>
          <a:p>
            <a:pPr algn="just"/>
            <a:r>
              <a:rPr lang="en-US" sz="4400" b="1" dirty="0">
                <a:effectLst/>
                <a:latin typeface="arial" panose="020B0604020202020204" pitchFamily="34" charset="0"/>
              </a:rPr>
              <a:t>c. </a:t>
            </a:r>
            <a:r>
              <a:rPr lang="en-US" sz="4400" b="1" dirty="0" err="1">
                <a:effectLst/>
                <a:latin typeface="arial" panose="020B0604020202020204" pitchFamily="34" charset="0"/>
              </a:rPr>
              <a:t>Đoàn</a:t>
            </a:r>
            <a:r>
              <a:rPr lang="en-US" sz="4400" b="1" dirty="0">
                <a:effectLst/>
                <a:latin typeface="arial" panose="020B0604020202020204" pitchFamily="34" charset="0"/>
              </a:rPr>
              <a:t> </a:t>
            </a:r>
            <a:r>
              <a:rPr lang="en-US" sz="4400" b="1" dirty="0" err="1">
                <a:effectLst/>
                <a:latin typeface="arial" panose="020B0604020202020204" pitchFamily="34" charset="0"/>
              </a:rPr>
              <a:t>kết</a:t>
            </a:r>
            <a:endParaRPr lang="vi-VN" sz="4400" b="1" dirty="0">
              <a:effectLst/>
              <a:latin typeface="arial" panose="020B0604020202020204" pitchFamily="34" charset="0"/>
            </a:endParaRPr>
          </a:p>
        </p:txBody>
      </p:sp>
      <p:sp>
        <p:nvSpPr>
          <p:cNvPr id="8" name="TextBox 7">
            <a:extLst>
              <a:ext uri="{FF2B5EF4-FFF2-40B4-BE49-F238E27FC236}">
                <a16:creationId xmlns:a16="http://schemas.microsoft.com/office/drawing/2014/main" id="{001D10F5-B6E3-9974-29E8-D48CF93A2E7F}"/>
              </a:ext>
            </a:extLst>
          </p:cNvPr>
          <p:cNvSpPr txBox="1"/>
          <p:nvPr/>
        </p:nvSpPr>
        <p:spPr>
          <a:xfrm>
            <a:off x="198117" y="4953722"/>
            <a:ext cx="9862457" cy="769441"/>
          </a:xfrm>
          <a:prstGeom prst="rect">
            <a:avLst/>
          </a:prstGeom>
          <a:noFill/>
        </p:spPr>
        <p:txBody>
          <a:bodyPr wrap="square">
            <a:spAutoFit/>
          </a:bodyPr>
          <a:lstStyle/>
          <a:p>
            <a:pPr algn="just"/>
            <a:r>
              <a:rPr lang="en-US" sz="4400" b="1" dirty="0">
                <a:effectLst/>
                <a:latin typeface="arial" panose="020B0604020202020204" pitchFamily="34" charset="0"/>
              </a:rPr>
              <a:t>d. </a:t>
            </a:r>
            <a:r>
              <a:rPr lang="en-US" sz="4400" b="1" dirty="0" err="1">
                <a:effectLst/>
                <a:latin typeface="arial" panose="020B0604020202020204" pitchFamily="34" charset="0"/>
              </a:rPr>
              <a:t>Giữ</a:t>
            </a:r>
            <a:r>
              <a:rPr lang="en-US" sz="4400" b="1" dirty="0">
                <a:effectLst/>
                <a:latin typeface="arial" panose="020B0604020202020204" pitchFamily="34" charset="0"/>
              </a:rPr>
              <a:t> </a:t>
            </a:r>
            <a:r>
              <a:rPr lang="en-US" sz="4400" b="1" dirty="0" err="1">
                <a:effectLst/>
                <a:latin typeface="arial" panose="020B0604020202020204" pitchFamily="34" charset="0"/>
              </a:rPr>
              <a:t>gìn</a:t>
            </a:r>
            <a:endParaRPr lang="vi-VN" sz="4400" b="1" dirty="0">
              <a:effectLst/>
              <a:latin typeface="arial" panose="020B0604020202020204" pitchFamily="34" charset="0"/>
            </a:endParaRPr>
          </a:p>
        </p:txBody>
      </p:sp>
      <p:sp>
        <p:nvSpPr>
          <p:cNvPr id="9" name="TextBox 8">
            <a:extLst>
              <a:ext uri="{FF2B5EF4-FFF2-40B4-BE49-F238E27FC236}">
                <a16:creationId xmlns:a16="http://schemas.microsoft.com/office/drawing/2014/main" id="{C011CF98-11A2-7379-0E5F-039221082201}"/>
              </a:ext>
            </a:extLst>
          </p:cNvPr>
          <p:cNvSpPr txBox="1"/>
          <p:nvPr/>
        </p:nvSpPr>
        <p:spPr>
          <a:xfrm>
            <a:off x="3292027" y="1270991"/>
            <a:ext cx="7095117" cy="769441"/>
          </a:xfrm>
          <a:prstGeom prst="rect">
            <a:avLst/>
          </a:prstGeom>
          <a:noFill/>
        </p:spPr>
        <p:txBody>
          <a:bodyPr wrap="square">
            <a:spAutoFit/>
          </a:bodyPr>
          <a:lstStyle/>
          <a:p>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chiến</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tranh</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xung</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đột</a:t>
            </a:r>
            <a:r>
              <a:rPr lang="en-US" sz="4400" b="1" dirty="0">
                <a:solidFill>
                  <a:srgbClr val="FF0000"/>
                </a:solidFill>
                <a:latin typeface="Arial" panose="020B0604020202020204" pitchFamily="34" charset="0"/>
                <a:cs typeface="Arial" panose="020B0604020202020204" pitchFamily="34" charset="0"/>
              </a:rPr>
              <a:t>, …</a:t>
            </a:r>
            <a:endParaRPr lang="en-US" sz="4400" dirty="0">
              <a:solidFill>
                <a:srgbClr val="FF0000"/>
              </a:solidFill>
            </a:endParaRPr>
          </a:p>
        </p:txBody>
      </p:sp>
      <p:sp>
        <p:nvSpPr>
          <p:cNvPr id="10" name="TextBox 9">
            <a:extLst>
              <a:ext uri="{FF2B5EF4-FFF2-40B4-BE49-F238E27FC236}">
                <a16:creationId xmlns:a16="http://schemas.microsoft.com/office/drawing/2014/main" id="{4F333673-B6AB-B5FB-732F-8A21CA5DC052}"/>
              </a:ext>
            </a:extLst>
          </p:cNvPr>
          <p:cNvSpPr txBox="1"/>
          <p:nvPr/>
        </p:nvSpPr>
        <p:spPr>
          <a:xfrm>
            <a:off x="4219497" y="2364269"/>
            <a:ext cx="7619806" cy="1446550"/>
          </a:xfrm>
          <a:prstGeom prst="rect">
            <a:avLst/>
          </a:prstGeom>
          <a:noFill/>
        </p:spPr>
        <p:txBody>
          <a:bodyPr wrap="square">
            <a:spAutoFit/>
          </a:bodyPr>
          <a:lstStyle/>
          <a:p>
            <a:pPr algn="just"/>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căm</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ghét</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căm</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giận</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căm</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thù</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ghét</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bỏ</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thù</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hằn</a:t>
            </a:r>
            <a:r>
              <a:rPr lang="en-US" sz="4400" b="1" dirty="0">
                <a:solidFill>
                  <a:srgbClr val="FF0000"/>
                </a:solidFill>
                <a:latin typeface="Arial" panose="020B0604020202020204" pitchFamily="34" charset="0"/>
                <a:cs typeface="Arial" panose="020B0604020202020204" pitchFamily="34" charset="0"/>
              </a:rPr>
              <a:t>, …</a:t>
            </a:r>
            <a:endParaRPr lang="en-US" sz="4400" dirty="0">
              <a:solidFill>
                <a:srgbClr val="FF0000"/>
              </a:solidFill>
            </a:endParaRPr>
          </a:p>
        </p:txBody>
      </p:sp>
      <p:sp>
        <p:nvSpPr>
          <p:cNvPr id="11" name="TextBox 10">
            <a:extLst>
              <a:ext uri="{FF2B5EF4-FFF2-40B4-BE49-F238E27FC236}">
                <a16:creationId xmlns:a16="http://schemas.microsoft.com/office/drawing/2014/main" id="{CC49969A-899B-7B63-9464-B9AC279403A5}"/>
              </a:ext>
            </a:extLst>
          </p:cNvPr>
          <p:cNvSpPr txBox="1"/>
          <p:nvPr/>
        </p:nvSpPr>
        <p:spPr>
          <a:xfrm>
            <a:off x="3292027" y="3865821"/>
            <a:ext cx="8547276" cy="769441"/>
          </a:xfrm>
          <a:prstGeom prst="rect">
            <a:avLst/>
          </a:prstGeom>
          <a:noFill/>
        </p:spPr>
        <p:txBody>
          <a:bodyPr wrap="square">
            <a:spAutoFit/>
          </a:bodyPr>
          <a:lstStyle/>
          <a:p>
            <a:pPr algn="just"/>
            <a:r>
              <a:rPr lang="en-US" sz="4400" b="1" dirty="0">
                <a:solidFill>
                  <a:srgbClr val="FF0000"/>
                </a:solidFill>
                <a:latin typeface="Arial" panose="020B0604020202020204" pitchFamily="34" charset="0"/>
                <a:cs typeface="Arial" panose="020B0604020202020204" pitchFamily="34" charset="0"/>
              </a:rPr>
              <a:t>: chia </a:t>
            </a:r>
            <a:r>
              <a:rPr lang="en-US" sz="4400" b="1" dirty="0" err="1">
                <a:solidFill>
                  <a:srgbClr val="FF0000"/>
                </a:solidFill>
                <a:latin typeface="Arial" panose="020B0604020202020204" pitchFamily="34" charset="0"/>
                <a:cs typeface="Arial" panose="020B0604020202020204" pitchFamily="34" charset="0"/>
              </a:rPr>
              <a:t>rẽ</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xung</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khắc</a:t>
            </a:r>
            <a:r>
              <a:rPr lang="en-US" sz="4400" b="1" dirty="0">
                <a:solidFill>
                  <a:srgbClr val="FF0000"/>
                </a:solidFill>
                <a:latin typeface="Arial" panose="020B0604020202020204" pitchFamily="34" charset="0"/>
                <a:cs typeface="Arial" panose="020B0604020202020204" pitchFamily="34" charset="0"/>
              </a:rPr>
              <a:t>,…</a:t>
            </a:r>
            <a:endParaRPr lang="en-US" sz="4400" dirty="0">
              <a:solidFill>
                <a:srgbClr val="FF0000"/>
              </a:solidFill>
            </a:endParaRPr>
          </a:p>
        </p:txBody>
      </p:sp>
      <p:sp>
        <p:nvSpPr>
          <p:cNvPr id="12" name="TextBox 11">
            <a:extLst>
              <a:ext uri="{FF2B5EF4-FFF2-40B4-BE49-F238E27FC236}">
                <a16:creationId xmlns:a16="http://schemas.microsoft.com/office/drawing/2014/main" id="{937FFBE1-4821-E15C-66EE-6EA112A918F6}"/>
              </a:ext>
            </a:extLst>
          </p:cNvPr>
          <p:cNvSpPr txBox="1"/>
          <p:nvPr/>
        </p:nvSpPr>
        <p:spPr>
          <a:xfrm>
            <a:off x="2952393" y="4982119"/>
            <a:ext cx="8547276" cy="1446550"/>
          </a:xfrm>
          <a:prstGeom prst="rect">
            <a:avLst/>
          </a:prstGeom>
          <a:noFill/>
        </p:spPr>
        <p:txBody>
          <a:bodyPr wrap="square">
            <a:spAutoFit/>
          </a:bodyPr>
          <a:lstStyle/>
          <a:p>
            <a:pPr algn="just"/>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phá</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hoại</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phá</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phách</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tàn</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phá</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hủy</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hoại</a:t>
            </a:r>
            <a:r>
              <a:rPr lang="en-US" sz="4400" b="1" dirty="0">
                <a:solidFill>
                  <a:srgbClr val="FF0000"/>
                </a:solidFill>
                <a:latin typeface="Arial" panose="020B0604020202020204" pitchFamily="34" charset="0"/>
                <a:cs typeface="Arial" panose="020B0604020202020204" pitchFamily="34" charset="0"/>
              </a:rPr>
              <a:t>, …</a:t>
            </a:r>
            <a:endParaRPr lang="en-US" sz="4400" dirty="0">
              <a:solidFill>
                <a:srgbClr val="FF0000"/>
              </a:solidFill>
            </a:endParaRPr>
          </a:p>
        </p:txBody>
      </p:sp>
    </p:spTree>
    <p:extLst>
      <p:ext uri="{BB962C8B-B14F-4D97-AF65-F5344CB8AC3E}">
        <p14:creationId xmlns:p14="http://schemas.microsoft.com/office/powerpoint/2010/main" val="233222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3C13BF-4A5D-7C90-11C5-544435A2FE02}"/>
              </a:ext>
            </a:extLst>
          </p:cNvPr>
          <p:cNvSpPr txBox="1"/>
          <p:nvPr/>
        </p:nvSpPr>
        <p:spPr>
          <a:xfrm>
            <a:off x="524691" y="345932"/>
            <a:ext cx="11314612" cy="1446550"/>
          </a:xfrm>
          <a:prstGeom prst="rect">
            <a:avLst/>
          </a:prstGeom>
          <a:noFill/>
        </p:spPr>
        <p:txBody>
          <a:bodyPr wrap="square">
            <a:spAutoFit/>
          </a:bodyPr>
          <a:lstStyle/>
          <a:p>
            <a:pPr algn="just"/>
            <a:r>
              <a:rPr lang="en-US" sz="4400" b="1" dirty="0" err="1">
                <a:effectLst/>
                <a:latin typeface="arial" panose="020B0604020202020204" pitchFamily="34" charset="0"/>
              </a:rPr>
              <a:t>Bài</a:t>
            </a:r>
            <a:r>
              <a:rPr lang="en-US" sz="4400" b="1" dirty="0">
                <a:effectLst/>
                <a:latin typeface="arial" panose="020B0604020202020204" pitchFamily="34" charset="0"/>
              </a:rPr>
              <a:t> 4: </a:t>
            </a:r>
            <a:r>
              <a:rPr lang="en-US" sz="4400" b="1" dirty="0" err="1">
                <a:latin typeface="inherit"/>
              </a:rPr>
              <a:t>Đặt</a:t>
            </a:r>
            <a:r>
              <a:rPr lang="en-US" sz="4400" b="1" dirty="0">
                <a:latin typeface="inherit"/>
              </a:rPr>
              <a:t> </a:t>
            </a:r>
            <a:r>
              <a:rPr lang="en-US" sz="4400" b="1" dirty="0" err="1">
                <a:latin typeface="inherit"/>
              </a:rPr>
              <a:t>hai</a:t>
            </a:r>
            <a:r>
              <a:rPr lang="en-US" sz="4400" b="1" dirty="0">
                <a:latin typeface="inherit"/>
              </a:rPr>
              <a:t> </a:t>
            </a:r>
            <a:r>
              <a:rPr lang="en-US" sz="4400" b="1" dirty="0" err="1">
                <a:latin typeface="inherit"/>
              </a:rPr>
              <a:t>câu</a:t>
            </a:r>
            <a:r>
              <a:rPr lang="en-US" sz="4400" b="1" dirty="0">
                <a:latin typeface="inherit"/>
              </a:rPr>
              <a:t> </a:t>
            </a:r>
            <a:r>
              <a:rPr lang="en-US" sz="4400" b="1" dirty="0" err="1">
                <a:latin typeface="inherit"/>
              </a:rPr>
              <a:t>để</a:t>
            </a:r>
            <a:r>
              <a:rPr lang="en-US" sz="4400" b="1" dirty="0">
                <a:latin typeface="inherit"/>
              </a:rPr>
              <a:t> </a:t>
            </a:r>
            <a:r>
              <a:rPr lang="en-US" sz="4400" b="1" dirty="0" err="1">
                <a:latin typeface="inherit"/>
              </a:rPr>
              <a:t>phân</a:t>
            </a:r>
            <a:r>
              <a:rPr lang="en-US" sz="4400" b="1" dirty="0">
                <a:latin typeface="inherit"/>
              </a:rPr>
              <a:t> </a:t>
            </a:r>
            <a:r>
              <a:rPr lang="en-US" sz="4400" b="1" dirty="0" err="1">
                <a:latin typeface="inherit"/>
              </a:rPr>
              <a:t>biệt</a:t>
            </a:r>
            <a:r>
              <a:rPr lang="en-US" sz="4400" b="1" dirty="0">
                <a:latin typeface="inherit"/>
              </a:rPr>
              <a:t> </a:t>
            </a:r>
            <a:r>
              <a:rPr lang="en-US" sz="4400" b="1" dirty="0" err="1">
                <a:latin typeface="inherit"/>
              </a:rPr>
              <a:t>một</a:t>
            </a:r>
            <a:r>
              <a:rPr lang="en-US" sz="4400" b="1" dirty="0">
                <a:latin typeface="inherit"/>
              </a:rPr>
              <a:t> </a:t>
            </a:r>
            <a:r>
              <a:rPr lang="en-US" sz="4400" b="1" dirty="0" err="1">
                <a:latin typeface="inherit"/>
              </a:rPr>
              <a:t>cặp</a:t>
            </a:r>
            <a:r>
              <a:rPr lang="en-US" sz="4400" b="1" dirty="0">
                <a:latin typeface="inherit"/>
              </a:rPr>
              <a:t> </a:t>
            </a:r>
            <a:r>
              <a:rPr lang="en-US" sz="4400" b="1" dirty="0" err="1">
                <a:latin typeface="inherit"/>
              </a:rPr>
              <a:t>từ</a:t>
            </a:r>
            <a:r>
              <a:rPr lang="en-US" sz="4400" b="1" dirty="0">
                <a:latin typeface="inherit"/>
              </a:rPr>
              <a:t> </a:t>
            </a:r>
            <a:r>
              <a:rPr lang="en-US" sz="4400" b="1" dirty="0" err="1">
                <a:latin typeface="inherit"/>
              </a:rPr>
              <a:t>trái</a:t>
            </a:r>
            <a:r>
              <a:rPr lang="en-US" sz="4400" b="1" dirty="0">
                <a:latin typeface="inherit"/>
              </a:rPr>
              <a:t> </a:t>
            </a:r>
            <a:r>
              <a:rPr lang="en-US" sz="4400" b="1" dirty="0" err="1">
                <a:latin typeface="inherit"/>
              </a:rPr>
              <a:t>nghĩa</a:t>
            </a:r>
            <a:r>
              <a:rPr lang="en-US" sz="4400" b="1" dirty="0">
                <a:latin typeface="inherit"/>
              </a:rPr>
              <a:t> </a:t>
            </a:r>
            <a:r>
              <a:rPr lang="en-US" sz="4400" b="1" dirty="0" err="1">
                <a:latin typeface="inherit"/>
              </a:rPr>
              <a:t>vừa</a:t>
            </a:r>
            <a:r>
              <a:rPr lang="en-US" sz="4400" b="1" dirty="0">
                <a:latin typeface="inherit"/>
              </a:rPr>
              <a:t> </a:t>
            </a:r>
            <a:r>
              <a:rPr lang="en-US" sz="4400" b="1" dirty="0" err="1">
                <a:latin typeface="inherit"/>
              </a:rPr>
              <a:t>tìm</a:t>
            </a:r>
            <a:r>
              <a:rPr lang="en-US" sz="4400" b="1" dirty="0">
                <a:latin typeface="inherit"/>
              </a:rPr>
              <a:t> </a:t>
            </a:r>
            <a:r>
              <a:rPr lang="en-US" sz="4400" b="1" dirty="0" err="1">
                <a:latin typeface="inherit"/>
              </a:rPr>
              <a:t>được</a:t>
            </a:r>
            <a:r>
              <a:rPr lang="en-US" sz="4400" b="1" dirty="0">
                <a:latin typeface="inherit"/>
              </a:rPr>
              <a:t> ở </a:t>
            </a:r>
            <a:r>
              <a:rPr lang="en-US" sz="4400" b="1" dirty="0" err="1">
                <a:latin typeface="inherit"/>
              </a:rPr>
              <a:t>bài</a:t>
            </a:r>
            <a:r>
              <a:rPr lang="en-US" sz="4400" b="1" dirty="0">
                <a:latin typeface="inherit"/>
              </a:rPr>
              <a:t> </a:t>
            </a:r>
            <a:r>
              <a:rPr lang="en-US" sz="4400" b="1" dirty="0" err="1">
                <a:latin typeface="inherit"/>
              </a:rPr>
              <a:t>tập</a:t>
            </a:r>
            <a:r>
              <a:rPr lang="en-US" sz="4400" b="1" dirty="0">
                <a:latin typeface="inherit"/>
              </a:rPr>
              <a:t> 3.</a:t>
            </a:r>
            <a:endParaRPr lang="vi-VN" sz="4400" b="1" dirty="0">
              <a:effectLst/>
              <a:latin typeface="arial" panose="020B0604020202020204" pitchFamily="34" charset="0"/>
            </a:endParaRPr>
          </a:p>
        </p:txBody>
      </p:sp>
      <p:sp>
        <p:nvSpPr>
          <p:cNvPr id="5" name="TextBox 4">
            <a:extLst>
              <a:ext uri="{FF2B5EF4-FFF2-40B4-BE49-F238E27FC236}">
                <a16:creationId xmlns:a16="http://schemas.microsoft.com/office/drawing/2014/main" id="{1DC005ED-E523-3AC1-AD50-D580594D986F}"/>
              </a:ext>
            </a:extLst>
          </p:cNvPr>
          <p:cNvSpPr txBox="1"/>
          <p:nvPr/>
        </p:nvSpPr>
        <p:spPr>
          <a:xfrm>
            <a:off x="352698" y="1923523"/>
            <a:ext cx="9862457" cy="646331"/>
          </a:xfrm>
          <a:prstGeom prst="rect">
            <a:avLst/>
          </a:prstGeom>
          <a:noFill/>
        </p:spPr>
        <p:txBody>
          <a:bodyPr wrap="square">
            <a:spAutoFit/>
          </a:bodyPr>
          <a:lstStyle/>
          <a:p>
            <a:pPr algn="just"/>
            <a:r>
              <a:rPr lang="en-US" sz="3600" b="1" dirty="0">
                <a:latin typeface="arial" panose="020B0604020202020204" pitchFamily="34" charset="0"/>
              </a:rPr>
              <a:t>a. </a:t>
            </a:r>
            <a:r>
              <a:rPr lang="en-US" sz="3600" b="1" dirty="0" err="1">
                <a:latin typeface="arial" panose="020B0604020202020204" pitchFamily="34" charset="0"/>
              </a:rPr>
              <a:t>Hòa</a:t>
            </a:r>
            <a:r>
              <a:rPr lang="en-US" sz="3600" b="1" dirty="0">
                <a:latin typeface="arial" panose="020B0604020202020204" pitchFamily="34" charset="0"/>
              </a:rPr>
              <a:t> </a:t>
            </a:r>
            <a:r>
              <a:rPr lang="en-US" sz="3600" b="1" dirty="0" err="1">
                <a:latin typeface="arial" panose="020B0604020202020204" pitchFamily="34" charset="0"/>
              </a:rPr>
              <a:t>bình</a:t>
            </a:r>
            <a:endParaRPr lang="vi-VN" sz="3600" b="1" dirty="0">
              <a:effectLst/>
              <a:latin typeface="arial" panose="020B0604020202020204" pitchFamily="34" charset="0"/>
            </a:endParaRPr>
          </a:p>
        </p:txBody>
      </p:sp>
      <p:sp>
        <p:nvSpPr>
          <p:cNvPr id="6" name="TextBox 5">
            <a:extLst>
              <a:ext uri="{FF2B5EF4-FFF2-40B4-BE49-F238E27FC236}">
                <a16:creationId xmlns:a16="http://schemas.microsoft.com/office/drawing/2014/main" id="{12E690EB-72B6-C8D4-F4DA-5D9069170C7D}"/>
              </a:ext>
            </a:extLst>
          </p:cNvPr>
          <p:cNvSpPr txBox="1"/>
          <p:nvPr/>
        </p:nvSpPr>
        <p:spPr>
          <a:xfrm>
            <a:off x="352698" y="3016801"/>
            <a:ext cx="9862457" cy="646331"/>
          </a:xfrm>
          <a:prstGeom prst="rect">
            <a:avLst/>
          </a:prstGeom>
          <a:noFill/>
        </p:spPr>
        <p:txBody>
          <a:bodyPr wrap="square">
            <a:spAutoFit/>
          </a:bodyPr>
          <a:lstStyle/>
          <a:p>
            <a:pPr algn="just"/>
            <a:r>
              <a:rPr lang="en-US" sz="3600" b="1" dirty="0">
                <a:effectLst/>
                <a:latin typeface="arial" panose="020B0604020202020204" pitchFamily="34" charset="0"/>
              </a:rPr>
              <a:t>b. </a:t>
            </a:r>
            <a:r>
              <a:rPr lang="en-US" sz="3600" b="1" dirty="0" err="1">
                <a:effectLst/>
                <a:latin typeface="arial" panose="020B0604020202020204" pitchFamily="34" charset="0"/>
              </a:rPr>
              <a:t>Thương</a:t>
            </a:r>
            <a:r>
              <a:rPr lang="en-US" sz="3600" b="1" dirty="0">
                <a:effectLst/>
                <a:latin typeface="arial" panose="020B0604020202020204" pitchFamily="34" charset="0"/>
              </a:rPr>
              <a:t> </a:t>
            </a:r>
            <a:r>
              <a:rPr lang="en-US" sz="3600" b="1" dirty="0" err="1">
                <a:effectLst/>
                <a:latin typeface="arial" panose="020B0604020202020204" pitchFamily="34" charset="0"/>
              </a:rPr>
              <a:t>yêu</a:t>
            </a:r>
            <a:endParaRPr lang="vi-VN" sz="3600" b="1" dirty="0">
              <a:effectLst/>
              <a:latin typeface="arial" panose="020B0604020202020204" pitchFamily="34" charset="0"/>
            </a:endParaRPr>
          </a:p>
        </p:txBody>
      </p:sp>
      <p:sp>
        <p:nvSpPr>
          <p:cNvPr id="7" name="TextBox 6">
            <a:extLst>
              <a:ext uri="{FF2B5EF4-FFF2-40B4-BE49-F238E27FC236}">
                <a16:creationId xmlns:a16="http://schemas.microsoft.com/office/drawing/2014/main" id="{96C10318-10B5-6BF5-F6B6-5D9D5CE6F15B}"/>
              </a:ext>
            </a:extLst>
          </p:cNvPr>
          <p:cNvSpPr txBox="1"/>
          <p:nvPr/>
        </p:nvSpPr>
        <p:spPr>
          <a:xfrm>
            <a:off x="352697" y="4513872"/>
            <a:ext cx="9862457" cy="646331"/>
          </a:xfrm>
          <a:prstGeom prst="rect">
            <a:avLst/>
          </a:prstGeom>
          <a:noFill/>
        </p:spPr>
        <p:txBody>
          <a:bodyPr wrap="square">
            <a:spAutoFit/>
          </a:bodyPr>
          <a:lstStyle/>
          <a:p>
            <a:pPr algn="just"/>
            <a:r>
              <a:rPr lang="en-US" sz="3600" b="1" dirty="0">
                <a:effectLst/>
                <a:latin typeface="arial" panose="020B0604020202020204" pitchFamily="34" charset="0"/>
              </a:rPr>
              <a:t>c. </a:t>
            </a:r>
            <a:r>
              <a:rPr lang="en-US" sz="3600" b="1" dirty="0" err="1">
                <a:effectLst/>
                <a:latin typeface="arial" panose="020B0604020202020204" pitchFamily="34" charset="0"/>
              </a:rPr>
              <a:t>Đoàn</a:t>
            </a:r>
            <a:r>
              <a:rPr lang="en-US" sz="3600" b="1" dirty="0">
                <a:effectLst/>
                <a:latin typeface="arial" panose="020B0604020202020204" pitchFamily="34" charset="0"/>
              </a:rPr>
              <a:t> </a:t>
            </a:r>
            <a:r>
              <a:rPr lang="en-US" sz="3600" b="1" dirty="0" err="1">
                <a:effectLst/>
                <a:latin typeface="arial" panose="020B0604020202020204" pitchFamily="34" charset="0"/>
              </a:rPr>
              <a:t>kết</a:t>
            </a:r>
            <a:endParaRPr lang="vi-VN" sz="3600" b="1" dirty="0">
              <a:effectLst/>
              <a:latin typeface="arial" panose="020B0604020202020204" pitchFamily="34" charset="0"/>
            </a:endParaRPr>
          </a:p>
        </p:txBody>
      </p:sp>
      <p:sp>
        <p:nvSpPr>
          <p:cNvPr id="8" name="TextBox 7">
            <a:extLst>
              <a:ext uri="{FF2B5EF4-FFF2-40B4-BE49-F238E27FC236}">
                <a16:creationId xmlns:a16="http://schemas.microsoft.com/office/drawing/2014/main" id="{001D10F5-B6E3-9974-29E8-D48CF93A2E7F}"/>
              </a:ext>
            </a:extLst>
          </p:cNvPr>
          <p:cNvSpPr txBox="1"/>
          <p:nvPr/>
        </p:nvSpPr>
        <p:spPr>
          <a:xfrm>
            <a:off x="352697" y="5629274"/>
            <a:ext cx="9862457" cy="646331"/>
          </a:xfrm>
          <a:prstGeom prst="rect">
            <a:avLst/>
          </a:prstGeom>
          <a:noFill/>
        </p:spPr>
        <p:txBody>
          <a:bodyPr wrap="square">
            <a:spAutoFit/>
          </a:bodyPr>
          <a:lstStyle/>
          <a:p>
            <a:pPr algn="just"/>
            <a:r>
              <a:rPr lang="en-US" sz="3600" b="1" dirty="0">
                <a:effectLst/>
                <a:latin typeface="arial" panose="020B0604020202020204" pitchFamily="34" charset="0"/>
              </a:rPr>
              <a:t>d. </a:t>
            </a:r>
            <a:r>
              <a:rPr lang="en-US" sz="3600" b="1" dirty="0" err="1">
                <a:effectLst/>
                <a:latin typeface="arial" panose="020B0604020202020204" pitchFamily="34" charset="0"/>
              </a:rPr>
              <a:t>Giữ</a:t>
            </a:r>
            <a:r>
              <a:rPr lang="en-US" sz="3600" b="1" dirty="0">
                <a:effectLst/>
                <a:latin typeface="arial" panose="020B0604020202020204" pitchFamily="34" charset="0"/>
              </a:rPr>
              <a:t> </a:t>
            </a:r>
            <a:r>
              <a:rPr lang="en-US" sz="3600" b="1" dirty="0" err="1">
                <a:effectLst/>
                <a:latin typeface="arial" panose="020B0604020202020204" pitchFamily="34" charset="0"/>
              </a:rPr>
              <a:t>gìn</a:t>
            </a:r>
            <a:endParaRPr lang="vi-VN" sz="3600" b="1" dirty="0">
              <a:effectLst/>
              <a:latin typeface="arial" panose="020B0604020202020204" pitchFamily="34" charset="0"/>
            </a:endParaRPr>
          </a:p>
        </p:txBody>
      </p:sp>
      <p:sp>
        <p:nvSpPr>
          <p:cNvPr id="9" name="TextBox 8">
            <a:extLst>
              <a:ext uri="{FF2B5EF4-FFF2-40B4-BE49-F238E27FC236}">
                <a16:creationId xmlns:a16="http://schemas.microsoft.com/office/drawing/2014/main" id="{C011CF98-11A2-7379-0E5F-039221082201}"/>
              </a:ext>
            </a:extLst>
          </p:cNvPr>
          <p:cNvSpPr txBox="1"/>
          <p:nvPr/>
        </p:nvSpPr>
        <p:spPr>
          <a:xfrm>
            <a:off x="2911030" y="1936763"/>
            <a:ext cx="7095117" cy="646331"/>
          </a:xfrm>
          <a:prstGeom prst="rect">
            <a:avLst/>
          </a:prstGeom>
          <a:noFill/>
        </p:spPr>
        <p:txBody>
          <a:bodyPr wrap="square">
            <a:spAutoFit/>
          </a:bodyPr>
          <a:lstStyle/>
          <a:p>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chiến</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tranh</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xung</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đột</a:t>
            </a:r>
            <a:r>
              <a:rPr lang="en-US" sz="3600" b="1" dirty="0">
                <a:solidFill>
                  <a:srgbClr val="FF0000"/>
                </a:solidFill>
                <a:latin typeface="Arial" panose="020B0604020202020204" pitchFamily="34" charset="0"/>
                <a:cs typeface="Arial" panose="020B0604020202020204" pitchFamily="34" charset="0"/>
              </a:rPr>
              <a:t>, …</a:t>
            </a:r>
            <a:endParaRPr lang="en-US" sz="3600" dirty="0">
              <a:solidFill>
                <a:srgbClr val="FF0000"/>
              </a:solidFill>
            </a:endParaRPr>
          </a:p>
        </p:txBody>
      </p:sp>
      <p:sp>
        <p:nvSpPr>
          <p:cNvPr id="10" name="TextBox 9">
            <a:extLst>
              <a:ext uri="{FF2B5EF4-FFF2-40B4-BE49-F238E27FC236}">
                <a16:creationId xmlns:a16="http://schemas.microsoft.com/office/drawing/2014/main" id="{4F333673-B6AB-B5FB-732F-8A21CA5DC052}"/>
              </a:ext>
            </a:extLst>
          </p:cNvPr>
          <p:cNvSpPr txBox="1"/>
          <p:nvPr/>
        </p:nvSpPr>
        <p:spPr>
          <a:xfrm>
            <a:off x="3707872" y="3011424"/>
            <a:ext cx="7619806" cy="1200329"/>
          </a:xfrm>
          <a:prstGeom prst="rect">
            <a:avLst/>
          </a:prstGeom>
          <a:noFill/>
        </p:spPr>
        <p:txBody>
          <a:bodyPr wrap="square">
            <a:spAutoFit/>
          </a:bodyPr>
          <a:lstStyle/>
          <a:p>
            <a:pPr algn="just"/>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căm</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ghét</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căm</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giận</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căm</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thù</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ghét</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bỏ</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thù</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hằn</a:t>
            </a:r>
            <a:r>
              <a:rPr lang="en-US" sz="3600" b="1" dirty="0">
                <a:solidFill>
                  <a:srgbClr val="FF0000"/>
                </a:solidFill>
                <a:latin typeface="Arial" panose="020B0604020202020204" pitchFamily="34" charset="0"/>
                <a:cs typeface="Arial" panose="020B0604020202020204" pitchFamily="34" charset="0"/>
              </a:rPr>
              <a:t>, …</a:t>
            </a:r>
            <a:endParaRPr lang="en-US" sz="3600" dirty="0">
              <a:solidFill>
                <a:srgbClr val="FF0000"/>
              </a:solidFill>
            </a:endParaRPr>
          </a:p>
        </p:txBody>
      </p:sp>
      <p:sp>
        <p:nvSpPr>
          <p:cNvPr id="11" name="TextBox 10">
            <a:extLst>
              <a:ext uri="{FF2B5EF4-FFF2-40B4-BE49-F238E27FC236}">
                <a16:creationId xmlns:a16="http://schemas.microsoft.com/office/drawing/2014/main" id="{CC49969A-899B-7B63-9464-B9AC279403A5}"/>
              </a:ext>
            </a:extLst>
          </p:cNvPr>
          <p:cNvSpPr txBox="1"/>
          <p:nvPr/>
        </p:nvSpPr>
        <p:spPr>
          <a:xfrm>
            <a:off x="2911030" y="4583150"/>
            <a:ext cx="8547276" cy="646331"/>
          </a:xfrm>
          <a:prstGeom prst="rect">
            <a:avLst/>
          </a:prstGeom>
          <a:noFill/>
        </p:spPr>
        <p:txBody>
          <a:bodyPr wrap="square">
            <a:spAutoFit/>
          </a:bodyPr>
          <a:lstStyle/>
          <a:p>
            <a:pPr algn="just"/>
            <a:r>
              <a:rPr lang="en-US" sz="3600" b="1" dirty="0">
                <a:solidFill>
                  <a:srgbClr val="FF0000"/>
                </a:solidFill>
                <a:latin typeface="Arial" panose="020B0604020202020204" pitchFamily="34" charset="0"/>
                <a:cs typeface="Arial" panose="020B0604020202020204" pitchFamily="34" charset="0"/>
              </a:rPr>
              <a:t>: chia </a:t>
            </a:r>
            <a:r>
              <a:rPr lang="en-US" sz="3600" b="1" dirty="0" err="1">
                <a:solidFill>
                  <a:srgbClr val="FF0000"/>
                </a:solidFill>
                <a:latin typeface="Arial" panose="020B0604020202020204" pitchFamily="34" charset="0"/>
                <a:cs typeface="Arial" panose="020B0604020202020204" pitchFamily="34" charset="0"/>
              </a:rPr>
              <a:t>rẽ</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xung</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khắc</a:t>
            </a:r>
            <a:r>
              <a:rPr lang="en-US" sz="3600" b="1" dirty="0">
                <a:solidFill>
                  <a:srgbClr val="FF0000"/>
                </a:solidFill>
                <a:latin typeface="Arial" panose="020B0604020202020204" pitchFamily="34" charset="0"/>
                <a:cs typeface="Arial" panose="020B0604020202020204" pitchFamily="34" charset="0"/>
              </a:rPr>
              <a:t>, …</a:t>
            </a:r>
            <a:endParaRPr lang="en-US" sz="3600" dirty="0">
              <a:solidFill>
                <a:srgbClr val="FF0000"/>
              </a:solidFill>
            </a:endParaRPr>
          </a:p>
        </p:txBody>
      </p:sp>
      <p:sp>
        <p:nvSpPr>
          <p:cNvPr id="12" name="TextBox 11">
            <a:extLst>
              <a:ext uri="{FF2B5EF4-FFF2-40B4-BE49-F238E27FC236}">
                <a16:creationId xmlns:a16="http://schemas.microsoft.com/office/drawing/2014/main" id="{937FFBE1-4821-E15C-66EE-6EA112A918F6}"/>
              </a:ext>
            </a:extLst>
          </p:cNvPr>
          <p:cNvSpPr txBox="1"/>
          <p:nvPr/>
        </p:nvSpPr>
        <p:spPr>
          <a:xfrm>
            <a:off x="2610584" y="5629274"/>
            <a:ext cx="8547276" cy="1200329"/>
          </a:xfrm>
          <a:prstGeom prst="rect">
            <a:avLst/>
          </a:prstGeom>
          <a:noFill/>
        </p:spPr>
        <p:txBody>
          <a:bodyPr wrap="square">
            <a:spAutoFit/>
          </a:bodyPr>
          <a:lstStyle/>
          <a:p>
            <a:pPr algn="just"/>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phá</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hoại</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phá</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phách</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tàn</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phá</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hủy</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hoại</a:t>
            </a:r>
            <a:r>
              <a:rPr lang="en-US" sz="3600" b="1" dirty="0">
                <a:solidFill>
                  <a:srgbClr val="FF0000"/>
                </a:solidFill>
                <a:latin typeface="Arial" panose="020B0604020202020204" pitchFamily="34" charset="0"/>
                <a:cs typeface="Arial" panose="020B0604020202020204" pitchFamily="34" charset="0"/>
              </a:rPr>
              <a:t>, …</a:t>
            </a:r>
            <a:endParaRPr lang="en-US" sz="3600" dirty="0">
              <a:solidFill>
                <a:srgbClr val="FF0000"/>
              </a:solidFill>
            </a:endParaRPr>
          </a:p>
        </p:txBody>
      </p:sp>
    </p:spTree>
    <p:extLst>
      <p:ext uri="{BB962C8B-B14F-4D97-AF65-F5344CB8AC3E}">
        <p14:creationId xmlns:p14="http://schemas.microsoft.com/office/powerpoint/2010/main" val="79992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2924944"/>
          </a:xfrm>
        </p:spPr>
        <p:txBody>
          <a:bodyPr>
            <a:normAutofit/>
          </a:bodyPr>
          <a:lstStyle/>
          <a:p>
            <a:r>
              <a:rPr lang="vi-VN" sz="6000" b="1" dirty="0">
                <a:solidFill>
                  <a:srgbClr val="C00000"/>
                </a:solidFill>
              </a:rPr>
              <a:t>TRÒ CHƠI</a:t>
            </a:r>
            <a:br>
              <a:rPr lang="vi-VN" sz="6000" b="1" dirty="0">
                <a:solidFill>
                  <a:srgbClr val="C00000"/>
                </a:solidFill>
              </a:rPr>
            </a:br>
            <a:r>
              <a:rPr lang="vi-VN" sz="6000" b="1" dirty="0">
                <a:solidFill>
                  <a:srgbClr val="C00000"/>
                </a:solidFill>
              </a:rPr>
              <a:t>ĐUỔI HÌNH BẮT CHỮ</a:t>
            </a:r>
            <a:br>
              <a:rPr lang="vi-VN" sz="4800" b="1" dirty="0">
                <a:solidFill>
                  <a:srgbClr val="C00000"/>
                </a:solidFill>
              </a:rPr>
            </a:br>
            <a:endParaRPr lang="en-US" sz="4800" b="1" dirty="0">
              <a:solidFill>
                <a:schemeClr val="tx1">
                  <a:lumMod val="95000"/>
                  <a:lumOff val="5000"/>
                </a:schemeClr>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1464" y="4005064"/>
            <a:ext cx="3333750" cy="3333750"/>
          </a:xfr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3752" y="2996952"/>
            <a:ext cx="3333750" cy="3333750"/>
          </a:xfrm>
          <a:prstGeom prst="rect">
            <a:avLst/>
          </a:prstGeom>
        </p:spPr>
      </p:pic>
      <p:sp>
        <p:nvSpPr>
          <p:cNvPr id="7" name="Chỗ dành sẵn cho Số hiệu Bản chiếu 6"/>
          <p:cNvSpPr>
            <a:spLocks noGrp="1"/>
          </p:cNvSpPr>
          <p:nvPr>
            <p:ph type="sldNum" sz="quarter" idx="12"/>
          </p:nvPr>
        </p:nvSpPr>
        <p:spPr/>
        <p:txBody>
          <a:bodyPr/>
          <a:lstStyle/>
          <a:p>
            <a:fld id="{1934E0A7-A8AE-4FF8-B278-55BC2D40FA85}" type="slidenum">
              <a:rPr lang="en-US" smtClean="0"/>
              <a:pPr/>
              <a:t>22</a:t>
            </a:fld>
            <a:endParaRPr lang="en-US"/>
          </a:p>
        </p:txBody>
      </p:sp>
    </p:spTree>
    <p:extLst>
      <p:ext uri="{BB962C8B-B14F-4D97-AF65-F5344CB8AC3E}">
        <p14:creationId xmlns:p14="http://schemas.microsoft.com/office/powerpoint/2010/main" val="421075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8200" y="188640"/>
            <a:ext cx="6924065" cy="4248472"/>
          </a:xfrm>
        </p:spPr>
        <p:txBody>
          <a:bodyPr>
            <a:normAutofit/>
          </a:bodyPr>
          <a:lstStyle/>
          <a:p>
            <a:pPr algn="l"/>
            <a:r>
              <a:rPr lang="vi-VN" b="1" u="sng" dirty="0"/>
              <a:t>Luật chơi:</a:t>
            </a:r>
            <a:r>
              <a:rPr lang="vi-VN" b="1" dirty="0"/>
              <a:t> Khi nhìn thấy hình ảnh, các em dựa vào hình ảnh để nói một câu thành ngữ, tục ngữ chứa cặp từ trái nghĩa liên quan đến hình ảnh.</a:t>
            </a:r>
            <a:endParaRPr lang="en-US" b="1" u="sng" dirty="0"/>
          </a:p>
        </p:txBody>
      </p:sp>
      <p:sp>
        <p:nvSpPr>
          <p:cNvPr id="5" name="Chỗ dành sẵn cho Số hiệu Bản chiếu 4"/>
          <p:cNvSpPr>
            <a:spLocks noGrp="1"/>
          </p:cNvSpPr>
          <p:nvPr>
            <p:ph type="sldNum" sz="quarter" idx="12"/>
          </p:nvPr>
        </p:nvSpPr>
        <p:spPr/>
        <p:txBody>
          <a:bodyPr/>
          <a:lstStyle/>
          <a:p>
            <a:fld id="{1934E0A7-A8AE-4FF8-B278-55BC2D40FA85}" type="slidenum">
              <a:rPr lang="en-US" smtClean="0"/>
              <a:pPr/>
              <a:t>23</a:t>
            </a:fld>
            <a:endParaRPr lang="en-US"/>
          </a:p>
        </p:txBody>
      </p:sp>
    </p:spTree>
    <p:extLst>
      <p:ext uri="{BB962C8B-B14F-4D97-AF65-F5344CB8AC3E}">
        <p14:creationId xmlns:p14="http://schemas.microsoft.com/office/powerpoint/2010/main" val="1981975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vi-VN" b="1" dirty="0">
                <a:solidFill>
                  <a:schemeClr val="tx1">
                    <a:lumMod val="95000"/>
                    <a:lumOff val="5000"/>
                  </a:schemeClr>
                </a:solidFill>
              </a:rPr>
              <a:t>Cá </a:t>
            </a:r>
            <a:r>
              <a:rPr lang="vi-VN" b="1" u="sng" dirty="0">
                <a:solidFill>
                  <a:srgbClr val="FF0000"/>
                </a:solidFill>
              </a:rPr>
              <a:t>lớn</a:t>
            </a:r>
            <a:r>
              <a:rPr lang="vi-VN" b="1" u="sng" dirty="0">
                <a:solidFill>
                  <a:schemeClr val="tx1">
                    <a:lumMod val="95000"/>
                    <a:lumOff val="5000"/>
                  </a:schemeClr>
                </a:solidFill>
              </a:rPr>
              <a:t> </a:t>
            </a:r>
            <a:r>
              <a:rPr lang="vi-VN" b="1" dirty="0">
                <a:solidFill>
                  <a:schemeClr val="tx1">
                    <a:lumMod val="95000"/>
                    <a:lumOff val="5000"/>
                  </a:schemeClr>
                </a:solidFill>
              </a:rPr>
              <a:t>nuốt cá </a:t>
            </a:r>
            <a:r>
              <a:rPr lang="vi-VN" b="1" u="sng" dirty="0">
                <a:solidFill>
                  <a:srgbClr val="002060"/>
                </a:solidFill>
              </a:rPr>
              <a:t>bé</a:t>
            </a:r>
            <a:endParaRPr lang="en-US" b="1" dirty="0">
              <a:solidFill>
                <a:srgbClr val="002060"/>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19537" y="1600200"/>
            <a:ext cx="8352927" cy="5141168"/>
          </a:xfrm>
        </p:spPr>
      </p:pic>
      <p:sp>
        <p:nvSpPr>
          <p:cNvPr id="4" name="Down Arrow 6"/>
          <p:cNvSpPr/>
          <p:nvPr/>
        </p:nvSpPr>
        <p:spPr>
          <a:xfrm rot="18391450">
            <a:off x="2940031" y="83367"/>
            <a:ext cx="504056" cy="200026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9"/>
          <p:cNvSpPr/>
          <p:nvPr/>
        </p:nvSpPr>
        <p:spPr>
          <a:xfrm rot="8301261">
            <a:off x="9514530" y="3747306"/>
            <a:ext cx="1357322"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ỗ dành sẵn cho Số hiệu Bản chiếu 7"/>
          <p:cNvSpPr>
            <a:spLocks noGrp="1"/>
          </p:cNvSpPr>
          <p:nvPr>
            <p:ph type="sldNum" sz="quarter" idx="12"/>
          </p:nvPr>
        </p:nvSpPr>
        <p:spPr/>
        <p:txBody>
          <a:bodyPr/>
          <a:lstStyle/>
          <a:p>
            <a:fld id="{1934E0A7-A8AE-4FF8-B278-55BC2D40FA85}" type="slidenum">
              <a:rPr lang="en-US" smtClean="0"/>
              <a:pPr/>
              <a:t>24</a:t>
            </a:fld>
            <a:endParaRPr lang="en-US" dirty="0"/>
          </a:p>
        </p:txBody>
      </p:sp>
    </p:spTree>
    <p:extLst>
      <p:ext uri="{BB962C8B-B14F-4D97-AF65-F5344CB8AC3E}">
        <p14:creationId xmlns:p14="http://schemas.microsoft.com/office/powerpoint/2010/main" val="334738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6" presetClass="emph" presetSubtype="0" repeatCount="indefinite" fill="hold" grpId="0" nodeType="withEffect">
                                  <p:stCondLst>
                                    <p:cond delay="0"/>
                                  </p:stCondLst>
                                  <p:endCondLst>
                                    <p:cond evt="onNext" delay="0">
                                      <p:tgtEl>
                                        <p:sldTgt/>
                                      </p:tgtEl>
                                    </p:cond>
                                  </p:endCondLst>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par>
                                <p:cTn id="12" presetID="23" presetClass="entr" presetSubtype="16" repeatCount="indefinite" fill="hold" grpId="0" nodeType="withEffect">
                                  <p:stCondLst>
                                    <p:cond delay="0"/>
                                  </p:stCondLst>
                                  <p:endCondLst>
                                    <p:cond evt="onNext" delay="0">
                                      <p:tgtEl>
                                        <p:sldTgt/>
                                      </p:tgtEl>
                                    </p:cond>
                                  </p:end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subTnLst>
                                    <p:audio>
                                      <p:cMediaNode vol="100000">
                                        <p:cTn display="0" masterRel="sameClick">
                                          <p:stCondLst>
                                            <p:cond evt="begin" delay="0">
                                              <p:tn val="18"/>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44451"/>
            <a:ext cx="9144000" cy="4824710"/>
          </a:xfrm>
        </p:spPr>
        <p:txBody>
          <a:bodyPr/>
          <a:lstStyle/>
          <a:p>
            <a:endParaRPr lang="en-US"/>
          </a:p>
        </p:txBody>
      </p:sp>
      <p:sp>
        <p:nvSpPr>
          <p:cNvPr id="5" name="Subtitle 4"/>
          <p:cNvSpPr>
            <a:spLocks noGrp="1"/>
          </p:cNvSpPr>
          <p:nvPr>
            <p:ph type="subTitle" idx="1"/>
          </p:nvPr>
        </p:nvSpPr>
        <p:spPr>
          <a:xfrm>
            <a:off x="2895600" y="5517232"/>
            <a:ext cx="6368752" cy="1224136"/>
          </a:xfrm>
        </p:spPr>
        <p:txBody>
          <a:bodyPr>
            <a:normAutofit/>
          </a:bodyPr>
          <a:lstStyle/>
          <a:p>
            <a:r>
              <a:rPr lang="vi-VN" sz="4000" b="1" u="sng" dirty="0">
                <a:solidFill>
                  <a:srgbClr val="FF0000"/>
                </a:solidFill>
                <a:latin typeface="Times New Roman" pitchFamily="18" charset="0"/>
                <a:cs typeface="Times New Roman" pitchFamily="18" charset="0"/>
              </a:rPr>
              <a:t>Lên</a:t>
            </a:r>
            <a:r>
              <a:rPr lang="vi-VN" sz="4000" b="1" u="sng" dirty="0">
                <a:solidFill>
                  <a:schemeClr val="tx1">
                    <a:lumMod val="95000"/>
                    <a:lumOff val="5000"/>
                  </a:schemeClr>
                </a:solidFill>
                <a:latin typeface="Times New Roman" pitchFamily="18" charset="0"/>
                <a:cs typeface="Times New Roman" pitchFamily="18" charset="0"/>
              </a:rPr>
              <a:t> </a:t>
            </a:r>
            <a:r>
              <a:rPr lang="vi-VN" sz="4000" b="1" dirty="0">
                <a:solidFill>
                  <a:schemeClr val="tx1">
                    <a:lumMod val="95000"/>
                    <a:lumOff val="5000"/>
                  </a:schemeClr>
                </a:solidFill>
                <a:latin typeface="Times New Roman" pitchFamily="18" charset="0"/>
                <a:cs typeface="Times New Roman" pitchFamily="18" charset="0"/>
              </a:rPr>
              <a:t>voi </a:t>
            </a:r>
            <a:r>
              <a:rPr lang="vi-VN" sz="4000" b="1" u="sng" dirty="0">
                <a:solidFill>
                  <a:srgbClr val="002060"/>
                </a:solidFill>
                <a:latin typeface="Times New Roman" pitchFamily="18" charset="0"/>
                <a:cs typeface="Times New Roman" pitchFamily="18" charset="0"/>
              </a:rPr>
              <a:t>xuống</a:t>
            </a:r>
            <a:r>
              <a:rPr lang="vi-VN" sz="4000" b="1" u="sng" dirty="0">
                <a:solidFill>
                  <a:schemeClr val="tx1">
                    <a:lumMod val="95000"/>
                    <a:lumOff val="5000"/>
                  </a:schemeClr>
                </a:solidFill>
                <a:latin typeface="Times New Roman" pitchFamily="18" charset="0"/>
                <a:cs typeface="Times New Roman" pitchFamily="18" charset="0"/>
              </a:rPr>
              <a:t> </a:t>
            </a:r>
            <a:r>
              <a:rPr lang="vi-VN" sz="4000" b="1" dirty="0">
                <a:solidFill>
                  <a:schemeClr val="tx1">
                    <a:lumMod val="95000"/>
                    <a:lumOff val="5000"/>
                  </a:schemeClr>
                </a:solidFill>
                <a:latin typeface="Times New Roman" pitchFamily="18" charset="0"/>
                <a:cs typeface="Times New Roman" pitchFamily="18" charset="0"/>
              </a:rPr>
              <a:t>chó</a:t>
            </a:r>
            <a:endParaRPr lang="en-US" sz="4000" b="1" u="sng" dirty="0">
              <a:solidFill>
                <a:schemeClr val="tx1">
                  <a:lumMod val="95000"/>
                  <a:lumOff val="5000"/>
                </a:schemeClr>
              </a:solidFill>
              <a:latin typeface="Times New Roman"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16632"/>
            <a:ext cx="9144000" cy="4934210"/>
          </a:xfrm>
          <a:prstGeom prst="rect">
            <a:avLst/>
          </a:prstGeom>
        </p:spPr>
      </p:pic>
      <p:sp>
        <p:nvSpPr>
          <p:cNvPr id="6" name="Down Arrow 6"/>
          <p:cNvSpPr/>
          <p:nvPr/>
        </p:nvSpPr>
        <p:spPr>
          <a:xfrm rot="18900623">
            <a:off x="4790008" y="3520746"/>
            <a:ext cx="504056" cy="156650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9"/>
          <p:cNvSpPr/>
          <p:nvPr/>
        </p:nvSpPr>
        <p:spPr>
          <a:xfrm rot="12797522">
            <a:off x="5331812" y="832795"/>
            <a:ext cx="1357322"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hỗ dành sẵn cho Số hiệu Bản chiếu 8"/>
          <p:cNvSpPr>
            <a:spLocks noGrp="1"/>
          </p:cNvSpPr>
          <p:nvPr>
            <p:ph type="sldNum" sz="quarter" idx="12"/>
          </p:nvPr>
        </p:nvSpPr>
        <p:spPr/>
        <p:txBody>
          <a:bodyPr/>
          <a:lstStyle/>
          <a:p>
            <a:fld id="{1934E0A7-A8AE-4FF8-B278-55BC2D40FA85}" type="slidenum">
              <a:rPr lang="en-US" smtClean="0"/>
              <a:pPr/>
              <a:t>25</a:t>
            </a:fld>
            <a:endParaRPr lang="en-US"/>
          </a:p>
        </p:txBody>
      </p:sp>
    </p:spTree>
    <p:extLst>
      <p:ext uri="{BB962C8B-B14F-4D97-AF65-F5344CB8AC3E}">
        <p14:creationId xmlns:p14="http://schemas.microsoft.com/office/powerpoint/2010/main" val="393480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endCondLst>
                                    <p:cond evt="onNext" delay="0">
                                      <p:tgtEl>
                                        <p:sldTgt/>
                                      </p:tgtEl>
                                    </p:cond>
                                  </p:end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par>
                                <p:cTn id="8" presetID="23" presetClass="entr" presetSubtype="16" repeatCount="indefinite" fill="hold" grpId="0" nodeType="withEffect">
                                  <p:stCondLst>
                                    <p:cond delay="0"/>
                                  </p:stCondLst>
                                  <p:endCondLst>
                                    <p:cond evt="onNext" delay="0">
                                      <p:tgtEl>
                                        <p:sldTgt/>
                                      </p:tgtEl>
                                    </p:cond>
                                  </p:end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barn(inVertical)">
                                      <p:cBhvr>
                                        <p:cTn id="16" dur="500"/>
                                        <p:tgtEl>
                                          <p:spTgt spid="5">
                                            <p:txEl>
                                              <p:pRg st="0" end="0"/>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60648"/>
            <a:ext cx="3491880" cy="2808312"/>
          </a:xfrm>
        </p:spPr>
        <p:txBody>
          <a:bodyPr>
            <a:normAutofit/>
          </a:bodyPr>
          <a:lstStyle/>
          <a:p>
            <a:pPr algn="l"/>
            <a:r>
              <a:rPr lang="vi-VN" b="1" u="sng" dirty="0">
                <a:solidFill>
                  <a:srgbClr val="FF0000"/>
                </a:solidFill>
              </a:rPr>
              <a:t>Đầu</a:t>
            </a:r>
            <a:r>
              <a:rPr lang="vi-VN" b="1" dirty="0"/>
              <a:t> voi </a:t>
            </a:r>
            <a:r>
              <a:rPr lang="vi-VN" b="1" u="sng" dirty="0">
                <a:solidFill>
                  <a:srgbClr val="002060"/>
                </a:solidFill>
              </a:rPr>
              <a:t>đuôi</a:t>
            </a:r>
            <a:r>
              <a:rPr lang="vi-VN" b="1" dirty="0"/>
              <a:t> chuột</a:t>
            </a:r>
            <a:endParaRPr lang="en-US" b="1" dirty="0"/>
          </a:p>
        </p:txBody>
      </p:sp>
      <p:cxnSp>
        <p:nvCxnSpPr>
          <p:cNvPr id="5" name="Straight Arrow Connector 4"/>
          <p:cNvCxnSpPr/>
          <p:nvPr/>
        </p:nvCxnSpPr>
        <p:spPr>
          <a:xfrm>
            <a:off x="6240016" y="4725144"/>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068960"/>
            <a:ext cx="4716016" cy="3789040"/>
          </a:xfrm>
          <a:prstGeom prst="rect">
            <a:avLst/>
          </a:prstGeom>
        </p:spPr>
      </p:pic>
      <p:sp>
        <p:nvSpPr>
          <p:cNvPr id="7" name="Down Arrow 6"/>
          <p:cNvSpPr/>
          <p:nvPr/>
        </p:nvSpPr>
        <p:spPr>
          <a:xfrm>
            <a:off x="5524496" y="3000372"/>
            <a:ext cx="504056" cy="196765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4032" y="1484785"/>
            <a:ext cx="4283968" cy="5406633"/>
          </a:xfrm>
          <a:prstGeom prst="rect">
            <a:avLst/>
          </a:prstGeom>
        </p:spPr>
      </p:pic>
      <p:sp>
        <p:nvSpPr>
          <p:cNvPr id="10" name="Right Arrow 9"/>
          <p:cNvSpPr/>
          <p:nvPr/>
        </p:nvSpPr>
        <p:spPr>
          <a:xfrm rot="5400000">
            <a:off x="7588481" y="936387"/>
            <a:ext cx="1357322"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ỗ dành sẵn cho Số hiệu Bản chiếu 7"/>
          <p:cNvSpPr>
            <a:spLocks noGrp="1"/>
          </p:cNvSpPr>
          <p:nvPr>
            <p:ph type="sldNum" sz="quarter" idx="12"/>
          </p:nvPr>
        </p:nvSpPr>
        <p:spPr/>
        <p:txBody>
          <a:bodyPr/>
          <a:lstStyle/>
          <a:p>
            <a:fld id="{1934E0A7-A8AE-4FF8-B278-55BC2D40FA85}" type="slidenum">
              <a:rPr lang="en-US" smtClean="0"/>
              <a:pPr/>
              <a:t>26</a:t>
            </a:fld>
            <a:endParaRPr lang="en-US"/>
          </a:p>
        </p:txBody>
      </p:sp>
    </p:spTree>
    <p:extLst>
      <p:ext uri="{BB962C8B-B14F-4D97-AF65-F5344CB8AC3E}">
        <p14:creationId xmlns:p14="http://schemas.microsoft.com/office/powerpoint/2010/main" val="31924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endCondLst>
                                    <p:cond evt="onNext" delay="0">
                                      <p:tgtEl>
                                        <p:sldTgt/>
                                      </p:tgtEl>
                                    </p:cond>
                                  </p:end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par>
                                <p:cTn id="8" presetID="23" presetClass="entr" presetSubtype="16" repeatCount="indefinite" fill="hold" grpId="0" nodeType="withEffect">
                                  <p:stCondLst>
                                    <p:cond delay="0"/>
                                  </p:stCondLst>
                                  <p:endCondLst>
                                    <p:cond evt="onNext" delay="0">
                                      <p:tgtEl>
                                        <p:sldTgt/>
                                      </p:tgtEl>
                                    </p:cond>
                                  </p:end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80">
                                          <p:stCondLst>
                                            <p:cond delay="0"/>
                                          </p:stCondLst>
                                        </p:cTn>
                                        <p:tgtEl>
                                          <p:spTgt spid="2"/>
                                        </p:tgtEl>
                                      </p:cBhvr>
                                    </p:animEffect>
                                    <p:anim calcmode="lin" valueType="num">
                                      <p:cBhvr>
                                        <p:cTn id="17"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2" dur="26">
                                          <p:stCondLst>
                                            <p:cond delay="650"/>
                                          </p:stCondLst>
                                        </p:cTn>
                                        <p:tgtEl>
                                          <p:spTgt spid="2"/>
                                        </p:tgtEl>
                                      </p:cBhvr>
                                      <p:to x="100000" y="60000"/>
                                    </p:animScale>
                                    <p:animScale>
                                      <p:cBhvr>
                                        <p:cTn id="23" dur="166" decel="50000">
                                          <p:stCondLst>
                                            <p:cond delay="676"/>
                                          </p:stCondLst>
                                        </p:cTn>
                                        <p:tgtEl>
                                          <p:spTgt spid="2"/>
                                        </p:tgtEl>
                                      </p:cBhvr>
                                      <p:to x="100000" y="100000"/>
                                    </p:animScale>
                                    <p:animScale>
                                      <p:cBhvr>
                                        <p:cTn id="24" dur="26">
                                          <p:stCondLst>
                                            <p:cond delay="1312"/>
                                          </p:stCondLst>
                                        </p:cTn>
                                        <p:tgtEl>
                                          <p:spTgt spid="2"/>
                                        </p:tgtEl>
                                      </p:cBhvr>
                                      <p:to x="100000" y="80000"/>
                                    </p:animScale>
                                    <p:animScale>
                                      <p:cBhvr>
                                        <p:cTn id="25" dur="166" decel="50000">
                                          <p:stCondLst>
                                            <p:cond delay="1338"/>
                                          </p:stCondLst>
                                        </p:cTn>
                                        <p:tgtEl>
                                          <p:spTgt spid="2"/>
                                        </p:tgtEl>
                                      </p:cBhvr>
                                      <p:to x="100000" y="100000"/>
                                    </p:animScale>
                                    <p:animScale>
                                      <p:cBhvr>
                                        <p:cTn id="26" dur="26">
                                          <p:stCondLst>
                                            <p:cond delay="1642"/>
                                          </p:stCondLst>
                                        </p:cTn>
                                        <p:tgtEl>
                                          <p:spTgt spid="2"/>
                                        </p:tgtEl>
                                      </p:cBhvr>
                                      <p:to x="100000" y="90000"/>
                                    </p:animScale>
                                    <p:animScale>
                                      <p:cBhvr>
                                        <p:cTn id="27" dur="166" decel="50000">
                                          <p:stCondLst>
                                            <p:cond delay="1668"/>
                                          </p:stCondLst>
                                        </p:cTn>
                                        <p:tgtEl>
                                          <p:spTgt spid="2"/>
                                        </p:tgtEl>
                                      </p:cBhvr>
                                      <p:to x="100000" y="100000"/>
                                    </p:animScale>
                                    <p:animScale>
                                      <p:cBhvr>
                                        <p:cTn id="28" dur="26">
                                          <p:stCondLst>
                                            <p:cond delay="1808"/>
                                          </p:stCondLst>
                                        </p:cTn>
                                        <p:tgtEl>
                                          <p:spTgt spid="2"/>
                                        </p:tgtEl>
                                      </p:cBhvr>
                                      <p:to x="100000" y="95000"/>
                                    </p:animScale>
                                    <p:animScale>
                                      <p:cBhvr>
                                        <p:cTn id="29" dur="166" decel="50000">
                                          <p:stCondLst>
                                            <p:cond delay="1834"/>
                                          </p:stCondLst>
                                        </p:cTn>
                                        <p:tgtEl>
                                          <p:spTgt spid="2"/>
                                        </p:tgtEl>
                                      </p:cBhvr>
                                      <p:to x="100000" y="100000"/>
                                    </p:animScale>
                                  </p:childTnLst>
                                  <p:subTnLst>
                                    <p:audio>
                                      <p:cMediaNode>
                                        <p:cTn display="0" masterRel="sameClick">
                                          <p:stCondLst>
                                            <p:cond evt="begin" delay="0">
                                              <p:tn val="14"/>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2" y="274638"/>
            <a:ext cx="9143999" cy="1282154"/>
          </a:xfrm>
        </p:spPr>
        <p:txBody>
          <a:bodyPr/>
          <a:lstStyle/>
          <a:p>
            <a:r>
              <a:rPr lang="vi-VN" b="1" dirty="0">
                <a:latin typeface="+mn-lt"/>
              </a:rPr>
              <a:t>Nước mắt </a:t>
            </a:r>
            <a:r>
              <a:rPr lang="vi-VN" b="1" u="sng" dirty="0">
                <a:solidFill>
                  <a:srgbClr val="FF0000"/>
                </a:solidFill>
                <a:latin typeface="+mn-lt"/>
              </a:rPr>
              <a:t>ngắn</a:t>
            </a:r>
            <a:r>
              <a:rPr lang="vi-VN" b="1" dirty="0">
                <a:latin typeface="+mn-lt"/>
              </a:rPr>
              <a:t>, nước mắt </a:t>
            </a:r>
            <a:r>
              <a:rPr lang="vi-VN" b="1" u="sng" dirty="0">
                <a:solidFill>
                  <a:srgbClr val="002060"/>
                </a:solidFill>
                <a:latin typeface="+mn-lt"/>
              </a:rPr>
              <a:t>dài</a:t>
            </a:r>
            <a:endParaRPr lang="en-US" b="1" u="sng" dirty="0">
              <a:solidFill>
                <a:srgbClr val="002060"/>
              </a:solidFill>
              <a:latin typeface="+mn-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2212" y="1487025"/>
            <a:ext cx="9087756" cy="4833938"/>
          </a:xfrm>
          <a:prstGeom prst="rect">
            <a:avLst/>
          </a:prstGeom>
        </p:spPr>
      </p:pic>
      <p:sp>
        <p:nvSpPr>
          <p:cNvPr id="6" name="Right Arrow 5"/>
          <p:cNvSpPr/>
          <p:nvPr/>
        </p:nvSpPr>
        <p:spPr>
          <a:xfrm>
            <a:off x="3309918" y="4293096"/>
            <a:ext cx="1273914" cy="4217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7608168" y="4572008"/>
            <a:ext cx="1559666" cy="50006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hỗ dành sẵn cho Ngày tháng 3"/>
          <p:cNvSpPr>
            <a:spLocks noGrp="1"/>
          </p:cNvSpPr>
          <p:nvPr>
            <p:ph type="dt" sz="half" idx="10"/>
          </p:nvPr>
        </p:nvSpPr>
        <p:spPr/>
        <p:txBody>
          <a:bodyPr/>
          <a:lstStyle/>
          <a:p>
            <a:endParaRPr lang="en-US" dirty="0"/>
          </a:p>
        </p:txBody>
      </p:sp>
      <p:sp>
        <p:nvSpPr>
          <p:cNvPr id="8" name="Chỗ dành sẵn cho Số hiệu Bản chiếu 7"/>
          <p:cNvSpPr>
            <a:spLocks noGrp="1"/>
          </p:cNvSpPr>
          <p:nvPr>
            <p:ph type="sldNum" sz="quarter" idx="12"/>
          </p:nvPr>
        </p:nvSpPr>
        <p:spPr/>
        <p:txBody>
          <a:bodyPr/>
          <a:lstStyle/>
          <a:p>
            <a:fld id="{1934E0A7-A8AE-4FF8-B278-55BC2D40FA85}" type="slidenum">
              <a:rPr lang="en-US" smtClean="0"/>
              <a:pPr/>
              <a:t>27</a:t>
            </a:fld>
            <a:endParaRPr lang="en-US"/>
          </a:p>
        </p:txBody>
      </p:sp>
    </p:spTree>
    <p:extLst>
      <p:ext uri="{BB962C8B-B14F-4D97-AF65-F5344CB8AC3E}">
        <p14:creationId xmlns:p14="http://schemas.microsoft.com/office/powerpoint/2010/main" val="328064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repeatCount="indefinite" fill="hold" grpId="0" nodeType="withEffect">
                                  <p:stCondLst>
                                    <p:cond delay="0"/>
                                  </p:stCondLst>
                                  <p:endCondLst>
                                    <p:cond evt="onNext" delay="0">
                                      <p:tgtEl>
                                        <p:sldTgt/>
                                      </p:tgtEl>
                                    </p:cond>
                                  </p:end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repeatCount="indefinite" fill="hold" grpId="0" nodeType="withEffect">
                                  <p:stCondLst>
                                    <p:cond delay="0"/>
                                  </p:stCondLst>
                                  <p:endCondLst>
                                    <p:cond evt="onNext" delay="0">
                                      <p:tgtEl>
                                        <p:sldTgt/>
                                      </p:tgtEl>
                                    </p:cond>
                                  </p:end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subTnLst>
                                    <p:audio>
                                      <p:cMediaNode>
                                        <p:cTn display="0" masterRel="sameClick">
                                          <p:stCondLst>
                                            <p:cond evt="begin" delay="0">
                                              <p:tn val="1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a:t>Ba </a:t>
            </a:r>
            <a:r>
              <a:rPr lang="vi-VN" b="1" u="sng" dirty="0">
                <a:solidFill>
                  <a:srgbClr val="FF0000"/>
                </a:solidFill>
              </a:rPr>
              <a:t>chìm </a:t>
            </a:r>
            <a:r>
              <a:rPr lang="vi-VN" b="1" dirty="0"/>
              <a:t>bảy </a:t>
            </a:r>
            <a:r>
              <a:rPr lang="vi-VN" b="1" u="sng" dirty="0">
                <a:solidFill>
                  <a:srgbClr val="002060"/>
                </a:solidFill>
              </a:rPr>
              <a:t>nổi</a:t>
            </a:r>
            <a:endParaRPr lang="en-US" b="1" u="sng" dirty="0">
              <a:solidFill>
                <a:srgbClr val="00206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5521" y="1885950"/>
            <a:ext cx="8654294" cy="4972050"/>
          </a:xfrm>
          <a:prstGeom prst="rect">
            <a:avLst/>
          </a:prstGeom>
        </p:spPr>
      </p:pic>
      <p:sp>
        <p:nvSpPr>
          <p:cNvPr id="4" name="Down Arrow 6"/>
          <p:cNvSpPr/>
          <p:nvPr/>
        </p:nvSpPr>
        <p:spPr>
          <a:xfrm>
            <a:off x="2381224" y="3429000"/>
            <a:ext cx="504056" cy="196765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9"/>
          <p:cNvSpPr/>
          <p:nvPr/>
        </p:nvSpPr>
        <p:spPr>
          <a:xfrm rot="5400000">
            <a:off x="7517043" y="1650767"/>
            <a:ext cx="1357322"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hỗ dành sẵn cho Ngày tháng 5"/>
          <p:cNvSpPr>
            <a:spLocks noGrp="1"/>
          </p:cNvSpPr>
          <p:nvPr>
            <p:ph type="dt" sz="half" idx="10"/>
          </p:nvPr>
        </p:nvSpPr>
        <p:spPr/>
        <p:txBody>
          <a:bodyPr/>
          <a:lstStyle/>
          <a:p>
            <a:endParaRPr lang="en-US" dirty="0"/>
          </a:p>
        </p:txBody>
      </p:sp>
      <p:sp>
        <p:nvSpPr>
          <p:cNvPr id="8" name="Chỗ dành sẵn cho Số hiệu Bản chiếu 7"/>
          <p:cNvSpPr>
            <a:spLocks noGrp="1"/>
          </p:cNvSpPr>
          <p:nvPr>
            <p:ph type="sldNum" sz="quarter" idx="12"/>
          </p:nvPr>
        </p:nvSpPr>
        <p:spPr/>
        <p:txBody>
          <a:bodyPr/>
          <a:lstStyle/>
          <a:p>
            <a:fld id="{1934E0A7-A8AE-4FF8-B278-55BC2D40FA85}" type="slidenum">
              <a:rPr lang="en-US" smtClean="0"/>
              <a:pPr/>
              <a:t>28</a:t>
            </a:fld>
            <a:endParaRPr lang="en-US" dirty="0"/>
          </a:p>
        </p:txBody>
      </p:sp>
    </p:spTree>
    <p:extLst>
      <p:ext uri="{BB962C8B-B14F-4D97-AF65-F5344CB8AC3E}">
        <p14:creationId xmlns:p14="http://schemas.microsoft.com/office/powerpoint/2010/main" val="9780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6" presetClass="emph" presetSubtype="0" repeatCount="indefinite" fill="hold" grpId="0" nodeType="withEffect">
                                  <p:stCondLst>
                                    <p:cond delay="0"/>
                                  </p:stCondLst>
                                  <p:endCondLst>
                                    <p:cond evt="onNext" delay="0">
                                      <p:tgtEl>
                                        <p:sldTgt/>
                                      </p:tgtEl>
                                    </p:cond>
                                  </p:endCondLst>
                                  <p:childTnLst>
                                    <p:animEffect transition="out" filter="fade">
                                      <p:cBhvr>
                                        <p:cTn id="10" dur="500" tmFilter="0, 0; .2, .5; .8, .5; 1, 0"/>
                                        <p:tgtEl>
                                          <p:spTgt spid="5"/>
                                        </p:tgtEl>
                                      </p:cBhvr>
                                    </p:animEffect>
                                    <p:animScale>
                                      <p:cBhvr>
                                        <p:cTn id="11" dur="250" autoRev="1" fill="hold"/>
                                        <p:tgtEl>
                                          <p:spTgt spid="5"/>
                                        </p:tgtEl>
                                      </p:cBhvr>
                                      <p:by x="105000" y="105000"/>
                                    </p:animScale>
                                  </p:childTnLst>
                                </p:cTn>
                              </p:par>
                              <p:par>
                                <p:cTn id="12" presetID="23" presetClass="entr" presetSubtype="16" repeatCount="indefinite" fill="hold" grpId="0" nodeType="withEffect">
                                  <p:stCondLst>
                                    <p:cond delay="0"/>
                                  </p:stCondLst>
                                  <p:endCondLst>
                                    <p:cond evt="onNext" delay="0">
                                      <p:tgtEl>
                                        <p:sldTgt/>
                                      </p:tgtEl>
                                    </p:cond>
                                  </p:end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80">
                                          <p:stCondLst>
                                            <p:cond delay="0"/>
                                          </p:stCondLst>
                                        </p:cTn>
                                        <p:tgtEl>
                                          <p:spTgt spid="2"/>
                                        </p:tgtEl>
                                      </p:cBhvr>
                                    </p:animEffect>
                                    <p:anim calcmode="lin" valueType="num">
                                      <p:cBhvr>
                                        <p:cTn id="21"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6" dur="26">
                                          <p:stCondLst>
                                            <p:cond delay="650"/>
                                          </p:stCondLst>
                                        </p:cTn>
                                        <p:tgtEl>
                                          <p:spTgt spid="2"/>
                                        </p:tgtEl>
                                      </p:cBhvr>
                                      <p:to x="100000" y="60000"/>
                                    </p:animScale>
                                    <p:animScale>
                                      <p:cBhvr>
                                        <p:cTn id="27" dur="166" decel="50000">
                                          <p:stCondLst>
                                            <p:cond delay="676"/>
                                          </p:stCondLst>
                                        </p:cTn>
                                        <p:tgtEl>
                                          <p:spTgt spid="2"/>
                                        </p:tgtEl>
                                      </p:cBhvr>
                                      <p:to x="100000" y="100000"/>
                                    </p:animScale>
                                    <p:animScale>
                                      <p:cBhvr>
                                        <p:cTn id="28" dur="26">
                                          <p:stCondLst>
                                            <p:cond delay="1312"/>
                                          </p:stCondLst>
                                        </p:cTn>
                                        <p:tgtEl>
                                          <p:spTgt spid="2"/>
                                        </p:tgtEl>
                                      </p:cBhvr>
                                      <p:to x="100000" y="80000"/>
                                    </p:animScale>
                                    <p:animScale>
                                      <p:cBhvr>
                                        <p:cTn id="29" dur="166" decel="50000">
                                          <p:stCondLst>
                                            <p:cond delay="1338"/>
                                          </p:stCondLst>
                                        </p:cTn>
                                        <p:tgtEl>
                                          <p:spTgt spid="2"/>
                                        </p:tgtEl>
                                      </p:cBhvr>
                                      <p:to x="100000" y="100000"/>
                                    </p:animScale>
                                    <p:animScale>
                                      <p:cBhvr>
                                        <p:cTn id="30" dur="26">
                                          <p:stCondLst>
                                            <p:cond delay="1642"/>
                                          </p:stCondLst>
                                        </p:cTn>
                                        <p:tgtEl>
                                          <p:spTgt spid="2"/>
                                        </p:tgtEl>
                                      </p:cBhvr>
                                      <p:to x="100000" y="90000"/>
                                    </p:animScale>
                                    <p:animScale>
                                      <p:cBhvr>
                                        <p:cTn id="31" dur="166" decel="50000">
                                          <p:stCondLst>
                                            <p:cond delay="1668"/>
                                          </p:stCondLst>
                                        </p:cTn>
                                        <p:tgtEl>
                                          <p:spTgt spid="2"/>
                                        </p:tgtEl>
                                      </p:cBhvr>
                                      <p:to x="100000" y="100000"/>
                                    </p:animScale>
                                    <p:animScale>
                                      <p:cBhvr>
                                        <p:cTn id="32" dur="26">
                                          <p:stCondLst>
                                            <p:cond delay="1808"/>
                                          </p:stCondLst>
                                        </p:cTn>
                                        <p:tgtEl>
                                          <p:spTgt spid="2"/>
                                        </p:tgtEl>
                                      </p:cBhvr>
                                      <p:to x="100000" y="95000"/>
                                    </p:animScale>
                                    <p:animScale>
                                      <p:cBhvr>
                                        <p:cTn id="33" dur="166" decel="50000">
                                          <p:stCondLst>
                                            <p:cond delay="1834"/>
                                          </p:stCondLst>
                                        </p:cTn>
                                        <p:tgtEl>
                                          <p:spTgt spid="2"/>
                                        </p:tgtEl>
                                      </p:cBhvr>
                                      <p:to x="100000" y="100000"/>
                                    </p:animScale>
                                  </p:childTnLst>
                                  <p:subTnLst>
                                    <p:audio>
                                      <p:cMediaNode>
                                        <p:cTn display="0" masterRel="sameClick">
                                          <p:stCondLst>
                                            <p:cond evt="begin" delay="0">
                                              <p:tn val="18"/>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vi-VN" b="1" dirty="0"/>
              <a:t>Lá </a:t>
            </a:r>
            <a:r>
              <a:rPr lang="vi-VN" b="1" u="sng" dirty="0">
                <a:solidFill>
                  <a:srgbClr val="FF0000"/>
                </a:solidFill>
              </a:rPr>
              <a:t>lành</a:t>
            </a:r>
            <a:r>
              <a:rPr lang="vi-VN" b="1" dirty="0"/>
              <a:t> đùm lá </a:t>
            </a:r>
            <a:r>
              <a:rPr lang="vi-VN" b="1" u="sng" dirty="0">
                <a:solidFill>
                  <a:srgbClr val="002060"/>
                </a:solidFill>
              </a:rPr>
              <a:t>rách</a:t>
            </a:r>
            <a:endParaRPr lang="en-US" b="1" dirty="0">
              <a:solidFill>
                <a:srgbClr val="002060"/>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02405" y="1096476"/>
            <a:ext cx="9144000" cy="5875337"/>
          </a:xfrm>
        </p:spPr>
      </p:pic>
      <p:sp>
        <p:nvSpPr>
          <p:cNvPr id="6" name="Chỗ dành sẵn cho Số hiệu Bản chiếu 5"/>
          <p:cNvSpPr>
            <a:spLocks noGrp="1"/>
          </p:cNvSpPr>
          <p:nvPr>
            <p:ph type="sldNum" sz="quarter" idx="12"/>
          </p:nvPr>
        </p:nvSpPr>
        <p:spPr/>
        <p:txBody>
          <a:bodyPr/>
          <a:lstStyle/>
          <a:p>
            <a:fld id="{1934E0A7-A8AE-4FF8-B278-55BC2D40FA85}" type="slidenum">
              <a:rPr lang="en-US" smtClean="0"/>
              <a:pPr/>
              <a:t>29</a:t>
            </a:fld>
            <a:endParaRPr lang="en-US"/>
          </a:p>
        </p:txBody>
      </p:sp>
    </p:spTree>
    <p:extLst>
      <p:ext uri="{BB962C8B-B14F-4D97-AF65-F5344CB8AC3E}">
        <p14:creationId xmlns:p14="http://schemas.microsoft.com/office/powerpoint/2010/main" val="29317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Rectangle 6">
            <a:hlinkClick r:id="rId3" action="ppaction://hlinksldjump"/>
            <a:extLst>
              <a:ext uri="{FF2B5EF4-FFF2-40B4-BE49-F238E27FC236}">
                <a16:creationId xmlns:a16="http://schemas.microsoft.com/office/drawing/2014/main" id="{79F38365-7D75-CE5C-5BAA-355937D48949}"/>
              </a:ext>
            </a:extLst>
          </p:cNvPr>
          <p:cNvSpPr/>
          <p:nvPr/>
        </p:nvSpPr>
        <p:spPr>
          <a:xfrm>
            <a:off x="6096000" y="0"/>
            <a:ext cx="6096002" cy="358648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00" dirty="0">
                <a:solidFill>
                  <a:srgbClr val="FF0000"/>
                </a:solidFill>
                <a:latin typeface="Arial" panose="020B0604020202020204" pitchFamily="34" charset="0"/>
                <a:cs typeface="Arial" panose="020B0604020202020204" pitchFamily="34" charset="0"/>
              </a:rPr>
              <a:t>2</a:t>
            </a:r>
          </a:p>
        </p:txBody>
      </p:sp>
      <p:sp>
        <p:nvSpPr>
          <p:cNvPr id="8" name="Rectangle 7">
            <a:hlinkClick r:id="rId4" action="ppaction://hlinksldjump"/>
            <a:extLst>
              <a:ext uri="{FF2B5EF4-FFF2-40B4-BE49-F238E27FC236}">
                <a16:creationId xmlns:a16="http://schemas.microsoft.com/office/drawing/2014/main" id="{2E630592-0C5F-ACD0-6B89-DDB7C2391A5B}"/>
              </a:ext>
            </a:extLst>
          </p:cNvPr>
          <p:cNvSpPr/>
          <p:nvPr/>
        </p:nvSpPr>
        <p:spPr>
          <a:xfrm>
            <a:off x="0" y="3586480"/>
            <a:ext cx="6096000" cy="327152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00" dirty="0">
                <a:solidFill>
                  <a:srgbClr val="FF0000"/>
                </a:solidFill>
                <a:latin typeface="Arial" panose="020B0604020202020204" pitchFamily="34" charset="0"/>
                <a:cs typeface="Arial" panose="020B0604020202020204" pitchFamily="34" charset="0"/>
              </a:rPr>
              <a:t>3</a:t>
            </a:r>
          </a:p>
        </p:txBody>
      </p:sp>
      <p:sp>
        <p:nvSpPr>
          <p:cNvPr id="9" name="Rectangle 8">
            <a:hlinkClick r:id="rId5" action="ppaction://hlinksldjump"/>
            <a:extLst>
              <a:ext uri="{FF2B5EF4-FFF2-40B4-BE49-F238E27FC236}">
                <a16:creationId xmlns:a16="http://schemas.microsoft.com/office/drawing/2014/main" id="{D7B19056-B20E-7134-49C0-2F2EDAAF92C8}"/>
              </a:ext>
            </a:extLst>
          </p:cNvPr>
          <p:cNvSpPr/>
          <p:nvPr/>
        </p:nvSpPr>
        <p:spPr>
          <a:xfrm>
            <a:off x="6096000" y="3586480"/>
            <a:ext cx="6096002" cy="327152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00" dirty="0">
                <a:solidFill>
                  <a:srgbClr val="FF0000"/>
                </a:solidFill>
                <a:latin typeface="Arial" panose="020B0604020202020204" pitchFamily="34" charset="0"/>
                <a:cs typeface="Arial" panose="020B0604020202020204" pitchFamily="34" charset="0"/>
              </a:rPr>
              <a:t>4</a:t>
            </a:r>
          </a:p>
        </p:txBody>
      </p:sp>
      <p:sp>
        <p:nvSpPr>
          <p:cNvPr id="11" name="Rectangle 10">
            <a:hlinkClick r:id="rId6" action="ppaction://hlinksldjump"/>
            <a:extLst>
              <a:ext uri="{FF2B5EF4-FFF2-40B4-BE49-F238E27FC236}">
                <a16:creationId xmlns:a16="http://schemas.microsoft.com/office/drawing/2014/main" id="{42838D42-56C5-8E53-8EF8-1AE3D342BC6C}"/>
              </a:ext>
            </a:extLst>
          </p:cNvPr>
          <p:cNvSpPr/>
          <p:nvPr/>
        </p:nvSpPr>
        <p:spPr>
          <a:xfrm>
            <a:off x="0" y="0"/>
            <a:ext cx="471638" cy="442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7" action="ppaction://hlinksldjump"/>
            <a:extLst>
              <a:ext uri="{FF2B5EF4-FFF2-40B4-BE49-F238E27FC236}">
                <a16:creationId xmlns:a16="http://schemas.microsoft.com/office/drawing/2014/main" id="{506B0AF7-6978-6F46-8461-92EC77C0D017}"/>
              </a:ext>
            </a:extLst>
          </p:cNvPr>
          <p:cNvSpPr/>
          <p:nvPr/>
        </p:nvSpPr>
        <p:spPr>
          <a:xfrm>
            <a:off x="0" y="0"/>
            <a:ext cx="6096000" cy="358648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00" dirty="0">
                <a:solidFill>
                  <a:srgbClr val="FF0000"/>
                </a:solidFill>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41100776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7" grpId="0" animBg="1"/>
      <p:bldP spid="8" grpId="0" animBg="1"/>
      <p:bldP spid="9"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7D7334-ECFB-065E-6343-9389EADC6618}"/>
              </a:ext>
            </a:extLst>
          </p:cNvPr>
          <p:cNvSpPr/>
          <p:nvPr/>
        </p:nvSpPr>
        <p:spPr>
          <a:xfrm>
            <a:off x="1677306" y="2523198"/>
            <a:ext cx="9203160" cy="1446550"/>
          </a:xfrm>
          <a:prstGeom prst="rect">
            <a:avLst/>
          </a:prstGeom>
          <a:noFill/>
        </p:spPr>
        <p:txBody>
          <a:bodyPr wrap="none" lIns="91440" tIns="45720" rIns="91440" bIns="45720">
            <a:spAutoFit/>
          </a:bodyPr>
          <a:lstStyle/>
          <a:p>
            <a:pPr algn="ctr"/>
            <a:r>
              <a:rPr lang="en-US" sz="8800" b="0" cap="none" spc="0" dirty="0">
                <a:ln w="0"/>
                <a:solidFill>
                  <a:schemeClr val="accent1"/>
                </a:solidFill>
                <a:effectLst>
                  <a:outerShdw blurRad="38100" dist="25400" dir="5400000" algn="ctr" rotWithShape="0">
                    <a:srgbClr val="6E747A">
                      <a:alpha val="43000"/>
                    </a:srgbClr>
                  </a:outerShdw>
                </a:effectLst>
              </a:rPr>
              <a:t>TIẾT HỌC KẾT THÚC</a:t>
            </a:r>
          </a:p>
        </p:txBody>
      </p:sp>
    </p:spTree>
    <p:extLst>
      <p:ext uri="{BB962C8B-B14F-4D97-AF65-F5344CB8AC3E}">
        <p14:creationId xmlns:p14="http://schemas.microsoft.com/office/powerpoint/2010/main" val="103240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A500C1-07EB-89FD-9456-B6469057C4F3}"/>
              </a:ext>
            </a:extLst>
          </p:cNvPr>
          <p:cNvSpPr/>
          <p:nvPr/>
        </p:nvSpPr>
        <p:spPr>
          <a:xfrm>
            <a:off x="889649" y="2015806"/>
            <a:ext cx="9577137" cy="1520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latin typeface="Arial" panose="020B0604020202020204" pitchFamily="34" charset="0"/>
                <a:cs typeface="Arial" panose="020B0604020202020204" pitchFamily="34" charset="0"/>
              </a:rPr>
              <a:t>Thế</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nào</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là</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từ</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đồng</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nghĩa</a:t>
            </a:r>
            <a:r>
              <a:rPr lang="en-US" sz="4800" b="1" dirty="0">
                <a:solidFill>
                  <a:srgbClr val="FF0000"/>
                </a:solidFill>
                <a:latin typeface="Arial" panose="020B0604020202020204" pitchFamily="34" charset="0"/>
                <a:cs typeface="Arial" panose="020B0604020202020204" pitchFamily="34" charset="0"/>
              </a:rPr>
              <a:t>?</a:t>
            </a:r>
          </a:p>
        </p:txBody>
      </p:sp>
      <p:sp>
        <p:nvSpPr>
          <p:cNvPr id="5" name="Arrow: Left 4">
            <a:hlinkClick r:id="rId3" action="ppaction://hlinksldjump"/>
            <a:extLst>
              <a:ext uri="{FF2B5EF4-FFF2-40B4-BE49-F238E27FC236}">
                <a16:creationId xmlns:a16="http://schemas.microsoft.com/office/drawing/2014/main" id="{C91D347D-E935-5A45-CFC8-4ED83E4F89E8}"/>
              </a:ext>
            </a:extLst>
          </p:cNvPr>
          <p:cNvSpPr/>
          <p:nvPr/>
        </p:nvSpPr>
        <p:spPr>
          <a:xfrm>
            <a:off x="11280809" y="6388768"/>
            <a:ext cx="779646" cy="312821"/>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49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B258A3-0CD1-CAB8-881D-DBC57B9BC8B3}"/>
              </a:ext>
            </a:extLst>
          </p:cNvPr>
          <p:cNvSpPr/>
          <p:nvPr/>
        </p:nvSpPr>
        <p:spPr>
          <a:xfrm>
            <a:off x="1973866" y="1610857"/>
            <a:ext cx="9577137" cy="1520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latin typeface="Arial" panose="020B0604020202020204" pitchFamily="34" charset="0"/>
                <a:cs typeface="Arial" panose="020B0604020202020204" pitchFamily="34" charset="0"/>
              </a:rPr>
              <a:t>Tìm</a:t>
            </a:r>
            <a:r>
              <a:rPr lang="en-US" sz="4800" b="1" dirty="0">
                <a:solidFill>
                  <a:srgbClr val="FF0000"/>
                </a:solidFill>
                <a:latin typeface="Arial" panose="020B0604020202020204" pitchFamily="34" charset="0"/>
                <a:cs typeface="Arial" panose="020B0604020202020204" pitchFamily="34" charset="0"/>
              </a:rPr>
              <a:t> 1 </a:t>
            </a:r>
            <a:r>
              <a:rPr lang="en-US" sz="4800" b="1" dirty="0" err="1">
                <a:solidFill>
                  <a:srgbClr val="FF0000"/>
                </a:solidFill>
                <a:latin typeface="Arial" panose="020B0604020202020204" pitchFamily="34" charset="0"/>
                <a:cs typeface="Arial" panose="020B0604020202020204" pitchFamily="34" charset="0"/>
              </a:rPr>
              <a:t>từ</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đồng</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nghĩa</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với</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từ</a:t>
            </a:r>
            <a:r>
              <a:rPr lang="en-US" sz="4800" b="1" dirty="0">
                <a:solidFill>
                  <a:srgbClr val="FF0000"/>
                </a:solidFill>
                <a:latin typeface="Arial" panose="020B0604020202020204" pitchFamily="34" charset="0"/>
                <a:cs typeface="Arial" panose="020B0604020202020204" pitchFamily="34" charset="0"/>
              </a:rPr>
              <a:t> </a:t>
            </a:r>
          </a:p>
          <a:p>
            <a:pPr algn="ctr"/>
            <a:r>
              <a:rPr lang="en-US" sz="4800" b="1" dirty="0">
                <a:solidFill>
                  <a:srgbClr val="FF0000"/>
                </a:solidFill>
                <a:latin typeface="Arial" panose="020B0604020202020204" pitchFamily="34" charset="0"/>
                <a:cs typeface="Arial" panose="020B0604020202020204" pitchFamily="34" charset="0"/>
              </a:rPr>
              <a:t>“</a:t>
            </a:r>
            <a:r>
              <a:rPr lang="en-US" sz="4800" b="1" dirty="0" err="1">
                <a:solidFill>
                  <a:srgbClr val="7030A0"/>
                </a:solidFill>
                <a:latin typeface="Arial" panose="020B0604020202020204" pitchFamily="34" charset="0"/>
                <a:cs typeface="Arial" panose="020B0604020202020204" pitchFamily="34" charset="0"/>
              </a:rPr>
              <a:t>gan</a:t>
            </a:r>
            <a:r>
              <a:rPr lang="en-US" sz="4800" b="1" dirty="0">
                <a:solidFill>
                  <a:srgbClr val="7030A0"/>
                </a:solidFill>
                <a:latin typeface="Arial" panose="020B0604020202020204" pitchFamily="34" charset="0"/>
                <a:cs typeface="Arial" panose="020B0604020202020204" pitchFamily="34" charset="0"/>
              </a:rPr>
              <a:t> </a:t>
            </a:r>
            <a:r>
              <a:rPr lang="en-US" sz="4800" b="1" dirty="0" err="1">
                <a:solidFill>
                  <a:srgbClr val="7030A0"/>
                </a:solidFill>
                <a:latin typeface="Arial" panose="020B0604020202020204" pitchFamily="34" charset="0"/>
                <a:cs typeface="Arial" panose="020B0604020202020204" pitchFamily="34" charset="0"/>
              </a:rPr>
              <a:t>dạ</a:t>
            </a:r>
            <a:r>
              <a:rPr lang="en-US" sz="4800" b="1" dirty="0">
                <a:solidFill>
                  <a:srgbClr val="FF0000"/>
                </a:solidFill>
                <a:latin typeface="Arial" panose="020B0604020202020204" pitchFamily="34" charset="0"/>
                <a:cs typeface="Arial" panose="020B0604020202020204" pitchFamily="34" charset="0"/>
              </a:rPr>
              <a:t>”.</a:t>
            </a:r>
          </a:p>
        </p:txBody>
      </p:sp>
      <p:sp>
        <p:nvSpPr>
          <p:cNvPr id="5" name="Arrow: Left 4">
            <a:hlinkClick r:id="rId3" action="ppaction://hlinksldjump"/>
            <a:extLst>
              <a:ext uri="{FF2B5EF4-FFF2-40B4-BE49-F238E27FC236}">
                <a16:creationId xmlns:a16="http://schemas.microsoft.com/office/drawing/2014/main" id="{474D51EB-ED5D-C0B7-0537-CAA6A0E0254C}"/>
              </a:ext>
            </a:extLst>
          </p:cNvPr>
          <p:cNvSpPr/>
          <p:nvPr/>
        </p:nvSpPr>
        <p:spPr>
          <a:xfrm>
            <a:off x="11280809" y="6388768"/>
            <a:ext cx="779646" cy="312821"/>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950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925FF76-26D0-8AB6-2F16-B6FD9887371F}"/>
              </a:ext>
            </a:extLst>
          </p:cNvPr>
          <p:cNvSpPr/>
          <p:nvPr/>
        </p:nvSpPr>
        <p:spPr>
          <a:xfrm>
            <a:off x="1085591" y="2068057"/>
            <a:ext cx="9577137" cy="1520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latin typeface="Arial" panose="020B0604020202020204" pitchFamily="34" charset="0"/>
                <a:cs typeface="Arial" panose="020B0604020202020204" pitchFamily="34" charset="0"/>
              </a:rPr>
              <a:t>Từ</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nào</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không</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phải</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là</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từ</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đồng</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nghĩa</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với</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các</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từ</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còn</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lại</a:t>
            </a:r>
            <a:r>
              <a:rPr lang="en-US" sz="4800" b="1" dirty="0">
                <a:solidFill>
                  <a:srgbClr val="FF0000"/>
                </a:solidFill>
                <a:latin typeface="Arial" panose="020B0604020202020204" pitchFamily="34" charset="0"/>
                <a:cs typeface="Arial" panose="020B0604020202020204" pitchFamily="34" charset="0"/>
              </a:rPr>
              <a:t>:</a:t>
            </a:r>
          </a:p>
          <a:p>
            <a:pPr algn="ctr"/>
            <a:r>
              <a:rPr lang="en-US" sz="4800" b="1" i="1" dirty="0">
                <a:solidFill>
                  <a:srgbClr val="7030A0"/>
                </a:solidFill>
                <a:latin typeface="Arial" panose="020B0604020202020204" pitchFamily="34" charset="0"/>
                <a:cs typeface="Arial" panose="020B0604020202020204" pitchFamily="34" charset="0"/>
              </a:rPr>
              <a:t>long </a:t>
            </a:r>
            <a:r>
              <a:rPr lang="en-US" sz="4800" b="1" i="1" dirty="0" err="1">
                <a:solidFill>
                  <a:srgbClr val="7030A0"/>
                </a:solidFill>
                <a:latin typeface="Arial" panose="020B0604020202020204" pitchFamily="34" charset="0"/>
                <a:cs typeface="Arial" panose="020B0604020202020204" pitchFamily="34" charset="0"/>
              </a:rPr>
              <a:t>lanh</a:t>
            </a:r>
            <a:r>
              <a:rPr lang="en-US" sz="4800" b="1" i="1" dirty="0">
                <a:solidFill>
                  <a:srgbClr val="7030A0"/>
                </a:solidFill>
                <a:latin typeface="Arial" panose="020B0604020202020204" pitchFamily="34" charset="0"/>
                <a:cs typeface="Arial" panose="020B0604020202020204" pitchFamily="34" charset="0"/>
              </a:rPr>
              <a:t>, lung lay, </a:t>
            </a:r>
            <a:r>
              <a:rPr lang="en-US" sz="4800" b="1" i="1" dirty="0" err="1">
                <a:solidFill>
                  <a:srgbClr val="7030A0"/>
                </a:solidFill>
                <a:latin typeface="Arial" panose="020B0604020202020204" pitchFamily="34" charset="0"/>
                <a:cs typeface="Arial" panose="020B0604020202020204" pitchFamily="34" charset="0"/>
              </a:rPr>
              <a:t>lấp</a:t>
            </a:r>
            <a:r>
              <a:rPr lang="en-US" sz="4800" b="1" i="1" dirty="0">
                <a:solidFill>
                  <a:srgbClr val="7030A0"/>
                </a:solidFill>
                <a:latin typeface="Arial" panose="020B0604020202020204" pitchFamily="34" charset="0"/>
                <a:cs typeface="Arial" panose="020B0604020202020204" pitchFamily="34" charset="0"/>
              </a:rPr>
              <a:t> </a:t>
            </a:r>
            <a:r>
              <a:rPr lang="en-US" sz="4800" b="1" i="1" dirty="0" err="1">
                <a:solidFill>
                  <a:srgbClr val="7030A0"/>
                </a:solidFill>
                <a:latin typeface="Arial" panose="020B0604020202020204" pitchFamily="34" charset="0"/>
                <a:cs typeface="Arial" panose="020B0604020202020204" pitchFamily="34" charset="0"/>
              </a:rPr>
              <a:t>lánh</a:t>
            </a:r>
            <a:endParaRPr lang="en-US" sz="4800" b="1" i="1" dirty="0">
              <a:solidFill>
                <a:srgbClr val="7030A0"/>
              </a:solidFill>
              <a:latin typeface="Arial" panose="020B0604020202020204" pitchFamily="34" charset="0"/>
              <a:cs typeface="Arial" panose="020B0604020202020204" pitchFamily="34" charset="0"/>
            </a:endParaRPr>
          </a:p>
        </p:txBody>
      </p:sp>
      <p:sp>
        <p:nvSpPr>
          <p:cNvPr id="5" name="Arrow: Left 4">
            <a:hlinkClick r:id="rId3" action="ppaction://hlinksldjump"/>
            <a:extLst>
              <a:ext uri="{FF2B5EF4-FFF2-40B4-BE49-F238E27FC236}">
                <a16:creationId xmlns:a16="http://schemas.microsoft.com/office/drawing/2014/main" id="{78376025-EACD-49ED-F2C0-EB8E12970BA3}"/>
              </a:ext>
            </a:extLst>
          </p:cNvPr>
          <p:cNvSpPr/>
          <p:nvPr/>
        </p:nvSpPr>
        <p:spPr>
          <a:xfrm>
            <a:off x="11280809" y="6388768"/>
            <a:ext cx="779646" cy="312821"/>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256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418A62-F5D8-E214-9177-0679D226607E}"/>
              </a:ext>
            </a:extLst>
          </p:cNvPr>
          <p:cNvSpPr/>
          <p:nvPr/>
        </p:nvSpPr>
        <p:spPr>
          <a:xfrm>
            <a:off x="1252153" y="2392569"/>
            <a:ext cx="7493142" cy="1200329"/>
          </a:xfrm>
          <a:prstGeom prst="rect">
            <a:avLst/>
          </a:prstGeom>
          <a:noFill/>
        </p:spPr>
        <p:txBody>
          <a:bodyPr wrap="none" lIns="91440" tIns="45720" rIns="91440" bIns="45720">
            <a:spAutoFit/>
          </a:bodyPr>
          <a:lstStyle/>
          <a:p>
            <a:pPr algn="ctr"/>
            <a:r>
              <a:rPr lang="en-US" sz="72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Bạn</a:t>
            </a:r>
            <a:r>
              <a:rPr lang="en-US"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72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thật</a:t>
            </a:r>
            <a:r>
              <a:rPr lang="en-US"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may </a:t>
            </a:r>
            <a:r>
              <a:rPr lang="en-US" sz="72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mắn</a:t>
            </a:r>
            <a:r>
              <a:rPr lang="en-US"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p>
        </p:txBody>
      </p:sp>
      <p:sp>
        <p:nvSpPr>
          <p:cNvPr id="5" name="Arrow: Left 4">
            <a:hlinkClick r:id="rId3" action="ppaction://hlinksldjump"/>
            <a:extLst>
              <a:ext uri="{FF2B5EF4-FFF2-40B4-BE49-F238E27FC236}">
                <a16:creationId xmlns:a16="http://schemas.microsoft.com/office/drawing/2014/main" id="{20816D90-75BA-8BC8-CB40-4546B3C836BA}"/>
              </a:ext>
            </a:extLst>
          </p:cNvPr>
          <p:cNvSpPr/>
          <p:nvPr/>
        </p:nvSpPr>
        <p:spPr>
          <a:xfrm>
            <a:off x="11280809" y="6388768"/>
            <a:ext cx="779646" cy="312821"/>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465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D8D510-6ED2-AF02-49D1-348F91CB8750}"/>
              </a:ext>
            </a:extLst>
          </p:cNvPr>
          <p:cNvSpPr/>
          <p:nvPr/>
        </p:nvSpPr>
        <p:spPr>
          <a:xfrm>
            <a:off x="2802500" y="981322"/>
            <a:ext cx="6586996" cy="1107996"/>
          </a:xfrm>
          <a:prstGeom prst="rect">
            <a:avLst/>
          </a:prstGeom>
          <a:noFill/>
        </p:spPr>
        <p:txBody>
          <a:bodyPr wrap="none" lIns="91440" tIns="45720" rIns="91440" bIns="45720">
            <a:spAutoFit/>
          </a:bodyPr>
          <a:lstStyle/>
          <a:p>
            <a:pPr algn="ctr"/>
            <a:r>
              <a:rPr lang="en-US" sz="6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LUYỆN TỪ VÀ CÂU</a:t>
            </a:r>
          </a:p>
        </p:txBody>
      </p:sp>
      <p:sp>
        <p:nvSpPr>
          <p:cNvPr id="2" name="Rectangle 1">
            <a:extLst>
              <a:ext uri="{FF2B5EF4-FFF2-40B4-BE49-F238E27FC236}">
                <a16:creationId xmlns:a16="http://schemas.microsoft.com/office/drawing/2014/main" id="{748837B9-F36B-9D2E-0961-1838047EBC4F}"/>
              </a:ext>
            </a:extLst>
          </p:cNvPr>
          <p:cNvSpPr/>
          <p:nvPr/>
        </p:nvSpPr>
        <p:spPr>
          <a:xfrm>
            <a:off x="306592" y="2349548"/>
            <a:ext cx="11578811" cy="221599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3800" b="1" cap="none" spc="0" dirty="0">
                <a:ln/>
                <a:solidFill>
                  <a:schemeClr val="accent4"/>
                </a:solidFill>
                <a:effectLst/>
              </a:rPr>
              <a:t>TỪ TRÁI NGHĨA</a:t>
            </a:r>
          </a:p>
        </p:txBody>
      </p:sp>
    </p:spTree>
    <p:extLst>
      <p:ext uri="{BB962C8B-B14F-4D97-AF65-F5344CB8AC3E}">
        <p14:creationId xmlns:p14="http://schemas.microsoft.com/office/powerpoint/2010/main" val="341940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054123-5A66-26C6-3681-C9D06F75134A}"/>
              </a:ext>
            </a:extLst>
          </p:cNvPr>
          <p:cNvSpPr/>
          <p:nvPr/>
        </p:nvSpPr>
        <p:spPr>
          <a:xfrm>
            <a:off x="4089609" y="2061533"/>
            <a:ext cx="6546985" cy="1862048"/>
          </a:xfrm>
          <a:prstGeom prst="rect">
            <a:avLst/>
          </a:prstGeom>
          <a:noFill/>
        </p:spPr>
        <p:txBody>
          <a:bodyPr wrap="none" lIns="91440" tIns="45720" rIns="91440" bIns="45720">
            <a:spAutoFit/>
          </a:bodyPr>
          <a:lstStyle/>
          <a:p>
            <a:pPr algn="ctr"/>
            <a:r>
              <a:rPr lang="en-US" sz="11500" b="1" cap="none" spc="0" dirty="0">
                <a:ln w="22225">
                  <a:solidFill>
                    <a:schemeClr val="accent2"/>
                  </a:solidFill>
                  <a:prstDash val="solid"/>
                </a:ln>
                <a:solidFill>
                  <a:schemeClr val="accent2">
                    <a:lumMod val="40000"/>
                    <a:lumOff val="60000"/>
                  </a:schemeClr>
                </a:solidFill>
                <a:effectLst/>
              </a:rPr>
              <a:t>NHẬN XÉT</a:t>
            </a:r>
          </a:p>
        </p:txBody>
      </p:sp>
    </p:spTree>
    <p:extLst>
      <p:ext uri="{BB962C8B-B14F-4D97-AF65-F5344CB8AC3E}">
        <p14:creationId xmlns:p14="http://schemas.microsoft.com/office/powerpoint/2010/main" val="14141249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792</Words>
  <Application>Microsoft Office PowerPoint</Application>
  <PresentationFormat>Widescreen</PresentationFormat>
  <Paragraphs>98</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Arial</vt:lpstr>
      <vt:lpstr>Calibri</vt:lpstr>
      <vt:lpstr>Calibri Light</vt:lpstr>
      <vt:lpstr>inherit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TRÒ CHƠI ĐUỔI HÌNH BẮT CHỮ </vt:lpstr>
      <vt:lpstr>Luật chơi: Khi nhìn thấy hình ảnh, các em dựa vào hình ảnh để nói một câu thành ngữ, tục ngữ chứa cặp từ trái nghĩa liên quan đến hình ảnh.</vt:lpstr>
      <vt:lpstr>Cá lớn nuốt cá bé</vt:lpstr>
      <vt:lpstr>PowerPoint Presentation</vt:lpstr>
      <vt:lpstr>Đầu voi đuôi chuột</vt:lpstr>
      <vt:lpstr>Nước mắt ngắn, nước mắt dài</vt:lpstr>
      <vt:lpstr>Ba chìm bảy nổi</vt:lpstr>
      <vt:lpstr>Lá lành đùm lá rách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10</cp:revision>
  <dcterms:created xsi:type="dcterms:W3CDTF">2022-09-21T05:45:23Z</dcterms:created>
  <dcterms:modified xsi:type="dcterms:W3CDTF">2022-09-28T22:09:12Z</dcterms:modified>
</cp:coreProperties>
</file>