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5" r:id="rId1"/>
  </p:sldMasterIdLst>
  <p:notesMasterIdLst>
    <p:notesMasterId r:id="rId25"/>
  </p:notesMasterIdLst>
  <p:sldIdLst>
    <p:sldId id="280" r:id="rId2"/>
    <p:sldId id="271" r:id="rId3"/>
    <p:sldId id="287" r:id="rId4"/>
    <p:sldId id="276" r:id="rId5"/>
    <p:sldId id="286" r:id="rId6"/>
    <p:sldId id="289" r:id="rId7"/>
    <p:sldId id="290" r:id="rId8"/>
    <p:sldId id="279" r:id="rId9"/>
    <p:sldId id="292" r:id="rId10"/>
    <p:sldId id="298" r:id="rId11"/>
    <p:sldId id="295" r:id="rId12"/>
    <p:sldId id="300" r:id="rId13"/>
    <p:sldId id="299" r:id="rId14"/>
    <p:sldId id="305" r:id="rId15"/>
    <p:sldId id="304" r:id="rId16"/>
    <p:sldId id="306" r:id="rId17"/>
    <p:sldId id="303" r:id="rId18"/>
    <p:sldId id="308" r:id="rId19"/>
    <p:sldId id="309" r:id="rId20"/>
    <p:sldId id="307" r:id="rId21"/>
    <p:sldId id="311" r:id="rId22"/>
    <p:sldId id="310" r:id="rId23"/>
    <p:sldId id="312" r:id="rId24"/>
  </p:sldIdLst>
  <p:sldSz cx="9144000" cy="5143500" type="screen16x9"/>
  <p:notesSz cx="6858000" cy="9144000"/>
  <p:embeddedFontLst>
    <p:embeddedFont>
      <p:font typeface="Open Sans" pitchFamily="34" charset="0"/>
      <p:regular r:id="rId26"/>
      <p:bold r:id="rId27"/>
      <p:italic r:id="rId28"/>
      <p:boldItalic r:id="rId29"/>
    </p:embeddedFont>
    <p:embeddedFont>
      <p:font typeface="Calibri" pitchFamily="34" charset="0"/>
      <p:regular r:id="rId30"/>
      <p:bold r:id="rId31"/>
      <p:italic r:id="rId32"/>
      <p:boldItalic r:id="rId33"/>
    </p:embeddedFont>
    <p:embeddedFont>
      <p:font typeface="VNI-Times" pitchFamily="2" charset="0"/>
      <p:regular r:id="rId34"/>
      <p:bold r:id="rId35"/>
      <p:italic r:id="rId36"/>
      <p:boldItalic r:id="rId37"/>
    </p:embeddedFont>
    <p:embeddedFont>
      <p:font typeface="宋体" pitchFamily="2" charset="-122"/>
      <p:regular r:id="rId38"/>
    </p:embeddedFont>
    <p:embeddedFont>
      <p:font typeface="微软雅黑" pitchFamily="34" charset="-122"/>
      <p:regular r:id="rId39"/>
      <p:bold r:id="rId40"/>
    </p:embeddedFont>
    <p:embeddedFont>
      <p:font typeface="Calibri Light" charset="0"/>
      <p:regular r:id="rId41"/>
      <p:italic r:id="rId42"/>
    </p:embeddedFont>
  </p:embeddedFont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FFAB"/>
    <a:srgbClr val="FFAFAF"/>
    <a:srgbClr val="FF33CC"/>
    <a:srgbClr val="DD6236"/>
    <a:srgbClr val="4F1105"/>
    <a:srgbClr val="FFA7D3"/>
    <a:srgbClr val="FFFF8B"/>
    <a:srgbClr val="B7471F"/>
    <a:srgbClr val="F8B9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-516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8B9ED-4FA8-457A-8C95-9715E766FCF6}" type="datetimeFigureOut">
              <a:rPr lang="zh-CN" altLang="en-US" smtClean="0"/>
              <a:pPr/>
              <a:t>2021/9/7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60432-858A-4F24-8214-B61DB53ED13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0967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7207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2188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35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6263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877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 userDrawn="1"/>
        </p:nvSpPr>
        <p:spPr>
          <a:xfrm>
            <a:off x="2145445" y="371475"/>
            <a:ext cx="388205" cy="388205"/>
          </a:xfrm>
          <a:prstGeom prst="ellipse">
            <a:avLst/>
          </a:prstGeom>
          <a:solidFill>
            <a:srgbClr val="FAD19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 userDrawn="1"/>
        </p:nvSpPr>
        <p:spPr>
          <a:xfrm>
            <a:off x="2420602" y="167908"/>
            <a:ext cx="466725" cy="466725"/>
          </a:xfrm>
          <a:prstGeom prst="ellipse">
            <a:avLst/>
          </a:prstGeom>
          <a:solidFill>
            <a:srgbClr val="AFCFB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/>
        </p:nvSpPr>
        <p:spPr>
          <a:xfrm>
            <a:off x="3697004" y="220235"/>
            <a:ext cx="302480" cy="302480"/>
          </a:xfrm>
          <a:prstGeom prst="ellipse">
            <a:avLst/>
          </a:prstGeom>
          <a:solidFill>
            <a:srgbClr val="FA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/>
        </p:nvSpPr>
        <p:spPr>
          <a:xfrm>
            <a:off x="5280239" y="371475"/>
            <a:ext cx="219076" cy="219076"/>
          </a:xfrm>
          <a:prstGeom prst="ellipse">
            <a:avLst/>
          </a:prstGeom>
          <a:solidFill>
            <a:srgbClr val="AF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/>
        </p:nvSpPr>
        <p:spPr>
          <a:xfrm>
            <a:off x="2737568" y="481014"/>
            <a:ext cx="236964" cy="236964"/>
          </a:xfrm>
          <a:prstGeom prst="ellipse">
            <a:avLst/>
          </a:prstGeom>
          <a:solidFill>
            <a:srgbClr val="D2B29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5006195" y="358346"/>
            <a:ext cx="388205" cy="388205"/>
          </a:xfrm>
          <a:prstGeom prst="ellipse">
            <a:avLst/>
          </a:prstGeom>
          <a:solidFill>
            <a:srgbClr val="CCE1D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 userDrawn="1"/>
        </p:nvSpPr>
        <p:spPr>
          <a:xfrm>
            <a:off x="813321" y="522715"/>
            <a:ext cx="223836" cy="223836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8184295" y="329772"/>
            <a:ext cx="388205" cy="388205"/>
          </a:xfrm>
          <a:prstGeom prst="ellipse">
            <a:avLst/>
          </a:prstGeom>
          <a:solidFill>
            <a:srgbClr val="FAD1D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 userDrawn="1"/>
        </p:nvSpPr>
        <p:spPr>
          <a:xfrm>
            <a:off x="6472030" y="358346"/>
            <a:ext cx="164370" cy="164370"/>
          </a:xfrm>
          <a:prstGeom prst="ellipse">
            <a:avLst/>
          </a:prstGeom>
          <a:solidFill>
            <a:srgbClr val="FAD194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 userDrawn="1"/>
        </p:nvSpPr>
        <p:spPr>
          <a:xfrm>
            <a:off x="6634601" y="310141"/>
            <a:ext cx="122667" cy="122667"/>
          </a:xfrm>
          <a:prstGeom prst="ellipse">
            <a:avLst/>
          </a:prstGeom>
          <a:solidFill>
            <a:srgbClr val="FCC6B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 userDrawn="1"/>
        </p:nvSpPr>
        <p:spPr>
          <a:xfrm>
            <a:off x="6624430" y="510746"/>
            <a:ext cx="164370" cy="164370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>
            <a:off x="4170861" y="912731"/>
            <a:ext cx="401139" cy="401139"/>
          </a:xfrm>
          <a:prstGeom prst="ellipse">
            <a:avLst/>
          </a:prstGeom>
          <a:solidFill>
            <a:srgbClr val="FCC6B7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1" b="10439"/>
          <a:stretch>
            <a:fillRect/>
          </a:stretch>
        </p:blipFill>
        <p:spPr>
          <a:xfrm>
            <a:off x="0" y="2486025"/>
            <a:ext cx="9144000" cy="2657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24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4315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2021/9/7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9907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2021/9/7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7004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2021/9/7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799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2021/9/7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1312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2021/9/7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011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2021/9/7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9358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33D16-1A11-400B-A8CC-34FD56FEFD51}" type="datetimeFigureOut">
              <a:rPr lang="zh-CN" altLang="en-US" smtClean="0"/>
              <a:pPr/>
              <a:t>2021/9/7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147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5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58EADE47-76EC-4FF1-8D4C-D2A3F91AB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65234" y="3383082"/>
            <a:ext cx="2377113" cy="182612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5234" y="-132345"/>
            <a:ext cx="2441382" cy="199165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BEBCD21F-6CBB-4108-9208-DE24762C91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6181" y="2798675"/>
            <a:ext cx="1953416" cy="242713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4315C9AF-FAF9-43CC-BE9D-226D142B16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185358" y="-10657"/>
            <a:ext cx="2696494" cy="1748277"/>
          </a:xfrm>
          <a:prstGeom prst="rect">
            <a:avLst/>
          </a:prstGeom>
        </p:spPr>
      </p:pic>
      <p:grpSp>
        <p:nvGrpSpPr>
          <p:cNvPr id="13" name="组合 350">
            <a:extLst>
              <a:ext uri="{FF2B5EF4-FFF2-40B4-BE49-F238E27FC236}">
                <a16:creationId xmlns:a16="http://schemas.microsoft.com/office/drawing/2014/main" xmlns="" id="{B8B64F4F-99DB-4A48-87A2-4D2D5CBE6585}"/>
              </a:ext>
            </a:extLst>
          </p:cNvPr>
          <p:cNvGrpSpPr/>
          <p:nvPr/>
        </p:nvGrpSpPr>
        <p:grpSpPr>
          <a:xfrm>
            <a:off x="873471" y="1744710"/>
            <a:ext cx="7269042" cy="1551209"/>
            <a:chOff x="1168183" y="2013423"/>
            <a:chExt cx="9694298" cy="2068757"/>
          </a:xfrm>
        </p:grpSpPr>
        <p:sp>
          <p:nvSpPr>
            <p:cNvPr id="14" name="文本框 345">
              <a:extLst>
                <a:ext uri="{FF2B5EF4-FFF2-40B4-BE49-F238E27FC236}">
                  <a16:creationId xmlns:a16="http://schemas.microsoft.com/office/drawing/2014/main" xmlns="" id="{8332BDAA-3D8A-4AF1-9D63-0FFBFE747417}"/>
                </a:ext>
              </a:extLst>
            </p:cNvPr>
            <p:cNvSpPr txBox="1"/>
            <p:nvPr/>
          </p:nvSpPr>
          <p:spPr>
            <a:xfrm>
              <a:off x="2383401" y="2727992"/>
              <a:ext cx="7425203" cy="13541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42809"/>
              <a:r>
                <a:rPr lang="en-US" altLang="zh-CN" sz="2999" dirty="0" err="1">
                  <a:pattFill prst="wdDnDiag">
                    <a:fgClr>
                      <a:srgbClr val="FF70AD"/>
                    </a:fgClr>
                    <a:bgClr>
                      <a:srgbClr val="FF4D67"/>
                    </a:bgClr>
                  </a:patt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2999" dirty="0">
                  <a:pattFill prst="wdDnDiag">
                    <a:fgClr>
                      <a:srgbClr val="FF70AD"/>
                    </a:fgClr>
                    <a:bgClr>
                      <a:srgbClr val="FF4D67"/>
                    </a:bgClr>
                  </a:patt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1: THÔNG TIN VÀ DỮ LIỆU</a:t>
              </a:r>
              <a:endParaRPr lang="zh-CN" altLang="en-US" sz="2999" dirty="0">
                <a:pattFill prst="wdDnDiag">
                  <a:fgClr>
                    <a:srgbClr val="FF70AD"/>
                  </a:fgClr>
                  <a:bgClr>
                    <a:srgbClr val="FF4D67"/>
                  </a:bgClr>
                </a:patt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  <a:p>
              <a:pPr algn="ctr" defTabSz="342809"/>
              <a:endParaRPr lang="zh-CN" altLang="en-US" sz="2999" dirty="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iCiel Nabila" pitchFamily="2" charset="0"/>
                <a:ea typeface="字魂36号-正文宋楷" panose="02000000000000000000" pitchFamily="2" charset="-122"/>
              </a:endParaRPr>
            </a:p>
          </p:txBody>
        </p:sp>
        <p:sp>
          <p:nvSpPr>
            <p:cNvPr id="15" name="文本框 343">
              <a:extLst>
                <a:ext uri="{FF2B5EF4-FFF2-40B4-BE49-F238E27FC236}">
                  <a16:creationId xmlns:a16="http://schemas.microsoft.com/office/drawing/2014/main" xmlns="" id="{0ACC4EE0-678B-4783-99C3-C2D00D68933D}"/>
                </a:ext>
              </a:extLst>
            </p:cNvPr>
            <p:cNvSpPr txBox="1"/>
            <p:nvPr/>
          </p:nvSpPr>
          <p:spPr>
            <a:xfrm>
              <a:off x="2383400" y="2744833"/>
              <a:ext cx="7425203" cy="73866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42809"/>
              <a:r>
                <a:rPr lang="en-US" altLang="zh-CN" sz="2999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2999" dirty="0">
                  <a:solidFill>
                    <a:srgbClr val="FF00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1: THÔNG TIN VÀ DỮ LIỆU</a:t>
              </a:r>
              <a:endParaRPr lang="zh-CN" altLang="en-US" sz="2999" dirty="0">
                <a:solidFill>
                  <a:srgbClr val="FF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文本框 343">
              <a:extLst>
                <a:ext uri="{FF2B5EF4-FFF2-40B4-BE49-F238E27FC236}">
                  <a16:creationId xmlns:a16="http://schemas.microsoft.com/office/drawing/2014/main" xmlns="" id="{0ACC4EE0-678B-4783-99C3-C2D00D68933D}"/>
                </a:ext>
              </a:extLst>
            </p:cNvPr>
            <p:cNvSpPr txBox="1"/>
            <p:nvPr/>
          </p:nvSpPr>
          <p:spPr>
            <a:xfrm>
              <a:off x="1168183" y="2013423"/>
              <a:ext cx="9694298" cy="73866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42809"/>
              <a:r>
                <a:rPr lang="en-US" altLang="zh-CN" sz="2999" b="1" dirty="0">
                  <a:solidFill>
                    <a:srgbClr val="0033CC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CHỦ ĐỀ 1. MÁY TÍNH VÀ CỘNG ĐỒNG</a:t>
              </a:r>
              <a:endParaRPr lang="zh-CN" altLang="en-US" sz="2999" b="1" dirty="0">
                <a:solidFill>
                  <a:srgbClr val="0033CC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组合 349">
            <a:extLst>
              <a:ext uri="{FF2B5EF4-FFF2-40B4-BE49-F238E27FC236}">
                <a16:creationId xmlns:a16="http://schemas.microsoft.com/office/drawing/2014/main" xmlns="" id="{AEE4CA43-87E5-4E28-8166-D3B24E31630B}"/>
              </a:ext>
            </a:extLst>
          </p:cNvPr>
          <p:cNvGrpSpPr/>
          <p:nvPr/>
        </p:nvGrpSpPr>
        <p:grpSpPr>
          <a:xfrm>
            <a:off x="3037071" y="822550"/>
            <a:ext cx="2941832" cy="797331"/>
            <a:chOff x="4128843" y="748108"/>
            <a:chExt cx="3923351" cy="1063354"/>
          </a:xfrm>
        </p:grpSpPr>
        <p:sp>
          <p:nvSpPr>
            <p:cNvPr id="17" name="文本框 344">
              <a:extLst>
                <a:ext uri="{FF2B5EF4-FFF2-40B4-BE49-F238E27FC236}">
                  <a16:creationId xmlns:a16="http://schemas.microsoft.com/office/drawing/2014/main" xmlns="" id="{44CBDE53-190E-41C7-B7EF-AB0D105FC592}"/>
                </a:ext>
              </a:extLst>
            </p:cNvPr>
            <p:cNvSpPr txBox="1"/>
            <p:nvPr/>
          </p:nvSpPr>
          <p:spPr>
            <a:xfrm>
              <a:off x="4128843" y="748108"/>
              <a:ext cx="3923351" cy="104651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499" dirty="0">
                  <a:ln w="63500">
                    <a:solidFill>
                      <a:srgbClr val="FFFFFF"/>
                    </a:solidFill>
                  </a:ln>
                  <a:solidFill>
                    <a:srgbClr val="FF0000"/>
                  </a:solidFill>
                  <a:effectLst>
                    <a:outerShdw blurRad="127000" dist="38100" dir="2700000" algn="tl" rotWithShape="0">
                      <a:prstClr val="black">
                        <a:alpha val="47000"/>
                      </a:prstClr>
                    </a:outerShdw>
                  </a:effectLst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TIN HỌC 6</a:t>
              </a:r>
              <a:endParaRPr lang="zh-CN" altLang="en-US" sz="4499" dirty="0">
                <a:ln w="63500"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  <p:sp>
          <p:nvSpPr>
            <p:cNvPr id="18" name="文本框 342">
              <a:extLst>
                <a:ext uri="{FF2B5EF4-FFF2-40B4-BE49-F238E27FC236}">
                  <a16:creationId xmlns:a16="http://schemas.microsoft.com/office/drawing/2014/main" xmlns="" id="{1715721D-2379-4F88-BDA9-B54B39F99781}"/>
                </a:ext>
              </a:extLst>
            </p:cNvPr>
            <p:cNvSpPr txBox="1"/>
            <p:nvPr/>
          </p:nvSpPr>
          <p:spPr>
            <a:xfrm>
              <a:off x="4128843" y="764951"/>
              <a:ext cx="3923351" cy="104651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499" dirty="0">
                  <a:solidFill>
                    <a:srgbClr val="FF0000"/>
                  </a:solidFill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TIN HỌC 6</a:t>
              </a:r>
              <a:endParaRPr lang="zh-CN" altLang="en-US" sz="4499" dirty="0">
                <a:solidFill>
                  <a:srgbClr val="FF0000"/>
                </a:solidFill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407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creenshot_4"/>
          <p:cNvPicPr/>
          <p:nvPr/>
        </p:nvPicPr>
        <p:blipFill rotWithShape="1">
          <a:blip r:embed="rId2"/>
          <a:srcRect b="35506"/>
          <a:stretch/>
        </p:blipFill>
        <p:spPr bwMode="auto">
          <a:xfrm>
            <a:off x="2883878" y="1590385"/>
            <a:ext cx="6330460" cy="304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889280" y="1868992"/>
            <a:ext cx="1994598" cy="1517301"/>
            <a:chOff x="366766" y="2210636"/>
            <a:chExt cx="1994598" cy="1517301"/>
          </a:xfrm>
        </p:grpSpPr>
        <p:sp>
          <p:nvSpPr>
            <p:cNvPr id="10" name="16-Point Star 9"/>
            <p:cNvSpPr/>
            <p:nvPr/>
          </p:nvSpPr>
          <p:spPr>
            <a:xfrm>
              <a:off x="366766" y="2210636"/>
              <a:ext cx="1994598" cy="1517301"/>
            </a:xfrm>
            <a:prstGeom prst="star16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72528" y="2210636"/>
              <a:ext cx="1383074" cy="1446550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800" b="1" cap="none" spc="0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  <a:endParaRPr lang="en-US" sz="8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DD623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>
            <a:off x="4231070" y="3111337"/>
            <a:ext cx="341644" cy="56270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999244" y="3195377"/>
            <a:ext cx="1014883" cy="47866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421937" y="4131299"/>
            <a:ext cx="322394" cy="14579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07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marL="514350" indent="-514350" algn="l">
              <a:buAutoNum type="arabicPeriod"/>
            </a:pP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1" y="1452476"/>
            <a:ext cx="8372068" cy="3370218"/>
          </a:xfrm>
          <a:prstGeom prst="rect">
            <a:avLst/>
          </a:prstGeom>
          <a:solidFill>
            <a:srgbClr val="FFFFAB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2000"/>
              </a:lnSpc>
              <a:buFontTx/>
              <a:buChar char="-"/>
            </a:pP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2000"/>
              </a:lnSpc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2000"/>
              </a:lnSpc>
            </a:pP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2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</a:p>
          <a:p>
            <a:pPr algn="just">
              <a:lnSpc>
                <a:spcPct val="112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CD,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….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78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57200" y="1452476"/>
            <a:ext cx="1696065" cy="1525913"/>
            <a:chOff x="366766" y="2210636"/>
            <a:chExt cx="1994598" cy="1517301"/>
          </a:xfrm>
        </p:grpSpPr>
        <p:sp>
          <p:nvSpPr>
            <p:cNvPr id="6" name="16-Point Star 5"/>
            <p:cNvSpPr/>
            <p:nvPr/>
          </p:nvSpPr>
          <p:spPr>
            <a:xfrm>
              <a:off x="366766" y="2210636"/>
              <a:ext cx="1994598" cy="1517301"/>
            </a:xfrm>
            <a:prstGeom prst="star16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72528" y="2210636"/>
              <a:ext cx="1383074" cy="1446550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800" b="1" cap="none" spc="0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  <a:endParaRPr lang="en-US" sz="8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DD623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</p:grpSp>
      <p:pic>
        <p:nvPicPr>
          <p:cNvPr id="10" name="Picture 9" descr="Screenshot_4"/>
          <p:cNvPicPr/>
          <p:nvPr/>
        </p:nvPicPr>
        <p:blipFill rotWithShape="1">
          <a:blip r:embed="rId2"/>
          <a:srcRect t="62091"/>
          <a:stretch/>
        </p:blipFill>
        <p:spPr bwMode="auto">
          <a:xfrm>
            <a:off x="2751992" y="1452476"/>
            <a:ext cx="5680588" cy="212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flipH="1">
            <a:off x="2153264" y="2323971"/>
            <a:ext cx="1132870" cy="88134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871716" y="3205316"/>
            <a:ext cx="2229842" cy="834013"/>
          </a:xfrm>
          <a:prstGeom prst="ellipse">
            <a:avLst/>
          </a:prstGeom>
          <a:solidFill>
            <a:srgbClr val="FFA7D3"/>
          </a:solidFill>
          <a:ln>
            <a:solidFill>
              <a:srgbClr val="4F1105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30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endParaRPr lang="en-US" sz="23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241755" y="2382880"/>
            <a:ext cx="1918298" cy="822436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477365" y="3394819"/>
            <a:ext cx="2229842" cy="834013"/>
          </a:xfrm>
          <a:prstGeom prst="ellipse">
            <a:avLst/>
          </a:prstGeom>
          <a:solidFill>
            <a:srgbClr val="FFA7D3"/>
          </a:solidFill>
          <a:ln>
            <a:solidFill>
              <a:srgbClr val="4F1105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endParaRPr lang="en-US" sz="23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578028" y="3085475"/>
            <a:ext cx="14258" cy="30934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81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457700" y="1582753"/>
            <a:ext cx="4575974" cy="3475022"/>
            <a:chOff x="2396325" y="1823948"/>
            <a:chExt cx="4461674" cy="2956515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1372353F-B06C-4712-9BD7-172685AFA5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9C4CD"/>
                </a:clrFrom>
                <a:clrTo>
                  <a:srgbClr val="89C4CD">
                    <a:alpha val="0"/>
                  </a:srgbClr>
                </a:clrTo>
              </a:clrChange>
            </a:blip>
            <a:srcRect l="34540" t="30634" r="41809" b="14812"/>
            <a:stretch/>
          </p:blipFill>
          <p:spPr>
            <a:xfrm rot="16200000">
              <a:off x="3148904" y="1071369"/>
              <a:ext cx="2956515" cy="4461674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/>
            <a:srcRect r="2231"/>
            <a:stretch/>
          </p:blipFill>
          <p:spPr>
            <a:xfrm>
              <a:off x="2679639" y="1952625"/>
              <a:ext cx="3911662" cy="2737495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-122030" y="1397195"/>
            <a:ext cx="619125" cy="769441"/>
            <a:chOff x="228599" y="1592528"/>
            <a:chExt cx="619125" cy="769441"/>
          </a:xfrm>
        </p:grpSpPr>
        <p:sp>
          <p:nvSpPr>
            <p:cNvPr id="9" name="Rectangle 8"/>
            <p:cNvSpPr/>
            <p:nvPr/>
          </p:nvSpPr>
          <p:spPr>
            <a:xfrm flipH="1">
              <a:off x="228599" y="1592528"/>
              <a:ext cx="61912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0188" y="1627474"/>
              <a:ext cx="467536" cy="711177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0" y="2010475"/>
            <a:ext cx="435131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36765" y="2734586"/>
            <a:ext cx="43513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đem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046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-122030" y="1397195"/>
            <a:ext cx="619125" cy="769441"/>
            <a:chOff x="228599" y="1592528"/>
            <a:chExt cx="619125" cy="769441"/>
          </a:xfrm>
        </p:grpSpPr>
        <p:sp>
          <p:nvSpPr>
            <p:cNvPr id="9" name="Rectangle 8"/>
            <p:cNvSpPr/>
            <p:nvPr/>
          </p:nvSpPr>
          <p:spPr>
            <a:xfrm flipH="1">
              <a:off x="228599" y="1592528"/>
              <a:ext cx="61912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0188" y="1627474"/>
              <a:ext cx="467536" cy="711177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771524" y="1612236"/>
            <a:ext cx="7419976" cy="15696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An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chuẩn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sang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nhà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Minh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. An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nghe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mẹ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“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trời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sắp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mưa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”.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An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hành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400" dirty="0" smtClean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</a:t>
            </a:r>
          </a:p>
          <a:p>
            <a:pPr marL="457200" indent="-457200" algn="just">
              <a:buAutoNum type="arabicPeriod"/>
            </a:pPr>
            <a:r>
              <a:rPr lang="en-US" sz="2400" dirty="0" err="1" smtClean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Thông</a:t>
            </a:r>
            <a:r>
              <a:rPr lang="en-US" sz="2400" dirty="0" smtClean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tin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khả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năng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   </a:t>
            </a:r>
            <a:endParaRPr lang="en-US" sz="2400" dirty="0">
              <a:effectLst/>
              <a:latin typeface="Arial" panose="020B0604020202020204" pitchFamily="34" charset="0"/>
              <a:ea typeface="VNI-Times" pitchFamily="2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2" t="8291" r="15988" b="12658"/>
          <a:stretch/>
        </p:blipFill>
        <p:spPr>
          <a:xfrm>
            <a:off x="29559" y="3629025"/>
            <a:ext cx="1029238" cy="109375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28725" y="3391638"/>
            <a:ext cx="7335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86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2310140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28600" y="1690168"/>
            <a:ext cx="8210550" cy="2395271"/>
          </a:xfrm>
          <a:prstGeom prst="rect">
            <a:avLst/>
          </a:prstGeom>
          <a:solidFill>
            <a:srgbClr val="FFFFAB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tin. </a:t>
            </a:r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2000"/>
              </a:lnSpc>
            </a:pP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20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2310140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2" name="16-Point Star 11"/>
          <p:cNvSpPr/>
          <p:nvPr/>
        </p:nvSpPr>
        <p:spPr>
          <a:xfrm>
            <a:off x="0" y="2418461"/>
            <a:ext cx="3147631" cy="2079928"/>
          </a:xfrm>
          <a:prstGeom prst="star16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73815" y="1438920"/>
            <a:ext cx="74344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buổi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dã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ngoại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buổi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dã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ngoại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 </a:t>
            </a:r>
            <a:endParaRPr lang="en-US" sz="2000" dirty="0">
              <a:solidFill>
                <a:srgbClr val="C00000"/>
              </a:solidFill>
              <a:effectLst/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Screenshot_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2461" y="1959429"/>
            <a:ext cx="4725639" cy="318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958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67" y="13156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2080" y="1590385"/>
            <a:ext cx="853709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,…)?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86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67" y="13156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590385"/>
            <a:ext cx="855472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47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57200" y="87719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xmlns="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:a16="http://schemas.microsoft.com/office/drawing/2014/main" xmlns="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717"/>
            <a:ext cx="9166269" cy="45017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49155" y="2095423"/>
            <a:ext cx="40001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5400" dirty="0" smtClean="0">
                <a:solidFill>
                  <a:srgbClr val="C0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LUYỆN TẬP</a:t>
            </a:r>
            <a:endParaRPr lang="zh-CN" altLang="en-US" sz="5400" dirty="0">
              <a:solidFill>
                <a:srgbClr val="C0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2189040" y="3459383"/>
            <a:ext cx="4101537" cy="109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6675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57200" y="87719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xmlns="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:a16="http://schemas.microsoft.com/office/drawing/2014/main" xmlns="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717"/>
            <a:ext cx="9166269" cy="45017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04429" y="2095423"/>
            <a:ext cx="40895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5400" dirty="0" smtClean="0">
                <a:solidFill>
                  <a:srgbClr val="C0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KHỞI ĐỘNG</a:t>
            </a:r>
            <a:endParaRPr lang="zh-CN" altLang="en-US" sz="5400" dirty="0">
              <a:solidFill>
                <a:srgbClr val="C0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2189040" y="3459383"/>
            <a:ext cx="4101537" cy="109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4581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xmlns="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矩形 8">
            <a:extLst>
              <a:ext uri="{FF2B5EF4-FFF2-40B4-BE49-F238E27FC236}">
                <a16:creationId xmlns:a16="http://schemas.microsoft.com/office/drawing/2014/main" xmlns="" id="{24FDEB1B-8012-46A9-9BD1-E481B6489FDB}"/>
              </a:ext>
            </a:extLst>
          </p:cNvPr>
          <p:cNvSpPr/>
          <p:nvPr/>
        </p:nvSpPr>
        <p:spPr>
          <a:xfrm>
            <a:off x="0" y="-29310"/>
            <a:ext cx="457200" cy="868506"/>
          </a:xfrm>
          <a:prstGeom prst="rect">
            <a:avLst/>
          </a:prstGeom>
          <a:solidFill>
            <a:srgbClr val="6DC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67" y="13156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 descr="Screenshot_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7158" y="-29310"/>
            <a:ext cx="9009993" cy="453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-67157" y="4509569"/>
            <a:ext cx="1785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15085" y="2417862"/>
            <a:ext cx="18473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822517" y="4534296"/>
            <a:ext cx="26196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tin.       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4021372" y="4507428"/>
            <a:ext cx="2433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tin.     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6559300" y="4507428"/>
            <a:ext cx="21098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534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57200" y="87719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xmlns="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sp>
        <p:nvSpPr>
          <p:cNvPr id="4" name="矩形 8">
            <a:extLst>
              <a:ext uri="{FF2B5EF4-FFF2-40B4-BE49-F238E27FC236}">
                <a16:creationId xmlns:a16="http://schemas.microsoft.com/office/drawing/2014/main" xmlns="" id="{24FDEB1B-8012-46A9-9BD1-E481B6489FDB}"/>
              </a:ext>
            </a:extLst>
          </p:cNvPr>
          <p:cNvSpPr/>
          <p:nvPr/>
        </p:nvSpPr>
        <p:spPr>
          <a:xfrm>
            <a:off x="0" y="-29310"/>
            <a:ext cx="457200" cy="868506"/>
          </a:xfrm>
          <a:prstGeom prst="rect">
            <a:avLst/>
          </a:prstGeom>
          <a:solidFill>
            <a:srgbClr val="6DC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11">
            <a:extLst>
              <a:ext uri="{FF2B5EF4-FFF2-40B4-BE49-F238E27FC236}">
                <a16:creationId xmlns:a16="http://schemas.microsoft.com/office/drawing/2014/main" xmlns="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717"/>
            <a:ext cx="9166269" cy="45017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19849" y="2095423"/>
            <a:ext cx="38587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5400" dirty="0" smtClean="0">
                <a:solidFill>
                  <a:srgbClr val="C0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VẬN DỤNG</a:t>
            </a:r>
            <a:endParaRPr lang="zh-CN" altLang="en-US" sz="5400" dirty="0">
              <a:solidFill>
                <a:srgbClr val="C0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2189040" y="3459383"/>
            <a:ext cx="4101537" cy="109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8599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117904" y="657179"/>
            <a:ext cx="1346935" cy="1164386"/>
            <a:chOff x="366765" y="2137147"/>
            <a:chExt cx="1994598" cy="1517301"/>
          </a:xfrm>
        </p:grpSpPr>
        <p:sp>
          <p:nvSpPr>
            <p:cNvPr id="12" name="16-Point Star 11"/>
            <p:cNvSpPr/>
            <p:nvPr/>
          </p:nvSpPr>
          <p:spPr>
            <a:xfrm>
              <a:off x="366765" y="2137147"/>
              <a:ext cx="1994598" cy="1517301"/>
            </a:xfrm>
            <a:prstGeom prst="star16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2527" y="2312915"/>
              <a:ext cx="1383074" cy="976656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1" cap="none" spc="0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  <a:endParaRPr lang="en-US" sz="4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DD623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</p:grpSp>
      <p:sp>
        <p:nvSpPr>
          <p:cNvPr id="6" name="Flowchart: Alternate Process 5"/>
          <p:cNvSpPr/>
          <p:nvPr/>
        </p:nvSpPr>
        <p:spPr>
          <a:xfrm>
            <a:off x="0" y="1895187"/>
            <a:ext cx="1710813" cy="104117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1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-1" y="3587982"/>
            <a:ext cx="1710813" cy="104117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2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1710812" y="1364125"/>
            <a:ext cx="7315202" cy="183725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lnSpc>
                <a:spcPct val="130000"/>
              </a:lnSpc>
              <a:buAutoNum type="alphaLcParenR"/>
            </a:pP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30000"/>
              </a:lnSpc>
              <a:buAutoNum type="alphaLcParenR"/>
            </a:pP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lowchart: Alternate Process 19"/>
          <p:cNvSpPr/>
          <p:nvPr/>
        </p:nvSpPr>
        <p:spPr>
          <a:xfrm>
            <a:off x="1698890" y="3516729"/>
            <a:ext cx="7327124" cy="1244182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lowchart: Alternate Process 20"/>
          <p:cNvSpPr/>
          <p:nvPr/>
        </p:nvSpPr>
        <p:spPr>
          <a:xfrm>
            <a:off x="1710812" y="1333497"/>
            <a:ext cx="7315202" cy="1837258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</a:p>
          <a:p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Hôm nay nhiệt độ ngoài trời là 30</a:t>
            </a:r>
            <a:r>
              <a:rPr lang="vi-VN" sz="18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có nắng từ rất sớm và oi nóng.</a:t>
            </a:r>
          </a:p>
          <a:p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Em cần mặc quần áo thoáng mát khi ở trong nhà, khi ra ngoài trời em cần mặc quần áo dài tay để tránh tia UV, ….</a:t>
            </a:r>
          </a:p>
          <a:p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Khi tham gia giao thông bạn cần phải đi bên phải, đi đúng phần đường, làn đường và phải chấp hành hệ thống báo hiệu đường bộ</a:t>
            </a:r>
            <a:r>
              <a:rPr lang="vi-VN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Flowchart: Alternate Process 22"/>
          <p:cNvSpPr/>
          <p:nvPr/>
        </p:nvSpPr>
        <p:spPr>
          <a:xfrm>
            <a:off x="1710812" y="3516729"/>
            <a:ext cx="7327124" cy="1244182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233456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8" grpId="0" animBg="1"/>
      <p:bldP spid="20" grpId="0" animBg="1"/>
      <p:bldP spid="21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27"/>
            <a:ext cx="9244485" cy="51763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43600" y="2110085"/>
            <a:ext cx="425680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smtClean="0">
                <a:ln w="3810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THANKS </a:t>
            </a:r>
            <a:r>
              <a:rPr lang="en-US" sz="6000" dirty="0" smtClean="0">
                <a:ln w="3810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</a:t>
            </a:r>
            <a:endParaRPr lang="en-US" sz="6000" dirty="0">
              <a:ln w="3810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179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xmlns="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:a16="http://schemas.microsoft.com/office/drawing/2014/main" xmlns="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64421"/>
            <a:ext cx="9120040" cy="44790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6206" y="2255921"/>
            <a:ext cx="79276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hằng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en-US" sz="2400" b="1" dirty="0">
              <a:solidFill>
                <a:srgbClr val="B7471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61" y="1084286"/>
            <a:ext cx="984822" cy="11775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63" y="3169838"/>
            <a:ext cx="1302620" cy="1302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348970" y="3215112"/>
            <a:ext cx="60290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endParaRPr lang="en-US" sz="2400" dirty="0">
              <a:solidFill>
                <a:srgbClr val="002060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5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xmlns="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:a16="http://schemas.microsoft.com/office/drawing/2014/main" xmlns="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64421"/>
            <a:ext cx="9120040" cy="447907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7095" y="2261882"/>
            <a:ext cx="7761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400" b="1" dirty="0">
              <a:solidFill>
                <a:srgbClr val="B7471F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61" y="1084286"/>
            <a:ext cx="984822" cy="11775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63" y="3169838"/>
            <a:ext cx="1302620" cy="1302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200253" y="3385267"/>
            <a:ext cx="6159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93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16-Point Star 9"/>
          <p:cNvSpPr/>
          <p:nvPr/>
        </p:nvSpPr>
        <p:spPr>
          <a:xfrm>
            <a:off x="1896626" y="1739343"/>
            <a:ext cx="3074796" cy="2245246"/>
          </a:xfrm>
          <a:prstGeom prst="star16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72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4"/>
          <a:stretch/>
        </p:blipFill>
        <p:spPr>
          <a:xfrm>
            <a:off x="228600" y="1510772"/>
            <a:ext cx="2605034" cy="185119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92816" y="3449302"/>
            <a:ext cx="1366576" cy="271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1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" t="998" r="30608" b="20033"/>
          <a:stretch/>
        </p:blipFill>
        <p:spPr>
          <a:xfrm>
            <a:off x="3235569" y="1563283"/>
            <a:ext cx="2360415" cy="174617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3949003" y="3357785"/>
            <a:ext cx="1366576" cy="271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2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 descr="Screenshot_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68585" y="1250914"/>
            <a:ext cx="2200588" cy="196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ounded Rectangle 14"/>
          <p:cNvSpPr/>
          <p:nvPr/>
        </p:nvSpPr>
        <p:spPr>
          <a:xfrm>
            <a:off x="7033846" y="3357785"/>
            <a:ext cx="1366576" cy="271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3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46474" y="3859497"/>
            <a:ext cx="32820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1. Minh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thấy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điều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( SGK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trang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5)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35569" y="3778467"/>
            <a:ext cx="26226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2.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Bạn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An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xem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dự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báo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thời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trên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vi,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bạn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An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thấy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, </a:t>
            </a:r>
            <a:r>
              <a:rPr lang="en-US" sz="2000" i="1" dirty="0" err="1" smtClean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biết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được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điều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 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ea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64665" y="3859497"/>
            <a:ext cx="26527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3.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Hình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sau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có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những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ta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23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5" grpId="0" animBg="1"/>
      <p:bldP spid="11" grpId="0"/>
      <p:bldP spid="12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5685" y="110017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4"/>
          <a:stretch/>
        </p:blipFill>
        <p:spPr>
          <a:xfrm>
            <a:off x="228600" y="1510772"/>
            <a:ext cx="2605034" cy="18511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" t="998" r="30608" b="20033"/>
          <a:stretch/>
        </p:blipFill>
        <p:spPr>
          <a:xfrm>
            <a:off x="3235569" y="1563283"/>
            <a:ext cx="2360415" cy="1746170"/>
          </a:xfrm>
          <a:prstGeom prst="rect">
            <a:avLst/>
          </a:prstGeom>
        </p:spPr>
      </p:pic>
      <p:pic>
        <p:nvPicPr>
          <p:cNvPr id="14" name="Picture 13" descr="Screenshot_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90753" y="1021412"/>
            <a:ext cx="2200588" cy="196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3215" y="3474271"/>
            <a:ext cx="3101172" cy="1569660"/>
          </a:xfrm>
          <a:prstGeom prst="rect">
            <a:avLst/>
          </a:prstGeom>
          <a:solidFill>
            <a:srgbClr val="FFAFAF"/>
          </a:solidFill>
        </p:spPr>
        <p:txBody>
          <a:bodyPr wrap="square">
            <a:spAutoFit/>
          </a:bodyPr>
          <a:lstStyle/>
          <a:p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* Minh </a:t>
            </a:r>
            <a:r>
              <a:rPr lang="en-US" sz="19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thấy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đèn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xanh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dừng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900" dirty="0" smtClean="0">
              <a:solidFill>
                <a:srgbClr val="002060"/>
              </a:solidFill>
              <a:latin typeface="Arial" panose="020B0604020202020204" pitchFamily="34" charset="0"/>
              <a:ea typeface="VNI-Times" pitchFamily="2" charset="0"/>
              <a:cs typeface="Arial" panose="020B0604020202020204" pitchFamily="34" charset="0"/>
            </a:endParaRPr>
          </a:p>
          <a:p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Minh </a:t>
            </a:r>
            <a:r>
              <a:rPr lang="en-US" sz="1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1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24388" y="3420260"/>
            <a:ext cx="2914672" cy="16312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,..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42695" y="3412715"/>
            <a:ext cx="2800140" cy="1631216"/>
          </a:xfrm>
          <a:prstGeom prst="rect">
            <a:avLst/>
          </a:prstGeom>
          <a:solidFill>
            <a:srgbClr val="FFFFAB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18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513473"/>
              </p:ext>
            </p:extLst>
          </p:nvPr>
        </p:nvGraphicFramePr>
        <p:xfrm>
          <a:off x="228601" y="1800651"/>
          <a:ext cx="8714234" cy="75005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2161">
                  <a:extLst>
                    <a:ext uri="{9D8B030D-6E8A-4147-A177-3AD203B41FA5}">
                      <a16:colId xmlns:a16="http://schemas.microsoft.com/office/drawing/2014/main" xmlns="" val="2462917325"/>
                    </a:ext>
                  </a:extLst>
                </a:gridCol>
                <a:gridCol w="3570755">
                  <a:extLst>
                    <a:ext uri="{9D8B030D-6E8A-4147-A177-3AD203B41FA5}">
                      <a16:colId xmlns:a16="http://schemas.microsoft.com/office/drawing/2014/main" xmlns="" val="1863466917"/>
                    </a:ext>
                  </a:extLst>
                </a:gridCol>
                <a:gridCol w="2401557">
                  <a:extLst>
                    <a:ext uri="{9D8B030D-6E8A-4147-A177-3AD203B41FA5}">
                      <a16:colId xmlns:a16="http://schemas.microsoft.com/office/drawing/2014/main" xmlns="" val="387531879"/>
                    </a:ext>
                  </a:extLst>
                </a:gridCol>
                <a:gridCol w="2069761">
                  <a:extLst>
                    <a:ext uri="{9D8B030D-6E8A-4147-A177-3AD203B41FA5}">
                      <a16:colId xmlns:a16="http://schemas.microsoft.com/office/drawing/2014/main" xmlns="" val="1853370455"/>
                    </a:ext>
                  </a:extLst>
                </a:gridCol>
              </a:tblGrid>
              <a:tr h="750052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Minh </a:t>
                      </a:r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thấy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đèn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giao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chuyển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màu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xanh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Minh </a:t>
                      </a:r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biết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để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đường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Đèn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giao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54221328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505272"/>
              </p:ext>
            </p:extLst>
          </p:nvPr>
        </p:nvGraphicFramePr>
        <p:xfrm>
          <a:off x="226016" y="977691"/>
          <a:ext cx="8714235" cy="822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75969">
                  <a:extLst>
                    <a:ext uri="{9D8B030D-6E8A-4147-A177-3AD203B41FA5}">
                      <a16:colId xmlns:a16="http://schemas.microsoft.com/office/drawing/2014/main" xmlns="" val="4091955330"/>
                    </a:ext>
                  </a:extLst>
                </a:gridCol>
                <a:gridCol w="3549445">
                  <a:extLst>
                    <a:ext uri="{9D8B030D-6E8A-4147-A177-3AD203B41FA5}">
                      <a16:colId xmlns:a16="http://schemas.microsoft.com/office/drawing/2014/main" xmlns="" val="1571981867"/>
                    </a:ext>
                  </a:extLst>
                </a:gridCol>
                <a:gridCol w="2418735">
                  <a:extLst>
                    <a:ext uri="{9D8B030D-6E8A-4147-A177-3AD203B41FA5}">
                      <a16:colId xmlns:a16="http://schemas.microsoft.com/office/drawing/2014/main" xmlns="" val="1174635858"/>
                    </a:ext>
                  </a:extLst>
                </a:gridCol>
                <a:gridCol w="2070086">
                  <a:extLst>
                    <a:ext uri="{9D8B030D-6E8A-4147-A177-3AD203B41FA5}">
                      <a16:colId xmlns:a16="http://schemas.microsoft.com/office/drawing/2014/main" xmlns="" val="35011668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DỮ</a:t>
                      </a:r>
                      <a:r>
                        <a:rPr lang="en-US" sz="2400" baseline="0" dirty="0" smtClean="0"/>
                        <a:t> LIỆU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THÔNG</a:t>
                      </a:r>
                      <a:r>
                        <a:rPr lang="en-US" sz="2400" baseline="0" dirty="0" smtClean="0"/>
                        <a:t> TIN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VẬT</a:t>
                      </a:r>
                      <a:r>
                        <a:rPr lang="en-US" sz="2400" baseline="0" dirty="0" smtClean="0"/>
                        <a:t> MANG TIN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4873788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999621"/>
              </p:ext>
            </p:extLst>
          </p:nvPr>
        </p:nvGraphicFramePr>
        <p:xfrm>
          <a:off x="226017" y="2550703"/>
          <a:ext cx="8714234" cy="75005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2161">
                  <a:extLst>
                    <a:ext uri="{9D8B030D-6E8A-4147-A177-3AD203B41FA5}">
                      <a16:colId xmlns:a16="http://schemas.microsoft.com/office/drawing/2014/main" xmlns="" val="3251405829"/>
                    </a:ext>
                  </a:extLst>
                </a:gridCol>
                <a:gridCol w="3570755">
                  <a:extLst>
                    <a:ext uri="{9D8B030D-6E8A-4147-A177-3AD203B41FA5}">
                      <a16:colId xmlns:a16="http://schemas.microsoft.com/office/drawing/2014/main" xmlns="" val="1345005463"/>
                    </a:ext>
                  </a:extLst>
                </a:gridCol>
                <a:gridCol w="2401557">
                  <a:extLst>
                    <a:ext uri="{9D8B030D-6E8A-4147-A177-3AD203B41FA5}">
                      <a16:colId xmlns:a16="http://schemas.microsoft.com/office/drawing/2014/main" xmlns="" val="3769873686"/>
                    </a:ext>
                  </a:extLst>
                </a:gridCol>
                <a:gridCol w="2069761">
                  <a:extLst>
                    <a:ext uri="{9D8B030D-6E8A-4147-A177-3AD203B41FA5}">
                      <a16:colId xmlns:a16="http://schemas.microsoft.com/office/drawing/2014/main" xmlns="" val="3638338498"/>
                    </a:ext>
                  </a:extLst>
                </a:gridCol>
              </a:tblGrid>
              <a:tr h="750052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thấy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ảnh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,…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tivi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biết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hôm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nay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trời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nắng</a:t>
                      </a:r>
                      <a:endParaRPr lang="en-US" sz="2000" b="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Dự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báo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thời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tiết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411893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985540"/>
              </p:ext>
            </p:extLst>
          </p:nvPr>
        </p:nvGraphicFramePr>
        <p:xfrm>
          <a:off x="223433" y="3300755"/>
          <a:ext cx="8714234" cy="10058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2161">
                  <a:extLst>
                    <a:ext uri="{9D8B030D-6E8A-4147-A177-3AD203B41FA5}">
                      <a16:colId xmlns:a16="http://schemas.microsoft.com/office/drawing/2014/main" xmlns="" val="1904241677"/>
                    </a:ext>
                  </a:extLst>
                </a:gridCol>
                <a:gridCol w="3570755">
                  <a:extLst>
                    <a:ext uri="{9D8B030D-6E8A-4147-A177-3AD203B41FA5}">
                      <a16:colId xmlns:a16="http://schemas.microsoft.com/office/drawing/2014/main" xmlns="" val="1653246765"/>
                    </a:ext>
                  </a:extLst>
                </a:gridCol>
                <a:gridCol w="2401557">
                  <a:extLst>
                    <a:ext uri="{9D8B030D-6E8A-4147-A177-3AD203B41FA5}">
                      <a16:colId xmlns:a16="http://schemas.microsoft.com/office/drawing/2014/main" xmlns="" val="1453613893"/>
                    </a:ext>
                  </a:extLst>
                </a:gridCol>
                <a:gridCol w="2069761">
                  <a:extLst>
                    <a:ext uri="{9D8B030D-6E8A-4147-A177-3AD203B41FA5}">
                      <a16:colId xmlns:a16="http://schemas.microsoft.com/office/drawing/2014/main" xmlns="" val="124564655"/>
                    </a:ext>
                  </a:extLst>
                </a:gridCol>
              </a:tblGrid>
              <a:tr h="750052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ảnh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đến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địa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lịch</a:t>
                      </a:r>
                      <a:endParaRPr lang="en-US" sz="20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Tấm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bảng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44650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18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-41995" y="959522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1" t="13040" r="24230" b="21537"/>
          <a:stretch/>
        </p:blipFill>
        <p:spPr>
          <a:xfrm>
            <a:off x="497095" y="1709444"/>
            <a:ext cx="2275840" cy="2348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5" t="27445" r="15804" b="24585"/>
          <a:stretch/>
        </p:blipFill>
        <p:spPr>
          <a:xfrm>
            <a:off x="3347497" y="2491990"/>
            <a:ext cx="1657293" cy="39188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004789" y="1003296"/>
            <a:ext cx="3664383" cy="834013"/>
          </a:xfrm>
          <a:prstGeom prst="ellipse">
            <a:avLst/>
          </a:prstGeom>
          <a:solidFill>
            <a:srgbClr val="FFA7D3"/>
          </a:solidFill>
          <a:ln>
            <a:solidFill>
              <a:srgbClr val="4F1105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dirty="0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dirty="0" err="1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dirty="0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dirty="0">
              <a:ln w="0"/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004788" y="1996078"/>
            <a:ext cx="3664383" cy="834013"/>
          </a:xfrm>
          <a:prstGeom prst="ellipse">
            <a:avLst/>
          </a:prstGeom>
          <a:effectLst>
            <a:innerShdw blurRad="63500" dist="508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135418" y="2988861"/>
            <a:ext cx="3807417" cy="834013"/>
          </a:xfrm>
          <a:prstGeom prst="ellipse">
            <a:avLst/>
          </a:prstGeom>
          <a:solidFill>
            <a:srgbClr val="FFFF8B"/>
          </a:solidFill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47068" y="4058306"/>
            <a:ext cx="5395767" cy="5627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92747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1351</TotalTime>
  <Words>1235</Words>
  <Application>Microsoft Office PowerPoint</Application>
  <PresentationFormat>On-screen Show (16:9)</PresentationFormat>
  <Paragraphs>131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Arial</vt:lpstr>
      <vt:lpstr>Open Sans</vt:lpstr>
      <vt:lpstr>字魂36号-正文宋楷</vt:lpstr>
      <vt:lpstr>Times New Roman</vt:lpstr>
      <vt:lpstr>Calibri</vt:lpstr>
      <vt:lpstr>VNI-Times</vt:lpstr>
      <vt:lpstr>等线</vt:lpstr>
      <vt:lpstr>宋体</vt:lpstr>
      <vt:lpstr>iCiel Nabila</vt:lpstr>
      <vt:lpstr>微软雅黑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TUYET_STD</cp:lastModifiedBy>
  <cp:revision>106</cp:revision>
  <dcterms:created xsi:type="dcterms:W3CDTF">2015-12-05T09:26:00Z</dcterms:created>
  <dcterms:modified xsi:type="dcterms:W3CDTF">2021-09-07T03:38:22Z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