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90" r:id="rId2"/>
    <p:sldId id="275" r:id="rId3"/>
    <p:sldId id="277" r:id="rId4"/>
    <p:sldId id="257" r:id="rId5"/>
    <p:sldId id="259" r:id="rId6"/>
    <p:sldId id="281" r:id="rId7"/>
    <p:sldId id="283" r:id="rId8"/>
    <p:sldId id="282" r:id="rId9"/>
    <p:sldId id="284" r:id="rId10"/>
    <p:sldId id="279" r:id="rId11"/>
    <p:sldId id="262" r:id="rId12"/>
    <p:sldId id="272" r:id="rId13"/>
    <p:sldId id="273" r:id="rId14"/>
    <p:sldId id="271" r:id="rId15"/>
    <p:sldId id="264" r:id="rId16"/>
    <p:sldId id="287" r:id="rId17"/>
    <p:sldId id="288" r:id="rId18"/>
    <p:sldId id="28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1494" y="-1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2204235-5D4A-43EE-9324-085107C9BBD1}" type="datetimeFigureOut">
              <a:rPr lang="en-US" smtClean="0"/>
              <a:t>9/29/2021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7F07C96-5BC4-4829-8377-BEB89D16B9F7}"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204235-5D4A-43EE-9324-085107C9BBD1}" type="datetimeFigureOut">
              <a:rPr lang="en-US" smtClean="0"/>
              <a:t>9/29/2021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204235-5D4A-43EE-9324-085107C9BBD1}" type="datetimeFigureOut">
              <a:rPr lang="en-US" smtClean="0"/>
              <a:t>9/29/2021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2204235-5D4A-43EE-9324-085107C9BBD1}" type="datetimeFigureOut">
              <a:rPr lang="en-US" smtClean="0"/>
              <a:t>9/29/2021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07C96-5BC4-4829-8377-BEB89D16B9F7}"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2204235-5D4A-43EE-9324-085107C9BBD1}" type="datetimeFigureOut">
              <a:rPr lang="en-US" smtClean="0"/>
              <a:t>9/29/2021</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67F07C96-5BC4-4829-8377-BEB89D16B9F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2204235-5D4A-43EE-9324-085107C9BBD1}" type="datetimeFigureOut">
              <a:rPr lang="en-US" smtClean="0"/>
              <a:t>9/29/2021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F07C96-5BC4-4829-8377-BEB89D16B9F7}"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2204235-5D4A-43EE-9324-085107C9BBD1}" type="datetimeFigureOut">
              <a:rPr lang="en-US" smtClean="0"/>
              <a:t>9/29/2021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F07C96-5BC4-4829-8377-BEB89D16B9F7}"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2204235-5D4A-43EE-9324-085107C9BBD1}" type="datetimeFigureOut">
              <a:rPr lang="en-US" smtClean="0"/>
              <a:t>9/29/2021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204235-5D4A-43EE-9324-085107C9BBD1}" type="datetimeFigureOut">
              <a:rPr lang="en-US" smtClean="0"/>
              <a:t>9/29/2021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2204235-5D4A-43EE-9324-085107C9BBD1}" type="datetimeFigureOut">
              <a:rPr lang="en-US" smtClean="0"/>
              <a:t>9/29/2021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F07C96-5BC4-4829-8377-BEB89D16B9F7}"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2204235-5D4A-43EE-9324-085107C9BBD1}" type="datetimeFigureOut">
              <a:rPr lang="en-US" smtClean="0"/>
              <a:t>9/29/2021</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67F07C96-5BC4-4829-8377-BEB89D16B9F7}"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304800" y="274638"/>
            <a:ext cx="8610600" cy="868362"/>
          </a:xfrm>
          <a:prstGeom prst="rect">
            <a:avLst/>
          </a:prstGeom>
        </p:spPr>
        <p:txBody>
          <a:bodyPr bIns="91440" anchor="b" anchorCtr="0">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304800" y="1295400"/>
            <a:ext cx="8610600" cy="4724400"/>
          </a:xfrm>
          <a:prstGeom prst="rect">
            <a:avLst/>
          </a:prstGeom>
        </p:spPr>
        <p:txBody>
          <a:bodyPr>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2204235-5D4A-43EE-9324-085107C9BBD1}" type="datetimeFigureOut">
              <a:rPr lang="en-US" smtClean="0"/>
              <a:t>9/29/2021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7F07C96-5BC4-4829-8377-BEB89D16B9F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b="1" kern="1200">
          <a:solidFill>
            <a:srgbClr val="FF0000"/>
          </a:solidFill>
          <a:latin typeface="Times New Roman" pitchFamily="18" charset="0"/>
          <a:ea typeface="+mj-ea"/>
          <a:cs typeface="Times New Roman" pitchFamily="18" charset="0"/>
        </a:defRPr>
      </a:lvl1pPr>
    </p:titleStyle>
    <p:bodyStyle>
      <a:lvl1pPr marL="274320" indent="-274320" algn="l" rtl="0" eaLnBrk="1" latinLnBrk="0" hangingPunct="1">
        <a:spcBef>
          <a:spcPts val="580"/>
        </a:spcBef>
        <a:buClr>
          <a:schemeClr val="accent1"/>
        </a:buClr>
        <a:buSzPct val="85000"/>
        <a:buFont typeface="Wingdings 2"/>
        <a:buChar char=""/>
        <a:defRPr kumimoji="0" sz="3200" kern="1200">
          <a:solidFill>
            <a:srgbClr val="002060"/>
          </a:solidFill>
          <a:latin typeface="Times New Roman" pitchFamily="18" charset="0"/>
          <a:ea typeface="+mn-ea"/>
          <a:cs typeface="Times New Roman" pitchFamily="18" charset="0"/>
        </a:defRPr>
      </a:lvl1pPr>
      <a:lvl2pPr marL="548640" indent="-228600" algn="l" rtl="0" eaLnBrk="1" latinLnBrk="0" hangingPunct="1">
        <a:spcBef>
          <a:spcPts val="370"/>
        </a:spcBef>
        <a:buClr>
          <a:schemeClr val="accent2"/>
        </a:buClr>
        <a:buSzPct val="85000"/>
        <a:buFont typeface="Wingdings 2"/>
        <a:buChar char=""/>
        <a:defRPr kumimoji="0" sz="3200" kern="1200">
          <a:solidFill>
            <a:srgbClr val="002060"/>
          </a:solidFill>
          <a:latin typeface="Times New Roman" pitchFamily="18" charset="0"/>
          <a:ea typeface="+mn-ea"/>
          <a:cs typeface="Times New Roman" pitchFamily="18" charset="0"/>
        </a:defRPr>
      </a:lvl2pPr>
      <a:lvl3pPr marL="822960" indent="-228600" algn="l" rtl="0" eaLnBrk="1" latinLnBrk="0" hangingPunct="1">
        <a:spcBef>
          <a:spcPts val="370"/>
        </a:spcBef>
        <a:buClr>
          <a:schemeClr val="accent1">
            <a:tint val="60000"/>
          </a:schemeClr>
        </a:buClr>
        <a:buSzPct val="85000"/>
        <a:buFont typeface="Wingdings 2"/>
        <a:buChar char=""/>
        <a:defRPr kumimoji="0" sz="3200" kern="1200">
          <a:solidFill>
            <a:srgbClr val="002060"/>
          </a:solidFill>
          <a:latin typeface="Times New Roman" pitchFamily="18" charset="0"/>
          <a:ea typeface="+mn-ea"/>
          <a:cs typeface="Times New Roman" pitchFamily="18" charset="0"/>
        </a:defRPr>
      </a:lvl3pPr>
      <a:lvl4pPr marL="1097280" indent="-228600" algn="l" rtl="0" eaLnBrk="1" latinLnBrk="0" hangingPunct="1">
        <a:spcBef>
          <a:spcPts val="370"/>
        </a:spcBef>
        <a:buClr>
          <a:schemeClr val="accent3"/>
        </a:buClr>
        <a:buSzPct val="80000"/>
        <a:buFont typeface="Wingdings 2"/>
        <a:buChar char=""/>
        <a:defRPr kumimoji="0" sz="3200" kern="1200">
          <a:solidFill>
            <a:srgbClr val="002060"/>
          </a:solidFill>
          <a:latin typeface="Times New Roman" pitchFamily="18" charset="0"/>
          <a:ea typeface="+mn-ea"/>
          <a:cs typeface="Times New Roman" pitchFamily="18" charset="0"/>
        </a:defRPr>
      </a:lvl4pPr>
      <a:lvl5pPr marL="1371600" indent="-228600" algn="l" rtl="0" eaLnBrk="1" latinLnBrk="0" hangingPunct="1">
        <a:spcBef>
          <a:spcPts val="370"/>
        </a:spcBef>
        <a:buClr>
          <a:schemeClr val="accent3"/>
        </a:buClr>
        <a:buFontTx/>
        <a:buChar char="o"/>
        <a:defRPr kumimoji="0" sz="3200" kern="1200">
          <a:solidFill>
            <a:srgbClr val="002060"/>
          </a:solidFill>
          <a:latin typeface="Times New Roman" pitchFamily="18" charset="0"/>
          <a:ea typeface="+mn-ea"/>
          <a:cs typeface="Times New Roman" pitchFamily="18" charset="0"/>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xmlns="" id="{D186147D-DC7E-48F7-A006-B63E5BC8FE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150" y="5587825"/>
            <a:ext cx="562053" cy="523948"/>
          </a:xfrm>
          <a:prstGeom prst="rect">
            <a:avLst/>
          </a:prstGeom>
        </p:spPr>
      </p:pic>
      <p:sp>
        <p:nvSpPr>
          <p:cNvPr id="3" name="Rectangle 2"/>
          <p:cNvSpPr/>
          <p:nvPr/>
        </p:nvSpPr>
        <p:spPr>
          <a:xfrm>
            <a:off x="505691" y="685800"/>
            <a:ext cx="8382000" cy="523220"/>
          </a:xfrm>
          <a:prstGeom prst="rect">
            <a:avLst/>
          </a:prstGeom>
        </p:spPr>
        <p:txBody>
          <a:bodyPr wrap="square">
            <a:spAutoFit/>
          </a:bodyPr>
          <a:lstStyle/>
          <a:p>
            <a:r>
              <a:rPr lang="fr-FR" sz="2800" dirty="0" err="1">
                <a:latin typeface="Times New Roman" panose="02020603050405020304" pitchFamily="18" charset="0"/>
                <a:cs typeface="Times New Roman" panose="02020603050405020304" pitchFamily="18" charset="0"/>
              </a:rPr>
              <a:t>Em</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hãy</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quan</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sát</a:t>
            </a:r>
            <a:r>
              <a:rPr lang="fr-FR" sz="2800" dirty="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hình</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sau</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và</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đọc</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nội</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dung</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sgk</a:t>
            </a:r>
            <a:r>
              <a:rPr lang="fr-FR"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6" name="Rectangle 5"/>
          <p:cNvSpPr/>
          <p:nvPr/>
        </p:nvSpPr>
        <p:spPr>
          <a:xfrm>
            <a:off x="562053" y="5503495"/>
            <a:ext cx="8375073" cy="954107"/>
          </a:xfrm>
          <a:prstGeom prst="rect">
            <a:avLst/>
          </a:prstGeom>
          <a:solidFill>
            <a:schemeClr val="accent2">
              <a:lumMod val="20000"/>
              <a:lumOff val="80000"/>
            </a:schemeClr>
          </a:solidFill>
        </p:spPr>
        <p:txBody>
          <a:bodyPr wrap="square">
            <a:spAutoFit/>
          </a:bodyPr>
          <a:lstStyle/>
          <a:p>
            <a:pPr indent="403225" algn="just">
              <a:buFont typeface="Wingdings" panose="05000000000000000000" pitchFamily="2" charset="2"/>
              <a:buChar char="Ø"/>
            </a:pPr>
            <a:r>
              <a:rPr lang="it-IT" sz="2800" dirty="0">
                <a:latin typeface="Times New Roman" panose="02020603050405020304" pitchFamily="18" charset="0"/>
                <a:cs typeface="Times New Roman" panose="02020603050405020304" pitchFamily="18" charset="0"/>
              </a:rPr>
              <a:t>Yêu cầu học sinh phân tích hoạt động của một cầu thủ thực hiện quả đá phạt như thế </a:t>
            </a:r>
            <a:r>
              <a:rPr lang="it-IT" sz="2800" dirty="0" smtClean="0">
                <a:latin typeface="Times New Roman" panose="02020603050405020304" pitchFamily="18" charset="0"/>
                <a:cs typeface="Times New Roman" panose="02020603050405020304" pitchFamily="18" charset="0"/>
              </a:rPr>
              <a:t>nào?</a:t>
            </a:r>
            <a:endParaRPr lang="en-US" sz="2800" dirty="0">
              <a:latin typeface="Times New Roman" panose="02020603050405020304" pitchFamily="18" charset="0"/>
              <a:cs typeface="Times New Roman" panose="02020603050405020304" pitchFamily="18" charset="0"/>
            </a:endParaRPr>
          </a:p>
        </p:txBody>
      </p:sp>
      <p:cxnSp>
        <p:nvCxnSpPr>
          <p:cNvPr id="8" name="Straight Connector 7"/>
          <p:cNvCxnSpPr/>
          <p:nvPr/>
        </p:nvCxnSpPr>
        <p:spPr>
          <a:xfrm>
            <a:off x="791481" y="658090"/>
            <a:ext cx="7819119" cy="0"/>
          </a:xfrm>
          <a:prstGeom prst="line">
            <a:avLst/>
          </a:prstGeom>
        </p:spPr>
        <p:style>
          <a:lnRef idx="2">
            <a:schemeClr val="accent2"/>
          </a:lnRef>
          <a:fillRef idx="0">
            <a:schemeClr val="accent2"/>
          </a:fillRef>
          <a:effectRef idx="1">
            <a:schemeClr val="accent2"/>
          </a:effectRef>
          <a:fontRef idx="minor">
            <a:schemeClr val="tx1"/>
          </a:fontRef>
        </p:style>
      </p:cxnSp>
      <p:pic>
        <p:nvPicPr>
          <p:cNvPr id="14" name="Picture 13"/>
          <p:cNvPicPr>
            <a:picLocks noChangeAspect="1"/>
          </p:cNvPicPr>
          <p:nvPr/>
        </p:nvPicPr>
        <p:blipFill>
          <a:blip r:embed="rId3"/>
          <a:stretch>
            <a:fillRect/>
          </a:stretch>
        </p:blipFill>
        <p:spPr>
          <a:xfrm>
            <a:off x="685800" y="1301199"/>
            <a:ext cx="7639050" cy="3362325"/>
          </a:xfrm>
          <a:prstGeom prst="rect">
            <a:avLst/>
          </a:prstGeom>
        </p:spPr>
      </p:pic>
    </p:spTree>
    <p:extLst>
      <p:ext uri="{BB962C8B-B14F-4D97-AF65-F5344CB8AC3E}">
        <p14:creationId xmlns:p14="http://schemas.microsoft.com/office/powerpoint/2010/main" val="3971075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ppt_x"/>
                                          </p:val>
                                        </p:tav>
                                        <p:tav tm="100000">
                                          <p:val>
                                            <p:strVal val="#ppt_x"/>
                                          </p:val>
                                        </p:tav>
                                      </p:tavLst>
                                    </p:anim>
                                    <p:anim calcmode="lin" valueType="num">
                                      <p:cBhvr additive="base">
                                        <p:cTn id="2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381000" y="1676400"/>
            <a:ext cx="8382000" cy="304698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a:t>
            </a:r>
            <a:r>
              <a:rPr lang="nl-NL"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Quá trình xử lí thông tin của con người gồm bốn hoạt động: </a:t>
            </a:r>
            <a:endPar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buFont typeface="Wingdings" pitchFamily="2" charset="2"/>
              <a:buChar char="§"/>
            </a:pPr>
            <a:r>
              <a:rPr lang="en-US" sz="3200" dirty="0" smtClean="0">
                <a:solidFill>
                  <a:srgbClr val="002060"/>
                </a:solidFill>
                <a:latin typeface="Times New Roman" pitchFamily="18" charset="0"/>
                <a:cs typeface="Times New Roman" pitchFamily="18" charset="0"/>
              </a:rPr>
              <a:t>Thu </a:t>
            </a:r>
            <a:r>
              <a:rPr lang="en-US" sz="3200" dirty="0" err="1">
                <a:solidFill>
                  <a:srgbClr val="002060"/>
                </a:solidFill>
                <a:latin typeface="Times New Roman" pitchFamily="18" charset="0"/>
                <a:cs typeface="Times New Roman" pitchFamily="18" charset="0"/>
              </a:rPr>
              <a:t>nhận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Lưu</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trữ</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Biến</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đổi</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Truyền</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5"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6"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6044200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03779">
                                            <p:txEl>
                                              <p:pRg st="0" end="0"/>
                                            </p:txEl>
                                          </p:spTgt>
                                        </p:tgtEl>
                                        <p:attrNameLst>
                                          <p:attrName>style.visibility</p:attrName>
                                        </p:attrNameLst>
                                      </p:cBhvr>
                                      <p:to>
                                        <p:strVal val="visible"/>
                                      </p:to>
                                    </p:set>
                                    <p:anim calcmode="lin" valueType="num">
                                      <p:cBhvr additive="base">
                                        <p:cTn id="7" dur="500" fill="hold"/>
                                        <p:tgtEl>
                                          <p:spTgt spid="2037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3779">
                                            <p:txEl>
                                              <p:pRg st="1" end="1"/>
                                            </p:txEl>
                                          </p:spTgt>
                                        </p:tgtEl>
                                        <p:attrNameLst>
                                          <p:attrName>style.visibility</p:attrName>
                                        </p:attrNameLst>
                                      </p:cBhvr>
                                      <p:to>
                                        <p:strVal val="visible"/>
                                      </p:to>
                                    </p:set>
                                    <p:anim calcmode="lin" valueType="num">
                                      <p:cBhvr additive="base">
                                        <p:cTn id="13" dur="500" fill="hold"/>
                                        <p:tgtEl>
                                          <p:spTgt spid="20377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3779">
                                            <p:txEl>
                                              <p:pRg st="1" end="1"/>
                                            </p:txEl>
                                          </p:spTgt>
                                        </p:tgtEl>
                                        <p:attrNameLst>
                                          <p:attrName>ppt_y</p:attrName>
                                        </p:attrNameLst>
                                      </p:cBhvr>
                                      <p:tavLst>
                                        <p:tav tm="0">
                                          <p:val>
                                            <p:strVal val="1+#ppt_h/2"/>
                                          </p:val>
                                        </p:tav>
                                        <p:tav tm="100000">
                                          <p:val>
                                            <p:strVal val="#ppt_y"/>
                                          </p:val>
                                        </p:tav>
                                      </p:tavLst>
                                    </p:anim>
                                  </p:childTnLst>
                                </p:cTn>
                              </p:par>
                            </p:childTnLst>
                          </p:cTn>
                        </p:par>
                        <p:par>
                          <p:cTn id="15" fill="hold">
                            <p:stCondLst>
                              <p:cond delay="500"/>
                            </p:stCondLst>
                            <p:childTnLst>
                              <p:par>
                                <p:cTn id="16" presetID="2" presetClass="entr" presetSubtype="4" fill="hold" grpId="0" nodeType="afterEffect">
                                  <p:stCondLst>
                                    <p:cond delay="0"/>
                                  </p:stCondLst>
                                  <p:childTnLst>
                                    <p:set>
                                      <p:cBhvr>
                                        <p:cTn id="17" dur="1" fill="hold">
                                          <p:stCondLst>
                                            <p:cond delay="0"/>
                                          </p:stCondLst>
                                        </p:cTn>
                                        <p:tgtEl>
                                          <p:spTgt spid="203779">
                                            <p:txEl>
                                              <p:pRg st="2" end="2"/>
                                            </p:txEl>
                                          </p:spTgt>
                                        </p:tgtEl>
                                        <p:attrNameLst>
                                          <p:attrName>style.visibility</p:attrName>
                                        </p:attrNameLst>
                                      </p:cBhvr>
                                      <p:to>
                                        <p:strVal val="visible"/>
                                      </p:to>
                                    </p:set>
                                    <p:anim calcmode="lin" valueType="num">
                                      <p:cBhvr additive="base">
                                        <p:cTn id="18" dur="500" fill="hold"/>
                                        <p:tgtEl>
                                          <p:spTgt spid="203779">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03779">
                                            <p:txEl>
                                              <p:pRg st="2" end="2"/>
                                            </p:txEl>
                                          </p:spTgt>
                                        </p:tgtEl>
                                        <p:attrNameLst>
                                          <p:attrName>ppt_y</p:attrName>
                                        </p:attrNameLst>
                                      </p:cBhvr>
                                      <p:tavLst>
                                        <p:tav tm="0">
                                          <p:val>
                                            <p:strVal val="1+#ppt_h/2"/>
                                          </p:val>
                                        </p:tav>
                                        <p:tav tm="100000">
                                          <p:val>
                                            <p:strVal val="#ppt_y"/>
                                          </p:val>
                                        </p:tav>
                                      </p:tavLst>
                                    </p:anim>
                                  </p:childTnLst>
                                </p:cTn>
                              </p:par>
                            </p:childTnLst>
                          </p:cTn>
                        </p:par>
                        <p:par>
                          <p:cTn id="20" fill="hold">
                            <p:stCondLst>
                              <p:cond delay="1000"/>
                            </p:stCondLst>
                            <p:childTnLst>
                              <p:par>
                                <p:cTn id="21" presetID="2" presetClass="entr" presetSubtype="4" fill="hold" grpId="0" nodeType="afterEffect">
                                  <p:stCondLst>
                                    <p:cond delay="0"/>
                                  </p:stCondLst>
                                  <p:childTnLst>
                                    <p:set>
                                      <p:cBhvr>
                                        <p:cTn id="22" dur="1" fill="hold">
                                          <p:stCondLst>
                                            <p:cond delay="0"/>
                                          </p:stCondLst>
                                        </p:cTn>
                                        <p:tgtEl>
                                          <p:spTgt spid="203779">
                                            <p:txEl>
                                              <p:pRg st="3" end="3"/>
                                            </p:txEl>
                                          </p:spTgt>
                                        </p:tgtEl>
                                        <p:attrNameLst>
                                          <p:attrName>style.visibility</p:attrName>
                                        </p:attrNameLst>
                                      </p:cBhvr>
                                      <p:to>
                                        <p:strVal val="visible"/>
                                      </p:to>
                                    </p:set>
                                    <p:anim calcmode="lin" valueType="num">
                                      <p:cBhvr additive="base">
                                        <p:cTn id="23" dur="500" fill="hold"/>
                                        <p:tgtEl>
                                          <p:spTgt spid="203779">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03779">
                                            <p:txEl>
                                              <p:pRg st="3" end="3"/>
                                            </p:txEl>
                                          </p:spTgt>
                                        </p:tgtEl>
                                        <p:attrNameLst>
                                          <p:attrName>ppt_y</p:attrName>
                                        </p:attrNameLst>
                                      </p:cBhvr>
                                      <p:tavLst>
                                        <p:tav tm="0">
                                          <p:val>
                                            <p:strVal val="1+#ppt_h/2"/>
                                          </p:val>
                                        </p:tav>
                                        <p:tav tm="100000">
                                          <p:val>
                                            <p:strVal val="#ppt_y"/>
                                          </p:val>
                                        </p:tav>
                                      </p:tavLst>
                                    </p:anim>
                                  </p:childTnLst>
                                </p:cTn>
                              </p:par>
                            </p:childTnLst>
                          </p:cTn>
                        </p:par>
                        <p:par>
                          <p:cTn id="25" fill="hold">
                            <p:stCondLst>
                              <p:cond delay="1500"/>
                            </p:stCondLst>
                            <p:childTnLst>
                              <p:par>
                                <p:cTn id="26" presetID="2" presetClass="entr" presetSubtype="4" fill="hold" grpId="0" nodeType="afterEffect">
                                  <p:stCondLst>
                                    <p:cond delay="0"/>
                                  </p:stCondLst>
                                  <p:childTnLst>
                                    <p:set>
                                      <p:cBhvr>
                                        <p:cTn id="27" dur="1" fill="hold">
                                          <p:stCondLst>
                                            <p:cond delay="0"/>
                                          </p:stCondLst>
                                        </p:cTn>
                                        <p:tgtEl>
                                          <p:spTgt spid="203779">
                                            <p:txEl>
                                              <p:pRg st="4" end="4"/>
                                            </p:txEl>
                                          </p:spTgt>
                                        </p:tgtEl>
                                        <p:attrNameLst>
                                          <p:attrName>style.visibility</p:attrName>
                                        </p:attrNameLst>
                                      </p:cBhvr>
                                      <p:to>
                                        <p:strVal val="visible"/>
                                      </p:to>
                                    </p:set>
                                    <p:anim calcmode="lin" valueType="num">
                                      <p:cBhvr additive="base">
                                        <p:cTn id="28" dur="500" fill="hold"/>
                                        <p:tgtEl>
                                          <p:spTgt spid="203779">
                                            <p:txEl>
                                              <p:pRg st="4" end="4"/>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2037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87" t="-931" r="-1"/>
          <a:stretch/>
        </p:blipFill>
        <p:spPr bwMode="auto">
          <a:xfrm>
            <a:off x="312056" y="1752600"/>
            <a:ext cx="8615009"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4"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125092769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030"/>
                                        </p:tgtEl>
                                        <p:attrNameLst>
                                          <p:attrName>style.visibility</p:attrName>
                                        </p:attrNameLst>
                                      </p:cBhvr>
                                      <p:to>
                                        <p:strVal val="visible"/>
                                      </p:to>
                                    </p:set>
                                    <p:anim calcmode="lin" valueType="num">
                                      <p:cBhvr additive="base">
                                        <p:cTn id="7" dur="500" fill="hold"/>
                                        <p:tgtEl>
                                          <p:spTgt spid="1030"/>
                                        </p:tgtEl>
                                        <p:attrNameLst>
                                          <p:attrName>ppt_x</p:attrName>
                                        </p:attrNameLst>
                                      </p:cBhvr>
                                      <p:tavLst>
                                        <p:tav tm="0">
                                          <p:val>
                                            <p:strVal val="#ppt_x"/>
                                          </p:val>
                                        </p:tav>
                                        <p:tav tm="100000">
                                          <p:val>
                                            <p:strVal val="#ppt_x"/>
                                          </p:val>
                                        </p:tav>
                                      </p:tavLst>
                                    </p:anim>
                                    <p:anim calcmode="lin" valueType="num">
                                      <p:cBhvr additive="base">
                                        <p:cTn id="8" dur="500" fill="hold"/>
                                        <p:tgtEl>
                                          <p:spTgt spid="10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 </a:t>
            </a:r>
            <a:r>
              <a:rPr lang="en-US" sz="3600" b="1" u="sng" dirty="0" err="1" smtClean="0">
                <a:solidFill>
                  <a:srgbClr val="FF0000"/>
                </a:solidFill>
                <a:latin typeface="Times New Roman" pitchFamily="18" charset="0"/>
                <a:cs typeface="Times New Roman" pitchFamily="18" charset="0"/>
              </a:rPr>
              <a:t>trong</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máy</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tính</a:t>
            </a:r>
            <a:r>
              <a:rPr lang="en-US" sz="3600" b="1" u="sng" dirty="0" smtClean="0">
                <a:solidFill>
                  <a:srgbClr val="FF0000"/>
                </a:solidFill>
                <a:latin typeface="Times New Roman" pitchFamily="18" charset="0"/>
                <a:cs typeface="Times New Roman" pitchFamily="18" charset="0"/>
              </a:rPr>
              <a:t>:</a:t>
            </a:r>
            <a:endParaRPr lang="en-US" sz="3600" b="1" u="sng" dirty="0">
              <a:solidFill>
                <a:srgbClr val="FF0000"/>
              </a:solidFill>
              <a:latin typeface="Times New Roman" pitchFamily="18" charset="0"/>
              <a:cs typeface="Times New Roman" pitchFamily="18" charset="0"/>
            </a:endParaRPr>
          </a:p>
        </p:txBody>
      </p:sp>
      <p:sp>
        <p:nvSpPr>
          <p:cNvPr id="203779" name="Text Box 3"/>
          <p:cNvSpPr txBox="1">
            <a:spLocks noChangeArrowheads="1"/>
          </p:cNvSpPr>
          <p:nvPr/>
        </p:nvSpPr>
        <p:spPr bwMode="auto">
          <a:xfrm>
            <a:off x="246743"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a:t>
            </a:r>
            <a:r>
              <a:rPr lang="en-US" sz="3200" b="1" dirty="0" err="1"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Máy</a:t>
            </a:r>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tính</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là</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công</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cụ</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hiệu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quả</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để</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nhận</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xử</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lí</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lưu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trữ</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và</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truyền</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thông</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tin.</a:t>
            </a:r>
          </a:p>
        </p:txBody>
      </p:sp>
      <p:sp>
        <p:nvSpPr>
          <p:cNvPr id="4506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grpSp>
        <p:nvGrpSpPr>
          <p:cNvPr id="3" name="Group 2"/>
          <p:cNvGrpSpPr/>
          <p:nvPr/>
        </p:nvGrpSpPr>
        <p:grpSpPr>
          <a:xfrm>
            <a:off x="5562600" y="2514600"/>
            <a:ext cx="3428999" cy="2907506"/>
            <a:chOff x="3628572" y="2753618"/>
            <a:chExt cx="5105400" cy="2275582"/>
          </a:xfrm>
        </p:grpSpPr>
        <p:sp>
          <p:nvSpPr>
            <p:cNvPr id="9" name="Cloud Callout 8"/>
            <p:cNvSpPr/>
            <p:nvPr/>
          </p:nvSpPr>
          <p:spPr>
            <a:xfrm>
              <a:off x="3628572" y="2753618"/>
              <a:ext cx="5105400" cy="2275582"/>
            </a:xfrm>
            <a:prstGeom prst="cloudCallout">
              <a:avLst>
                <a:gd name="adj1" fmla="val 20007"/>
                <a:gd name="adj2" fmla="val 45049"/>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060"/>
                </a:solidFill>
              </a:endParaRPr>
            </a:p>
          </p:txBody>
        </p:sp>
        <p:sp>
          <p:nvSpPr>
            <p:cNvPr id="8" name="Rectangle 7"/>
            <p:cNvSpPr/>
            <p:nvPr/>
          </p:nvSpPr>
          <p:spPr>
            <a:xfrm>
              <a:off x="3628573" y="2962945"/>
              <a:ext cx="5105399" cy="18183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solidFill>
                    <a:srgbClr val="002060"/>
                  </a:solidFill>
                  <a:latin typeface="Times New Roman" pitchFamily="18" charset="0"/>
                  <a:cs typeface="Times New Roman" pitchFamily="18" charset="0"/>
                </a:rPr>
                <a:t>Nêu</a:t>
              </a:r>
              <a:r>
                <a:rPr lang="en-US" sz="2600" dirty="0" smtClean="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ví</a:t>
              </a: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dụ</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về</a:t>
              </a:r>
              <a:r>
                <a:rPr lang="en-US" sz="2600" dirty="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việc</a:t>
              </a:r>
              <a:r>
                <a:rPr lang="en-US" sz="2600" dirty="0" smtClean="0">
                  <a:solidFill>
                    <a:srgbClr val="002060"/>
                  </a:solidFill>
                  <a:latin typeface="Times New Roman" pitchFamily="18" charset="0"/>
                  <a:cs typeface="Times New Roman" pitchFamily="18" charset="0"/>
                </a:rPr>
                <a:t/>
              </a:r>
              <a:br>
                <a:rPr lang="en-US" sz="2600" dirty="0" smtClean="0">
                  <a:solidFill>
                    <a:srgbClr val="002060"/>
                  </a:solidFill>
                  <a:latin typeface="Times New Roman" pitchFamily="18" charset="0"/>
                  <a:cs typeface="Times New Roman" pitchFamily="18" charset="0"/>
                </a:rPr>
              </a:b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máy</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tính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giúp</a:t>
              </a:r>
              <a:r>
                <a:rPr lang="en-US" sz="2600" dirty="0">
                  <a:solidFill>
                    <a:srgbClr val="002060"/>
                  </a:solidFill>
                  <a:latin typeface="Times New Roman" pitchFamily="18" charset="0"/>
                  <a:cs typeface="Times New Roman" pitchFamily="18" charset="0"/>
                </a:rPr>
                <a:t> con </a:t>
              </a:r>
              <a:r>
                <a:rPr lang="en-US" sz="2600" dirty="0" err="1">
                  <a:solidFill>
                    <a:srgbClr val="002060"/>
                  </a:solidFill>
                  <a:latin typeface="Times New Roman" pitchFamily="18" charset="0"/>
                  <a:cs typeface="Times New Roman" pitchFamily="18" charset="0"/>
                </a:rPr>
                <a:t>người</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trong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các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hoạt</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động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sau</a:t>
              </a:r>
              <a:r>
                <a:rPr lang="en-US" sz="2600" dirty="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Thu </a:t>
              </a:r>
              <a:r>
                <a:rPr lang="en-US" sz="2600" b="1" dirty="0" err="1">
                  <a:solidFill>
                    <a:srgbClr val="002060"/>
                  </a:solidFill>
                  <a:latin typeface="Times New Roman" pitchFamily="18" charset="0"/>
                  <a:cs typeface="Times New Roman" pitchFamily="18" charset="0"/>
                </a:rPr>
                <a:t>nhận</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xử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lưu</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trữ</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và</a:t>
              </a:r>
              <a:r>
                <a:rPr lang="en-US" sz="2600" b="1" dirty="0">
                  <a:solidFill>
                    <a:srgbClr val="002060"/>
                  </a:solidFill>
                  <a:latin typeface="Times New Roman" pitchFamily="18" charset="0"/>
                  <a:cs typeface="Times New Roman" pitchFamily="18" charset="0"/>
                </a:rPr>
                <a:t> </a:t>
              </a:r>
              <a:r>
                <a:rPr lang="en-US" sz="2600" b="1" dirty="0" smtClean="0">
                  <a:solidFill>
                    <a:srgbClr val="002060"/>
                  </a:solidFill>
                  <a:latin typeface="Times New Roman" pitchFamily="18" charset="0"/>
                  <a:cs typeface="Times New Roman" pitchFamily="18" charset="0"/>
                </a:rPr>
                <a:t/>
              </a:r>
              <a:br>
                <a:rPr lang="en-US" sz="2600" b="1" dirty="0" smtClean="0">
                  <a:solidFill>
                    <a:srgbClr val="002060"/>
                  </a:solidFill>
                  <a:latin typeface="Times New Roman" pitchFamily="18" charset="0"/>
                  <a:cs typeface="Times New Roman" pitchFamily="18" charset="0"/>
                </a:rPr>
              </a:br>
              <a:r>
                <a:rPr lang="en-US" sz="2600" b="1" dirty="0" err="1" smtClean="0">
                  <a:solidFill>
                    <a:srgbClr val="002060"/>
                  </a:solidFill>
                  <a:latin typeface="Times New Roman" pitchFamily="18" charset="0"/>
                  <a:cs typeface="Times New Roman" pitchFamily="18" charset="0"/>
                </a:rPr>
                <a:t>truyền</a:t>
              </a:r>
              <a:r>
                <a:rPr lang="en-US" sz="2600" b="1" dirty="0" smtClean="0">
                  <a:solidFill>
                    <a:srgbClr val="002060"/>
                  </a:solidFill>
                  <a:latin typeface="Times New Roman" pitchFamily="18" charset="0"/>
                  <a:cs typeface="Times New Roman" pitchFamily="18" charset="0"/>
                </a:rPr>
                <a:t> </a:t>
              </a:r>
              <a:r>
                <a:rPr lang="en-US" sz="2600" b="1" dirty="0" err="1" smtClean="0">
                  <a:solidFill>
                    <a:srgbClr val="002060"/>
                  </a:solidFill>
                  <a:latin typeface="Times New Roman" pitchFamily="18" charset="0"/>
                  <a:cs typeface="Times New Roman" pitchFamily="18" charset="0"/>
                </a:rPr>
                <a:t>thông</a:t>
              </a:r>
              <a:r>
                <a:rPr lang="en-US" sz="2600" b="1" dirty="0" smtClean="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tin.</a:t>
              </a:r>
              <a:endParaRPr lang="en-US" sz="2600" b="1" u="sng" dirty="0">
                <a:solidFill>
                  <a:srgbClr val="002060"/>
                </a:solidFill>
                <a:latin typeface="Times New Roman" pitchFamily="18" charset="0"/>
                <a:cs typeface="Times New Roman" pitchFamily="18" charset="0"/>
              </a:endParaRPr>
            </a:p>
          </p:txBody>
        </p:sp>
      </p:grpSp>
      <p:sp>
        <p:nvSpPr>
          <p:cNvPr id="10" name="Text Box 3"/>
          <p:cNvSpPr txBox="1">
            <a:spLocks noChangeArrowheads="1"/>
          </p:cNvSpPr>
          <p:nvPr/>
        </p:nvSpPr>
        <p:spPr bwMode="auto">
          <a:xfrm>
            <a:off x="762000" y="4343400"/>
            <a:ext cx="4648200"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1770063" algn="just"/>
            <a:r>
              <a:rPr lang="en-US" sz="3200" dirty="0" err="1">
                <a:solidFill>
                  <a:srgbClr val="002060"/>
                </a:solidFill>
                <a:latin typeface="Times New Roman" pitchFamily="18" charset="0"/>
                <a:cs typeface="Times New Roman" pitchFamily="18" charset="0"/>
              </a:rPr>
              <a:t>Máy</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xử</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lí</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 </a:t>
            </a:r>
            <a:r>
              <a:rPr lang="en-US" sz="3200" dirty="0" err="1">
                <a:solidFill>
                  <a:srgbClr val="002060"/>
                </a:solidFill>
                <a:latin typeface="Times New Roman" pitchFamily="18" charset="0"/>
                <a:cs typeface="Times New Roman" pitchFamily="18" charset="0"/>
              </a:rPr>
              <a:t>đa</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dạng</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văn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bản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hình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ảnh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âm</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thanh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phim</a:t>
            </a:r>
            <a:r>
              <a:rPr lang="en-US" sz="3200" dirty="0">
                <a:solidFill>
                  <a:srgbClr val="002060"/>
                </a:solidFill>
                <a:latin typeface="Times New Roman" pitchFamily="18" charset="0"/>
                <a:cs typeface="Times New Roman" pitchFamily="18" charset="0"/>
              </a:rPr>
              <a:t>).</a:t>
            </a:r>
          </a:p>
        </p:txBody>
      </p:sp>
    </p:spTree>
    <p:extLst>
      <p:ext uri="{BB962C8B-B14F-4D97-AF65-F5344CB8AC3E}">
        <p14:creationId xmlns:p14="http://schemas.microsoft.com/office/powerpoint/2010/main" val="354988397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3779"/>
                                        </p:tgtEl>
                                        <p:attrNameLst>
                                          <p:attrName>style.visibility</p:attrName>
                                        </p:attrNameLst>
                                      </p:cBhvr>
                                      <p:to>
                                        <p:strVal val="visible"/>
                                      </p:to>
                                    </p:set>
                                    <p:anim calcmode="lin" valueType="num">
                                      <p:cBhvr additive="base">
                                        <p:cTn id="7" dur="500" fill="hold"/>
                                        <p:tgtEl>
                                          <p:spTgt spid="203779"/>
                                        </p:tgtEl>
                                        <p:attrNameLst>
                                          <p:attrName>ppt_x</p:attrName>
                                        </p:attrNameLst>
                                      </p:cBhvr>
                                      <p:tavLst>
                                        <p:tav tm="0">
                                          <p:val>
                                            <p:strVal val="#ppt_x"/>
                                          </p:val>
                                        </p:tav>
                                        <p:tav tm="100000">
                                          <p:val>
                                            <p:strVal val="#ppt_x"/>
                                          </p:val>
                                        </p:tav>
                                      </p:tavLst>
                                    </p:anim>
                                    <p:anim calcmode="lin" valueType="num">
                                      <p:cBhvr additive="base">
                                        <p:cTn id="8" dur="500" fill="hold"/>
                                        <p:tgtEl>
                                          <p:spTgt spid="203779"/>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2" presetClass="entr" presetSubtype="4" fill="hold" nodeType="afterEffect">
                                  <p:stCondLst>
                                    <p:cond delay="50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0">
                                            <p:txEl>
                                              <p:pRg st="0" end="0"/>
                                            </p:txEl>
                                          </p:spTgt>
                                        </p:tgtEl>
                                        <p:attrNameLst>
                                          <p:attrName>style.visibility</p:attrName>
                                        </p:attrNameLst>
                                      </p:cBhvr>
                                      <p:to>
                                        <p:strVal val="visible"/>
                                      </p:to>
                                    </p:set>
                                    <p:anim calcmode="lin" valueType="num">
                                      <p:cBhvr additive="base">
                                        <p:cTn id="1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p:bldP spid="10"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46743"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rPr>
              <a:t>Máy</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công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cụ</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hiệu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quả</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để</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nhận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xử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lưu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trữ</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truyền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thông</a:t>
            </a:r>
            <a:r>
              <a:rPr lang="en-US" sz="3200" b="1" dirty="0">
                <a:solidFill>
                  <a:srgbClr val="002060"/>
                </a:solidFill>
                <a:latin typeface="Times New Roman" pitchFamily="18" charset="0"/>
                <a:cs typeface="Times New Roman" pitchFamily="18" charset="0"/>
              </a:rPr>
              <a:t> </a:t>
            </a:r>
            <a:r>
              <a:rPr lang="en-US" sz="3200" b="1" dirty="0" smtClean="0">
                <a:solidFill>
                  <a:srgbClr val="002060"/>
                </a:solidFill>
                <a:latin typeface="Times New Roman" pitchFamily="18" charset="0"/>
                <a:cs typeface="Times New Roman" pitchFamily="18" charset="0"/>
              </a:rPr>
              <a:t>tin.</a:t>
            </a:r>
          </a:p>
        </p:txBody>
      </p:sp>
      <p:grpSp>
        <p:nvGrpSpPr>
          <p:cNvPr id="3" name="Group 2"/>
          <p:cNvGrpSpPr/>
          <p:nvPr/>
        </p:nvGrpSpPr>
        <p:grpSpPr>
          <a:xfrm>
            <a:off x="5562600" y="2514600"/>
            <a:ext cx="3428999" cy="2907506"/>
            <a:chOff x="3628572" y="2753618"/>
            <a:chExt cx="5105400" cy="2275582"/>
          </a:xfrm>
        </p:grpSpPr>
        <p:sp>
          <p:nvSpPr>
            <p:cNvPr id="9" name="Cloud Callout 8"/>
            <p:cNvSpPr/>
            <p:nvPr/>
          </p:nvSpPr>
          <p:spPr>
            <a:xfrm>
              <a:off x="3628572" y="2753618"/>
              <a:ext cx="5105400" cy="2275582"/>
            </a:xfrm>
            <a:prstGeom prst="cloudCallout">
              <a:avLst>
                <a:gd name="adj1" fmla="val 33975"/>
                <a:gd name="adj2" fmla="val 36064"/>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060"/>
                </a:solidFill>
              </a:endParaRPr>
            </a:p>
          </p:txBody>
        </p:sp>
        <p:sp>
          <p:nvSpPr>
            <p:cNvPr id="8" name="Rectangle 7"/>
            <p:cNvSpPr/>
            <p:nvPr/>
          </p:nvSpPr>
          <p:spPr>
            <a:xfrm>
              <a:off x="3628573" y="2962945"/>
              <a:ext cx="5105399" cy="18183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solidFill>
                    <a:srgbClr val="002060"/>
                  </a:solidFill>
                  <a:latin typeface="Times New Roman" pitchFamily="18" charset="0"/>
                  <a:cs typeface="Times New Roman" pitchFamily="18" charset="0"/>
                </a:rPr>
                <a:t>Nêu</a:t>
              </a:r>
              <a:r>
                <a:rPr lang="en-US" sz="2600" dirty="0" smtClean="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ví</a:t>
              </a: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dụ</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về</a:t>
              </a:r>
              <a:r>
                <a:rPr lang="en-US" sz="2600" dirty="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việc</a:t>
              </a:r>
              <a:r>
                <a:rPr lang="en-US" sz="2600" dirty="0" smtClean="0">
                  <a:solidFill>
                    <a:srgbClr val="002060"/>
                  </a:solidFill>
                  <a:latin typeface="Times New Roman" pitchFamily="18" charset="0"/>
                  <a:cs typeface="Times New Roman" pitchFamily="18" charset="0"/>
                </a:rPr>
                <a:t/>
              </a:r>
              <a:br>
                <a:rPr lang="en-US" sz="2600" dirty="0" smtClean="0">
                  <a:solidFill>
                    <a:srgbClr val="002060"/>
                  </a:solidFill>
                  <a:latin typeface="Times New Roman" pitchFamily="18" charset="0"/>
                  <a:cs typeface="Times New Roman" pitchFamily="18" charset="0"/>
                </a:rPr>
              </a:b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máy</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tính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giúp</a:t>
              </a:r>
              <a:r>
                <a:rPr lang="en-US" sz="2600" dirty="0">
                  <a:solidFill>
                    <a:srgbClr val="002060"/>
                  </a:solidFill>
                  <a:latin typeface="Times New Roman" pitchFamily="18" charset="0"/>
                  <a:cs typeface="Times New Roman" pitchFamily="18" charset="0"/>
                </a:rPr>
                <a:t> con </a:t>
              </a:r>
              <a:r>
                <a:rPr lang="en-US" sz="2600" dirty="0" err="1">
                  <a:solidFill>
                    <a:srgbClr val="002060"/>
                  </a:solidFill>
                  <a:latin typeface="Times New Roman" pitchFamily="18" charset="0"/>
                  <a:cs typeface="Times New Roman" pitchFamily="18" charset="0"/>
                </a:rPr>
                <a:t>người</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trong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các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hoạt</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động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sau</a:t>
              </a:r>
              <a:r>
                <a:rPr lang="en-US" sz="2600" dirty="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Thu </a:t>
              </a:r>
              <a:r>
                <a:rPr lang="en-US" sz="2600" b="1" dirty="0" err="1">
                  <a:solidFill>
                    <a:srgbClr val="002060"/>
                  </a:solidFill>
                  <a:latin typeface="Times New Roman" pitchFamily="18" charset="0"/>
                  <a:cs typeface="Times New Roman" pitchFamily="18" charset="0"/>
                </a:rPr>
                <a:t>nhận</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xử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lưu</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trữ</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và</a:t>
              </a:r>
              <a:r>
                <a:rPr lang="en-US" sz="2600" b="1" dirty="0">
                  <a:solidFill>
                    <a:srgbClr val="002060"/>
                  </a:solidFill>
                  <a:latin typeface="Times New Roman" pitchFamily="18" charset="0"/>
                  <a:cs typeface="Times New Roman" pitchFamily="18" charset="0"/>
                </a:rPr>
                <a:t> </a:t>
              </a:r>
              <a:r>
                <a:rPr lang="en-US" sz="2600" b="1" dirty="0" smtClean="0">
                  <a:solidFill>
                    <a:srgbClr val="002060"/>
                  </a:solidFill>
                  <a:latin typeface="Times New Roman" pitchFamily="18" charset="0"/>
                  <a:cs typeface="Times New Roman" pitchFamily="18" charset="0"/>
                </a:rPr>
                <a:t/>
              </a:r>
              <a:br>
                <a:rPr lang="en-US" sz="2600" b="1" dirty="0" smtClean="0">
                  <a:solidFill>
                    <a:srgbClr val="002060"/>
                  </a:solidFill>
                  <a:latin typeface="Times New Roman" pitchFamily="18" charset="0"/>
                  <a:cs typeface="Times New Roman" pitchFamily="18" charset="0"/>
                </a:rPr>
              </a:br>
              <a:r>
                <a:rPr lang="en-US" sz="2600" b="1" dirty="0" err="1" smtClean="0">
                  <a:solidFill>
                    <a:srgbClr val="002060"/>
                  </a:solidFill>
                  <a:latin typeface="Times New Roman" pitchFamily="18" charset="0"/>
                  <a:cs typeface="Times New Roman" pitchFamily="18" charset="0"/>
                </a:rPr>
                <a:t>truyền</a:t>
              </a:r>
              <a:r>
                <a:rPr lang="en-US" sz="2600" b="1" dirty="0" smtClean="0">
                  <a:solidFill>
                    <a:srgbClr val="002060"/>
                  </a:solidFill>
                  <a:latin typeface="Times New Roman" pitchFamily="18" charset="0"/>
                  <a:cs typeface="Times New Roman" pitchFamily="18" charset="0"/>
                </a:rPr>
                <a:t> </a:t>
              </a:r>
              <a:r>
                <a:rPr lang="en-US" sz="2600" b="1" dirty="0" err="1" smtClean="0">
                  <a:solidFill>
                    <a:srgbClr val="002060"/>
                  </a:solidFill>
                  <a:latin typeface="Times New Roman" pitchFamily="18" charset="0"/>
                  <a:cs typeface="Times New Roman" pitchFamily="18" charset="0"/>
                </a:rPr>
                <a:t>thông</a:t>
              </a:r>
              <a:r>
                <a:rPr lang="en-US" sz="2600" b="1" dirty="0" smtClean="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tin.</a:t>
              </a:r>
              <a:endParaRPr lang="en-US" sz="2600" b="1" u="sng" dirty="0">
                <a:solidFill>
                  <a:srgbClr val="002060"/>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246743" y="2906494"/>
            <a:ext cx="5468257"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rPr>
              <a:t>Ví</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dụ</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về</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việc</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máy</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giúp</a:t>
            </a:r>
            <a:r>
              <a:rPr lang="en-US" sz="3200" b="1" dirty="0">
                <a:solidFill>
                  <a:srgbClr val="002060"/>
                </a:solidFill>
                <a:latin typeface="Times New Roman" pitchFamily="18" charset="0"/>
                <a:cs typeface="Times New Roman" pitchFamily="18" charset="0"/>
              </a:rPr>
              <a:t> con </a:t>
            </a:r>
            <a:r>
              <a:rPr lang="en-US" sz="3200" b="1" dirty="0" err="1">
                <a:solidFill>
                  <a:srgbClr val="002060"/>
                </a:solidFill>
                <a:latin typeface="Times New Roman" pitchFamily="18" charset="0"/>
                <a:cs typeface="Times New Roman" pitchFamily="18" charset="0"/>
              </a:rPr>
              <a:t>người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trong</a:t>
            </a:r>
            <a:r>
              <a:rPr lang="en-US" sz="3200" b="1" dirty="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hoạt</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động</a:t>
            </a:r>
            <a:r>
              <a:rPr lang="en-US" sz="3200" b="1" dirty="0">
                <a:solidFill>
                  <a:srgbClr val="002060"/>
                </a:solidFill>
                <a:latin typeface="Times New Roman" pitchFamily="18" charset="0"/>
                <a:cs typeface="Times New Roman" pitchFamily="18" charset="0"/>
              </a:rPr>
              <a:t>:</a:t>
            </a:r>
            <a:endParaRPr lang="en-US" sz="3200" b="1" dirty="0">
              <a:solidFill>
                <a:srgbClr val="002060"/>
              </a:solidFill>
              <a:latin typeface="Times New Roman" pitchFamily="18" charset="0"/>
              <a:cs typeface="Times New Roman" pitchFamily="18" charset="0"/>
              <a:sym typeface="Wingdings" pitchFamily="2" charset="2"/>
            </a:endParaRPr>
          </a:p>
          <a:p>
            <a:pPr marL="465138" indent="-465138">
              <a:tabLst>
                <a:tab pos="465138" algn="l"/>
              </a:tabLst>
            </a:pPr>
            <a:r>
              <a:rPr lang="en-US" sz="3200" b="1" dirty="0" smtClean="0">
                <a:solidFill>
                  <a:srgbClr val="002060"/>
                </a:solidFill>
                <a:latin typeface="Times New Roman" pitchFamily="18" charset="0"/>
                <a:cs typeface="Times New Roman" pitchFamily="18" charset="0"/>
                <a:sym typeface="Wingdings" pitchFamily="2" charset="2"/>
              </a:rPr>
              <a:t>	 </a:t>
            </a:r>
            <a:r>
              <a:rPr lang="en-US" sz="3200" b="1" dirty="0" err="1" smtClean="0">
                <a:solidFill>
                  <a:srgbClr val="002060"/>
                </a:solidFill>
                <a:latin typeface="Times New Roman" pitchFamily="18" charset="0"/>
                <a:cs typeface="Times New Roman" pitchFamily="18" charset="0"/>
                <a:sym typeface="Wingdings" pitchFamily="2" charset="2"/>
              </a:rPr>
              <a:t>Xử</a:t>
            </a:r>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sym typeface="Wingdings" pitchFamily="2" charset="2"/>
              </a:rPr>
              <a:t>lí</a:t>
            </a:r>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sym typeface="Wingdings" pitchFamily="2" charset="2"/>
              </a:rPr>
              <a:t>th</a:t>
            </a:r>
            <a:r>
              <a:rPr lang="en-US" sz="3200" b="1" dirty="0" err="1" smtClean="0">
                <a:solidFill>
                  <a:srgbClr val="002060"/>
                </a:solidFill>
                <a:latin typeface="Times New Roman" pitchFamily="18" charset="0"/>
                <a:cs typeface="Times New Roman" pitchFamily="18" charset="0"/>
              </a:rPr>
              <a:t>ông</a:t>
            </a:r>
            <a:r>
              <a:rPr lang="en-US" sz="3200" b="1" dirty="0" smtClean="0">
                <a:solidFill>
                  <a:srgbClr val="002060"/>
                </a:solidFill>
                <a:latin typeface="Times New Roman" pitchFamily="18" charset="0"/>
                <a:cs typeface="Times New Roman" pitchFamily="18" charset="0"/>
              </a:rPr>
              <a:t> </a:t>
            </a:r>
            <a:r>
              <a:rPr lang="en-US" sz="3200" b="1" dirty="0">
                <a:solidFill>
                  <a:srgbClr val="002060"/>
                </a:solidFill>
                <a:latin typeface="Times New Roman" pitchFamily="18" charset="0"/>
                <a:cs typeface="Times New Roman" pitchFamily="18" charset="0"/>
              </a:rPr>
              <a:t>tin</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10" name="Text Box 3"/>
          <p:cNvSpPr txBox="1">
            <a:spLocks noChangeArrowheads="1"/>
          </p:cNvSpPr>
          <p:nvPr/>
        </p:nvSpPr>
        <p:spPr bwMode="auto">
          <a:xfrm>
            <a:off x="914401" y="3902226"/>
            <a:ext cx="4648200"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r"/>
            <a:r>
              <a:rPr lang="en-US" sz="3200" dirty="0" err="1" smtClean="0">
                <a:solidFill>
                  <a:srgbClr val="002060"/>
                </a:solidFill>
                <a:latin typeface="Times New Roman" pitchFamily="18" charset="0"/>
                <a:cs typeface="Times New Roman" pitchFamily="18" charset="0"/>
              </a:rPr>
              <a:t>Máy</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tính</a:t>
            </a:r>
            <a:endParaRPr lang="en-US" sz="3200" dirty="0" smtClean="0">
              <a:solidFill>
                <a:srgbClr val="002060"/>
              </a:solidFill>
              <a:latin typeface="Times New Roman" pitchFamily="18" charset="0"/>
              <a:cs typeface="Times New Roman" pitchFamily="18" charset="0"/>
            </a:endParaRPr>
          </a:p>
          <a:p>
            <a:pPr algn="just"/>
            <a:r>
              <a:rPr lang="en-US" sz="3200" dirty="0" err="1" smtClean="0">
                <a:solidFill>
                  <a:srgbClr val="002060"/>
                </a:solidFill>
                <a:latin typeface="Times New Roman" pitchFamily="18" charset="0"/>
                <a:cs typeface="Times New Roman" pitchFamily="18" charset="0"/>
              </a:rPr>
              <a:t>thực</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hiện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toán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nhanh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chính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xác</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và</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bền</a:t>
            </a:r>
            <a:r>
              <a:rPr lang="en-US" sz="3200" dirty="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bỉ</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12"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 </a:t>
            </a:r>
            <a:r>
              <a:rPr lang="en-US" sz="3600" b="1" u="sng" dirty="0" err="1" smtClean="0">
                <a:solidFill>
                  <a:srgbClr val="FF0000"/>
                </a:solidFill>
                <a:latin typeface="Times New Roman" pitchFamily="18" charset="0"/>
                <a:cs typeface="Times New Roman" pitchFamily="18" charset="0"/>
              </a:rPr>
              <a:t>trong</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máy</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tính</a:t>
            </a:r>
            <a:r>
              <a:rPr lang="en-US" sz="3600" b="1" u="sng" dirty="0" smtClean="0">
                <a:solidFill>
                  <a:srgbClr val="FF0000"/>
                </a:solidFill>
                <a:latin typeface="Times New Roman" pitchFamily="18" charset="0"/>
                <a:cs typeface="Times New Roman" pitchFamily="18" charset="0"/>
              </a:rPr>
              <a:t>:</a:t>
            </a:r>
            <a:endParaRPr lang="en-US" sz="3600" b="1" u="sng" dirty="0">
              <a:solidFill>
                <a:srgbClr val="FF0000"/>
              </a:solidFill>
              <a:latin typeface="Times New Roman" pitchFamily="18" charset="0"/>
              <a:cs typeface="Times New Roman" pitchFamily="18" charset="0"/>
            </a:endParaRPr>
          </a:p>
        </p:txBody>
      </p:sp>
      <p:sp>
        <p:nvSpPr>
          <p:cNvPr id="14"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196086223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
                                            <p:txEl>
                                              <p:pRg st="1" end="1"/>
                                            </p:txEl>
                                          </p:spTgt>
                                        </p:tgtEl>
                                        <p:attrNameLst>
                                          <p:attrName>style.visibility</p:attrName>
                                        </p:attrNameLst>
                                      </p:cBhvr>
                                      <p:to>
                                        <p:strVal val="visible"/>
                                      </p:to>
                                    </p:set>
                                    <p:anim calcmode="lin" valueType="num">
                                      <p:cBhvr additive="base">
                                        <p:cTn id="7" dur="500" fill="hold"/>
                                        <p:tgtEl>
                                          <p:spTgt spid="1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anim calcmode="lin" valueType="num">
                                      <p:cBhvr additive="base">
                                        <p:cTn id="1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0">
                                            <p:txEl>
                                              <p:pRg st="1" end="1"/>
                                            </p:txEl>
                                          </p:spTgt>
                                        </p:tgtEl>
                                        <p:attrNameLst>
                                          <p:attrName>style.visibility</p:attrName>
                                        </p:attrNameLst>
                                      </p:cBhvr>
                                      <p:to>
                                        <p:strVal val="visible"/>
                                      </p:to>
                                    </p:set>
                                    <p:anim calcmode="lin" valueType="num">
                                      <p:cBhvr additive="base">
                                        <p:cTn id="17"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P spid="10"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46743"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rPr>
              <a:t>Máy</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công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cụ</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hiệu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quả</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để</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nhận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xử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lưu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trữ</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truyền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thông</a:t>
            </a:r>
            <a:r>
              <a:rPr lang="en-US" sz="3200" b="1" dirty="0">
                <a:solidFill>
                  <a:srgbClr val="002060"/>
                </a:solidFill>
                <a:latin typeface="Times New Roman" pitchFamily="18" charset="0"/>
                <a:cs typeface="Times New Roman" pitchFamily="18" charset="0"/>
              </a:rPr>
              <a:t> </a:t>
            </a:r>
            <a:r>
              <a:rPr lang="en-US" sz="3200" b="1" dirty="0" smtClean="0">
                <a:solidFill>
                  <a:srgbClr val="002060"/>
                </a:solidFill>
                <a:latin typeface="Times New Roman" pitchFamily="18" charset="0"/>
                <a:cs typeface="Times New Roman" pitchFamily="18" charset="0"/>
              </a:rPr>
              <a:t>tin.</a:t>
            </a:r>
          </a:p>
        </p:txBody>
      </p:sp>
      <p:grpSp>
        <p:nvGrpSpPr>
          <p:cNvPr id="3" name="Group 2"/>
          <p:cNvGrpSpPr/>
          <p:nvPr/>
        </p:nvGrpSpPr>
        <p:grpSpPr>
          <a:xfrm>
            <a:off x="5562600" y="2514600"/>
            <a:ext cx="3428999" cy="2907506"/>
            <a:chOff x="3628572" y="2753618"/>
            <a:chExt cx="5105400" cy="2275582"/>
          </a:xfrm>
        </p:grpSpPr>
        <p:sp>
          <p:nvSpPr>
            <p:cNvPr id="9" name="Cloud Callout 8"/>
            <p:cNvSpPr/>
            <p:nvPr/>
          </p:nvSpPr>
          <p:spPr>
            <a:xfrm>
              <a:off x="3628572" y="2753618"/>
              <a:ext cx="5105400" cy="2275582"/>
            </a:xfrm>
            <a:prstGeom prst="cloudCallout">
              <a:avLst>
                <a:gd name="adj1" fmla="val 21700"/>
                <a:gd name="adj2" fmla="val 40557"/>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060"/>
                </a:solidFill>
              </a:endParaRPr>
            </a:p>
          </p:txBody>
        </p:sp>
        <p:sp>
          <p:nvSpPr>
            <p:cNvPr id="8" name="Rectangle 7"/>
            <p:cNvSpPr/>
            <p:nvPr/>
          </p:nvSpPr>
          <p:spPr>
            <a:xfrm>
              <a:off x="3628573" y="2962945"/>
              <a:ext cx="5105399" cy="18183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solidFill>
                    <a:srgbClr val="002060"/>
                  </a:solidFill>
                  <a:latin typeface="Times New Roman" pitchFamily="18" charset="0"/>
                  <a:cs typeface="Times New Roman" pitchFamily="18" charset="0"/>
                </a:rPr>
                <a:t>Nêu</a:t>
              </a:r>
              <a:r>
                <a:rPr lang="en-US" sz="2600" dirty="0" smtClean="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ví</a:t>
              </a: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dụ</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về</a:t>
              </a:r>
              <a:r>
                <a:rPr lang="en-US" sz="2600" dirty="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việc</a:t>
              </a:r>
              <a:r>
                <a:rPr lang="en-US" sz="2600" dirty="0" smtClean="0">
                  <a:solidFill>
                    <a:srgbClr val="002060"/>
                  </a:solidFill>
                  <a:latin typeface="Times New Roman" pitchFamily="18" charset="0"/>
                  <a:cs typeface="Times New Roman" pitchFamily="18" charset="0"/>
                </a:rPr>
                <a:t/>
              </a:r>
              <a:br>
                <a:rPr lang="en-US" sz="2600" dirty="0" smtClean="0">
                  <a:solidFill>
                    <a:srgbClr val="002060"/>
                  </a:solidFill>
                  <a:latin typeface="Times New Roman" pitchFamily="18" charset="0"/>
                  <a:cs typeface="Times New Roman" pitchFamily="18" charset="0"/>
                </a:rPr>
              </a:b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máy</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tính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giúp</a:t>
              </a:r>
              <a:r>
                <a:rPr lang="en-US" sz="2600" dirty="0">
                  <a:solidFill>
                    <a:srgbClr val="002060"/>
                  </a:solidFill>
                  <a:latin typeface="Times New Roman" pitchFamily="18" charset="0"/>
                  <a:cs typeface="Times New Roman" pitchFamily="18" charset="0"/>
                </a:rPr>
                <a:t> con </a:t>
              </a:r>
              <a:r>
                <a:rPr lang="en-US" sz="2600" dirty="0" err="1">
                  <a:solidFill>
                    <a:srgbClr val="002060"/>
                  </a:solidFill>
                  <a:latin typeface="Times New Roman" pitchFamily="18" charset="0"/>
                  <a:cs typeface="Times New Roman" pitchFamily="18" charset="0"/>
                </a:rPr>
                <a:t>người</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trong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các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hoạt</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động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sau</a:t>
              </a:r>
              <a:r>
                <a:rPr lang="en-US" sz="2600" dirty="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Thu </a:t>
              </a:r>
              <a:r>
                <a:rPr lang="en-US" sz="2600" b="1" dirty="0" err="1">
                  <a:solidFill>
                    <a:srgbClr val="002060"/>
                  </a:solidFill>
                  <a:latin typeface="Times New Roman" pitchFamily="18" charset="0"/>
                  <a:cs typeface="Times New Roman" pitchFamily="18" charset="0"/>
                </a:rPr>
                <a:t>nhận</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xử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lưu</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trữ</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và</a:t>
              </a:r>
              <a:r>
                <a:rPr lang="en-US" sz="2600" b="1" dirty="0">
                  <a:solidFill>
                    <a:srgbClr val="002060"/>
                  </a:solidFill>
                  <a:latin typeface="Times New Roman" pitchFamily="18" charset="0"/>
                  <a:cs typeface="Times New Roman" pitchFamily="18" charset="0"/>
                </a:rPr>
                <a:t> </a:t>
              </a:r>
              <a:r>
                <a:rPr lang="en-US" sz="2600" b="1" dirty="0" smtClean="0">
                  <a:solidFill>
                    <a:srgbClr val="002060"/>
                  </a:solidFill>
                  <a:latin typeface="Times New Roman" pitchFamily="18" charset="0"/>
                  <a:cs typeface="Times New Roman" pitchFamily="18" charset="0"/>
                </a:rPr>
                <a:t/>
              </a:r>
              <a:br>
                <a:rPr lang="en-US" sz="2600" b="1" dirty="0" smtClean="0">
                  <a:solidFill>
                    <a:srgbClr val="002060"/>
                  </a:solidFill>
                  <a:latin typeface="Times New Roman" pitchFamily="18" charset="0"/>
                  <a:cs typeface="Times New Roman" pitchFamily="18" charset="0"/>
                </a:rPr>
              </a:br>
              <a:r>
                <a:rPr lang="en-US" sz="2600" b="1" dirty="0" err="1" smtClean="0">
                  <a:solidFill>
                    <a:srgbClr val="002060"/>
                  </a:solidFill>
                  <a:latin typeface="Times New Roman" pitchFamily="18" charset="0"/>
                  <a:cs typeface="Times New Roman" pitchFamily="18" charset="0"/>
                </a:rPr>
                <a:t>truyền</a:t>
              </a:r>
              <a:r>
                <a:rPr lang="en-US" sz="2600" b="1" dirty="0" smtClean="0">
                  <a:solidFill>
                    <a:srgbClr val="002060"/>
                  </a:solidFill>
                  <a:latin typeface="Times New Roman" pitchFamily="18" charset="0"/>
                  <a:cs typeface="Times New Roman" pitchFamily="18" charset="0"/>
                </a:rPr>
                <a:t> </a:t>
              </a:r>
              <a:r>
                <a:rPr lang="en-US" sz="2600" b="1" dirty="0" err="1" smtClean="0">
                  <a:solidFill>
                    <a:srgbClr val="002060"/>
                  </a:solidFill>
                  <a:latin typeface="Times New Roman" pitchFamily="18" charset="0"/>
                  <a:cs typeface="Times New Roman" pitchFamily="18" charset="0"/>
                </a:rPr>
                <a:t>thông</a:t>
              </a:r>
              <a:r>
                <a:rPr lang="en-US" sz="2600" b="1" dirty="0" smtClean="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tin.</a:t>
              </a:r>
              <a:endParaRPr lang="en-US" sz="2600" b="1" u="sng" dirty="0">
                <a:solidFill>
                  <a:srgbClr val="002060"/>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246743" y="2906494"/>
            <a:ext cx="5468257"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rPr>
              <a:t>Ví</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dụ</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về</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việc</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máy</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giúp</a:t>
            </a:r>
            <a:r>
              <a:rPr lang="en-US" sz="3200" b="1" dirty="0">
                <a:solidFill>
                  <a:srgbClr val="002060"/>
                </a:solidFill>
                <a:latin typeface="Times New Roman" pitchFamily="18" charset="0"/>
                <a:cs typeface="Times New Roman" pitchFamily="18" charset="0"/>
              </a:rPr>
              <a:t> con </a:t>
            </a:r>
            <a:r>
              <a:rPr lang="en-US" sz="3200" b="1" dirty="0" err="1">
                <a:solidFill>
                  <a:srgbClr val="002060"/>
                </a:solidFill>
                <a:latin typeface="Times New Roman" pitchFamily="18" charset="0"/>
                <a:cs typeface="Times New Roman" pitchFamily="18" charset="0"/>
              </a:rPr>
              <a:t>người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trong</a:t>
            </a:r>
            <a:r>
              <a:rPr lang="en-US" sz="3200" b="1" dirty="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hoạt</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động</a:t>
            </a:r>
            <a:r>
              <a:rPr lang="en-US" sz="3200" b="1" dirty="0">
                <a:solidFill>
                  <a:srgbClr val="002060"/>
                </a:solidFill>
                <a:latin typeface="Times New Roman" pitchFamily="18" charset="0"/>
                <a:cs typeface="Times New Roman" pitchFamily="18" charset="0"/>
              </a:rPr>
              <a:t>:</a:t>
            </a:r>
            <a:endParaRPr lang="en-US" sz="3200" b="1" dirty="0">
              <a:solidFill>
                <a:srgbClr val="002060"/>
              </a:solidFill>
              <a:latin typeface="Times New Roman" pitchFamily="18" charset="0"/>
              <a:cs typeface="Times New Roman" pitchFamily="18" charset="0"/>
              <a:sym typeface="Wingdings" pitchFamily="2" charset="2"/>
            </a:endParaRPr>
          </a:p>
          <a:p>
            <a:pPr marL="465138" indent="-465138">
              <a:tabLst>
                <a:tab pos="465138" algn="l"/>
              </a:tabLst>
            </a:pPr>
            <a:r>
              <a:rPr lang="en-US" sz="3200" b="1" dirty="0" smtClean="0">
                <a:solidFill>
                  <a:srgbClr val="002060"/>
                </a:solidFill>
                <a:latin typeface="Times New Roman" pitchFamily="18" charset="0"/>
                <a:cs typeface="Times New Roman" pitchFamily="18" charset="0"/>
                <a:sym typeface="Wingdings" pitchFamily="2" charset="2"/>
              </a:rPr>
              <a:t>	 </a:t>
            </a:r>
            <a:r>
              <a:rPr lang="en-US" sz="3200" b="1" dirty="0" err="1" smtClean="0">
                <a:solidFill>
                  <a:srgbClr val="002060"/>
                </a:solidFill>
                <a:latin typeface="Times New Roman" pitchFamily="18" charset="0"/>
                <a:cs typeface="Times New Roman" pitchFamily="18" charset="0"/>
                <a:sym typeface="Wingdings" pitchFamily="2" charset="2"/>
              </a:rPr>
              <a:t>Lưu</a:t>
            </a:r>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sym typeface="Wingdings" pitchFamily="2" charset="2"/>
              </a:rPr>
              <a:t>trữ</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thông</a:t>
            </a:r>
            <a:r>
              <a:rPr lang="en-US" sz="3200" b="1" dirty="0">
                <a:solidFill>
                  <a:srgbClr val="002060"/>
                </a:solidFill>
                <a:latin typeface="Times New Roman" pitchFamily="18" charset="0"/>
                <a:cs typeface="Times New Roman" pitchFamily="18" charset="0"/>
              </a:rPr>
              <a:t> </a:t>
            </a:r>
            <a:r>
              <a:rPr lang="en-US" sz="3200" b="1" dirty="0" smtClean="0">
                <a:solidFill>
                  <a:srgbClr val="002060"/>
                </a:solidFill>
                <a:latin typeface="Times New Roman" pitchFamily="18" charset="0"/>
                <a:cs typeface="Times New Roman" pitchFamily="18" charset="0"/>
              </a:rPr>
              <a:t>tin</a:t>
            </a:r>
            <a:r>
              <a:rPr lang="en-US" sz="3200" dirty="0" smtClean="0">
                <a:solidFill>
                  <a:srgbClr val="002060"/>
                </a:solidFill>
                <a:latin typeface="Times New Roman" pitchFamily="18" charset="0"/>
                <a:cs typeface="Times New Roman" pitchFamily="18" charset="0"/>
              </a:rPr>
              <a:t>:</a:t>
            </a:r>
            <a:endParaRPr lang="en-US" sz="6600" dirty="0">
              <a:solidFill>
                <a:srgbClr val="002060"/>
              </a:solidFill>
              <a:latin typeface="Times New Roman" pitchFamily="18" charset="0"/>
              <a:cs typeface="Times New Roman" pitchFamily="18" charset="0"/>
            </a:endParaRPr>
          </a:p>
        </p:txBody>
      </p:sp>
      <p:sp>
        <p:nvSpPr>
          <p:cNvPr id="10" name="Text Box 3"/>
          <p:cNvSpPr txBox="1">
            <a:spLocks noChangeArrowheads="1"/>
          </p:cNvSpPr>
          <p:nvPr/>
        </p:nvSpPr>
        <p:spPr bwMode="auto">
          <a:xfrm>
            <a:off x="762000" y="3886200"/>
            <a:ext cx="4648200"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3657600" algn="just"/>
            <a:r>
              <a:rPr lang="en-US" sz="3200" dirty="0" err="1" smtClean="0">
                <a:solidFill>
                  <a:srgbClr val="002060"/>
                </a:solidFill>
                <a:latin typeface="Times New Roman" pitchFamily="18" charset="0"/>
                <a:cs typeface="Times New Roman" pitchFamily="18" charset="0"/>
              </a:rPr>
              <a:t>Máy</a:t>
            </a:r>
            <a:r>
              <a:rPr lang="en-US" sz="3200" dirty="0" smtClean="0">
                <a:solidFill>
                  <a:srgbClr val="002060"/>
                </a:solidFill>
                <a:latin typeface="Times New Roman" pitchFamily="18" charset="0"/>
                <a:cs typeface="Times New Roman" pitchFamily="18" charset="0"/>
              </a:rPr>
              <a:t/>
            </a:r>
            <a:br>
              <a:rPr lang="en-US" sz="3200" dirty="0" smtClean="0">
                <a:solidFill>
                  <a:srgbClr val="002060"/>
                </a:solidFill>
                <a:latin typeface="Times New Roman" pitchFamily="18" charset="0"/>
                <a:cs typeface="Times New Roman" pitchFamily="18" charset="0"/>
              </a:rPr>
            </a:br>
            <a:r>
              <a:rPr lang="en-US" sz="3200" dirty="0" err="1" smtClean="0">
                <a:solidFill>
                  <a:srgbClr val="002060"/>
                </a:solidFill>
                <a:latin typeface="Times New Roman" pitchFamily="18" charset="0"/>
                <a:cs typeface="Times New Roman" pitchFamily="18" charset="0"/>
              </a:rPr>
              <a:t>tính</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thực</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hiện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toán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nhanh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chính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xác</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và</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bền</a:t>
            </a:r>
            <a:r>
              <a:rPr lang="en-US" sz="3200" dirty="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bỉ</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12"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 </a:t>
            </a:r>
            <a:r>
              <a:rPr lang="en-US" sz="3600" b="1" u="sng" dirty="0" err="1" smtClean="0">
                <a:solidFill>
                  <a:srgbClr val="FF0000"/>
                </a:solidFill>
                <a:latin typeface="Times New Roman" pitchFamily="18" charset="0"/>
                <a:cs typeface="Times New Roman" pitchFamily="18" charset="0"/>
              </a:rPr>
              <a:t>trong</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máy</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tính</a:t>
            </a:r>
            <a:r>
              <a:rPr lang="en-US" sz="3600" b="1" u="sng" dirty="0" smtClean="0">
                <a:solidFill>
                  <a:srgbClr val="FF0000"/>
                </a:solidFill>
                <a:latin typeface="Times New Roman" pitchFamily="18" charset="0"/>
                <a:cs typeface="Times New Roman" pitchFamily="18" charset="0"/>
              </a:rPr>
              <a:t>:</a:t>
            </a:r>
            <a:endParaRPr lang="en-US" sz="3600" b="1" u="sng" dirty="0">
              <a:solidFill>
                <a:srgbClr val="FF0000"/>
              </a:solidFill>
              <a:latin typeface="Times New Roman" pitchFamily="18" charset="0"/>
              <a:cs typeface="Times New Roman" pitchFamily="18" charset="0"/>
            </a:endParaRPr>
          </a:p>
        </p:txBody>
      </p:sp>
      <p:sp>
        <p:nvSpPr>
          <p:cNvPr id="14"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210875111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
                                            <p:txEl>
                                              <p:pRg st="1" end="1"/>
                                            </p:txEl>
                                          </p:spTgt>
                                        </p:tgtEl>
                                        <p:attrNameLst>
                                          <p:attrName>style.visibility</p:attrName>
                                        </p:attrNameLst>
                                      </p:cBhvr>
                                      <p:to>
                                        <p:strVal val="visible"/>
                                      </p:to>
                                    </p:set>
                                    <p:anim calcmode="lin" valueType="num">
                                      <p:cBhvr additive="base">
                                        <p:cTn id="7" dur="500" fill="hold"/>
                                        <p:tgtEl>
                                          <p:spTgt spid="1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anim calcmode="lin" valueType="num">
                                      <p:cBhvr additive="base">
                                        <p:cTn id="1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uiExpand="1" build="p"/>
      <p:bldP spid="10"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 </a:t>
            </a:r>
            <a:r>
              <a:rPr lang="en-US" sz="3600" b="1" u="sng" dirty="0" err="1" smtClean="0">
                <a:solidFill>
                  <a:srgbClr val="FF0000"/>
                </a:solidFill>
                <a:latin typeface="Times New Roman" pitchFamily="18" charset="0"/>
                <a:cs typeface="Times New Roman" pitchFamily="18" charset="0"/>
              </a:rPr>
              <a:t>trong</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máy</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tính</a:t>
            </a:r>
            <a:r>
              <a:rPr lang="en-US" sz="3600" b="1" u="sng" dirty="0" smtClean="0">
                <a:solidFill>
                  <a:srgbClr val="FF0000"/>
                </a:solidFill>
                <a:latin typeface="Times New Roman" pitchFamily="18" charset="0"/>
                <a:cs typeface="Times New Roman" pitchFamily="18" charset="0"/>
              </a:rPr>
              <a:t>:</a:t>
            </a:r>
            <a:endParaRPr lang="en-US" sz="3600" b="1" u="sng" dirty="0">
              <a:solidFill>
                <a:srgbClr val="FF0000"/>
              </a:solidFill>
              <a:latin typeface="Times New Roman" pitchFamily="18" charset="0"/>
              <a:cs typeface="Times New Roman" pitchFamily="18" charset="0"/>
            </a:endParaRPr>
          </a:p>
        </p:txBody>
      </p:sp>
      <p:sp>
        <p:nvSpPr>
          <p:cNvPr id="4506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THÔNG TIN </a:t>
            </a:r>
          </a:p>
        </p:txBody>
      </p:sp>
      <p:sp>
        <p:nvSpPr>
          <p:cNvPr id="2" name="Rectangle 2"/>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srgbClr val="002060"/>
              </a:solidFill>
            </a:endParaRPr>
          </a:p>
        </p:txBody>
      </p:sp>
      <p:pic>
        <p:nvPicPr>
          <p:cNvPr id="2049"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l="3238" t="246" r="-7087" b="-8146"/>
          <a:stretch/>
        </p:blipFill>
        <p:spPr bwMode="auto">
          <a:xfrm>
            <a:off x="1447800" y="2057400"/>
            <a:ext cx="6701369" cy="3617686"/>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838200" y="5937647"/>
            <a:ext cx="7172156" cy="615553"/>
          </a:xfrm>
          <a:prstGeom prst="rect">
            <a:avLst/>
          </a:prstGeom>
        </p:spPr>
        <p:txBody>
          <a:bodyPr wrap="none">
            <a:spAutoFit/>
          </a:bodyPr>
          <a:lstStyle/>
          <a:p>
            <a:r>
              <a:rPr lang="en-US" sz="3400" b="1" i="1" dirty="0" err="1">
                <a:solidFill>
                  <a:srgbClr val="002060"/>
                </a:solidFill>
                <a:latin typeface="Times New Roman" pitchFamily="18" charset="0"/>
                <a:cs typeface="Times New Roman" pitchFamily="18" charset="0"/>
              </a:rPr>
              <a:t>Các</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bước</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xử</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lí</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thông</a:t>
            </a:r>
            <a:r>
              <a:rPr lang="en-US" sz="3400" b="1" i="1" dirty="0">
                <a:solidFill>
                  <a:srgbClr val="002060"/>
                </a:solidFill>
                <a:latin typeface="Times New Roman" pitchFamily="18" charset="0"/>
                <a:cs typeface="Times New Roman" pitchFamily="18" charset="0"/>
              </a:rPr>
              <a:t> tin </a:t>
            </a:r>
            <a:r>
              <a:rPr lang="en-US" sz="3400" b="1" i="1" dirty="0" err="1">
                <a:solidFill>
                  <a:srgbClr val="002060"/>
                </a:solidFill>
                <a:latin typeface="Times New Roman" pitchFamily="18" charset="0"/>
                <a:cs typeface="Times New Roman" pitchFamily="18" charset="0"/>
              </a:rPr>
              <a:t>của</a:t>
            </a:r>
            <a:r>
              <a:rPr lang="en-US" sz="3400" b="1" i="1" dirty="0">
                <a:solidFill>
                  <a:srgbClr val="002060"/>
                </a:solidFill>
                <a:latin typeface="Times New Roman" pitchFamily="18" charset="0"/>
                <a:cs typeface="Times New Roman" pitchFamily="18" charset="0"/>
              </a:rPr>
              <a:t> </a:t>
            </a:r>
            <a:r>
              <a:rPr lang="en-US" sz="3400" b="1" i="1" dirty="0" err="1" smtClean="0">
                <a:solidFill>
                  <a:srgbClr val="002060"/>
                </a:solidFill>
                <a:latin typeface="Times New Roman" pitchFamily="18" charset="0"/>
                <a:cs typeface="Times New Roman" pitchFamily="18" charset="0"/>
              </a:rPr>
              <a:t>máy</a:t>
            </a:r>
            <a:r>
              <a:rPr lang="en-US" sz="3400" b="1" i="1" dirty="0" smtClean="0">
                <a:solidFill>
                  <a:srgbClr val="002060"/>
                </a:solidFill>
                <a:latin typeface="Times New Roman" pitchFamily="18" charset="0"/>
                <a:cs typeface="Times New Roman" pitchFamily="18" charset="0"/>
              </a:rPr>
              <a:t> </a:t>
            </a:r>
            <a:r>
              <a:rPr lang="en-US" sz="3400" b="1" i="1" dirty="0" err="1" smtClean="0">
                <a:solidFill>
                  <a:srgbClr val="002060"/>
                </a:solidFill>
                <a:latin typeface="Times New Roman" pitchFamily="18" charset="0"/>
                <a:cs typeface="Times New Roman" pitchFamily="18" charset="0"/>
              </a:rPr>
              <a:t>tính</a:t>
            </a:r>
            <a:endParaRPr lang="en-US" sz="3400" b="1" i="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42684339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803728" y="152400"/>
            <a:ext cx="7502072" cy="678870"/>
          </a:xfrm>
          <a:prstGeom prst="rect">
            <a:avLst/>
          </a:prstGeom>
        </p:spPr>
        <p:txBody>
          <a:bodyPr wrap="none" fromWordArt="1">
            <a:prstTxWarp prst="textPlain">
              <a:avLst>
                <a:gd name="adj" fmla="val 50000"/>
              </a:avLst>
            </a:prstTxWarp>
          </a:bodyPr>
          <a:lstStyle/>
          <a:p>
            <a:pPr algn="ct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LUYỆN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TẬP</a:t>
            </a:r>
            <a:endPar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endParaRPr>
          </a:p>
        </p:txBody>
      </p:sp>
      <p:sp>
        <p:nvSpPr>
          <p:cNvPr id="14" name="Rectangle 13"/>
          <p:cNvSpPr/>
          <p:nvPr/>
        </p:nvSpPr>
        <p:spPr>
          <a:xfrm>
            <a:off x="304800" y="1044003"/>
            <a:ext cx="8610600" cy="2062103"/>
          </a:xfrm>
          <a:prstGeom prst="rect">
            <a:avLst/>
          </a:prstGeom>
        </p:spPr>
        <p:txBody>
          <a:bodyPr wrap="square">
            <a:spAutoFit/>
          </a:bodyPr>
          <a:lstStyle/>
          <a:p>
            <a:r>
              <a:rPr lang="en-US" sz="3200" b="1" u="sng" dirty="0" err="1">
                <a:solidFill>
                  <a:srgbClr val="002060"/>
                </a:solidFill>
                <a:latin typeface="Times New Roman" pitchFamily="18" charset="0"/>
                <a:ea typeface="Times New Roman" pitchFamily="18" charset="0"/>
                <a:cs typeface="Times New Roman" pitchFamily="18" charset="0"/>
              </a:rPr>
              <a:t>Câu</a:t>
            </a:r>
            <a:r>
              <a:rPr lang="en-US" sz="3200" b="1" u="sng" dirty="0">
                <a:solidFill>
                  <a:srgbClr val="002060"/>
                </a:solidFill>
                <a:latin typeface="Times New Roman" pitchFamily="18" charset="0"/>
                <a:ea typeface="Times New Roman" pitchFamily="18" charset="0"/>
                <a:cs typeface="Times New Roman" pitchFamily="18" charset="0"/>
              </a:rPr>
              <a:t> </a:t>
            </a:r>
            <a:r>
              <a:rPr lang="en-US" sz="3200" b="1" u="sng" dirty="0" smtClean="0">
                <a:solidFill>
                  <a:srgbClr val="002060"/>
                </a:solidFill>
                <a:latin typeface="Times New Roman" pitchFamily="18" charset="0"/>
                <a:ea typeface="Times New Roman" pitchFamily="18" charset="0"/>
                <a:cs typeface="Times New Roman" pitchFamily="18" charset="0"/>
              </a:rPr>
              <a:t>1</a:t>
            </a:r>
            <a:r>
              <a:rPr lang="en-US" sz="3200" dirty="0" smtClean="0">
                <a:solidFill>
                  <a:srgbClr val="002060"/>
                </a:solidFill>
                <a:latin typeface="Times New Roman" pitchFamily="18" charset="0"/>
                <a:ea typeface="Times New Roman" pitchFamily="18" charset="0"/>
                <a:cs typeface="Times New Roman" pitchFamily="18" charset="0"/>
              </a:rPr>
              <a:t>.</a:t>
            </a:r>
            <a:r>
              <a:rPr lang="en-US" sz="3200" b="1" dirty="0" smtClean="0">
                <a:solidFill>
                  <a:srgbClr val="002060"/>
                </a:solidFill>
                <a:latin typeface="Times New Roman" pitchFamily="18" charset="0"/>
                <a:ea typeface="Times New Roman" pitchFamily="18" charset="0"/>
                <a:cs typeface="Times New Roman" pitchFamily="18" charset="0"/>
              </a:rPr>
              <a:t> </a:t>
            </a: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Vật</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 </a:t>
            </a:r>
            <a:r>
              <a:rPr lang="en-US" sz="3200" dirty="0" err="1">
                <a:solidFill>
                  <a:srgbClr val="002060"/>
                </a:solidFill>
                <a:latin typeface="Times New Roman" pitchFamily="18" charset="0"/>
                <a:ea typeface="Times New Roman" pitchFamily="18" charset="0"/>
                <a:cs typeface="Times New Roman" pitchFamily="18" charset="0"/>
              </a:rPr>
              <a:t>xuất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hiện</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trong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bước</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nào</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của</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quá</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trình</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xử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thông</a:t>
            </a:r>
            <a:r>
              <a:rPr lang="en-US" sz="3200" dirty="0">
                <a:solidFill>
                  <a:srgbClr val="002060"/>
                </a:solidFill>
                <a:latin typeface="Times New Roman" pitchFamily="18" charset="0"/>
                <a:ea typeface="Times New Roman" pitchFamily="18" charset="0"/>
                <a:cs typeface="Times New Roman" pitchFamily="18" charset="0"/>
              </a:rPr>
              <a:t> tin? </a:t>
            </a:r>
            <a:endParaRPr lang="en-US" sz="3200" dirty="0" smtClean="0">
              <a:solidFill>
                <a:srgbClr val="002060"/>
              </a:solidFill>
              <a:latin typeface="Times New Roman" pitchFamily="18" charset="0"/>
              <a:ea typeface="Times New Roman" pitchFamily="18" charset="0"/>
              <a:cs typeface="Times New Roman" pitchFamily="18" charset="0"/>
            </a:endParaRP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Bộ</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nhớ</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có</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là</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vật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 </a:t>
            </a:r>
            <a:r>
              <a:rPr lang="en-US" sz="3200" dirty="0" err="1">
                <a:solidFill>
                  <a:srgbClr val="002060"/>
                </a:solidFill>
                <a:latin typeface="Times New Roman" pitchFamily="18" charset="0"/>
                <a:ea typeface="Times New Roman" pitchFamily="18" charset="0"/>
                <a:cs typeface="Times New Roman" pitchFamily="18" charset="0"/>
              </a:rPr>
              <a:t>không</a:t>
            </a:r>
            <a:r>
              <a:rPr lang="en-US" sz="3200" dirty="0">
                <a:solidFill>
                  <a:srgbClr val="002060"/>
                </a:solidFill>
                <a:latin typeface="Times New Roman" pitchFamily="18" charset="0"/>
                <a:ea typeface="Times New Roman" pitchFamily="18" charset="0"/>
                <a:cs typeface="Times New Roman" pitchFamily="18" charset="0"/>
              </a:rPr>
              <a:t>?</a:t>
            </a:r>
          </a:p>
        </p:txBody>
      </p:sp>
      <p:sp>
        <p:nvSpPr>
          <p:cNvPr id="45057" name="Rectangle 45056"/>
          <p:cNvSpPr/>
          <p:nvPr/>
        </p:nvSpPr>
        <p:spPr>
          <a:xfrm>
            <a:off x="304800" y="3287433"/>
            <a:ext cx="8458200" cy="2062103"/>
          </a:xfrm>
          <a:prstGeom prst="rect">
            <a:avLst/>
          </a:prstGeom>
        </p:spPr>
        <p:txBody>
          <a:bodyPr wrap="square">
            <a:spAutoFit/>
          </a:bodyPr>
          <a:lstStyle/>
          <a:p>
            <a:r>
              <a:rPr lang="en-US" sz="3200" b="1" u="sng" dirty="0" err="1">
                <a:solidFill>
                  <a:srgbClr val="002060"/>
                </a:solidFill>
                <a:latin typeface="Times New Roman" pitchFamily="18" charset="0"/>
                <a:ea typeface="Times New Roman" pitchFamily="18" charset="0"/>
                <a:cs typeface="Times New Roman" pitchFamily="18" charset="0"/>
              </a:rPr>
              <a:t>Trả</a:t>
            </a:r>
            <a:r>
              <a:rPr lang="en-US" sz="3200" b="1" u="sng" dirty="0">
                <a:solidFill>
                  <a:srgbClr val="002060"/>
                </a:solidFill>
                <a:latin typeface="Times New Roman" pitchFamily="18" charset="0"/>
                <a:ea typeface="Times New Roman" pitchFamily="18" charset="0"/>
                <a:cs typeface="Times New Roman" pitchFamily="18" charset="0"/>
              </a:rPr>
              <a:t> </a:t>
            </a:r>
            <a:r>
              <a:rPr lang="en-US" sz="3200" b="1" u="sng" dirty="0" err="1">
                <a:solidFill>
                  <a:srgbClr val="002060"/>
                </a:solidFill>
                <a:latin typeface="Times New Roman" pitchFamily="18" charset="0"/>
                <a:ea typeface="Times New Roman" pitchFamily="18" charset="0"/>
                <a:cs typeface="Times New Roman" pitchFamily="18" charset="0"/>
              </a:rPr>
              <a:t>lời</a:t>
            </a:r>
            <a:r>
              <a:rPr lang="en-US" sz="3200" b="1" dirty="0">
                <a:solidFill>
                  <a:srgbClr val="002060"/>
                </a:solidFill>
                <a:latin typeface="Times New Roman" pitchFamily="18" charset="0"/>
                <a:ea typeface="Times New Roman" pitchFamily="18" charset="0"/>
                <a:cs typeface="Times New Roman" pitchFamily="18" charset="0"/>
              </a:rPr>
              <a:t>: </a:t>
            </a:r>
            <a:endParaRPr lang="en-US" sz="3200" b="1" dirty="0" smtClean="0">
              <a:solidFill>
                <a:srgbClr val="002060"/>
              </a:solidFill>
              <a:latin typeface="Times New Roman" pitchFamily="18" charset="0"/>
              <a:ea typeface="Times New Roman" pitchFamily="18" charset="0"/>
              <a:cs typeface="Times New Roman" pitchFamily="18" charset="0"/>
            </a:endParaRP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Vật</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 </a:t>
            </a:r>
            <a:r>
              <a:rPr lang="en-US" sz="3200" dirty="0" err="1">
                <a:solidFill>
                  <a:srgbClr val="002060"/>
                </a:solidFill>
                <a:latin typeface="Times New Roman" pitchFamily="18" charset="0"/>
                <a:ea typeface="Times New Roman" pitchFamily="18" charset="0"/>
                <a:cs typeface="Times New Roman" pitchFamily="18" charset="0"/>
              </a:rPr>
              <a:t>xuất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hiện</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trong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hoạt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động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lưu</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trữ</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của</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quá</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trình</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xử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thông</a:t>
            </a:r>
            <a:r>
              <a:rPr lang="en-US" sz="3200" dirty="0">
                <a:solidFill>
                  <a:srgbClr val="002060"/>
                </a:solidFill>
                <a:latin typeface="Times New Roman" pitchFamily="18" charset="0"/>
                <a:ea typeface="Times New Roman" pitchFamily="18" charset="0"/>
                <a:cs typeface="Times New Roman" pitchFamily="18" charset="0"/>
              </a:rPr>
              <a:t> tin. </a:t>
            </a:r>
            <a:endParaRPr lang="en-US" sz="3200" dirty="0" smtClean="0">
              <a:solidFill>
                <a:srgbClr val="002060"/>
              </a:solidFill>
              <a:latin typeface="Times New Roman" pitchFamily="18" charset="0"/>
              <a:ea typeface="Times New Roman" pitchFamily="18" charset="0"/>
              <a:cs typeface="Times New Roman" pitchFamily="18" charset="0"/>
            </a:endParaRP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Bộ</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nhớ</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ngoài</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là</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vật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smtClean="0">
                <a:solidFill>
                  <a:srgbClr val="002060"/>
                </a:solidFill>
                <a:latin typeface="Times New Roman" pitchFamily="18" charset="0"/>
                <a:ea typeface="Times New Roman" pitchFamily="18" charset="0"/>
                <a:cs typeface="Times New Roman" pitchFamily="18" charset="0"/>
              </a:rPr>
              <a:t>tin</a:t>
            </a:r>
            <a:endParaRPr lang="en-US" sz="3200" dirty="0">
              <a:solidFill>
                <a:srgbClr val="002060"/>
              </a:solidFill>
              <a:latin typeface="Times New Roman" pitchFamily="18" charset="0"/>
              <a:ea typeface="Times New Roman" pitchFamily="18" charset="0"/>
              <a:cs typeface="Times New Roman" pitchFamily="18" charset="0"/>
            </a:endParaRPr>
          </a:p>
        </p:txBody>
      </p:sp>
    </p:spTree>
    <p:extLst>
      <p:ext uri="{BB962C8B-B14F-4D97-AF65-F5344CB8AC3E}">
        <p14:creationId xmlns:p14="http://schemas.microsoft.com/office/powerpoint/2010/main" val="164334531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5057"/>
                                        </p:tgtEl>
                                        <p:attrNameLst>
                                          <p:attrName>style.visibility</p:attrName>
                                        </p:attrNameLst>
                                      </p:cBhvr>
                                      <p:to>
                                        <p:strVal val="visible"/>
                                      </p:to>
                                    </p:set>
                                    <p:anim calcmode="lin" valueType="num">
                                      <p:cBhvr additive="base">
                                        <p:cTn id="13" dur="500" fill="hold"/>
                                        <p:tgtEl>
                                          <p:spTgt spid="45057"/>
                                        </p:tgtEl>
                                        <p:attrNameLst>
                                          <p:attrName>ppt_x</p:attrName>
                                        </p:attrNameLst>
                                      </p:cBhvr>
                                      <p:tavLst>
                                        <p:tav tm="0">
                                          <p:val>
                                            <p:strVal val="#ppt_x"/>
                                          </p:val>
                                        </p:tav>
                                        <p:tav tm="100000">
                                          <p:val>
                                            <p:strVal val="#ppt_x"/>
                                          </p:val>
                                        </p:tav>
                                      </p:tavLst>
                                    </p:anim>
                                    <p:anim calcmode="lin" valueType="num">
                                      <p:cBhvr additive="base">
                                        <p:cTn id="14" dur="500" fill="hold"/>
                                        <p:tgtEl>
                                          <p:spTgt spid="4505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4505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1371600" y="152400"/>
            <a:ext cx="6477000" cy="678870"/>
          </a:xfrm>
          <a:prstGeom prst="rect">
            <a:avLst/>
          </a:prstGeom>
        </p:spPr>
        <p:txBody>
          <a:bodyPr wrap="none" fromWordArt="1">
            <a:prstTxWarp prst="textPlain">
              <a:avLst>
                <a:gd name="adj" fmla="val 50000"/>
              </a:avLst>
            </a:prstTxWarp>
          </a:bodyPr>
          <a:lstStyle/>
          <a:p>
            <a:pPr algn="ct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LUYỆN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TẬP</a:t>
            </a:r>
            <a:endPar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endParaRPr>
          </a:p>
        </p:txBody>
      </p:sp>
      <p:sp>
        <p:nvSpPr>
          <p:cNvPr id="14" name="Rectangle 13"/>
          <p:cNvSpPr/>
          <p:nvPr/>
        </p:nvSpPr>
        <p:spPr>
          <a:xfrm>
            <a:off x="304800" y="1044003"/>
            <a:ext cx="8610600" cy="1077218"/>
          </a:xfrm>
          <a:prstGeom prst="rect">
            <a:avLst/>
          </a:prstGeom>
        </p:spPr>
        <p:txBody>
          <a:bodyPr wrap="square">
            <a:spAutoFit/>
          </a:bodyPr>
          <a:lstStyle/>
          <a:p>
            <a:r>
              <a:rPr lang="en-US" sz="3200" b="1" u="sng" dirty="0" err="1">
                <a:solidFill>
                  <a:srgbClr val="002060"/>
                </a:solidFill>
                <a:latin typeface="Times New Roman" pitchFamily="18" charset="0"/>
                <a:ea typeface="Times New Roman" pitchFamily="18" charset="0"/>
                <a:cs typeface="Times New Roman" pitchFamily="18" charset="0"/>
              </a:rPr>
              <a:t>Câu</a:t>
            </a:r>
            <a:r>
              <a:rPr lang="en-US" sz="3200" b="1" u="sng" dirty="0">
                <a:solidFill>
                  <a:srgbClr val="002060"/>
                </a:solidFill>
                <a:latin typeface="Times New Roman" pitchFamily="18" charset="0"/>
                <a:ea typeface="Times New Roman" pitchFamily="18" charset="0"/>
                <a:cs typeface="Times New Roman" pitchFamily="18" charset="0"/>
              </a:rPr>
              <a:t> </a:t>
            </a:r>
            <a:r>
              <a:rPr lang="en-US" sz="3200" b="1" u="sng" dirty="0" smtClean="0">
                <a:solidFill>
                  <a:srgbClr val="002060"/>
                </a:solidFill>
                <a:latin typeface="Times New Roman" pitchFamily="18" charset="0"/>
                <a:ea typeface="Times New Roman" pitchFamily="18" charset="0"/>
                <a:cs typeface="Times New Roman" pitchFamily="18" charset="0"/>
              </a:rPr>
              <a:t>2</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Phân</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loại</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những</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công</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việc</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theo</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hoạt</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động</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xử</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lí</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thông</a:t>
            </a:r>
            <a:r>
              <a:rPr lang="en-US" sz="3200" b="1" dirty="0">
                <a:solidFill>
                  <a:srgbClr val="002060"/>
                </a:solidFill>
                <a:latin typeface="Times New Roman" pitchFamily="18" charset="0"/>
                <a:ea typeface="Times New Roman" pitchFamily="18" charset="0"/>
                <a:cs typeface="Times New Roman" pitchFamily="18" charset="0"/>
              </a:rPr>
              <a:t> tin.</a:t>
            </a:r>
          </a:p>
        </p:txBody>
      </p:sp>
      <p:sp>
        <p:nvSpPr>
          <p:cNvPr id="15" name="Rectangle 14"/>
          <p:cNvSpPr/>
          <p:nvPr/>
        </p:nvSpPr>
        <p:spPr>
          <a:xfrm>
            <a:off x="275771" y="2197417"/>
            <a:ext cx="4601029" cy="4001095"/>
          </a:xfrm>
          <a:prstGeom prst="rect">
            <a:avLst/>
          </a:prstGeom>
        </p:spPr>
        <p:txBody>
          <a:bodyPr wrap="square">
            <a:spAutoFit/>
          </a:bodyPr>
          <a:lstStyle/>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Quan</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đường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của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chiếc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tàu</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biển</a:t>
            </a:r>
            <a:r>
              <a:rPr lang="en-US" sz="2800" dirty="0" smtClean="0">
                <a:solidFill>
                  <a:srgbClr val="002060"/>
                </a:solidFill>
                <a:latin typeface="Times New Roman" pitchFamily="18" charset="0"/>
                <a:cs typeface="Times New Roman" pitchFamily="18" charset="0"/>
              </a:rPr>
              <a:t>.</a:t>
            </a:r>
          </a:p>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Ghi</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chép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sự</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của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chuyến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tham</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quan</a:t>
            </a:r>
            <a:r>
              <a:rPr lang="en-US" sz="2800" dirty="0" smtClean="0">
                <a:solidFill>
                  <a:srgbClr val="002060"/>
                </a:solidFill>
                <a:latin typeface="Times New Roman" pitchFamily="18" charset="0"/>
                <a:cs typeface="Times New Roman" pitchFamily="18" charset="0"/>
              </a:rPr>
              <a:t>.</a:t>
            </a:r>
          </a:p>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Chuyển</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bài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xuôi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văn</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bản</a:t>
            </a:r>
            <a:r>
              <a:rPr lang="en-US" sz="2800" dirty="0" smtClean="0">
                <a:solidFill>
                  <a:srgbClr val="002060"/>
                </a:solidFill>
                <a:latin typeface="Times New Roman" pitchFamily="18" charset="0"/>
                <a:cs typeface="Times New Roman" pitchFamily="18" charset="0"/>
              </a:rPr>
              <a:t>.</a:t>
            </a:r>
          </a:p>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Thuyết</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trình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chủ</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đề</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tình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trước</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lớp</a:t>
            </a:r>
            <a:r>
              <a:rPr lang="en-US" sz="2800" dirty="0" smtClean="0">
                <a:solidFill>
                  <a:srgbClr val="002060"/>
                </a:solidFill>
                <a:latin typeface="Times New Roman" pitchFamily="18" charset="0"/>
                <a:cs typeface="Times New Roman" pitchFamily="18" charset="0"/>
              </a:rPr>
              <a:t>.</a:t>
            </a:r>
            <a:endParaRPr lang="vi-VN" sz="2800" dirty="0">
              <a:solidFill>
                <a:srgbClr val="002060"/>
              </a:solidFill>
              <a:latin typeface="Times New Roman" pitchFamily="18" charset="0"/>
              <a:cs typeface="Times New Roman" pitchFamily="18" charset="0"/>
            </a:endParaRPr>
          </a:p>
        </p:txBody>
      </p:sp>
      <p:sp>
        <p:nvSpPr>
          <p:cNvPr id="19" name="Rectangle 18"/>
          <p:cNvSpPr/>
          <p:nvPr/>
        </p:nvSpPr>
        <p:spPr>
          <a:xfrm>
            <a:off x="6324600" y="2197417"/>
            <a:ext cx="2438401" cy="4001095"/>
          </a:xfrm>
          <a:prstGeom prst="rect">
            <a:avLst/>
          </a:prstGeom>
        </p:spPr>
        <p:txBody>
          <a:bodyPr wrap="square">
            <a:spAutoFit/>
          </a:bodyPr>
          <a:lstStyle/>
          <a:p>
            <a:pPr marL="514350" indent="-514350">
              <a:spcBef>
                <a:spcPts val="1200"/>
              </a:spcBef>
              <a:buFont typeface="+mj-lt"/>
              <a:buAutoNum type="arabicPeriod"/>
            </a:pPr>
            <a:r>
              <a:rPr lang="en-US" sz="2800" dirty="0" smtClean="0">
                <a:solidFill>
                  <a:srgbClr val="002060"/>
                </a:solidFill>
                <a:latin typeface="Times New Roman" pitchFamily="18" charset="0"/>
                <a:cs typeface="Times New Roman" pitchFamily="18" charset="0"/>
              </a:rPr>
              <a:t>Thu </a:t>
            </a:r>
            <a:r>
              <a:rPr lang="en-US" sz="2800" dirty="0" err="1">
                <a:solidFill>
                  <a:srgbClr val="002060"/>
                </a:solidFill>
                <a:latin typeface="Times New Roman" pitchFamily="18" charset="0"/>
                <a:cs typeface="Times New Roman" pitchFamily="18" charset="0"/>
              </a:rPr>
              <a:t>nhận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tin</a:t>
            </a:r>
          </a:p>
          <a:p>
            <a:pPr marL="514350" indent="-514350">
              <a:spcBef>
                <a:spcPts val="1200"/>
              </a:spcBef>
              <a:buFont typeface="+mj-lt"/>
              <a:buAutoNum type="arabicPeriod"/>
            </a:pPr>
            <a:r>
              <a:rPr lang="en-US" sz="2800" dirty="0" err="1">
                <a:solidFill>
                  <a:srgbClr val="002060"/>
                </a:solidFill>
                <a:latin typeface="Times New Roman" pitchFamily="18" charset="0"/>
                <a:cs typeface="Times New Roman" pitchFamily="18" charset="0"/>
              </a:rPr>
              <a:t>Truyền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p>
          <a:p>
            <a:pPr marL="514350" indent="-514350">
              <a:spcBef>
                <a:spcPts val="1200"/>
              </a:spcBef>
              <a:buFont typeface="+mj-lt"/>
              <a:buAutoNum type="arabicPeriod"/>
            </a:pPr>
            <a:r>
              <a:rPr lang="en-US" sz="2800" dirty="0" err="1" smtClean="0">
                <a:solidFill>
                  <a:srgbClr val="002060"/>
                </a:solidFill>
                <a:latin typeface="Times New Roman" pitchFamily="18" charset="0"/>
                <a:cs typeface="Times New Roman" pitchFamily="18" charset="0"/>
              </a:rPr>
              <a:t>Lưu</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trữ</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p>
          <a:p>
            <a:pPr marL="514350" indent="-514350">
              <a:spcBef>
                <a:spcPts val="1200"/>
              </a:spcBef>
              <a:buFont typeface="+mj-lt"/>
              <a:buAutoNum type="arabicPeriod"/>
            </a:pPr>
            <a:r>
              <a:rPr lang="en-US" sz="2800" dirty="0" err="1" smtClean="0">
                <a:solidFill>
                  <a:srgbClr val="002060"/>
                </a:solidFill>
                <a:latin typeface="Times New Roman" pitchFamily="18" charset="0"/>
                <a:cs typeface="Times New Roman" pitchFamily="18" charset="0"/>
              </a:rPr>
              <a:t>Xử</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lý</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tin</a:t>
            </a:r>
            <a:endParaRPr lang="vi-VN" sz="2800" i="1" dirty="0">
              <a:solidFill>
                <a:srgbClr val="002060"/>
              </a:solidFill>
              <a:latin typeface="Times New Roman" pitchFamily="18" charset="0"/>
              <a:ea typeface="Times New Roman" panose="02020603050405020304" pitchFamily="18" charset="0"/>
              <a:cs typeface="Times New Roman" pitchFamily="18" charset="0"/>
            </a:endParaRPr>
          </a:p>
        </p:txBody>
      </p:sp>
      <p:cxnSp>
        <p:nvCxnSpPr>
          <p:cNvPr id="4" name="Straight Connector 3"/>
          <p:cNvCxnSpPr/>
          <p:nvPr/>
        </p:nvCxnSpPr>
        <p:spPr>
          <a:xfrm>
            <a:off x="4876800" y="2590800"/>
            <a:ext cx="1440543" cy="762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4869543" y="3505200"/>
            <a:ext cx="1447800" cy="9144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4869543" y="4572000"/>
            <a:ext cx="1447800" cy="9144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V="1">
            <a:off x="4898571" y="3505200"/>
            <a:ext cx="1447800" cy="2133600"/>
          </a:xfrm>
          <a:prstGeom prst="line">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294270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additive="base">
                                        <p:cTn id="12" dur="500" fill="hold"/>
                                        <p:tgtEl>
                                          <p:spTgt spid="15"/>
                                        </p:tgtEl>
                                        <p:attrNameLst>
                                          <p:attrName>ppt_x</p:attrName>
                                        </p:attrNameLst>
                                      </p:cBhvr>
                                      <p:tavLst>
                                        <p:tav tm="0">
                                          <p:val>
                                            <p:strVal val="#ppt_x"/>
                                          </p:val>
                                        </p:tav>
                                        <p:tav tm="100000">
                                          <p:val>
                                            <p:strVal val="#ppt_x"/>
                                          </p:val>
                                        </p:tav>
                                      </p:tavLst>
                                    </p:anim>
                                    <p:anim calcmode="lin" valueType="num">
                                      <p:cBhvr additive="base">
                                        <p:cTn id="13" dur="500" fill="hold"/>
                                        <p:tgtEl>
                                          <p:spTgt spid="15"/>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19"/>
                                        </p:tgtEl>
                                        <p:attrNameLst>
                                          <p:attrName>style.visibility</p:attrName>
                                        </p:attrNameLst>
                                      </p:cBhvr>
                                      <p:to>
                                        <p:strVal val="visible"/>
                                      </p:to>
                                    </p:set>
                                    <p:anim calcmode="lin" valueType="num">
                                      <p:cBhvr additive="base">
                                        <p:cTn id="16" dur="500" fill="hold"/>
                                        <p:tgtEl>
                                          <p:spTgt spid="19"/>
                                        </p:tgtEl>
                                        <p:attrNameLst>
                                          <p:attrName>ppt_x</p:attrName>
                                        </p:attrNameLst>
                                      </p:cBhvr>
                                      <p:tavLst>
                                        <p:tav tm="0">
                                          <p:val>
                                            <p:strVal val="#ppt_x"/>
                                          </p:val>
                                        </p:tav>
                                        <p:tav tm="100000">
                                          <p:val>
                                            <p:strVal val="#ppt_x"/>
                                          </p:val>
                                        </p:tav>
                                      </p:tavLst>
                                    </p:anim>
                                    <p:anim calcmode="lin" valueType="num">
                                      <p:cBhvr additive="base">
                                        <p:cTn id="17"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5"/>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36"/>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1600200" y="152400"/>
            <a:ext cx="6324600" cy="678870"/>
          </a:xfrm>
          <a:prstGeom prst="rect">
            <a:avLst/>
          </a:prstGeom>
        </p:spPr>
        <p:txBody>
          <a:bodyPr wrap="none" fromWordArt="1">
            <a:prstTxWarp prst="textPlain">
              <a:avLst>
                <a:gd name="adj" fmla="val 50000"/>
              </a:avLst>
            </a:prstTxWarp>
          </a:bodyPr>
          <a:lstStyle/>
          <a:p>
            <a:pPr algn="ct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VẬN DỤNG </a:t>
            </a:r>
            <a:endPar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endParaRPr>
          </a:p>
        </p:txBody>
      </p:sp>
      <p:sp>
        <p:nvSpPr>
          <p:cNvPr id="14" name="Rectangle 13"/>
          <p:cNvSpPr/>
          <p:nvPr/>
        </p:nvSpPr>
        <p:spPr>
          <a:xfrm>
            <a:off x="152400" y="914400"/>
            <a:ext cx="8839200" cy="1384995"/>
          </a:xfrm>
          <a:prstGeom prst="rect">
            <a:avLst/>
          </a:prstGeom>
        </p:spPr>
        <p:txBody>
          <a:bodyPr wrap="square">
            <a:spAutoFit/>
          </a:bodyPr>
          <a:lstStyle/>
          <a:p>
            <a:r>
              <a:rPr lang="en-US" sz="2800" b="1" dirty="0" err="1" smtClean="0">
                <a:solidFill>
                  <a:srgbClr val="002060"/>
                </a:solidFill>
                <a:latin typeface="Times New Roman" pitchFamily="18" charset="0"/>
                <a:ea typeface="Times New Roman" pitchFamily="18" charset="0"/>
                <a:cs typeface="Times New Roman" pitchFamily="18" charset="0"/>
              </a:rPr>
              <a:t>Giả</a:t>
            </a:r>
            <a:r>
              <a:rPr lang="en-US" sz="2800" b="1" dirty="0" smtClean="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sử</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em</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được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đi</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chơi</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xa</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nhà</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em</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hãy</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phân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tích</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các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bước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xử</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lí</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thông</a:t>
            </a:r>
            <a:r>
              <a:rPr lang="en-US" sz="2800" b="1" dirty="0">
                <a:solidFill>
                  <a:srgbClr val="002060"/>
                </a:solidFill>
                <a:latin typeface="Times New Roman" pitchFamily="18" charset="0"/>
                <a:ea typeface="Times New Roman" pitchFamily="18" charset="0"/>
                <a:cs typeface="Times New Roman" pitchFamily="18" charset="0"/>
              </a:rPr>
              <a:t> tin </a:t>
            </a:r>
            <a:r>
              <a:rPr lang="en-US" sz="2800" b="1" dirty="0" err="1">
                <a:solidFill>
                  <a:srgbClr val="002060"/>
                </a:solidFill>
                <a:latin typeface="Times New Roman" pitchFamily="18" charset="0"/>
                <a:ea typeface="Times New Roman" pitchFamily="18" charset="0"/>
                <a:cs typeface="Times New Roman" pitchFamily="18" charset="0"/>
              </a:rPr>
              <a:t>liên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quan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đến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việc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lên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kế</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hoạch</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cho</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smtClean="0">
                <a:solidFill>
                  <a:srgbClr val="002060"/>
                </a:solidFill>
                <a:latin typeface="Times New Roman" pitchFamily="18" charset="0"/>
                <a:ea typeface="Times New Roman" pitchFamily="18" charset="0"/>
                <a:cs typeface="Times New Roman" pitchFamily="18" charset="0"/>
              </a:rPr>
              <a:t>chuyến</a:t>
            </a:r>
            <a:r>
              <a:rPr lang="en-US" sz="2800" b="1" dirty="0" smtClean="0">
                <a:solidFill>
                  <a:srgbClr val="002060"/>
                </a:solidFill>
                <a:latin typeface="Times New Roman" pitchFamily="18" charset="0"/>
                <a:ea typeface="Times New Roman" pitchFamily="18" charset="0"/>
                <a:cs typeface="Times New Roman" pitchFamily="18" charset="0"/>
              </a:rPr>
              <a:t> </a:t>
            </a:r>
            <a:r>
              <a:rPr lang="en-US" sz="2800" b="1" dirty="0" err="1" smtClean="0">
                <a:solidFill>
                  <a:srgbClr val="002060"/>
                </a:solidFill>
                <a:latin typeface="Times New Roman" pitchFamily="18" charset="0"/>
                <a:ea typeface="Times New Roman" pitchFamily="18" charset="0"/>
                <a:cs typeface="Times New Roman" pitchFamily="18" charset="0"/>
              </a:rPr>
              <a:t>đi</a:t>
            </a:r>
            <a:r>
              <a:rPr lang="en-US" sz="2800" b="1" dirty="0" smtClean="0">
                <a:solidFill>
                  <a:srgbClr val="002060"/>
                </a:solidFill>
                <a:latin typeface="Times New Roman" pitchFamily="18" charset="0"/>
                <a:ea typeface="Times New Roman" pitchFamily="18" charset="0"/>
                <a:cs typeface="Times New Roman" pitchFamily="18" charset="0"/>
              </a:rPr>
              <a:t>.</a:t>
            </a:r>
            <a:endParaRPr lang="en-US" sz="2800" b="1" dirty="0">
              <a:solidFill>
                <a:srgbClr val="002060"/>
              </a:solidFill>
              <a:latin typeface="Times New Roman" pitchFamily="18" charset="0"/>
              <a:ea typeface="Times New Roman" pitchFamily="18" charset="0"/>
              <a:cs typeface="Times New Roman" pitchFamily="18" charset="0"/>
            </a:endParaRPr>
          </a:p>
        </p:txBody>
      </p:sp>
      <p:sp>
        <p:nvSpPr>
          <p:cNvPr id="2" name="Rectangle 1"/>
          <p:cNvSpPr/>
          <p:nvPr/>
        </p:nvSpPr>
        <p:spPr>
          <a:xfrm>
            <a:off x="228600" y="2209800"/>
            <a:ext cx="8534400" cy="3808735"/>
          </a:xfrm>
          <a:prstGeom prst="rect">
            <a:avLst/>
          </a:prstGeom>
        </p:spPr>
        <p:txBody>
          <a:bodyPr wrap="square">
            <a:spAutoFit/>
          </a:bodyPr>
          <a:lstStyle/>
          <a:p>
            <a:pPr>
              <a:spcBef>
                <a:spcPts val="200"/>
              </a:spcBef>
            </a:pPr>
            <a:r>
              <a:rPr lang="en-US" sz="2800" dirty="0" err="1">
                <a:solidFill>
                  <a:srgbClr val="002060"/>
                </a:solidFill>
                <a:latin typeface="Times New Roman" pitchFamily="18" charset="0"/>
                <a:cs typeface="Times New Roman" pitchFamily="18" charset="0"/>
              </a:rPr>
              <a:t>Phân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tích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bước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endParaRPr lang="en-US" sz="2800" u="sng" dirty="0">
              <a:solidFill>
                <a:srgbClr val="002060"/>
              </a:solidFill>
              <a:latin typeface="Times New Roman" pitchFamily="18" charset="0"/>
              <a:cs typeface="Times New Roman" pitchFamily="18" charset="0"/>
            </a:endParaRPr>
          </a:p>
          <a:p>
            <a:pPr marL="514350" indent="-514350">
              <a:spcBef>
                <a:spcPts val="200"/>
              </a:spcBef>
              <a:buAutoNum type="arabicParenBoth"/>
            </a:pPr>
            <a:r>
              <a:rPr lang="en-US" sz="2800" b="1" dirty="0" smtClean="0">
                <a:solidFill>
                  <a:srgbClr val="002060"/>
                </a:solidFill>
                <a:latin typeface="Times New Roman" pitchFamily="18" charset="0"/>
                <a:cs typeface="Times New Roman" pitchFamily="18" charset="0"/>
              </a:rPr>
              <a:t>Thu </a:t>
            </a:r>
            <a:r>
              <a:rPr lang="en-US" sz="2800" b="1" dirty="0" err="1">
                <a:solidFill>
                  <a:srgbClr val="002060"/>
                </a:solidFill>
                <a:latin typeface="Times New Roman" pitchFamily="18" charset="0"/>
                <a:cs typeface="Times New Roman" pitchFamily="18" charset="0"/>
              </a:rPr>
              <a:t>nhận</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a:t>
            </a:r>
            <a:r>
              <a:rPr lang="en-US" sz="2800" b="1" dirty="0" smtClean="0">
                <a:solidFill>
                  <a:srgbClr val="002060"/>
                </a:solidFill>
                <a:latin typeface="Times New Roman" pitchFamily="18" charset="0"/>
                <a:cs typeface="Times New Roman" pitchFamily="18" charset="0"/>
              </a:rPr>
              <a:t>:</a:t>
            </a:r>
          </a:p>
          <a:p>
            <a:pPr>
              <a:spcBef>
                <a:spcPts val="200"/>
              </a:spcBef>
            </a:pPr>
            <a:endParaRPr lang="en-US" sz="2800" u="sng" dirty="0">
              <a:solidFill>
                <a:srgbClr val="002060"/>
              </a:solidFill>
              <a:latin typeface="Times New Roman" pitchFamily="18" charset="0"/>
              <a:cs typeface="Times New Roman" pitchFamily="18" charset="0"/>
            </a:endParaRPr>
          </a:p>
          <a:p>
            <a:pPr>
              <a:spcBef>
                <a:spcPts val="200"/>
              </a:spcBef>
            </a:pPr>
            <a:r>
              <a:rPr lang="en-US" sz="2800" b="1" dirty="0">
                <a:solidFill>
                  <a:srgbClr val="002060"/>
                </a:solidFill>
                <a:latin typeface="Times New Roman" pitchFamily="18" charset="0"/>
                <a:cs typeface="Times New Roman" pitchFamily="18" charset="0"/>
              </a:rPr>
              <a:t>(2) </a:t>
            </a:r>
            <a:r>
              <a:rPr lang="en-US" sz="2800" b="1" dirty="0" err="1">
                <a:solidFill>
                  <a:srgbClr val="002060"/>
                </a:solidFill>
                <a:latin typeface="Times New Roman" pitchFamily="18" charset="0"/>
                <a:cs typeface="Times New Roman" pitchFamily="18" charset="0"/>
              </a:rPr>
              <a:t>Lưu</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trữ</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 </a:t>
            </a:r>
            <a:endParaRPr lang="en-US" sz="2800" b="1" dirty="0" smtClean="0">
              <a:solidFill>
                <a:srgbClr val="002060"/>
              </a:solidFill>
              <a:latin typeface="Times New Roman" pitchFamily="18" charset="0"/>
              <a:cs typeface="Times New Roman" pitchFamily="18" charset="0"/>
            </a:endParaRPr>
          </a:p>
          <a:p>
            <a:pPr>
              <a:spcBef>
                <a:spcPts val="200"/>
              </a:spcBef>
            </a:pPr>
            <a:endParaRPr lang="en-US" sz="2800" dirty="0" smtClean="0">
              <a:solidFill>
                <a:srgbClr val="002060"/>
              </a:solidFill>
              <a:latin typeface="Times New Roman" pitchFamily="18" charset="0"/>
              <a:cs typeface="Times New Roman" pitchFamily="18" charset="0"/>
            </a:endParaRPr>
          </a:p>
          <a:p>
            <a:pPr>
              <a:spcBef>
                <a:spcPts val="200"/>
              </a:spcBef>
            </a:pPr>
            <a:r>
              <a:rPr lang="en-US" sz="2800" b="1" dirty="0" smtClean="0">
                <a:solidFill>
                  <a:srgbClr val="002060"/>
                </a:solidFill>
                <a:latin typeface="Times New Roman" pitchFamily="18" charset="0"/>
                <a:cs typeface="Times New Roman" pitchFamily="18" charset="0"/>
              </a:rPr>
              <a:t>(</a:t>
            </a:r>
            <a:r>
              <a:rPr lang="en-US" sz="2800" b="1" dirty="0">
                <a:solidFill>
                  <a:srgbClr val="002060"/>
                </a:solidFill>
                <a:latin typeface="Times New Roman" pitchFamily="18" charset="0"/>
                <a:cs typeface="Times New Roman" pitchFamily="18" charset="0"/>
              </a:rPr>
              <a:t>3) </a:t>
            </a:r>
            <a:r>
              <a:rPr lang="en-US" sz="2800" b="1" dirty="0" err="1">
                <a:solidFill>
                  <a:srgbClr val="002060"/>
                </a:solidFill>
                <a:latin typeface="Times New Roman" pitchFamily="18" charset="0"/>
                <a:cs typeface="Times New Roman" pitchFamily="18" charset="0"/>
              </a:rPr>
              <a:t>Xử</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lý</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 </a:t>
            </a:r>
            <a:endParaRPr lang="en-US" sz="2800" b="1" dirty="0" smtClean="0">
              <a:solidFill>
                <a:srgbClr val="002060"/>
              </a:solidFill>
              <a:latin typeface="Times New Roman" pitchFamily="18" charset="0"/>
              <a:cs typeface="Times New Roman" pitchFamily="18" charset="0"/>
            </a:endParaRPr>
          </a:p>
          <a:p>
            <a:pPr>
              <a:spcBef>
                <a:spcPts val="200"/>
              </a:spcBef>
            </a:pPr>
            <a:endParaRPr lang="en-US" sz="2800" dirty="0" smtClean="0">
              <a:solidFill>
                <a:srgbClr val="002060"/>
              </a:solidFill>
              <a:latin typeface="Times New Roman" pitchFamily="18" charset="0"/>
              <a:cs typeface="Times New Roman" pitchFamily="18" charset="0"/>
            </a:endParaRPr>
          </a:p>
          <a:p>
            <a:pPr>
              <a:spcBef>
                <a:spcPts val="200"/>
              </a:spcBef>
            </a:pPr>
            <a:r>
              <a:rPr lang="en-US" sz="2800" b="1" dirty="0" smtClean="0">
                <a:solidFill>
                  <a:srgbClr val="002060"/>
                </a:solidFill>
                <a:latin typeface="Times New Roman" pitchFamily="18" charset="0"/>
                <a:cs typeface="Times New Roman" pitchFamily="18" charset="0"/>
              </a:rPr>
              <a:t>(</a:t>
            </a:r>
            <a:r>
              <a:rPr lang="en-US" sz="2800" b="1" dirty="0">
                <a:solidFill>
                  <a:srgbClr val="002060"/>
                </a:solidFill>
                <a:latin typeface="Times New Roman" pitchFamily="18" charset="0"/>
                <a:cs typeface="Times New Roman" pitchFamily="18" charset="0"/>
              </a:rPr>
              <a:t>4) </a:t>
            </a:r>
            <a:r>
              <a:rPr lang="en-US" sz="2800" b="1" dirty="0" err="1">
                <a:solidFill>
                  <a:srgbClr val="002060"/>
                </a:solidFill>
                <a:latin typeface="Times New Roman" pitchFamily="18" charset="0"/>
                <a:cs typeface="Times New Roman" pitchFamily="18" charset="0"/>
              </a:rPr>
              <a:t>Truyền</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a:t>
            </a:r>
            <a:r>
              <a:rPr lang="en-US" sz="2800" b="1" dirty="0" smtClean="0">
                <a:solidFill>
                  <a:srgbClr val="002060"/>
                </a:solidFill>
                <a:latin typeface="Times New Roman" pitchFamily="18" charset="0"/>
                <a:cs typeface="Times New Roman" pitchFamily="18" charset="0"/>
              </a:rPr>
              <a:t>:</a:t>
            </a:r>
            <a:endParaRPr lang="en-US" sz="2800" b="1" u="sng" dirty="0">
              <a:solidFill>
                <a:srgbClr val="002060"/>
              </a:solidFill>
              <a:latin typeface="Times New Roman" pitchFamily="18" charset="0"/>
              <a:cs typeface="Times New Roman" pitchFamily="18" charset="0"/>
            </a:endParaRPr>
          </a:p>
        </p:txBody>
      </p:sp>
      <p:sp>
        <p:nvSpPr>
          <p:cNvPr id="11" name="Rectangle 10"/>
          <p:cNvSpPr/>
          <p:nvPr/>
        </p:nvSpPr>
        <p:spPr>
          <a:xfrm>
            <a:off x="304800" y="2674465"/>
            <a:ext cx="8534400" cy="954107"/>
          </a:xfrm>
          <a:prstGeom prst="rect">
            <a:avLst/>
          </a:prstGeom>
        </p:spPr>
        <p:txBody>
          <a:bodyPr wrap="square">
            <a:spAutoFit/>
          </a:bodyPr>
          <a:lstStyle/>
          <a:p>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Đi</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đâu</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ai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Xem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Chơi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Mặc</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gì</a:t>
            </a:r>
            <a:r>
              <a:rPr lang="en-US" sz="2800" dirty="0" smtClean="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
        <p:nvSpPr>
          <p:cNvPr id="12" name="Rectangle 11"/>
          <p:cNvSpPr/>
          <p:nvPr/>
        </p:nvSpPr>
        <p:spPr>
          <a:xfrm>
            <a:off x="228600" y="3548742"/>
            <a:ext cx="8839200" cy="954107"/>
          </a:xfrm>
          <a:prstGeom prst="rect">
            <a:avLst/>
          </a:prstGeom>
        </p:spPr>
        <p:txBody>
          <a:bodyPr wrap="square">
            <a:spAutoFit/>
          </a:bodyPr>
          <a:lstStyle/>
          <a:p>
            <a:r>
              <a:rPr lang="en-US" sz="2800" b="1" dirty="0" smtClean="0">
                <a:solidFill>
                  <a:srgbClr val="00206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Ghi</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chép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nội</a:t>
            </a:r>
            <a:r>
              <a:rPr lang="en-US" sz="2800" dirty="0">
                <a:solidFill>
                  <a:srgbClr val="002060"/>
                </a:solidFill>
                <a:latin typeface="Times New Roman" pitchFamily="18" charset="0"/>
                <a:cs typeface="Times New Roman" pitchFamily="18" charset="0"/>
              </a:rPr>
              <a:t> dung </a:t>
            </a:r>
            <a:r>
              <a:rPr lang="en-US" sz="2800" dirty="0" err="1">
                <a:solidFill>
                  <a:srgbClr val="002060"/>
                </a:solidFill>
                <a:latin typeface="Times New Roman" pitchFamily="18" charset="0"/>
                <a:cs typeface="Times New Roman" pitchFamily="18" charset="0"/>
              </a:rPr>
              <a:t>chuẩn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bị</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chuyển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giấy</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hoặc</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sổ</a:t>
            </a:r>
            <a:r>
              <a:rPr lang="en-US" sz="2800" dirty="0" smtClean="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
        <p:nvSpPr>
          <p:cNvPr id="13" name="Rectangle 12"/>
          <p:cNvSpPr/>
          <p:nvPr/>
        </p:nvSpPr>
        <p:spPr>
          <a:xfrm>
            <a:off x="228600" y="4448628"/>
            <a:ext cx="8839200" cy="954107"/>
          </a:xfrm>
          <a:prstGeom prst="rect">
            <a:avLst/>
          </a:prstGeom>
        </p:spPr>
        <p:txBody>
          <a:bodyPr wrap="square">
            <a:spAutoFit/>
          </a:bodyPr>
          <a:lstStyle/>
          <a:p>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Chuyển</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nội</a:t>
            </a:r>
            <a:r>
              <a:rPr lang="en-US" sz="2800" dirty="0">
                <a:solidFill>
                  <a:srgbClr val="002060"/>
                </a:solidFill>
                <a:latin typeface="Times New Roman" pitchFamily="18" charset="0"/>
                <a:cs typeface="Times New Roman" pitchFamily="18" charset="0"/>
              </a:rPr>
              <a:t> dung </a:t>
            </a:r>
            <a:r>
              <a:rPr lang="en-US" sz="2800" dirty="0" err="1">
                <a:solidFill>
                  <a:srgbClr val="002060"/>
                </a:solidFill>
                <a:latin typeface="Times New Roman" pitchFamily="18" charset="0"/>
                <a:cs typeface="Times New Roman" pitchFamily="18" charset="0"/>
              </a:rPr>
              <a:t>phức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tạp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dạng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sơ</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đồ</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hóa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kẻ</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bảng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hình</a:t>
            </a:r>
            <a:r>
              <a:rPr lang="en-US" sz="2800" dirty="0">
                <a:solidFill>
                  <a:srgbClr val="002060"/>
                </a:solidFill>
                <a:latin typeface="Times New Roman" pitchFamily="18" charset="0"/>
                <a:cs typeface="Times New Roman" pitchFamily="18" charset="0"/>
              </a:rPr>
              <a:t> dung </a:t>
            </a:r>
            <a:r>
              <a:rPr lang="en-US" sz="2800" dirty="0" err="1">
                <a:solidFill>
                  <a:srgbClr val="002060"/>
                </a:solidFill>
                <a:latin typeface="Times New Roman" pitchFamily="18" charset="0"/>
                <a:cs typeface="Times New Roman" pitchFamily="18" charset="0"/>
              </a:rPr>
              <a:t>được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toàn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smtClean="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
        <p:nvSpPr>
          <p:cNvPr id="16" name="Rectangle 15"/>
          <p:cNvSpPr/>
          <p:nvPr/>
        </p:nvSpPr>
        <p:spPr>
          <a:xfrm>
            <a:off x="228600" y="5392056"/>
            <a:ext cx="8763000" cy="1384995"/>
          </a:xfrm>
          <a:prstGeom prst="rect">
            <a:avLst/>
          </a:prstGeom>
        </p:spPr>
        <p:txBody>
          <a:bodyPr wrap="square">
            <a:spAutoFit/>
          </a:bodyPr>
          <a:lstStyle/>
          <a:p>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Trao</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đổi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người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lớn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cô</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giáo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cũng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 Chia </a:t>
            </a:r>
            <a:r>
              <a:rPr lang="en-US" sz="2800" dirty="0" err="1" smtClean="0">
                <a:solidFill>
                  <a:srgbClr val="002060"/>
                </a:solidFill>
                <a:latin typeface="Times New Roman" pitchFamily="18" charset="0"/>
                <a:cs typeface="Times New Roman" pitchFamily="18" charset="0"/>
              </a:rPr>
              <a:t>sẻ</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trong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lớp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tổ</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890350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additive="base">
                                        <p:cTn id="18" dur="500" fill="hold"/>
                                        <p:tgtEl>
                                          <p:spTgt spid="11"/>
                                        </p:tgtEl>
                                        <p:attrNameLst>
                                          <p:attrName>ppt_x</p:attrName>
                                        </p:attrNameLst>
                                      </p:cBhvr>
                                      <p:tavLst>
                                        <p:tav tm="0">
                                          <p:val>
                                            <p:strVal val="#ppt_x"/>
                                          </p:val>
                                        </p:tav>
                                        <p:tav tm="100000">
                                          <p:val>
                                            <p:strVal val="#ppt_x"/>
                                          </p:val>
                                        </p:tav>
                                      </p:tavLst>
                                    </p:anim>
                                    <p:anim calcmode="lin" valueType="num">
                                      <p:cBhvr additive="base">
                                        <p:cTn id="19"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additive="base">
                                        <p:cTn id="24" dur="500" fill="hold"/>
                                        <p:tgtEl>
                                          <p:spTgt spid="12"/>
                                        </p:tgtEl>
                                        <p:attrNameLst>
                                          <p:attrName>ppt_x</p:attrName>
                                        </p:attrNameLst>
                                      </p:cBhvr>
                                      <p:tavLst>
                                        <p:tav tm="0">
                                          <p:val>
                                            <p:strVal val="#ppt_x"/>
                                          </p:val>
                                        </p:tav>
                                        <p:tav tm="100000">
                                          <p:val>
                                            <p:strVal val="#ppt_x"/>
                                          </p:val>
                                        </p:tav>
                                      </p:tavLst>
                                    </p:anim>
                                    <p:anim calcmode="lin" valueType="num">
                                      <p:cBhvr additive="base">
                                        <p:cTn id="2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 calcmode="lin" valueType="num">
                                      <p:cBhvr additive="base">
                                        <p:cTn id="30" dur="500" fill="hold"/>
                                        <p:tgtEl>
                                          <p:spTgt spid="13"/>
                                        </p:tgtEl>
                                        <p:attrNameLst>
                                          <p:attrName>ppt_x</p:attrName>
                                        </p:attrNameLst>
                                      </p:cBhvr>
                                      <p:tavLst>
                                        <p:tav tm="0">
                                          <p:val>
                                            <p:strVal val="#ppt_x"/>
                                          </p:val>
                                        </p:tav>
                                        <p:tav tm="100000">
                                          <p:val>
                                            <p:strVal val="#ppt_x"/>
                                          </p:val>
                                        </p:tav>
                                      </p:tavLst>
                                    </p:anim>
                                    <p:anim calcmode="lin" valueType="num">
                                      <p:cBhvr additive="base">
                                        <p:cTn id="31"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6"/>
                                        </p:tgtEl>
                                        <p:attrNameLst>
                                          <p:attrName>style.visibility</p:attrName>
                                        </p:attrNameLst>
                                      </p:cBhvr>
                                      <p:to>
                                        <p:strVal val="visible"/>
                                      </p:to>
                                    </p:set>
                                    <p:anim calcmode="lin" valueType="num">
                                      <p:cBhvr additive="base">
                                        <p:cTn id="36" dur="500" fill="hold"/>
                                        <p:tgtEl>
                                          <p:spTgt spid="16"/>
                                        </p:tgtEl>
                                        <p:attrNameLst>
                                          <p:attrName>ppt_x</p:attrName>
                                        </p:attrNameLst>
                                      </p:cBhvr>
                                      <p:tavLst>
                                        <p:tav tm="0">
                                          <p:val>
                                            <p:strVal val="#ppt_x"/>
                                          </p:val>
                                        </p:tav>
                                        <p:tav tm="100000">
                                          <p:val>
                                            <p:strVal val="#ppt_x"/>
                                          </p:val>
                                        </p:tav>
                                      </p:tavLst>
                                    </p:anim>
                                    <p:anim calcmode="lin" valueType="num">
                                      <p:cBhvr additive="base">
                                        <p:cTn id="37"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 grpId="0"/>
      <p:bldP spid="11" grpId="0"/>
      <p:bldP spid="12" grpId="0"/>
      <p:bldP spid="13" grpId="0"/>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15106" y="1066800"/>
            <a:ext cx="8624094" cy="1077218"/>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Một</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số</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hoạt</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động</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của</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cầu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thủ</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khi</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thực</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hiện</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đá</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phạt</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đền</a:t>
            </a:r>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t>
            </a:r>
            <a:endPar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p:txBody>
      </p:sp>
      <p:grpSp>
        <p:nvGrpSpPr>
          <p:cNvPr id="13" name="Group 12"/>
          <p:cNvGrpSpPr/>
          <p:nvPr/>
        </p:nvGrpSpPr>
        <p:grpSpPr>
          <a:xfrm>
            <a:off x="309449" y="2523041"/>
            <a:ext cx="4406106" cy="2810963"/>
            <a:chOff x="4082385" y="2962946"/>
            <a:chExt cx="4651587" cy="1627521"/>
          </a:xfrm>
        </p:grpSpPr>
        <p:sp>
          <p:nvSpPr>
            <p:cNvPr id="14" name="Cloud Callout 13"/>
            <p:cNvSpPr/>
            <p:nvPr/>
          </p:nvSpPr>
          <p:spPr>
            <a:xfrm>
              <a:off x="4082385" y="2962946"/>
              <a:ext cx="4651587" cy="1627521"/>
            </a:xfrm>
            <a:prstGeom prst="wedgeRoundRectCallout">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082385" y="3007065"/>
              <a:ext cx="4651587" cy="1362806"/>
            </a:xfrm>
            <a:prstGeom prst="wedgeRoundRectCallou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err="1" smtClean="0">
                  <a:solidFill>
                    <a:schemeClr val="tx1"/>
                  </a:solidFill>
                  <a:latin typeface="Times New Roman" pitchFamily="18" charset="0"/>
                  <a:cs typeface="Times New Roman" pitchFamily="18" charset="0"/>
                </a:rPr>
                <a:t>Cầu</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thủ</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bóng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đá</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phải</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thực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hiện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những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hoạt</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động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nào</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khi</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thực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hiện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quả</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phạt</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đền</a:t>
              </a:r>
              <a:r>
                <a:rPr lang="en-US" sz="3200" dirty="0" smtClean="0">
                  <a:solidFill>
                    <a:schemeClr val="tx1"/>
                  </a:solidFill>
                  <a:latin typeface="Times New Roman" pitchFamily="18" charset="0"/>
                  <a:cs typeface="Times New Roman" pitchFamily="18" charset="0"/>
                </a:rPr>
                <a:t>.</a:t>
              </a:r>
              <a:endParaRPr lang="en-US" sz="3200" b="1" u="sng" dirty="0">
                <a:solidFill>
                  <a:schemeClr val="tx1"/>
                </a:solidFill>
                <a:latin typeface="Times New Roman" pitchFamily="18" charset="0"/>
                <a:cs typeface="Times New Roman" pitchFamily="18" charset="0"/>
              </a:endParaRPr>
            </a:p>
          </p:txBody>
        </p:sp>
      </p:grpSp>
      <p:sp>
        <p:nvSpPr>
          <p:cNvPr id="18" name="Text Box 3"/>
          <p:cNvSpPr txBox="1">
            <a:spLocks noChangeArrowheads="1"/>
          </p:cNvSpPr>
          <p:nvPr/>
        </p:nvSpPr>
        <p:spPr bwMode="auto">
          <a:xfrm>
            <a:off x="185057" y="145649"/>
            <a:ext cx="8382000" cy="523220"/>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en-US" sz="2800" b="1" dirty="0" smtClean="0">
                <a:solidFill>
                  <a:schemeClr val="accent1"/>
                </a:solidFill>
                <a:latin typeface="Times New Roman" pitchFamily="18" charset="0"/>
                <a:cs typeface="Times New Roman" pitchFamily="18" charset="0"/>
                <a:sym typeface="Wingdings" pitchFamily="2" charset="2"/>
              </a:rPr>
              <a:t>Video: </a:t>
            </a:r>
            <a:r>
              <a:rPr lang="en-US" sz="2800" b="1" dirty="0" err="1" smtClean="0">
                <a:solidFill>
                  <a:schemeClr val="accent1"/>
                </a:solidFill>
                <a:latin typeface="Times New Roman" pitchFamily="18" charset="0"/>
                <a:cs typeface="Times New Roman" pitchFamily="18" charset="0"/>
                <a:sym typeface="Wingdings" pitchFamily="2" charset="2"/>
              </a:rPr>
              <a:t>Một</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cầu</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thủ</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bóng</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đá</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thực</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hiện</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quả</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phạt</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đền</a:t>
            </a:r>
            <a:endParaRPr lang="en-US" sz="2800" b="1" dirty="0">
              <a:solidFill>
                <a:schemeClr val="accent1"/>
              </a:solidFill>
              <a:latin typeface="Times New Roman" pitchFamily="18" charset="0"/>
              <a:cs typeface="Times New Roman" pitchFamily="18" charset="0"/>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5123543" y="2523038"/>
            <a:ext cx="3461657" cy="3276600"/>
          </a:xfrm>
          <a:prstGeom prst="rect">
            <a:avLst/>
          </a:prstGeom>
          <a:noFill/>
          <a:ln>
            <a:noFill/>
          </a:ln>
        </p:spPr>
      </p:pic>
    </p:spTree>
    <p:extLst>
      <p:ext uri="{BB962C8B-B14F-4D97-AF65-F5344CB8AC3E}">
        <p14:creationId xmlns:p14="http://schemas.microsoft.com/office/powerpoint/2010/main" val="327148849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3779">
                                            <p:txEl>
                                              <p:pRg st="0" end="0"/>
                                            </p:txEl>
                                          </p:spTgt>
                                        </p:tgtEl>
                                        <p:attrNameLst>
                                          <p:attrName>style.visibility</p:attrName>
                                        </p:attrNameLst>
                                      </p:cBhvr>
                                      <p:to>
                                        <p:strVal val="visible"/>
                                      </p:to>
                                    </p:set>
                                    <p:anim calcmode="lin" valueType="num">
                                      <p:cBhvr additive="base">
                                        <p:cTn id="7" dur="500" fill="hold"/>
                                        <p:tgtEl>
                                          <p:spTgt spid="2037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15106" y="1066800"/>
            <a:ext cx="8624094" cy="4031873"/>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err="1">
                <a:solidFill>
                  <a:srgbClr val="002060"/>
                </a:solidFill>
                <a:latin typeface="Times New Roman" pitchFamily="18" charset="0"/>
                <a:cs typeface="Times New Roman" pitchFamily="18" charset="0"/>
              </a:rPr>
              <a:t>Một</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số</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hoạt</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động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của</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cầu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thủ</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khi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thực</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hiện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đá</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phạt</a:t>
            </a:r>
            <a:r>
              <a:rPr lang="en-US" sz="3200" b="1" dirty="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đền</a:t>
            </a:r>
            <a:r>
              <a:rPr lang="en-US" sz="3200" b="1" dirty="0">
                <a:solidFill>
                  <a:srgbClr val="002060"/>
                </a:solidFill>
                <a:latin typeface="Times New Roman" pitchFamily="18" charset="0"/>
                <a:cs typeface="Times New Roman" pitchFamily="18" charset="0"/>
              </a:rPr>
              <a:t>:</a:t>
            </a:r>
          </a:p>
          <a:p>
            <a:pPr marL="457200" indent="-457200">
              <a:buFont typeface="Wingdings" pitchFamily="2" charset="2"/>
              <a:buChar char="§"/>
            </a:pPr>
            <a:r>
              <a:rPr lang="nl-NL" sz="3200" dirty="0" smtClean="0">
                <a:solidFill>
                  <a:srgbClr val="002060"/>
                </a:solidFill>
                <a:latin typeface="Times New Roman" pitchFamily="18" charset="0"/>
                <a:cs typeface="Times New Roman" pitchFamily="18" charset="0"/>
              </a:rPr>
              <a:t>Mắt </a:t>
            </a:r>
            <a:r>
              <a:rPr lang="nl-NL" sz="3200" dirty="0">
                <a:solidFill>
                  <a:srgbClr val="002060"/>
                </a:solidFill>
                <a:latin typeface="Times New Roman" pitchFamily="18" charset="0"/>
                <a:cs typeface="Times New Roman" pitchFamily="18" charset="0"/>
              </a:rPr>
              <a:t>liên tục xác định vị trí của thủ môn</a:t>
            </a:r>
            <a:r>
              <a:rPr lang="nl-NL" sz="3200" dirty="0" smtClean="0">
                <a:solidFill>
                  <a:srgbClr val="002060"/>
                </a:solidFill>
                <a:latin typeface="Times New Roman" pitchFamily="18" charset="0"/>
                <a:cs typeface="Times New Roman" pitchFamily="18" charset="0"/>
              </a:rPr>
              <a:t>.</a:t>
            </a:r>
          </a:p>
          <a:p>
            <a:pPr marL="457200" indent="-457200">
              <a:buFont typeface="Wingdings" pitchFamily="2" charset="2"/>
              <a:buChar char="§"/>
            </a:pPr>
            <a:r>
              <a:rPr lang="nl-NL" sz="3200" dirty="0" smtClean="0">
                <a:solidFill>
                  <a:srgbClr val="002060"/>
                </a:solidFill>
                <a:latin typeface="Times New Roman" pitchFamily="18" charset="0"/>
                <a:cs typeface="Times New Roman" pitchFamily="18" charset="0"/>
              </a:rPr>
              <a:t>Đánh giá xem góc nào của cầu môn là sơ hở nhất.</a:t>
            </a:r>
          </a:p>
          <a:p>
            <a:pPr marL="457200" indent="-457200">
              <a:buFont typeface="Wingdings" pitchFamily="2" charset="2"/>
              <a:buChar char="§"/>
            </a:pPr>
            <a:r>
              <a:rPr lang="nl-NL" sz="3200" dirty="0" smtClean="0">
                <a:solidFill>
                  <a:srgbClr val="002060"/>
                </a:solidFill>
                <a:latin typeface="Times New Roman" pitchFamily="18" charset="0"/>
                <a:cs typeface="Times New Roman" pitchFamily="18" charset="0"/>
              </a:rPr>
              <a:t>Sải bước, lấy đà và sút má trong chân trái vào cầu môn.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Vào</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cầu</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môn</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18" name="Text Box 3"/>
          <p:cNvSpPr txBox="1">
            <a:spLocks noChangeArrowheads="1"/>
          </p:cNvSpPr>
          <p:nvPr/>
        </p:nvSpPr>
        <p:spPr bwMode="auto">
          <a:xfrm>
            <a:off x="185057" y="145649"/>
            <a:ext cx="8382000" cy="523220"/>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en-US" sz="2800" b="1" dirty="0" smtClean="0">
                <a:solidFill>
                  <a:srgbClr val="002060"/>
                </a:solidFill>
                <a:latin typeface="Times New Roman" pitchFamily="18" charset="0"/>
                <a:cs typeface="Times New Roman" pitchFamily="18" charset="0"/>
                <a:sym typeface="Wingdings" pitchFamily="2" charset="2"/>
              </a:rPr>
              <a:t>Video: </a:t>
            </a:r>
            <a:r>
              <a:rPr lang="en-US" sz="2800" b="1" dirty="0" err="1" smtClean="0">
                <a:solidFill>
                  <a:srgbClr val="002060"/>
                </a:solidFill>
                <a:latin typeface="Times New Roman" pitchFamily="18" charset="0"/>
                <a:cs typeface="Times New Roman" pitchFamily="18" charset="0"/>
                <a:sym typeface="Wingdings" pitchFamily="2" charset="2"/>
              </a:rPr>
              <a:t>Một</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cầu</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thủ</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bóng</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đá</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thực</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hiện</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quả</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phạt</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đền</a:t>
            </a:r>
            <a:endParaRPr lang="en-US" sz="2800"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43174734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03779">
                                            <p:txEl>
                                              <p:pRg st="1" end="1"/>
                                            </p:txEl>
                                          </p:spTgt>
                                        </p:tgtEl>
                                        <p:attrNameLst>
                                          <p:attrName>style.visibility</p:attrName>
                                        </p:attrNameLst>
                                      </p:cBhvr>
                                      <p:to>
                                        <p:strVal val="visible"/>
                                      </p:to>
                                    </p:set>
                                    <p:anim calcmode="lin" valueType="num">
                                      <p:cBhvr additive="base">
                                        <p:cTn id="7" dur="500" fill="hold"/>
                                        <p:tgtEl>
                                          <p:spTgt spid="20377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203779">
                                            <p:txEl>
                                              <p:pRg st="2" end="2"/>
                                            </p:txEl>
                                          </p:spTgt>
                                        </p:tgtEl>
                                        <p:attrNameLst>
                                          <p:attrName>style.visibility</p:attrName>
                                        </p:attrNameLst>
                                      </p:cBhvr>
                                      <p:to>
                                        <p:strVal val="visible"/>
                                      </p:to>
                                    </p:set>
                                    <p:anim calcmode="lin" valueType="num">
                                      <p:cBhvr additive="base">
                                        <p:cTn id="12" dur="500" fill="hold"/>
                                        <p:tgtEl>
                                          <p:spTgt spid="203779">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03779">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203779">
                                            <p:txEl>
                                              <p:pRg st="3" end="3"/>
                                            </p:txEl>
                                          </p:spTgt>
                                        </p:tgtEl>
                                        <p:attrNameLst>
                                          <p:attrName>style.visibility</p:attrName>
                                        </p:attrNameLst>
                                      </p:cBhvr>
                                      <p:to>
                                        <p:strVal val="visible"/>
                                      </p:to>
                                    </p:set>
                                    <p:anim calcmode="lin" valueType="num">
                                      <p:cBhvr additive="base">
                                        <p:cTn id="17" dur="500" fill="hold"/>
                                        <p:tgtEl>
                                          <p:spTgt spid="203779">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03779">
                                            <p:txEl>
                                              <p:pRg st="3" end="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203779">
                                            <p:txEl>
                                              <p:pRg st="4" end="4"/>
                                            </p:txEl>
                                          </p:spTgt>
                                        </p:tgtEl>
                                        <p:attrNameLst>
                                          <p:attrName>style.visibility</p:attrName>
                                        </p:attrNameLst>
                                      </p:cBhvr>
                                      <p:to>
                                        <p:strVal val="visible"/>
                                      </p:to>
                                    </p:set>
                                    <p:anim calcmode="lin" valueType="num">
                                      <p:cBhvr additive="base">
                                        <p:cTn id="22" dur="500" fill="hold"/>
                                        <p:tgtEl>
                                          <p:spTgt spid="203779">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037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4" name="WordArt 2"/>
          <p:cNvSpPr>
            <a:spLocks noChangeArrowheads="1" noChangeShapeType="1" noTextEdit="1"/>
          </p:cNvSpPr>
          <p:nvPr/>
        </p:nvSpPr>
        <p:spPr bwMode="auto">
          <a:xfrm>
            <a:off x="838200" y="2514600"/>
            <a:ext cx="7543800" cy="1905000"/>
          </a:xfrm>
          <a:prstGeom prst="rect">
            <a:avLst/>
          </a:prstGeom>
        </p:spPr>
        <p:txBody>
          <a:bodyPr wrap="none" fromWordArt="1">
            <a:prstTxWarp prst="textPlain">
              <a:avLst>
                <a:gd name="adj" fmla="val 50000"/>
              </a:avLst>
            </a:prstTxWarp>
          </a:bodyPr>
          <a:lstStyle/>
          <a:p>
            <a:pPr algn="ctr"/>
            <a:r>
              <a:rPr lang="en-US" sz="3600" b="1"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XỬ </a:t>
            </a:r>
            <a:r>
              <a:rPr lang="en-US" sz="3600" b="1" kern="10" dirty="0" smtClean="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LÍ </a:t>
            </a:r>
            <a:r>
              <a:rPr lang="en-US" sz="3600" b="1"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THÔNG TIN </a:t>
            </a:r>
          </a:p>
        </p:txBody>
      </p:sp>
      <p:sp>
        <p:nvSpPr>
          <p:cNvPr id="69635" name="WordArt 3"/>
          <p:cNvSpPr>
            <a:spLocks noChangeArrowheads="1" noChangeShapeType="1" noTextEdit="1"/>
          </p:cNvSpPr>
          <p:nvPr/>
        </p:nvSpPr>
        <p:spPr bwMode="auto">
          <a:xfrm>
            <a:off x="381000" y="1295400"/>
            <a:ext cx="2590800" cy="628650"/>
          </a:xfrm>
          <a:prstGeom prst="rect">
            <a:avLst/>
          </a:prstGeom>
        </p:spPr>
        <p:txBody>
          <a:bodyPr wrap="none" fromWordArt="1">
            <a:prstTxWarp prst="textPlain">
              <a:avLst>
                <a:gd name="adj" fmla="val 50000"/>
              </a:avLst>
            </a:prstTxWarp>
          </a:bodyPr>
          <a:lstStyle/>
          <a:p>
            <a:pPr algn="ctr"/>
            <a:r>
              <a:rPr lang="en-US" sz="3600" b="1" kern="10" dirty="0" smtClean="0">
                <a:ln w="19050">
                  <a:solidFill>
                    <a:schemeClr val="bg1"/>
                  </a:solidFill>
                  <a:round/>
                  <a:headEnd/>
                  <a:tailEnd/>
                </a:ln>
                <a:solidFill>
                  <a:srgbClr val="FF0000"/>
                </a:solidFill>
                <a:effectLst>
                  <a:outerShdw dist="35921" dir="2700000" algn="ctr" rotWithShape="0">
                    <a:srgbClr val="990000"/>
                  </a:outerShdw>
                </a:effectLst>
                <a:latin typeface="Times New Roman" pitchFamily="18" charset="0"/>
                <a:cs typeface="Times New Roman" pitchFamily="18" charset="0"/>
              </a:rPr>
              <a:t>BÀI 2:</a:t>
            </a:r>
            <a:endParaRPr lang="en-US" sz="3600" b="1" kern="10" dirty="0">
              <a:ln w="19050">
                <a:solidFill>
                  <a:schemeClr val="bg1"/>
                </a:solidFill>
                <a:round/>
                <a:headEnd/>
                <a:tailEnd/>
              </a:ln>
              <a:solidFill>
                <a:srgbClr val="FF0000"/>
              </a:solidFill>
              <a:effectLst>
                <a:outerShdw dist="35921" dir="2700000" algn="ctr" rotWithShape="0">
                  <a:srgbClr val="990000"/>
                </a:outerShdw>
              </a:effectLst>
              <a:latin typeface="Times New Roman" pitchFamily="18" charset="0"/>
              <a:cs typeface="Times New Roman" pitchFamily="18" charset="0"/>
            </a:endParaRPr>
          </a:p>
        </p:txBody>
      </p:sp>
      <p:sp>
        <p:nvSpPr>
          <p:cNvPr id="69636" name="Line 4"/>
          <p:cNvSpPr>
            <a:spLocks noChangeShapeType="1"/>
          </p:cNvSpPr>
          <p:nvPr/>
        </p:nvSpPr>
        <p:spPr bwMode="auto">
          <a:xfrm>
            <a:off x="381000" y="1981200"/>
            <a:ext cx="2590800"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697695840"/>
      </p:ext>
    </p:extLst>
  </p:cSld>
  <p:clrMapOvr>
    <a:masterClrMapping/>
  </p:clrMapOvr>
  <p:transition spd="med">
    <p:diamon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4506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grpSp>
        <p:nvGrpSpPr>
          <p:cNvPr id="9" name="Group 8"/>
          <p:cNvGrpSpPr/>
          <p:nvPr/>
        </p:nvGrpSpPr>
        <p:grpSpPr>
          <a:xfrm>
            <a:off x="2819400" y="3256277"/>
            <a:ext cx="4392613" cy="2819400"/>
            <a:chOff x="4082384" y="3089151"/>
            <a:chExt cx="4651587" cy="2066255"/>
          </a:xfrm>
        </p:grpSpPr>
        <p:sp>
          <p:nvSpPr>
            <p:cNvPr id="10" name="Cloud Callout 9"/>
            <p:cNvSpPr/>
            <p:nvPr/>
          </p:nvSpPr>
          <p:spPr>
            <a:xfrm>
              <a:off x="4082384" y="3089151"/>
              <a:ext cx="4651587" cy="2066255"/>
            </a:xfrm>
            <a:prstGeom prst="cloudCallout">
              <a:avLst>
                <a:gd name="adj1" fmla="val 37071"/>
                <a:gd name="adj2" fmla="val 27067"/>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Rectangle 10"/>
            <p:cNvSpPr/>
            <p:nvPr/>
          </p:nvSpPr>
          <p:spPr>
            <a:xfrm>
              <a:off x="4356877" y="3336463"/>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1</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Bộ</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não</a:t>
              </a:r>
              <a:r>
                <a:rPr lang="en-US" sz="3200" dirty="0" smtClean="0">
                  <a:solidFill>
                    <a:schemeClr val="tx1"/>
                  </a:solidFill>
                  <a:latin typeface="Times New Roman" pitchFamily="18" charset="0"/>
                  <a:cs typeface="Times New Roman" pitchFamily="18" charset="0"/>
                </a:rPr>
                <a:t> </a:t>
              </a:r>
            </a:p>
            <a:p>
              <a:pPr algn="ctr"/>
              <a:r>
                <a:rPr lang="en-US" sz="3200" dirty="0" err="1" smtClean="0">
                  <a:solidFill>
                    <a:schemeClr val="tx1"/>
                  </a:solidFill>
                  <a:latin typeface="Times New Roman" pitchFamily="18" charset="0"/>
                  <a:cs typeface="Times New Roman" pitchFamily="18" charset="0"/>
                </a:rPr>
                <a:t>của</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cầu</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thủ</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nhận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được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thông</a:t>
              </a:r>
              <a:r>
                <a:rPr lang="en-US" sz="3200" dirty="0" smtClean="0">
                  <a:solidFill>
                    <a:schemeClr val="tx1"/>
                  </a:solidFill>
                  <a:latin typeface="Times New Roman" pitchFamily="18" charset="0"/>
                  <a:cs typeface="Times New Roman" pitchFamily="18" charset="0"/>
                </a:rPr>
                <a:t> tin </a:t>
              </a:r>
              <a:r>
                <a:rPr lang="en-US" sz="3200" dirty="0" err="1" smtClean="0">
                  <a:solidFill>
                    <a:schemeClr val="tx1"/>
                  </a:solidFill>
                  <a:latin typeface="Times New Roman" pitchFamily="18" charset="0"/>
                  <a:cs typeface="Times New Roman" pitchFamily="18" charset="0"/>
                </a:rPr>
                <a:t>từ</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những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giác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quan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a:t>
              </a:r>
              <a:endParaRPr lang="en-US" sz="3200" b="1" u="sng" dirty="0">
                <a:solidFill>
                  <a:schemeClr val="tx1"/>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381000"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smtClean="0">
                <a:solidFill>
                  <a:srgbClr val="002060"/>
                </a:solidFill>
                <a:latin typeface="Times New Roman" pitchFamily="18" charset="0"/>
                <a:cs typeface="Times New Roman" pitchFamily="18" charset="0"/>
              </a:rPr>
              <a:t>Mắt </a:t>
            </a:r>
            <a:r>
              <a:rPr lang="nl-NL" sz="3200" dirty="0">
                <a:solidFill>
                  <a:srgbClr val="002060"/>
                </a:solidFill>
                <a:latin typeface="Times New Roman" pitchFamily="18" charset="0"/>
                <a:cs typeface="Times New Roman" pitchFamily="18" charset="0"/>
              </a:rPr>
              <a:t>theo dõi thủ môn đối phương, vị trí quá bóng và khoảng cách giữa các đối phương đó</a:t>
            </a:r>
            <a:r>
              <a:rPr lang="nl-NL"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4796460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381000" y="1676400"/>
            <a:ext cx="8382000" cy="1569660"/>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Thông tin về vị trí và động tác của thủ môn đối phương, vị trí quả bóng và khoảng cách giữa các đối phương </a:t>
            </a:r>
            <a:r>
              <a:rPr lang="nl-NL" sz="3200" dirty="0" smtClean="0">
                <a:solidFill>
                  <a:srgbClr val="002060"/>
                </a:solidFill>
                <a:latin typeface="Times New Roman" pitchFamily="18" charset="0"/>
                <a:cs typeface="Times New Roman" pitchFamily="18" charset="0"/>
              </a:rPr>
              <a:t>đó.</a:t>
            </a:r>
            <a:endParaRPr lang="en-US" sz="3200" dirty="0">
              <a:solidFill>
                <a:srgbClr val="002060"/>
              </a:solidFill>
              <a:latin typeface="Times New Roman" pitchFamily="18" charset="0"/>
              <a:cs typeface="Times New Roman" pitchFamily="18" charset="0"/>
            </a:endParaRPr>
          </a:p>
        </p:txBody>
      </p:sp>
      <p:grpSp>
        <p:nvGrpSpPr>
          <p:cNvPr id="12" name="Group 11"/>
          <p:cNvGrpSpPr/>
          <p:nvPr/>
        </p:nvGrpSpPr>
        <p:grpSpPr>
          <a:xfrm>
            <a:off x="2788789" y="3256277"/>
            <a:ext cx="4392613" cy="2819400"/>
            <a:chOff x="4082384" y="3089151"/>
            <a:chExt cx="4651587" cy="2066255"/>
          </a:xfrm>
        </p:grpSpPr>
        <p:sp>
          <p:nvSpPr>
            <p:cNvPr id="14" name="Cloud Callout 13"/>
            <p:cNvSpPr/>
            <p:nvPr/>
          </p:nvSpPr>
          <p:spPr>
            <a:xfrm>
              <a:off x="4082384" y="3089151"/>
              <a:ext cx="4651587" cy="2066255"/>
            </a:xfrm>
            <a:prstGeom prst="cloudCallout">
              <a:avLst>
                <a:gd name="adj1" fmla="val 49957"/>
                <a:gd name="adj2" fmla="val 16771"/>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437570" y="3280619"/>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2</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được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cầu</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thủ</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ghi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nhớ</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và</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sử</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dụng</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khi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đá</a:t>
              </a:r>
              <a:r>
                <a:rPr lang="en-US" sz="3200" dirty="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phạt</a:t>
              </a:r>
              <a:r>
                <a:rPr lang="en-US" sz="3200" dirty="0" smtClean="0">
                  <a:solidFill>
                    <a:schemeClr val="tx1"/>
                  </a:solidFill>
                  <a:latin typeface="Times New Roman" pitchFamily="18" charset="0"/>
                  <a:cs typeface="Times New Roman" pitchFamily="18" charset="0"/>
                </a:rPr>
                <a:t>?</a:t>
              </a:r>
              <a:endParaRPr lang="en-US" sz="3200" b="1" u="sng"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6848943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381000" y="1676400"/>
            <a:ext cx="8382000" cy="2062103"/>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Bộ não dùng kinh nghiệm để xử lí thông tin về vị trí của thủ môn thành điểm sơ hở khi bảo vệ khung thành, từ đó chuyển thành thông tin điều khiển đôi chân của cầu </a:t>
            </a:r>
            <a:r>
              <a:rPr lang="nl-NL" sz="3200" dirty="0" smtClean="0">
                <a:solidFill>
                  <a:srgbClr val="002060"/>
                </a:solidFill>
                <a:latin typeface="Times New Roman" pitchFamily="18" charset="0"/>
                <a:cs typeface="Times New Roman" pitchFamily="18" charset="0"/>
              </a:rPr>
              <a:t>thủ.</a:t>
            </a:r>
            <a:endParaRPr lang="en-US" sz="3200" dirty="0">
              <a:solidFill>
                <a:srgbClr val="002060"/>
              </a:solidFill>
              <a:latin typeface="Times New Roman" pitchFamily="18" charset="0"/>
              <a:cs typeface="Times New Roman" pitchFamily="18" charset="0"/>
            </a:endParaRPr>
          </a:p>
        </p:txBody>
      </p:sp>
      <p:grpSp>
        <p:nvGrpSpPr>
          <p:cNvPr id="12" name="Group 11"/>
          <p:cNvGrpSpPr/>
          <p:nvPr/>
        </p:nvGrpSpPr>
        <p:grpSpPr>
          <a:xfrm>
            <a:off x="2788789" y="3856800"/>
            <a:ext cx="4392613" cy="2315400"/>
            <a:chOff x="4082384" y="3529256"/>
            <a:chExt cx="4651587" cy="1696888"/>
          </a:xfrm>
        </p:grpSpPr>
        <p:sp>
          <p:nvSpPr>
            <p:cNvPr id="14" name="Cloud Callout 13"/>
            <p:cNvSpPr/>
            <p:nvPr/>
          </p:nvSpPr>
          <p:spPr>
            <a:xfrm>
              <a:off x="4082384" y="3529256"/>
              <a:ext cx="4651587" cy="1626150"/>
            </a:xfrm>
            <a:prstGeom prst="cloudCallout">
              <a:avLst>
                <a:gd name="adj1" fmla="val 33106"/>
                <a:gd name="adj2" fmla="val 32293"/>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267906" y="361568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3</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Bộ</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smtClean="0">
                  <a:solidFill>
                    <a:schemeClr val="tx1"/>
                  </a:solidFill>
                  <a:latin typeface="Times New Roman" pitchFamily="18" charset="0"/>
                  <a:cs typeface="Times New Roman" pitchFamily="18" charset="0"/>
                </a:rPr>
                <a:t/>
              </a:r>
              <a:br>
                <a:rPr lang="en-US" sz="3200" dirty="0" smtClean="0">
                  <a:solidFill>
                    <a:schemeClr val="tx1"/>
                  </a:solidFill>
                  <a:latin typeface="Times New Roman" pitchFamily="18" charset="0"/>
                  <a:cs typeface="Times New Roman" pitchFamily="18" charset="0"/>
                </a:rPr>
              </a:br>
              <a:r>
                <a:rPr lang="en-US" sz="3200" dirty="0" err="1" smtClean="0">
                  <a:solidFill>
                    <a:schemeClr val="tx1"/>
                  </a:solidFill>
                  <a:latin typeface="Times New Roman" pitchFamily="18" charset="0"/>
                  <a:cs typeface="Times New Roman" pitchFamily="18" charset="0"/>
                </a:rPr>
                <a:t>biến</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đổi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smtClean="0">
                  <a:solidFill>
                    <a:schemeClr val="tx1"/>
                  </a:solidFill>
                  <a:latin typeface="Times New Roman" pitchFamily="18" charset="0"/>
                  <a:cs typeface="Times New Roman" pitchFamily="18" charset="0"/>
                </a:rPr>
                <a:t>nhận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được</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thành</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smtClean="0">
                  <a:solidFill>
                    <a:schemeClr val="tx1"/>
                  </a:solidFill>
                  <a:latin typeface="Times New Roman" pitchFamily="18" charset="0"/>
                  <a:cs typeface="Times New Roman" pitchFamily="18" charset="0"/>
                </a:rPr>
                <a:t>nào</a:t>
              </a:r>
              <a:r>
                <a:rPr lang="en-US" sz="3200" dirty="0" smtClean="0">
                  <a:solidFill>
                    <a:schemeClr val="tx1"/>
                  </a:solidFill>
                  <a:latin typeface="Times New Roman" pitchFamily="18" charset="0"/>
                  <a:cs typeface="Times New Roman" pitchFamily="18" charset="0"/>
                </a:rPr>
                <a:t>?</a:t>
              </a:r>
              <a:endParaRPr lang="en-US" sz="3200"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209174699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381000" y="1676400"/>
            <a:ext cx="8382000" cy="2062103"/>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Bộ não chuyển thông tin điều khiển đến hệ thống cơ bắp, thành những thao tác vận động toàn thân, đặc biệt là sự di chuyển của đôi chân, thực hiện cú sút phạt với hiệu quả cao </a:t>
            </a:r>
            <a:r>
              <a:rPr lang="nl-NL" sz="3200" dirty="0" smtClean="0">
                <a:solidFill>
                  <a:srgbClr val="002060"/>
                </a:solidFill>
                <a:latin typeface="Times New Roman" pitchFamily="18" charset="0"/>
                <a:cs typeface="Times New Roman" pitchFamily="18" charset="0"/>
              </a:rPr>
              <a:t>nhất.</a:t>
            </a:r>
            <a:endParaRPr lang="en-US" sz="3200" dirty="0">
              <a:solidFill>
                <a:srgbClr val="002060"/>
              </a:solidFill>
              <a:latin typeface="Times New Roman" pitchFamily="18" charset="0"/>
              <a:cs typeface="Times New Roman" pitchFamily="18" charset="0"/>
            </a:endParaRPr>
          </a:p>
        </p:txBody>
      </p:sp>
      <p:grpSp>
        <p:nvGrpSpPr>
          <p:cNvPr id="12" name="Group 11"/>
          <p:cNvGrpSpPr/>
          <p:nvPr/>
        </p:nvGrpSpPr>
        <p:grpSpPr>
          <a:xfrm>
            <a:off x="2788789" y="3856800"/>
            <a:ext cx="4392613" cy="2467800"/>
            <a:chOff x="4082384" y="3529256"/>
            <a:chExt cx="4651587" cy="1626150"/>
          </a:xfrm>
        </p:grpSpPr>
        <p:sp>
          <p:nvSpPr>
            <p:cNvPr id="14" name="Cloud Callout 13"/>
            <p:cNvSpPr/>
            <p:nvPr/>
          </p:nvSpPr>
          <p:spPr>
            <a:xfrm>
              <a:off x="4082384" y="3529256"/>
              <a:ext cx="4651587" cy="1626150"/>
            </a:xfrm>
            <a:prstGeom prst="cloudCallout">
              <a:avLst>
                <a:gd name="adj1" fmla="val 54583"/>
                <a:gd name="adj2" fmla="val 25973"/>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267906" y="352925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4</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chuyển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điều</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khiển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thành</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thao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tác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của</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cầu</a:t>
              </a:r>
              <a:r>
                <a:rPr lang="en-US" sz="3200" dirty="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thủ</a:t>
              </a:r>
              <a:r>
                <a:rPr lang="en-US" sz="3200" dirty="0" smtClean="0">
                  <a:solidFill>
                    <a:schemeClr val="tx1"/>
                  </a:solidFill>
                  <a:latin typeface="Times New Roman" pitchFamily="18" charset="0"/>
                  <a:cs typeface="Times New Roman" pitchFamily="18" charset="0"/>
                </a:rPr>
                <a:t>?</a:t>
              </a:r>
              <a:endParaRPr lang="en-US" sz="3200"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142107062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2209800" y="2285999"/>
            <a:ext cx="4648200" cy="2514600"/>
            <a:chOff x="4082384" y="3529256"/>
            <a:chExt cx="4922243" cy="1842876"/>
          </a:xfrm>
        </p:grpSpPr>
        <p:sp>
          <p:nvSpPr>
            <p:cNvPr id="14" name="Cloud Callout 13"/>
            <p:cNvSpPr/>
            <p:nvPr/>
          </p:nvSpPr>
          <p:spPr>
            <a:xfrm>
              <a:off x="4082384" y="3529256"/>
              <a:ext cx="4922243" cy="1842876"/>
            </a:xfrm>
            <a:prstGeom prst="cloudCallout">
              <a:avLst>
                <a:gd name="adj1" fmla="val 26264"/>
                <a:gd name="adj2" fmla="val 43102"/>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482008" y="364094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5</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Quá</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trình</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xử</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lí</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của</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gồm</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những</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bước</a:t>
              </a:r>
              <a:r>
                <a:rPr lang="en-US" sz="3200" dirty="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nào</a:t>
              </a:r>
              <a:r>
                <a:rPr lang="en-US" sz="3200" dirty="0" smtClean="0">
                  <a:solidFill>
                    <a:schemeClr val="tx1"/>
                  </a:solidFill>
                  <a:latin typeface="Times New Roman" pitchFamily="18" charset="0"/>
                  <a:cs typeface="Times New Roman" pitchFamily="18" charset="0"/>
                </a:rPr>
                <a:t>?</a:t>
              </a:r>
              <a:endParaRPr lang="en-US" sz="3200"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3739593668"/>
      </p:ext>
    </p:extLst>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787</TotalTime>
  <Words>1019</Words>
  <Application>Microsoft Office PowerPoint</Application>
  <PresentationFormat>On-screen Show (4:3)</PresentationFormat>
  <Paragraphs>96</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Equity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TUYET_STD</cp:lastModifiedBy>
  <cp:revision>113</cp:revision>
  <dcterms:created xsi:type="dcterms:W3CDTF">2021-07-05T09:11:44Z</dcterms:created>
  <dcterms:modified xsi:type="dcterms:W3CDTF">2021-09-29T04:12:22Z</dcterms:modified>
</cp:coreProperties>
</file>