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media/audio3.wav" ContentType="audio/x-wav"/>
  <Override PartName="/ppt/media/audio4.wav" ContentType="audio/x-wav"/>
  <Override PartName="/ppt/media/audio5.wav" ContentType="audio/x-wav"/>
  <Override PartName="/ppt/media/audio6.wav" ContentType="audio/x-wav"/>
  <Override PartName="/ppt/tags/tag1.xml" ContentType="application/vnd.openxmlformats-officedocument.presentationml.tags+xml"/>
  <Override PartName="/ppt/notesSlides/notesSlide3.xml" ContentType="application/vnd.openxmlformats-officedocument.presentationml.notesSlide+xml"/>
  <Override PartName="/ppt/media/audio7.wav" ContentType="audio/x-wav"/>
  <Override PartName="/ppt/media/audio8.wav" ContentType="audio/x-wav"/>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93" r:id="rId2"/>
    <p:sldId id="315" r:id="rId3"/>
    <p:sldId id="321" r:id="rId4"/>
    <p:sldId id="6093" r:id="rId5"/>
    <p:sldId id="6094" r:id="rId6"/>
    <p:sldId id="6110" r:id="rId7"/>
    <p:sldId id="6112" r:id="rId8"/>
    <p:sldId id="316" r:id="rId9"/>
    <p:sldId id="320" r:id="rId10"/>
    <p:sldId id="6113" r:id="rId11"/>
    <p:sldId id="319" r:id="rId12"/>
    <p:sldId id="399" r:id="rId13"/>
    <p:sldId id="6115" r:id="rId14"/>
    <p:sldId id="318" r:id="rId15"/>
    <p:sldId id="6116" r:id="rId16"/>
    <p:sldId id="262" r:id="rId17"/>
    <p:sldId id="263" r:id="rId18"/>
    <p:sldId id="277" r:id="rId19"/>
    <p:sldId id="301" r:id="rId20"/>
    <p:sldId id="302" r:id="rId21"/>
    <p:sldId id="278" r:id="rId22"/>
    <p:sldId id="279" r:id="rId23"/>
    <p:sldId id="280" r:id="rId24"/>
    <p:sldId id="272" r:id="rId25"/>
    <p:sldId id="273" r:id="rId26"/>
    <p:sldId id="268" r:id="rId27"/>
    <p:sldId id="269" r:id="rId28"/>
    <p:sldId id="257" r:id="rId29"/>
    <p:sldId id="297"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419D70-20D0-4932-AD81-5F8711809D7E}" type="doc">
      <dgm:prSet loTypeId="urn:microsoft.com/office/officeart/2005/8/layout/vList3" loCatId="list" qsTypeId="urn:microsoft.com/office/officeart/2005/8/quickstyle/simple1" qsCatId="simple" csTypeId="urn:microsoft.com/office/officeart/2005/8/colors/colorful5" csCatId="colorful" phldr="1"/>
      <dgm:spPr/>
    </dgm:pt>
    <dgm:pt modelId="{D72F0DF1-295D-468B-B804-CF778CE8196E}">
      <dgm:prSet phldrT="[Text]" custT="1"/>
      <dgm:spPr>
        <a:solidFill>
          <a:srgbClr val="0070C0"/>
        </a:solidFill>
      </dgm:spPr>
      <dgm:t>
        <a:bodyPr/>
        <a:lstStyle/>
        <a:p>
          <a:pPr>
            <a:lnSpc>
              <a:spcPct val="120000"/>
            </a:lnSpc>
            <a:spcAft>
              <a:spcPts val="0"/>
            </a:spcAft>
          </a:pPr>
          <a:r>
            <a:rPr lang="vi-VN" sz="3200" b="1">
              <a:solidFill>
                <a:srgbClr val="FFFF00"/>
              </a:solidFill>
              <a:latin typeface="#9Slide03 Arima Madurai Bold" panose="00000800000000000000" pitchFamily="2" charset="-93"/>
              <a:cs typeface="#9Slide03 Arima Madurai Bold" panose="00000800000000000000" pitchFamily="2" charset="-93"/>
            </a:rPr>
            <a:t>Là học sinh THCS </a:t>
          </a:r>
          <a:endParaRPr lang="en-US" sz="3200" b="1" dirty="0">
            <a:solidFill>
              <a:srgbClr val="FFFF00"/>
            </a:solidFill>
            <a:latin typeface="#9Slide03 Arima Madurai Bold" panose="00000800000000000000" pitchFamily="2" charset="-93"/>
            <a:cs typeface="#9Slide03 Arima Madurai Bold" panose="00000800000000000000" pitchFamily="2" charset="-93"/>
          </a:endParaRPr>
        </a:p>
      </dgm:t>
    </dgm:pt>
    <dgm:pt modelId="{91E6899F-A025-4686-BC4F-0ECBFDA966D7}" type="parTrans" cxnId="{89FE9135-E4AD-4DE7-BC63-1E939D372F0C}">
      <dgm:prSet/>
      <dgm:spPr/>
      <dgm:t>
        <a:bodyPr/>
        <a:lstStyle/>
        <a:p>
          <a:endParaRPr lang="en-US" sz="2800" b="1">
            <a:latin typeface="Arial" panose="020B0604020202020204" pitchFamily="34" charset="0"/>
            <a:cs typeface="Arial" panose="020B0604020202020204" pitchFamily="34" charset="0"/>
          </a:endParaRPr>
        </a:p>
      </dgm:t>
    </dgm:pt>
    <dgm:pt modelId="{012F47D8-21D0-4025-831B-B65B759CA18E}" type="sibTrans" cxnId="{89FE9135-E4AD-4DE7-BC63-1E939D372F0C}">
      <dgm:prSet/>
      <dgm:spPr/>
      <dgm:t>
        <a:bodyPr/>
        <a:lstStyle/>
        <a:p>
          <a:endParaRPr lang="en-US" sz="2800" b="1">
            <a:latin typeface="Arial" panose="020B0604020202020204" pitchFamily="34" charset="0"/>
            <a:cs typeface="Arial" panose="020B0604020202020204" pitchFamily="34" charset="0"/>
          </a:endParaRPr>
        </a:p>
      </dgm:t>
    </dgm:pt>
    <dgm:pt modelId="{10384BE5-6199-4167-AF8D-5E1365BB8646}">
      <dgm:prSet phldrT="[Text]" custT="1"/>
      <dgm:spPr>
        <a:solidFill>
          <a:schemeClr val="accent1">
            <a:lumMod val="50000"/>
          </a:schemeClr>
        </a:solidFill>
      </dgm:spPr>
      <dgm:t>
        <a:bodyPr/>
        <a:lstStyle/>
        <a:p>
          <a:pPr>
            <a:lnSpc>
              <a:spcPct val="120000"/>
            </a:lnSpc>
            <a:spcAft>
              <a:spcPts val="0"/>
            </a:spcAft>
          </a:pPr>
          <a:r>
            <a:rPr lang="en-US" sz="2800" b="1">
              <a:latin typeface="#9Slide03 Arima Madurai Bold" panose="00000800000000000000" pitchFamily="2" charset="-93"/>
              <a:cs typeface="#9Slide03 Arima Madurai Bold" panose="00000800000000000000" pitchFamily="2" charset="-93"/>
            </a:rPr>
            <a:t>Quy trình thực hiện trò chơi: Xác định mục tiêu, lựa chọn trò chơi, thiết kế, tiến hành, đánh giá kết quả, điều chỉnh thời gian</a:t>
          </a:r>
          <a:endParaRPr lang="en-US" sz="2800" b="1" dirty="0">
            <a:latin typeface="#9Slide03 Arima Madurai Bold" panose="00000800000000000000" pitchFamily="2" charset="-93"/>
            <a:cs typeface="#9Slide03 Arima Madurai Bold" panose="00000800000000000000" pitchFamily="2" charset="-93"/>
          </a:endParaRPr>
        </a:p>
      </dgm:t>
    </dgm:pt>
    <dgm:pt modelId="{D8CA26EA-85A5-4EC7-AD5F-5CD8900D4190}" type="parTrans" cxnId="{CA86E9E1-3E80-4F38-87AA-68782AF2AF3B}">
      <dgm:prSet/>
      <dgm:spPr/>
      <dgm:t>
        <a:bodyPr/>
        <a:lstStyle/>
        <a:p>
          <a:endParaRPr lang="en-US" sz="2800" b="1">
            <a:latin typeface="Arial" panose="020B0604020202020204" pitchFamily="34" charset="0"/>
            <a:cs typeface="Arial" panose="020B0604020202020204" pitchFamily="34" charset="0"/>
          </a:endParaRPr>
        </a:p>
      </dgm:t>
    </dgm:pt>
    <dgm:pt modelId="{961E61FA-5813-4E7C-A667-E70C7CC26DBC}" type="sibTrans" cxnId="{CA86E9E1-3E80-4F38-87AA-68782AF2AF3B}">
      <dgm:prSet/>
      <dgm:spPr/>
      <dgm:t>
        <a:bodyPr/>
        <a:lstStyle/>
        <a:p>
          <a:endParaRPr lang="en-US" sz="2800" b="1">
            <a:latin typeface="Arial" panose="020B0604020202020204" pitchFamily="34" charset="0"/>
            <a:cs typeface="Arial" panose="020B0604020202020204" pitchFamily="34" charset="0"/>
          </a:endParaRPr>
        </a:p>
      </dgm:t>
    </dgm:pt>
    <dgm:pt modelId="{8F737CFD-9D9B-495F-9269-164CE7F731D2}">
      <dgm:prSet phldrT="[Text]" custT="1"/>
      <dgm:spPr>
        <a:solidFill>
          <a:srgbClr val="00B050"/>
        </a:solidFill>
      </dgm:spPr>
      <dgm:t>
        <a:bodyPr/>
        <a:lstStyle/>
        <a:p>
          <a:pPr algn="just">
            <a:lnSpc>
              <a:spcPct val="120000"/>
            </a:lnSpc>
            <a:spcAft>
              <a:spcPts val="0"/>
            </a:spcAft>
          </a:pPr>
          <a:r>
            <a:rPr lang="en-US" sz="2800">
              <a:solidFill>
                <a:schemeClr val="tx1"/>
              </a:solidFill>
              <a:latin typeface="#9Slide03 Arima Madurai Medium" panose="00000600000000000000" pitchFamily="2" charset="-93"/>
              <a:cs typeface="#9Slide03 Arima Madurai Medium" panose="00000600000000000000" pitchFamily="2" charset="-93"/>
            </a:rPr>
            <a:t>* Tổ chức trò chơi ở trên lớp: Giới thiệu trò chơi, tiến hành trò chơi, tổng kết </a:t>
          </a:r>
          <a:endParaRPr lang="en-US" sz="2800" b="1" dirty="0">
            <a:latin typeface="+mn-lt"/>
            <a:cs typeface="Arial" panose="020B0604020202020204" pitchFamily="34" charset="0"/>
          </a:endParaRPr>
        </a:p>
      </dgm:t>
    </dgm:pt>
    <dgm:pt modelId="{51C701C6-EF9E-4205-A5C4-637FD92A89F2}" type="parTrans" cxnId="{90BE2AF4-D8FB-4D3E-8B43-651E33C49922}">
      <dgm:prSet/>
      <dgm:spPr/>
      <dgm:t>
        <a:bodyPr/>
        <a:lstStyle/>
        <a:p>
          <a:endParaRPr lang="en-US" sz="2800" b="1">
            <a:latin typeface="Arial" panose="020B0604020202020204" pitchFamily="34" charset="0"/>
            <a:cs typeface="Arial" panose="020B0604020202020204" pitchFamily="34" charset="0"/>
          </a:endParaRPr>
        </a:p>
      </dgm:t>
    </dgm:pt>
    <dgm:pt modelId="{F3E525AB-5C21-40E7-BEF8-640BA6E8818D}" type="sibTrans" cxnId="{90BE2AF4-D8FB-4D3E-8B43-651E33C49922}">
      <dgm:prSet/>
      <dgm:spPr/>
      <dgm:t>
        <a:bodyPr/>
        <a:lstStyle/>
        <a:p>
          <a:endParaRPr lang="en-US" sz="2800" b="1">
            <a:latin typeface="Arial" panose="020B0604020202020204" pitchFamily="34" charset="0"/>
            <a:cs typeface="Arial" panose="020B0604020202020204" pitchFamily="34" charset="0"/>
          </a:endParaRPr>
        </a:p>
      </dgm:t>
    </dgm:pt>
    <dgm:pt modelId="{7D2D7A1B-1EBC-4EC9-962D-8C8DA29ACAE8}" type="pres">
      <dgm:prSet presAssocID="{78419D70-20D0-4932-AD81-5F8711809D7E}" presName="linearFlow" presStyleCnt="0">
        <dgm:presLayoutVars>
          <dgm:dir/>
          <dgm:resizeHandles val="exact"/>
        </dgm:presLayoutVars>
      </dgm:prSet>
      <dgm:spPr/>
    </dgm:pt>
    <dgm:pt modelId="{4E7613DE-95B1-4EEA-9349-20F54209AC5D}" type="pres">
      <dgm:prSet presAssocID="{D72F0DF1-295D-468B-B804-CF778CE8196E}" presName="composite" presStyleCnt="0"/>
      <dgm:spPr/>
    </dgm:pt>
    <dgm:pt modelId="{D0436910-53F9-4DE6-A551-0166D0526F98}" type="pres">
      <dgm:prSet presAssocID="{D72F0DF1-295D-468B-B804-CF778CE8196E}" presName="imgShp" presStyleLbl="fgImgPlace1" presStyleIdx="0" presStyleCnt="3" custLinFactNeighborX="-37202" custLinFactNeighborY="93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A6713E28-498B-4031-A94A-CD657679CA4E}" type="pres">
      <dgm:prSet presAssocID="{D72F0DF1-295D-468B-B804-CF778CE8196E}" presName="txShp" presStyleLbl="node1" presStyleIdx="0" presStyleCnt="3" custScaleX="123182" custScaleY="67632" custLinFactNeighborX="3531" custLinFactNeighborY="3277">
        <dgm:presLayoutVars>
          <dgm:bulletEnabled val="1"/>
        </dgm:presLayoutVars>
      </dgm:prSet>
      <dgm:spPr/>
    </dgm:pt>
    <dgm:pt modelId="{39BC1F76-4C1B-4C96-A1A4-688EF5A36D0E}" type="pres">
      <dgm:prSet presAssocID="{012F47D8-21D0-4025-831B-B65B759CA18E}" presName="spacing" presStyleCnt="0"/>
      <dgm:spPr/>
    </dgm:pt>
    <dgm:pt modelId="{B0B5E510-6110-40C0-A506-07B9B516A7DF}" type="pres">
      <dgm:prSet presAssocID="{10384BE5-6199-4167-AF8D-5E1365BB8646}" presName="composite" presStyleCnt="0"/>
      <dgm:spPr/>
    </dgm:pt>
    <dgm:pt modelId="{B45233E6-51DE-4381-A963-8BF014F19912}" type="pres">
      <dgm:prSet presAssocID="{10384BE5-6199-4167-AF8D-5E1365BB8646}" presName="imgShp" presStyleLbl="fgImgPlace1" presStyleIdx="1" presStyleCnt="3" custLinFactNeighborX="-40217" custLinFactNeighborY="51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15F7E7C-5A8D-4A94-B578-88A270DF1D51}" type="pres">
      <dgm:prSet presAssocID="{10384BE5-6199-4167-AF8D-5E1365BB8646}" presName="txShp" presStyleLbl="node1" presStyleIdx="1" presStyleCnt="3" custScaleX="128066" custScaleY="218333" custLinFactNeighborX="0" custLinFactNeighborY="-1103">
        <dgm:presLayoutVars>
          <dgm:bulletEnabled val="1"/>
        </dgm:presLayoutVars>
      </dgm:prSet>
      <dgm:spPr/>
    </dgm:pt>
    <dgm:pt modelId="{699A104C-93F1-4609-9E31-C0A3657A43FE}" type="pres">
      <dgm:prSet presAssocID="{961E61FA-5813-4E7C-A667-E70C7CC26DBC}" presName="spacing" presStyleCnt="0"/>
      <dgm:spPr/>
    </dgm:pt>
    <dgm:pt modelId="{843EEAAF-8C55-4DB8-8A0C-569B1967F660}" type="pres">
      <dgm:prSet presAssocID="{8F737CFD-9D9B-495F-9269-164CE7F731D2}" presName="composite" presStyleCnt="0"/>
      <dgm:spPr/>
    </dgm:pt>
    <dgm:pt modelId="{E77E79EB-32E1-4A36-B3E4-DCD7CDDBD4B1}" type="pres">
      <dgm:prSet presAssocID="{8F737CFD-9D9B-495F-9269-164CE7F731D2}" presName="imgShp" presStyleLbl="fgImgPlace1" presStyleIdx="2" presStyleCnt="3" custLinFactNeighborX="-42851" custLinFactNeighborY="-1035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6437675A-8AC2-48D6-82FA-5F0C7E61012E}" type="pres">
      <dgm:prSet presAssocID="{8F737CFD-9D9B-495F-9269-164CE7F731D2}" presName="txShp" presStyleLbl="node1" presStyleIdx="2" presStyleCnt="3" custScaleX="128626" custLinFactNeighborX="585" custLinFactNeighborY="-12618">
        <dgm:presLayoutVars>
          <dgm:bulletEnabled val="1"/>
        </dgm:presLayoutVars>
      </dgm:prSet>
      <dgm:spPr/>
    </dgm:pt>
  </dgm:ptLst>
  <dgm:cxnLst>
    <dgm:cxn modelId="{59EC0932-12CE-41B2-83AA-8555F0777A83}" type="presOf" srcId="{D72F0DF1-295D-468B-B804-CF778CE8196E}" destId="{A6713E28-498B-4031-A94A-CD657679CA4E}" srcOrd="0" destOrd="0" presId="urn:microsoft.com/office/officeart/2005/8/layout/vList3"/>
    <dgm:cxn modelId="{89FE9135-E4AD-4DE7-BC63-1E939D372F0C}" srcId="{78419D70-20D0-4932-AD81-5F8711809D7E}" destId="{D72F0DF1-295D-468B-B804-CF778CE8196E}" srcOrd="0" destOrd="0" parTransId="{91E6899F-A025-4686-BC4F-0ECBFDA966D7}" sibTransId="{012F47D8-21D0-4025-831B-B65B759CA18E}"/>
    <dgm:cxn modelId="{DD00143E-A47C-447E-9CB9-949EEA7C447E}" type="presOf" srcId="{10384BE5-6199-4167-AF8D-5E1365BB8646}" destId="{D15F7E7C-5A8D-4A94-B578-88A270DF1D51}" srcOrd="0" destOrd="0" presId="urn:microsoft.com/office/officeart/2005/8/layout/vList3"/>
    <dgm:cxn modelId="{3BE0D478-F2CC-41C3-846A-2BB362D45D22}" type="presOf" srcId="{78419D70-20D0-4932-AD81-5F8711809D7E}" destId="{7D2D7A1B-1EBC-4EC9-962D-8C8DA29ACAE8}" srcOrd="0" destOrd="0" presId="urn:microsoft.com/office/officeart/2005/8/layout/vList3"/>
    <dgm:cxn modelId="{2655EBAE-72A4-46DF-9C52-AAAB196BDD5D}" type="presOf" srcId="{8F737CFD-9D9B-495F-9269-164CE7F731D2}" destId="{6437675A-8AC2-48D6-82FA-5F0C7E61012E}" srcOrd="0" destOrd="0" presId="urn:microsoft.com/office/officeart/2005/8/layout/vList3"/>
    <dgm:cxn modelId="{CA86E9E1-3E80-4F38-87AA-68782AF2AF3B}" srcId="{78419D70-20D0-4932-AD81-5F8711809D7E}" destId="{10384BE5-6199-4167-AF8D-5E1365BB8646}" srcOrd="1" destOrd="0" parTransId="{D8CA26EA-85A5-4EC7-AD5F-5CD8900D4190}" sibTransId="{961E61FA-5813-4E7C-A667-E70C7CC26DBC}"/>
    <dgm:cxn modelId="{90BE2AF4-D8FB-4D3E-8B43-651E33C49922}" srcId="{78419D70-20D0-4932-AD81-5F8711809D7E}" destId="{8F737CFD-9D9B-495F-9269-164CE7F731D2}" srcOrd="2" destOrd="0" parTransId="{51C701C6-EF9E-4205-A5C4-637FD92A89F2}" sibTransId="{F3E525AB-5C21-40E7-BEF8-640BA6E8818D}"/>
    <dgm:cxn modelId="{D3F46BBA-48CE-4C9E-8632-592E55AFED9C}" type="presParOf" srcId="{7D2D7A1B-1EBC-4EC9-962D-8C8DA29ACAE8}" destId="{4E7613DE-95B1-4EEA-9349-20F54209AC5D}" srcOrd="0" destOrd="0" presId="urn:microsoft.com/office/officeart/2005/8/layout/vList3"/>
    <dgm:cxn modelId="{C9E7FE62-6EFE-463E-8078-E45DDE5829EC}" type="presParOf" srcId="{4E7613DE-95B1-4EEA-9349-20F54209AC5D}" destId="{D0436910-53F9-4DE6-A551-0166D0526F98}" srcOrd="0" destOrd="0" presId="urn:microsoft.com/office/officeart/2005/8/layout/vList3"/>
    <dgm:cxn modelId="{95F9EBBA-C787-41EA-A0A6-F6BF8E0D8B19}" type="presParOf" srcId="{4E7613DE-95B1-4EEA-9349-20F54209AC5D}" destId="{A6713E28-498B-4031-A94A-CD657679CA4E}" srcOrd="1" destOrd="0" presId="urn:microsoft.com/office/officeart/2005/8/layout/vList3"/>
    <dgm:cxn modelId="{FBEB8774-5705-4BE0-A218-C4BB281712AC}" type="presParOf" srcId="{7D2D7A1B-1EBC-4EC9-962D-8C8DA29ACAE8}" destId="{39BC1F76-4C1B-4C96-A1A4-688EF5A36D0E}" srcOrd="1" destOrd="0" presId="urn:microsoft.com/office/officeart/2005/8/layout/vList3"/>
    <dgm:cxn modelId="{7E3E6A5A-C8FD-4B44-A1ED-5E584B822024}" type="presParOf" srcId="{7D2D7A1B-1EBC-4EC9-962D-8C8DA29ACAE8}" destId="{B0B5E510-6110-40C0-A506-07B9B516A7DF}" srcOrd="2" destOrd="0" presId="urn:microsoft.com/office/officeart/2005/8/layout/vList3"/>
    <dgm:cxn modelId="{C6E0F24B-A8DF-4E0F-A435-55A2D170ED8E}" type="presParOf" srcId="{B0B5E510-6110-40C0-A506-07B9B516A7DF}" destId="{B45233E6-51DE-4381-A963-8BF014F19912}" srcOrd="0" destOrd="0" presId="urn:microsoft.com/office/officeart/2005/8/layout/vList3"/>
    <dgm:cxn modelId="{A0E35637-F3EE-40E2-BEBA-E5D199C978CB}" type="presParOf" srcId="{B0B5E510-6110-40C0-A506-07B9B516A7DF}" destId="{D15F7E7C-5A8D-4A94-B578-88A270DF1D51}" srcOrd="1" destOrd="0" presId="urn:microsoft.com/office/officeart/2005/8/layout/vList3"/>
    <dgm:cxn modelId="{08D74F44-A3F3-4EFD-82EC-5A5134599325}" type="presParOf" srcId="{7D2D7A1B-1EBC-4EC9-962D-8C8DA29ACAE8}" destId="{699A104C-93F1-4609-9E31-C0A3657A43FE}" srcOrd="3" destOrd="0" presId="urn:microsoft.com/office/officeart/2005/8/layout/vList3"/>
    <dgm:cxn modelId="{7B9E2814-81FA-41E9-B59B-CA88B8293190}" type="presParOf" srcId="{7D2D7A1B-1EBC-4EC9-962D-8C8DA29ACAE8}" destId="{843EEAAF-8C55-4DB8-8A0C-569B1967F660}" srcOrd="4" destOrd="0" presId="urn:microsoft.com/office/officeart/2005/8/layout/vList3"/>
    <dgm:cxn modelId="{2F626BA0-2D59-49DB-AAC5-C44CB6FDC8C3}" type="presParOf" srcId="{843EEAAF-8C55-4DB8-8A0C-569B1967F660}" destId="{E77E79EB-32E1-4A36-B3E4-DCD7CDDBD4B1}" srcOrd="0" destOrd="0" presId="urn:microsoft.com/office/officeart/2005/8/layout/vList3"/>
    <dgm:cxn modelId="{BC7A2A40-65C2-4F4E-B753-E8B1BAA483AC}" type="presParOf" srcId="{843EEAAF-8C55-4DB8-8A0C-569B1967F660}" destId="{6437675A-8AC2-48D6-82FA-5F0C7E61012E}" srcOrd="1" destOrd="0" presId="urn:microsoft.com/office/officeart/2005/8/layout/v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13E28-498B-4031-A94A-CD657679CA4E}">
      <dsp:nvSpPr>
        <dsp:cNvPr id="0" name=""/>
        <dsp:cNvSpPr/>
      </dsp:nvSpPr>
      <dsp:spPr>
        <a:xfrm rot="10800000">
          <a:off x="1145482" y="258426"/>
          <a:ext cx="8238154" cy="894507"/>
        </a:xfrm>
        <a:prstGeom prst="homePlat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234" tIns="121920" rIns="227584" bIns="121920" numCol="1" spcCol="1270" anchor="ctr" anchorCtr="0">
          <a:noAutofit/>
        </a:bodyPr>
        <a:lstStyle/>
        <a:p>
          <a:pPr marL="0" lvl="0" indent="0" algn="ctr" defTabSz="1422400">
            <a:lnSpc>
              <a:spcPct val="120000"/>
            </a:lnSpc>
            <a:spcBef>
              <a:spcPct val="0"/>
            </a:spcBef>
            <a:spcAft>
              <a:spcPts val="0"/>
            </a:spcAft>
            <a:buNone/>
          </a:pPr>
          <a:r>
            <a:rPr lang="vi-VN" sz="3200" b="1" kern="1200">
              <a:solidFill>
                <a:srgbClr val="FFFF00"/>
              </a:solidFill>
              <a:latin typeface="#9Slide03 Arima Madurai Bold" panose="00000800000000000000" pitchFamily="2" charset="-93"/>
              <a:cs typeface="#9Slide03 Arima Madurai Bold" panose="00000800000000000000" pitchFamily="2" charset="-93"/>
            </a:rPr>
            <a:t>Là học sinh THCS </a:t>
          </a:r>
          <a:endParaRPr lang="en-US" sz="3200" b="1" kern="1200" dirty="0">
            <a:solidFill>
              <a:srgbClr val="FFFF00"/>
            </a:solidFill>
            <a:latin typeface="#9Slide03 Arima Madurai Bold" panose="00000800000000000000" pitchFamily="2" charset="-93"/>
            <a:cs typeface="#9Slide03 Arima Madurai Bold" panose="00000800000000000000" pitchFamily="2" charset="-93"/>
          </a:endParaRPr>
        </a:p>
      </dsp:txBody>
      <dsp:txXfrm rot="10800000">
        <a:off x="1369109" y="258426"/>
        <a:ext cx="8014527" cy="894507"/>
      </dsp:txXfrm>
    </dsp:sp>
    <dsp:sp modelId="{D0436910-53F9-4DE6-A551-0166D0526F98}">
      <dsp:nvSpPr>
        <dsp:cNvPr id="0" name=""/>
        <dsp:cNvSpPr/>
      </dsp:nvSpPr>
      <dsp:spPr>
        <a:xfrm>
          <a:off x="531175" y="13346"/>
          <a:ext cx="1322610" cy="132261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5F7E7C-5A8D-4A94-B578-88A270DF1D51}">
      <dsp:nvSpPr>
        <dsp:cNvPr id="0" name=""/>
        <dsp:cNvSpPr/>
      </dsp:nvSpPr>
      <dsp:spPr>
        <a:xfrm rot="10800000">
          <a:off x="746021" y="1703864"/>
          <a:ext cx="8564785" cy="2887694"/>
        </a:xfrm>
        <a:prstGeom prst="homePlate">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234" tIns="106680" rIns="199136" bIns="106680" numCol="1" spcCol="1270" anchor="ctr" anchorCtr="0">
          <a:noAutofit/>
        </a:bodyPr>
        <a:lstStyle/>
        <a:p>
          <a:pPr marL="0" lvl="0" indent="0" algn="ctr" defTabSz="1244600">
            <a:lnSpc>
              <a:spcPct val="120000"/>
            </a:lnSpc>
            <a:spcBef>
              <a:spcPct val="0"/>
            </a:spcBef>
            <a:spcAft>
              <a:spcPts val="0"/>
            </a:spcAft>
            <a:buNone/>
          </a:pPr>
          <a:r>
            <a:rPr lang="en-US" sz="2800" b="1" kern="1200">
              <a:latin typeface="#9Slide03 Arima Madurai Bold" panose="00000800000000000000" pitchFamily="2" charset="-93"/>
              <a:cs typeface="#9Slide03 Arima Madurai Bold" panose="00000800000000000000" pitchFamily="2" charset="-93"/>
            </a:rPr>
            <a:t>Quy trình thực hiện trò chơi: Xác định mục tiêu, lựa chọn trò chơi, thiết kế, tiến hành, đánh giá kết quả, điều chỉnh thời gian</a:t>
          </a:r>
          <a:endParaRPr lang="en-US" sz="2800" b="1" kern="1200" dirty="0">
            <a:latin typeface="#9Slide03 Arima Madurai Bold" panose="00000800000000000000" pitchFamily="2" charset="-93"/>
            <a:cs typeface="#9Slide03 Arima Madurai Bold" panose="00000800000000000000" pitchFamily="2" charset="-93"/>
          </a:endParaRPr>
        </a:p>
      </dsp:txBody>
      <dsp:txXfrm rot="10800000">
        <a:off x="1467944" y="1703864"/>
        <a:ext cx="7842862" cy="2887694"/>
      </dsp:txXfrm>
    </dsp:sp>
    <dsp:sp modelId="{B45233E6-51DE-4381-A963-8BF014F19912}">
      <dsp:nvSpPr>
        <dsp:cNvPr id="0" name=""/>
        <dsp:cNvSpPr/>
      </dsp:nvSpPr>
      <dsp:spPr>
        <a:xfrm>
          <a:off x="491299" y="2507832"/>
          <a:ext cx="1322610" cy="132261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37675A-8AC2-48D6-82FA-5F0C7E61012E}">
      <dsp:nvSpPr>
        <dsp:cNvPr id="0" name=""/>
        <dsp:cNvSpPr/>
      </dsp:nvSpPr>
      <dsp:spPr>
        <a:xfrm rot="10800000">
          <a:off x="766418" y="4834069"/>
          <a:ext cx="8602237" cy="1322610"/>
        </a:xfrm>
        <a:prstGeom prst="homePlat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3234" tIns="106680" rIns="199136" bIns="106680" numCol="1" spcCol="1270" anchor="ctr" anchorCtr="0">
          <a:noAutofit/>
        </a:bodyPr>
        <a:lstStyle/>
        <a:p>
          <a:pPr marL="0" lvl="0" indent="0" algn="just" defTabSz="1244600">
            <a:lnSpc>
              <a:spcPct val="120000"/>
            </a:lnSpc>
            <a:spcBef>
              <a:spcPct val="0"/>
            </a:spcBef>
            <a:spcAft>
              <a:spcPts val="0"/>
            </a:spcAft>
            <a:buNone/>
          </a:pPr>
          <a:r>
            <a:rPr lang="en-US" sz="2800" kern="1200">
              <a:solidFill>
                <a:schemeClr val="tx1"/>
              </a:solidFill>
              <a:latin typeface="#9Slide03 Arima Madurai Medium" panose="00000600000000000000" pitchFamily="2" charset="-93"/>
              <a:cs typeface="#9Slide03 Arima Madurai Medium" panose="00000600000000000000" pitchFamily="2" charset="-93"/>
            </a:rPr>
            <a:t>* Tổ chức trò chơi ở trên lớp: Giới thiệu trò chơi, tiến hành trò chơi, tổng kết </a:t>
          </a:r>
          <a:endParaRPr lang="en-US" sz="2800" b="1" kern="1200" dirty="0">
            <a:latin typeface="+mn-lt"/>
            <a:cs typeface="Arial" panose="020B0604020202020204" pitchFamily="34" charset="0"/>
          </a:endParaRPr>
        </a:p>
      </dsp:txBody>
      <dsp:txXfrm rot="10800000">
        <a:off x="1097070" y="4834069"/>
        <a:ext cx="8271585" cy="1322610"/>
      </dsp:txXfrm>
    </dsp:sp>
    <dsp:sp modelId="{E77E79EB-32E1-4A36-B3E4-DCD7CDDBD4B1}">
      <dsp:nvSpPr>
        <dsp:cNvPr id="0" name=""/>
        <dsp:cNvSpPr/>
      </dsp:nvSpPr>
      <dsp:spPr>
        <a:xfrm>
          <a:off x="456461" y="4863973"/>
          <a:ext cx="1322610" cy="132261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CEEEE-F665-4DE2-975B-309648936952}" type="datetimeFigureOut">
              <a:rPr lang="vi-VN" smtClean="0"/>
              <a:t>14/04/2022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8AA1A-6175-4457-B454-F449574D6439}" type="slidenum">
              <a:rPr lang="vi-VN" smtClean="0"/>
              <a:t>‹#›</a:t>
            </a:fld>
            <a:endParaRPr lang="vi-VN"/>
          </a:p>
        </p:txBody>
      </p:sp>
    </p:spTree>
    <p:extLst>
      <p:ext uri="{BB962C8B-B14F-4D97-AF65-F5344CB8AC3E}">
        <p14:creationId xmlns:p14="http://schemas.microsoft.com/office/powerpoint/2010/main" val="2681175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6EBBA2A-FA99-43EC-97FD-90F85E0DCCA7}" type="slidenum">
              <a:rPr lang="en-US" smtClean="0"/>
              <a:t>5</a:t>
            </a:fld>
            <a:endParaRPr lang="en-US"/>
          </a:p>
        </p:txBody>
      </p:sp>
    </p:spTree>
    <p:extLst>
      <p:ext uri="{BB962C8B-B14F-4D97-AF65-F5344CB8AC3E}">
        <p14:creationId xmlns:p14="http://schemas.microsoft.com/office/powerpoint/2010/main" val="2414611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9F47D3A-8455-479B-BE0D-3B7ADB0BC250}" type="slidenum">
              <a:rPr lang="vi-VN" altLang="en-US"/>
              <a:pPr eaLnBrk="1" hangingPunct="1"/>
              <a:t>21</a:t>
            </a:fld>
            <a:endParaRPr lang="vi-VN" altLang="en-US"/>
          </a:p>
        </p:txBody>
      </p:sp>
      <p:sp>
        <p:nvSpPr>
          <p:cNvPr id="58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D96D2265-B6DB-4851-8E4F-10B8E9C4D3F9}" type="slidenum">
              <a:rPr lang="vi-VN" altLang="en-US" sz="1200"/>
              <a:pPr algn="r" eaLnBrk="1" hangingPunct="1"/>
              <a:t>21</a:t>
            </a:fld>
            <a:endParaRPr lang="vi-VN" altLang="en-US" sz="1200"/>
          </a:p>
        </p:txBody>
      </p:sp>
      <p:sp>
        <p:nvSpPr>
          <p:cNvPr id="58372" name="Rectangle 2"/>
          <p:cNvSpPr>
            <a:spLocks noGrp="1" noRot="1" noChangeAspect="1" noChangeArrowheads="1" noTextEdit="1"/>
          </p:cNvSpPr>
          <p:nvPr>
            <p:ph type="sldImg"/>
          </p:nvPr>
        </p:nvSpPr>
        <p:spPr>
          <a:ln/>
        </p:spPr>
      </p:sp>
      <p:sp>
        <p:nvSpPr>
          <p:cNvPr id="58373" name="Rectangle 3"/>
          <p:cNvSpPr>
            <a:spLocks noGrp="1" noChangeArrowheads="1"/>
          </p:cNvSpPr>
          <p:nvPr>
            <p:ph type="body" idx="1"/>
          </p:nvPr>
        </p:nvSpPr>
        <p:spPr>
          <a:noFill/>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3953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E0710F-E6D5-498E-8B0A-B6C54F8D8872}" type="slidenum">
              <a:rPr lang="en-US" altLang="en-US" smtClean="0"/>
              <a:pPr/>
              <a:t>24</a:t>
            </a:fld>
            <a:endParaRPr lang="en-US" altLang="en-US"/>
          </a:p>
        </p:txBody>
      </p:sp>
    </p:spTree>
    <p:extLst>
      <p:ext uri="{BB962C8B-B14F-4D97-AF65-F5344CB8AC3E}">
        <p14:creationId xmlns:p14="http://schemas.microsoft.com/office/powerpoint/2010/main" val="4147571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7D35B21-6ABA-4128-B1E2-B2B716CAC404}" type="slidenum">
              <a:rPr lang="en-US" altLang="en-US" smtClean="0"/>
              <a:pPr/>
              <a:t>25</a:t>
            </a:fld>
            <a:endParaRPr lang="en-US" altLang="en-US"/>
          </a:p>
        </p:txBody>
      </p:sp>
    </p:spTree>
    <p:extLst>
      <p:ext uri="{BB962C8B-B14F-4D97-AF65-F5344CB8AC3E}">
        <p14:creationId xmlns:p14="http://schemas.microsoft.com/office/powerpoint/2010/main" val="16345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BBA2A-FA99-43EC-97FD-90F85E0DCCA7}" type="slidenum">
              <a:rPr lang="en-US" smtClean="0"/>
              <a:t>29</a:t>
            </a:fld>
            <a:endParaRPr lang="en-US"/>
          </a:p>
        </p:txBody>
      </p:sp>
    </p:spTree>
    <p:extLst>
      <p:ext uri="{BB962C8B-B14F-4D97-AF65-F5344CB8AC3E}">
        <p14:creationId xmlns:p14="http://schemas.microsoft.com/office/powerpoint/2010/main" val="2278132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C11F-69F0-4488-B320-6E4CCCC5C5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4D71166-AE7F-4962-BE53-9682FDEEB6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F80D3F8-6114-4F21-9DFF-04B8A0FAF39C}"/>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5" name="Footer Placeholder 4">
            <a:extLst>
              <a:ext uri="{FF2B5EF4-FFF2-40B4-BE49-F238E27FC236}">
                <a16:creationId xmlns:a16="http://schemas.microsoft.com/office/drawing/2014/main" id="{764B8EDC-AD42-4839-AA00-2B7CCC66E6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B51E51B-5612-4CB0-A64B-C78BD648A0B0}"/>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1173035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F4ABC-0EDB-41AE-A00E-68B060B2663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7FD81A3-4DEF-440E-921A-06F3D1B5A8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357F047-8303-4011-BA14-ECA3842A8073}"/>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5" name="Footer Placeholder 4">
            <a:extLst>
              <a:ext uri="{FF2B5EF4-FFF2-40B4-BE49-F238E27FC236}">
                <a16:creationId xmlns:a16="http://schemas.microsoft.com/office/drawing/2014/main" id="{A385F636-4FE7-45F5-88E8-014FC33A8DA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AFE20FF-16F0-4D9F-B767-144E693DD79A}"/>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3595764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C362AA-EC14-43AE-AEC8-714CD151962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7EB890-A449-4457-AFDF-7B1AA1D55B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DB6CA22-0D02-4189-AA2E-58830EF88E1D}"/>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5" name="Footer Placeholder 4">
            <a:extLst>
              <a:ext uri="{FF2B5EF4-FFF2-40B4-BE49-F238E27FC236}">
                <a16:creationId xmlns:a16="http://schemas.microsoft.com/office/drawing/2014/main" id="{B4242DFF-3EDE-43A6-B56A-D3D2A3E592A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D363B5-AA34-4C6C-A35D-8C96FB55CB67}"/>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1285517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rang trắng">
    <p:spTree>
      <p:nvGrpSpPr>
        <p:cNvPr id="1" name=""/>
        <p:cNvGrpSpPr/>
        <p:nvPr/>
      </p:nvGrpSpPr>
      <p:grpSpPr>
        <a:xfrm>
          <a:off x="0" y="0"/>
          <a:ext cx="0" cy="0"/>
          <a:chOff x="0" y="0"/>
          <a:chExt cx="0" cy="0"/>
        </a:xfrm>
      </p:grpSpPr>
      <p:sp>
        <p:nvSpPr>
          <p:cNvPr id="2" name="矩形 1" hidden="1"/>
          <p:cNvSpPr/>
          <p:nvPr/>
        </p:nvSpPr>
        <p:spPr>
          <a:xfrm>
            <a:off x="0" y="4306957"/>
            <a:ext cx="12192000" cy="2551043"/>
          </a:xfrm>
          <a:prstGeom prst="rect">
            <a:avLst/>
          </a:prstGeom>
          <a:gradFill flip="none" rotWithShape="1">
            <a:gsLst>
              <a:gs pos="90000">
                <a:schemeClr val="bg1">
                  <a:lumMod val="85000"/>
                  <a:alpha val="61000"/>
                </a:schemeClr>
              </a:gs>
              <a:gs pos="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05467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FB97-227E-4BB1-B9F6-2DE719C63FE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94F1DEB-4465-4FE6-A015-CACEFB9589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58EDF06-E876-4088-83AB-9F59B56BD623}"/>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5" name="Footer Placeholder 4">
            <a:extLst>
              <a:ext uri="{FF2B5EF4-FFF2-40B4-BE49-F238E27FC236}">
                <a16:creationId xmlns:a16="http://schemas.microsoft.com/office/drawing/2014/main" id="{D772A622-53AF-461D-BCCE-A3387353333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101F21B-AD9A-42C1-9A8F-6FB1EB53D055}"/>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4031590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DD0C-1A59-40C6-84FE-53C2CDE3B6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A8112CC-CF8F-4BD8-9924-DEB0EFA61B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7716F6-5909-4B22-86DE-D753FF804D56}"/>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5" name="Footer Placeholder 4">
            <a:extLst>
              <a:ext uri="{FF2B5EF4-FFF2-40B4-BE49-F238E27FC236}">
                <a16:creationId xmlns:a16="http://schemas.microsoft.com/office/drawing/2014/main" id="{1B85DDF1-6BAB-427D-AD76-67B31D61AA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D63207C-5B30-479D-8440-3210137C77C7}"/>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93661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8CBC4-3F1B-4DEB-9B6E-4EF350C78F7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D9DDEC6-566B-4FD0-B824-9476162E13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59CB7B8-9C13-48FB-8625-F3C59C8390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E55260A-3955-43E3-BC74-C5A4FB01C1DE}"/>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6" name="Footer Placeholder 5">
            <a:extLst>
              <a:ext uri="{FF2B5EF4-FFF2-40B4-BE49-F238E27FC236}">
                <a16:creationId xmlns:a16="http://schemas.microsoft.com/office/drawing/2014/main" id="{5774A2A9-ADAD-43C6-9B0D-87348D7B24E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2C2359C-BFC7-4AE7-B1A2-ABF336CA3BD9}"/>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2918062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B03D0-EB9E-4B25-A192-AB010E71A1F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82865A5-E3C7-4B2E-8869-9DCF5064F1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DE6340-8323-488B-B783-D7B6DFF7CF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6C2CFD2-B4A7-42F5-9665-703B9EA6D5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406B28-8E12-4BC1-AC7F-E2FAB8F7D1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52981AB-10B6-48A7-B11E-1254729D4668}"/>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8" name="Footer Placeholder 7">
            <a:extLst>
              <a:ext uri="{FF2B5EF4-FFF2-40B4-BE49-F238E27FC236}">
                <a16:creationId xmlns:a16="http://schemas.microsoft.com/office/drawing/2014/main" id="{AAB949F5-4C9A-44A3-B6BE-0B5BE73C0FA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6FEBDD7-4473-4456-B2F3-2C12873FF5F7}"/>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1537274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84B71-2463-4D3A-9F73-2F1357C443A3}"/>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EF3E0840-85C4-4288-B834-DD805BF03E04}"/>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4" name="Footer Placeholder 3">
            <a:extLst>
              <a:ext uri="{FF2B5EF4-FFF2-40B4-BE49-F238E27FC236}">
                <a16:creationId xmlns:a16="http://schemas.microsoft.com/office/drawing/2014/main" id="{6E9E84F5-316E-4EB1-AD71-4AA97DD9E3A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1310A9E-874F-41FA-B93D-274259A31797}"/>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2725194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C13FC1-8D95-424E-BC3A-4AF5D7490842}"/>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3" name="Footer Placeholder 2">
            <a:extLst>
              <a:ext uri="{FF2B5EF4-FFF2-40B4-BE49-F238E27FC236}">
                <a16:creationId xmlns:a16="http://schemas.microsoft.com/office/drawing/2014/main" id="{6707D43C-337E-42EC-BB12-BA99F0378E4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F83E5E54-C628-4FAC-A570-14D43E8E9D0C}"/>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3486751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87BC1-DDF8-4623-806B-73648100C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147475E-2794-47A3-AFEC-0299A21BBC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72876A6B-A816-4A24-AE25-15DCBF97A7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02DDCE-E869-429C-9497-42D89B109A4A}"/>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6" name="Footer Placeholder 5">
            <a:extLst>
              <a:ext uri="{FF2B5EF4-FFF2-40B4-BE49-F238E27FC236}">
                <a16:creationId xmlns:a16="http://schemas.microsoft.com/office/drawing/2014/main" id="{8E6E0EF1-5C1F-471D-A45C-C86160B0544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69702A7-4014-435C-AB75-B4E2D14C01C4}"/>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255403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94AC-46CE-4117-B749-C861792371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2F4247-C458-4EAA-9DD7-A9465442A7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172CC1F-514D-44B3-97F3-6122E0DE28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D57DB-98C0-496F-A3E0-CE34788B8660}"/>
              </a:ext>
            </a:extLst>
          </p:cNvPr>
          <p:cNvSpPr>
            <a:spLocks noGrp="1"/>
          </p:cNvSpPr>
          <p:nvPr>
            <p:ph type="dt" sz="half" idx="10"/>
          </p:nvPr>
        </p:nvSpPr>
        <p:spPr/>
        <p:txBody>
          <a:bodyPr/>
          <a:lstStyle/>
          <a:p>
            <a:fld id="{0BFB044F-5FB3-4AD2-92ED-65D87012B049}" type="datetimeFigureOut">
              <a:rPr lang="vi-VN" smtClean="0"/>
              <a:t>14/04/2022</a:t>
            </a:fld>
            <a:endParaRPr lang="vi-VN"/>
          </a:p>
        </p:txBody>
      </p:sp>
      <p:sp>
        <p:nvSpPr>
          <p:cNvPr id="6" name="Footer Placeholder 5">
            <a:extLst>
              <a:ext uri="{FF2B5EF4-FFF2-40B4-BE49-F238E27FC236}">
                <a16:creationId xmlns:a16="http://schemas.microsoft.com/office/drawing/2014/main" id="{3619176B-6111-4765-A6A2-28680080531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B17D8F3-2723-4A06-9EE5-6D5B706BD4C2}"/>
              </a:ext>
            </a:extLst>
          </p:cNvPr>
          <p:cNvSpPr>
            <a:spLocks noGrp="1"/>
          </p:cNvSpPr>
          <p:nvPr>
            <p:ph type="sldNum" sz="quarter" idx="12"/>
          </p:nvPr>
        </p:nvSpPr>
        <p:spPr/>
        <p:txBody>
          <a:bodyPr/>
          <a:lstStyle/>
          <a:p>
            <a:fld id="{4474592A-471F-4EC8-9E57-15BD4F7B6941}" type="slidenum">
              <a:rPr lang="vi-VN" smtClean="0"/>
              <a:t>‹#›</a:t>
            </a:fld>
            <a:endParaRPr lang="vi-VN"/>
          </a:p>
        </p:txBody>
      </p:sp>
    </p:spTree>
    <p:extLst>
      <p:ext uri="{BB962C8B-B14F-4D97-AF65-F5344CB8AC3E}">
        <p14:creationId xmlns:p14="http://schemas.microsoft.com/office/powerpoint/2010/main" val="199763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913057-2E0B-47ED-A0C8-5AC426E677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A5B6EED-3751-491A-B235-AA7215F58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CF606F-CAD6-4BB9-B50B-D6515B6CF9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B044F-5FB3-4AD2-92ED-65D87012B049}" type="datetimeFigureOut">
              <a:rPr lang="vi-VN" smtClean="0"/>
              <a:t>14/04/2022</a:t>
            </a:fld>
            <a:endParaRPr lang="vi-VN"/>
          </a:p>
        </p:txBody>
      </p:sp>
      <p:sp>
        <p:nvSpPr>
          <p:cNvPr id="5" name="Footer Placeholder 4">
            <a:extLst>
              <a:ext uri="{FF2B5EF4-FFF2-40B4-BE49-F238E27FC236}">
                <a16:creationId xmlns:a16="http://schemas.microsoft.com/office/drawing/2014/main" id="{4E0FC688-9056-4F14-B028-A98F6ED3AA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9614F40-EE5A-406B-AAD3-4DDEE51C54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4592A-471F-4EC8-9E57-15BD4F7B6941}" type="slidenum">
              <a:rPr lang="vi-VN" smtClean="0"/>
              <a:t>‹#›</a:t>
            </a:fld>
            <a:endParaRPr lang="vi-VN"/>
          </a:p>
        </p:txBody>
      </p:sp>
    </p:spTree>
    <p:extLst>
      <p:ext uri="{BB962C8B-B14F-4D97-AF65-F5344CB8AC3E}">
        <p14:creationId xmlns:p14="http://schemas.microsoft.com/office/powerpoint/2010/main" val="26247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31.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jpeg"/><Relationship Id="rId3" Type="http://schemas.openxmlformats.org/officeDocument/2006/relationships/image" Target="../media/image37.jp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image" Target="../media/image36.jpg"/><Relationship Id="rId16"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40.jp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8.jfif"/><Relationship Id="rId9" Type="http://schemas.openxmlformats.org/officeDocument/2006/relationships/image" Target="../media/image43.jfif"/><Relationship Id="rId14" Type="http://schemas.openxmlformats.org/officeDocument/2006/relationships/image" Target="../media/image4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47.jpeg"/><Relationship Id="rId18" Type="http://schemas.openxmlformats.org/officeDocument/2006/relationships/image" Target="../media/image52.jpeg"/><Relationship Id="rId3" Type="http://schemas.openxmlformats.org/officeDocument/2006/relationships/image" Target="../media/image37.jpg"/><Relationship Id="rId7" Type="http://schemas.openxmlformats.org/officeDocument/2006/relationships/image" Target="../media/image41.jpeg"/><Relationship Id="rId12" Type="http://schemas.openxmlformats.org/officeDocument/2006/relationships/image" Target="../media/image46.jpeg"/><Relationship Id="rId17" Type="http://schemas.openxmlformats.org/officeDocument/2006/relationships/image" Target="../media/image51.jpeg"/><Relationship Id="rId2" Type="http://schemas.openxmlformats.org/officeDocument/2006/relationships/image" Target="../media/image36.jpg"/><Relationship Id="rId16"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40.jp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8.jfif"/><Relationship Id="rId9" Type="http://schemas.openxmlformats.org/officeDocument/2006/relationships/image" Target="../media/image43.jfif"/><Relationship Id="rId1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audio" Target="../media/audio4.wav"/><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56.JPG"/><Relationship Id="rId11" Type="http://schemas.openxmlformats.org/officeDocument/2006/relationships/image" Target="../media/image61.png"/><Relationship Id="rId5" Type="http://schemas.openxmlformats.org/officeDocument/2006/relationships/audio" Target="../media/audio6.wav"/><Relationship Id="rId10" Type="http://schemas.openxmlformats.org/officeDocument/2006/relationships/image" Target="../media/image60.png"/><Relationship Id="rId4" Type="http://schemas.openxmlformats.org/officeDocument/2006/relationships/audio" Target="../media/audio5.wav"/><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63.png"/><Relationship Id="rId5" Type="http://schemas.openxmlformats.org/officeDocument/2006/relationships/audio" Target="../media/audio8.wav"/><Relationship Id="rId4" Type="http://schemas.openxmlformats.org/officeDocument/2006/relationships/audio" Target="../media/audio7.wav"/></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63.png"/><Relationship Id="rId5" Type="http://schemas.openxmlformats.org/officeDocument/2006/relationships/audio" Target="../media/audio8.wav"/><Relationship Id="rId4" Type="http://schemas.openxmlformats.org/officeDocument/2006/relationships/audio" Target="../media/audio7.wav"/></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gi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6" name="Picture 16" descr="Một số vector chủ đề trẻ em vui chơi file CorelDRAW | Diễn đàn chia sẻ file  thiết kế đồ họa miễn phí"/>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07" r="1638" b="4"/>
          <a:stretch/>
        </p:blipFill>
        <p:spPr bwMode="auto">
          <a:xfrm>
            <a:off x="163031" y="448544"/>
            <a:ext cx="3793840" cy="3172864"/>
          </a:xfrm>
          <a:custGeom>
            <a:avLst/>
            <a:gdLst/>
            <a:ahLst/>
            <a:cxnLst/>
            <a:rect l="l" t="t" r="r" b="b"/>
            <a:pathLst>
              <a:path w="4048364" h="3385738">
                <a:moveTo>
                  <a:pt x="0" y="0"/>
                </a:moveTo>
                <a:lnTo>
                  <a:pt x="4048364" y="0"/>
                </a:lnTo>
                <a:lnTo>
                  <a:pt x="4048364" y="3128862"/>
                </a:lnTo>
                <a:lnTo>
                  <a:pt x="4028354" y="3127605"/>
                </a:lnTo>
                <a:lnTo>
                  <a:pt x="4027052" y="3128074"/>
                </a:lnTo>
                <a:cubicBezTo>
                  <a:pt x="4021308" y="3129081"/>
                  <a:pt x="4017789" y="3128835"/>
                  <a:pt x="4015263" y="3128035"/>
                </a:cubicBezTo>
                <a:lnTo>
                  <a:pt x="4012855" y="3126647"/>
                </a:lnTo>
                <a:cubicBezTo>
                  <a:pt x="4010177" y="3126494"/>
                  <a:pt x="4007499" y="3126340"/>
                  <a:pt x="4004821" y="3126187"/>
                </a:cubicBezTo>
                <a:lnTo>
                  <a:pt x="3989141" y="3124118"/>
                </a:lnTo>
                <a:lnTo>
                  <a:pt x="3986071" y="3124823"/>
                </a:lnTo>
                <a:cubicBezTo>
                  <a:pt x="3978117" y="3124349"/>
                  <a:pt x="3970163" y="3123876"/>
                  <a:pt x="3962210" y="3123402"/>
                </a:cubicBezTo>
                <a:lnTo>
                  <a:pt x="3961815" y="3123900"/>
                </a:lnTo>
                <a:cubicBezTo>
                  <a:pt x="3960390" y="3124987"/>
                  <a:pt x="3958310" y="3125727"/>
                  <a:pt x="3954808" y="3125765"/>
                </a:cubicBezTo>
                <a:cubicBezTo>
                  <a:pt x="3959236" y="3133302"/>
                  <a:pt x="3952279" y="3128699"/>
                  <a:pt x="3941561" y="3128145"/>
                </a:cubicBezTo>
                <a:cubicBezTo>
                  <a:pt x="3946046" y="3139728"/>
                  <a:pt x="3916172" y="3133567"/>
                  <a:pt x="3910218" y="3140049"/>
                </a:cubicBezTo>
                <a:cubicBezTo>
                  <a:pt x="3902241" y="3139380"/>
                  <a:pt x="3893889" y="3138886"/>
                  <a:pt x="3885332" y="3138624"/>
                </a:cubicBezTo>
                <a:cubicBezTo>
                  <a:pt x="3883646" y="3138622"/>
                  <a:pt x="3881962" y="3138621"/>
                  <a:pt x="3880277" y="3138620"/>
                </a:cubicBezTo>
                <a:lnTo>
                  <a:pt x="3880157" y="3138737"/>
                </a:lnTo>
                <a:cubicBezTo>
                  <a:pt x="3879018" y="3138984"/>
                  <a:pt x="3877339" y="3139076"/>
                  <a:pt x="3874788" y="3138963"/>
                </a:cubicBezTo>
                <a:cubicBezTo>
                  <a:pt x="3873545" y="3138846"/>
                  <a:pt x="3872302" y="3138728"/>
                  <a:pt x="3871060" y="3138611"/>
                </a:cubicBezTo>
                <a:cubicBezTo>
                  <a:pt x="3867792" y="3138609"/>
                  <a:pt x="3864523" y="3138606"/>
                  <a:pt x="3861255" y="3138604"/>
                </a:cubicBezTo>
                <a:lnTo>
                  <a:pt x="3857750" y="3139376"/>
                </a:lnTo>
                <a:cubicBezTo>
                  <a:pt x="3846075" y="3144353"/>
                  <a:pt x="3854999" y="3159606"/>
                  <a:pt x="3830684" y="3154005"/>
                </a:cubicBezTo>
                <a:cubicBezTo>
                  <a:pt x="3806135" y="3158310"/>
                  <a:pt x="3796087" y="3168731"/>
                  <a:pt x="3769301" y="3167144"/>
                </a:cubicBezTo>
                <a:cubicBezTo>
                  <a:pt x="3746341" y="3171207"/>
                  <a:pt x="3728802" y="3177834"/>
                  <a:pt x="3707507" y="3178801"/>
                </a:cubicBezTo>
                <a:cubicBezTo>
                  <a:pt x="3701485" y="3182680"/>
                  <a:pt x="3694773" y="3184962"/>
                  <a:pt x="3684642" y="3182365"/>
                </a:cubicBezTo>
                <a:cubicBezTo>
                  <a:pt x="3664039" y="3187250"/>
                  <a:pt x="3662921" y="3193571"/>
                  <a:pt x="3646059" y="3191612"/>
                </a:cubicBezTo>
                <a:cubicBezTo>
                  <a:pt x="3640580" y="3202449"/>
                  <a:pt x="3637332" y="3199208"/>
                  <a:pt x="3629738" y="3197639"/>
                </a:cubicBezTo>
                <a:cubicBezTo>
                  <a:pt x="3629422" y="3197624"/>
                  <a:pt x="3629107" y="3197610"/>
                  <a:pt x="3628792" y="3197595"/>
                </a:cubicBezTo>
                <a:lnTo>
                  <a:pt x="3628083" y="3199132"/>
                </a:lnTo>
                <a:lnTo>
                  <a:pt x="3625096" y="3200289"/>
                </a:lnTo>
                <a:lnTo>
                  <a:pt x="3615459" y="3201481"/>
                </a:lnTo>
                <a:lnTo>
                  <a:pt x="3611591" y="3201604"/>
                </a:lnTo>
                <a:cubicBezTo>
                  <a:pt x="3609016" y="3201810"/>
                  <a:pt x="3607422" y="3202103"/>
                  <a:pt x="3606451" y="3202476"/>
                </a:cubicBezTo>
                <a:cubicBezTo>
                  <a:pt x="3606434" y="3202517"/>
                  <a:pt x="3606416" y="3202558"/>
                  <a:pt x="3606400" y="3202600"/>
                </a:cubicBezTo>
                <a:lnTo>
                  <a:pt x="3601432" y="3203215"/>
                </a:lnTo>
                <a:cubicBezTo>
                  <a:pt x="3592873" y="3204015"/>
                  <a:pt x="3584373" y="3204569"/>
                  <a:pt x="3576144" y="3204914"/>
                </a:cubicBezTo>
                <a:cubicBezTo>
                  <a:pt x="3574128" y="3211763"/>
                  <a:pt x="3541136" y="3209599"/>
                  <a:pt x="3552393" y="3219987"/>
                </a:cubicBezTo>
                <a:cubicBezTo>
                  <a:pt x="3541534" y="3220777"/>
                  <a:pt x="3531979" y="3217280"/>
                  <a:pt x="3540787" y="3223856"/>
                </a:cubicBezTo>
                <a:cubicBezTo>
                  <a:pt x="3537368" y="3224320"/>
                  <a:pt x="3535763" y="3225273"/>
                  <a:pt x="3535004" y="3226474"/>
                </a:cubicBezTo>
                <a:lnTo>
                  <a:pt x="3534913" y="3226993"/>
                </a:lnTo>
                <a:lnTo>
                  <a:pt x="3510631" y="3228569"/>
                </a:lnTo>
                <a:lnTo>
                  <a:pt x="3508032" y="3229611"/>
                </a:lnTo>
                <a:cubicBezTo>
                  <a:pt x="3502489" y="3229598"/>
                  <a:pt x="3496946" y="3217293"/>
                  <a:pt x="3491403" y="3217280"/>
                </a:cubicBezTo>
                <a:lnTo>
                  <a:pt x="3483240" y="3230123"/>
                </a:lnTo>
                <a:lnTo>
                  <a:pt x="3480053" y="3229107"/>
                </a:lnTo>
                <a:cubicBezTo>
                  <a:pt x="3477098" y="3228661"/>
                  <a:pt x="3473497" y="3228859"/>
                  <a:pt x="3468451" y="3230512"/>
                </a:cubicBezTo>
                <a:lnTo>
                  <a:pt x="3467451" y="3231115"/>
                </a:lnTo>
                <a:cubicBezTo>
                  <a:pt x="3463724" y="3230736"/>
                  <a:pt x="3465319" y="3225693"/>
                  <a:pt x="3446095" y="3228240"/>
                </a:cubicBezTo>
                <a:cubicBezTo>
                  <a:pt x="3420782" y="3241826"/>
                  <a:pt x="3385281" y="3239224"/>
                  <a:pt x="3352101" y="3246398"/>
                </a:cubicBezTo>
                <a:cubicBezTo>
                  <a:pt x="3308926" y="3245374"/>
                  <a:pt x="3300141" y="3236748"/>
                  <a:pt x="3271822" y="3247544"/>
                </a:cubicBezTo>
                <a:cubicBezTo>
                  <a:pt x="3258345" y="3251268"/>
                  <a:pt x="3238074" y="3249030"/>
                  <a:pt x="3203831" y="3257844"/>
                </a:cubicBezTo>
                <a:cubicBezTo>
                  <a:pt x="3171582" y="3264392"/>
                  <a:pt x="3141884" y="3266922"/>
                  <a:pt x="3112954" y="3273149"/>
                </a:cubicBezTo>
                <a:cubicBezTo>
                  <a:pt x="3078476" y="3279234"/>
                  <a:pt x="3086597" y="3279502"/>
                  <a:pt x="3066210" y="3283409"/>
                </a:cubicBezTo>
                <a:cubicBezTo>
                  <a:pt x="3062644" y="3284830"/>
                  <a:pt x="3028337" y="3292032"/>
                  <a:pt x="3025254" y="3293851"/>
                </a:cubicBezTo>
                <a:cubicBezTo>
                  <a:pt x="3006685" y="3298201"/>
                  <a:pt x="2983512" y="3305242"/>
                  <a:pt x="2954798" y="3309512"/>
                </a:cubicBezTo>
                <a:cubicBezTo>
                  <a:pt x="2932037" y="3306567"/>
                  <a:pt x="2909137" y="3323699"/>
                  <a:pt x="2880670" y="3319465"/>
                </a:cubicBezTo>
                <a:cubicBezTo>
                  <a:pt x="2870569" y="3318853"/>
                  <a:pt x="2841559" y="3322739"/>
                  <a:pt x="2837450" y="3326994"/>
                </a:cubicBezTo>
                <a:cubicBezTo>
                  <a:pt x="2831684" y="3328529"/>
                  <a:pt x="2824114" y="3328158"/>
                  <a:pt x="2822806" y="3332324"/>
                </a:cubicBezTo>
                <a:cubicBezTo>
                  <a:pt x="2819977" y="3337498"/>
                  <a:pt x="2796022" y="3333071"/>
                  <a:pt x="2801164" y="3338109"/>
                </a:cubicBezTo>
                <a:cubicBezTo>
                  <a:pt x="2784223" y="3335142"/>
                  <a:pt x="2776048" y="3346261"/>
                  <a:pt x="2764344" y="3350228"/>
                </a:cubicBezTo>
                <a:cubicBezTo>
                  <a:pt x="2757478" y="3348562"/>
                  <a:pt x="2751292" y="3350631"/>
                  <a:pt x="2743431" y="3353702"/>
                </a:cubicBezTo>
                <a:lnTo>
                  <a:pt x="2732627" y="3357764"/>
                </a:lnTo>
                <a:cubicBezTo>
                  <a:pt x="2730974" y="3357887"/>
                  <a:pt x="2729319" y="3358011"/>
                  <a:pt x="2727665" y="3358134"/>
                </a:cubicBezTo>
                <a:cubicBezTo>
                  <a:pt x="2718835" y="3359036"/>
                  <a:pt x="2689731" y="3362522"/>
                  <a:pt x="2679642" y="3363177"/>
                </a:cubicBezTo>
                <a:lnTo>
                  <a:pt x="2667138" y="3362068"/>
                </a:lnTo>
                <a:cubicBezTo>
                  <a:pt x="2663221" y="3362857"/>
                  <a:pt x="2659468" y="3367183"/>
                  <a:pt x="2656143" y="3367913"/>
                </a:cubicBezTo>
                <a:lnTo>
                  <a:pt x="2647194" y="3366448"/>
                </a:lnTo>
                <a:cubicBezTo>
                  <a:pt x="2648133" y="3370674"/>
                  <a:pt x="2637589" y="3367195"/>
                  <a:pt x="2629621" y="3367085"/>
                </a:cubicBezTo>
                <a:cubicBezTo>
                  <a:pt x="2613302" y="3367205"/>
                  <a:pt x="2596982" y="3367324"/>
                  <a:pt x="2580663" y="3367443"/>
                </a:cubicBezTo>
                <a:lnTo>
                  <a:pt x="2550440" y="3369943"/>
                </a:lnTo>
                <a:lnTo>
                  <a:pt x="2541181" y="3368444"/>
                </a:lnTo>
                <a:cubicBezTo>
                  <a:pt x="2521017" y="3368085"/>
                  <a:pt x="2498723" y="3374020"/>
                  <a:pt x="2484405" y="3369178"/>
                </a:cubicBezTo>
                <a:cubicBezTo>
                  <a:pt x="2478585" y="3368607"/>
                  <a:pt x="2473319" y="3368738"/>
                  <a:pt x="2468424" y="3369303"/>
                </a:cubicBezTo>
                <a:lnTo>
                  <a:pt x="2455357" y="3371902"/>
                </a:lnTo>
                <a:lnTo>
                  <a:pt x="2429477" y="3378972"/>
                </a:lnTo>
                <a:cubicBezTo>
                  <a:pt x="2428170" y="3366751"/>
                  <a:pt x="2368370" y="3383654"/>
                  <a:pt x="2374910" y="3372826"/>
                </a:cubicBezTo>
                <a:cubicBezTo>
                  <a:pt x="2351003" y="3375026"/>
                  <a:pt x="2328875" y="3353198"/>
                  <a:pt x="2305825" y="3364960"/>
                </a:cubicBezTo>
                <a:cubicBezTo>
                  <a:pt x="2269964" y="3363999"/>
                  <a:pt x="2218889" y="3367921"/>
                  <a:pt x="2183980" y="3367060"/>
                </a:cubicBezTo>
                <a:cubicBezTo>
                  <a:pt x="2190418" y="3372011"/>
                  <a:pt x="2159099" y="3370877"/>
                  <a:pt x="2155235" y="3370737"/>
                </a:cubicBezTo>
                <a:cubicBezTo>
                  <a:pt x="2131791" y="3368260"/>
                  <a:pt x="2111535" y="3369043"/>
                  <a:pt x="2071012" y="3365882"/>
                </a:cubicBezTo>
                <a:cubicBezTo>
                  <a:pt x="2035156" y="3367426"/>
                  <a:pt x="2003987" y="3359257"/>
                  <a:pt x="1970953" y="3368185"/>
                </a:cubicBezTo>
                <a:cubicBezTo>
                  <a:pt x="1968713" y="3366515"/>
                  <a:pt x="1965947" y="3365226"/>
                  <a:pt x="1962822" y="3364213"/>
                </a:cubicBezTo>
                <a:lnTo>
                  <a:pt x="1953120" y="3362020"/>
                </a:lnTo>
                <a:lnTo>
                  <a:pt x="1951768" y="3362436"/>
                </a:lnTo>
                <a:cubicBezTo>
                  <a:pt x="1945920" y="3363208"/>
                  <a:pt x="1942436" y="3362820"/>
                  <a:pt x="1940004" y="3361921"/>
                </a:cubicBezTo>
                <a:lnTo>
                  <a:pt x="1937753" y="3360440"/>
                </a:lnTo>
                <a:cubicBezTo>
                  <a:pt x="1935095" y="3360180"/>
                  <a:pt x="1932438" y="3359919"/>
                  <a:pt x="1929780" y="3359659"/>
                </a:cubicBezTo>
                <a:lnTo>
                  <a:pt x="1887540" y="3355160"/>
                </a:lnTo>
                <a:lnTo>
                  <a:pt x="1887093" y="3355641"/>
                </a:lnTo>
                <a:cubicBezTo>
                  <a:pt x="1885548" y="3356665"/>
                  <a:pt x="1883390" y="3357319"/>
                  <a:pt x="1879887" y="3357216"/>
                </a:cubicBezTo>
                <a:cubicBezTo>
                  <a:pt x="1883470" y="3364909"/>
                  <a:pt x="1877035" y="3360039"/>
                  <a:pt x="1866395" y="3359055"/>
                </a:cubicBezTo>
                <a:cubicBezTo>
                  <a:pt x="1869584" y="3370783"/>
                  <a:pt x="1840440" y="3363434"/>
                  <a:pt x="1833771" y="3369655"/>
                </a:cubicBezTo>
                <a:cubicBezTo>
                  <a:pt x="1825883" y="3368668"/>
                  <a:pt x="1817596" y="3367837"/>
                  <a:pt x="1809081" y="3367230"/>
                </a:cubicBezTo>
                <a:cubicBezTo>
                  <a:pt x="1807399" y="3367161"/>
                  <a:pt x="1805718" y="3367091"/>
                  <a:pt x="1804036" y="3367022"/>
                </a:cubicBezTo>
                <a:cubicBezTo>
                  <a:pt x="1803991" y="3367059"/>
                  <a:pt x="1803946" y="3367097"/>
                  <a:pt x="1803901" y="3367134"/>
                </a:cubicBezTo>
                <a:cubicBezTo>
                  <a:pt x="1802735" y="3367334"/>
                  <a:pt x="1801050" y="3367359"/>
                  <a:pt x="1798514" y="3367143"/>
                </a:cubicBezTo>
                <a:lnTo>
                  <a:pt x="1794832" y="3366642"/>
                </a:lnTo>
                <a:cubicBezTo>
                  <a:pt x="1791569" y="3366507"/>
                  <a:pt x="1788305" y="3366373"/>
                  <a:pt x="1785042" y="3366238"/>
                </a:cubicBezTo>
                <a:lnTo>
                  <a:pt x="1781456" y="3366865"/>
                </a:lnTo>
                <a:lnTo>
                  <a:pt x="1779723" y="3368220"/>
                </a:lnTo>
                <a:cubicBezTo>
                  <a:pt x="1779440" y="3368155"/>
                  <a:pt x="1779156" y="3368091"/>
                  <a:pt x="1778873" y="3368027"/>
                </a:cubicBezTo>
                <a:cubicBezTo>
                  <a:pt x="1772915" y="3365312"/>
                  <a:pt x="1772165" y="3361694"/>
                  <a:pt x="1759487" y="3371174"/>
                </a:cubicBezTo>
                <a:cubicBezTo>
                  <a:pt x="1745189" y="3366602"/>
                  <a:pt x="1739727" y="3372462"/>
                  <a:pt x="1717161" y="3373831"/>
                </a:cubicBezTo>
                <a:cubicBezTo>
                  <a:pt x="1709564" y="3369729"/>
                  <a:pt x="1701729" y="3370835"/>
                  <a:pt x="1693416" y="3373577"/>
                </a:cubicBezTo>
                <a:cubicBezTo>
                  <a:pt x="1672951" y="3371092"/>
                  <a:pt x="1652013" y="3374616"/>
                  <a:pt x="1627833" y="3374823"/>
                </a:cubicBezTo>
                <a:lnTo>
                  <a:pt x="1562462" y="3384313"/>
                </a:lnTo>
                <a:lnTo>
                  <a:pt x="1500041" y="3383500"/>
                </a:lnTo>
                <a:cubicBezTo>
                  <a:pt x="1492272" y="3381880"/>
                  <a:pt x="1484857" y="3380071"/>
                  <a:pt x="1477912" y="3378156"/>
                </a:cubicBezTo>
                <a:cubicBezTo>
                  <a:pt x="1467843" y="3383396"/>
                  <a:pt x="1444391" y="3372727"/>
                  <a:pt x="1440452" y="3384511"/>
                </a:cubicBezTo>
                <a:cubicBezTo>
                  <a:pt x="1430880" y="3382266"/>
                  <a:pt x="1427637" y="3376755"/>
                  <a:pt x="1426476" y="3384665"/>
                </a:cubicBezTo>
                <a:cubicBezTo>
                  <a:pt x="1423197" y="3384140"/>
                  <a:pt x="1420743" y="3384515"/>
                  <a:pt x="1418659" y="3385325"/>
                </a:cubicBezTo>
                <a:lnTo>
                  <a:pt x="1417944" y="3385738"/>
                </a:lnTo>
                <a:lnTo>
                  <a:pt x="1396764" y="3380560"/>
                </a:lnTo>
                <a:cubicBezTo>
                  <a:pt x="1395649" y="3380621"/>
                  <a:pt x="1394534" y="3380681"/>
                  <a:pt x="1393418" y="3380742"/>
                </a:cubicBezTo>
                <a:lnTo>
                  <a:pt x="1380294" y="3376255"/>
                </a:lnTo>
                <a:lnTo>
                  <a:pt x="1351459" y="3367829"/>
                </a:lnTo>
                <a:cubicBezTo>
                  <a:pt x="1349081" y="3366466"/>
                  <a:pt x="1319507" y="3359407"/>
                  <a:pt x="1318363" y="3357511"/>
                </a:cubicBezTo>
                <a:cubicBezTo>
                  <a:pt x="1281509" y="3362193"/>
                  <a:pt x="1312014" y="3347744"/>
                  <a:pt x="1276860" y="3344906"/>
                </a:cubicBezTo>
                <a:cubicBezTo>
                  <a:pt x="1253785" y="3356533"/>
                  <a:pt x="1256695" y="3340712"/>
                  <a:pt x="1204286" y="3337488"/>
                </a:cubicBezTo>
                <a:cubicBezTo>
                  <a:pt x="1177346" y="3330862"/>
                  <a:pt x="1162856" y="3334854"/>
                  <a:pt x="1123710" y="3321651"/>
                </a:cubicBezTo>
                <a:cubicBezTo>
                  <a:pt x="1085454" y="3316709"/>
                  <a:pt x="1005363" y="3310335"/>
                  <a:pt x="974748" y="3307837"/>
                </a:cubicBezTo>
                <a:cubicBezTo>
                  <a:pt x="945739" y="3316478"/>
                  <a:pt x="964147" y="3307413"/>
                  <a:pt x="940014" y="3306660"/>
                </a:cubicBezTo>
                <a:cubicBezTo>
                  <a:pt x="952701" y="3296927"/>
                  <a:pt x="908686" y="3309051"/>
                  <a:pt x="914712" y="3297017"/>
                </a:cubicBezTo>
                <a:cubicBezTo>
                  <a:pt x="910130" y="3297260"/>
                  <a:pt x="905499" y="3297876"/>
                  <a:pt x="900809" y="3298584"/>
                </a:cubicBezTo>
                <a:cubicBezTo>
                  <a:pt x="899990" y="3298705"/>
                  <a:pt x="899172" y="3298828"/>
                  <a:pt x="898353" y="3298949"/>
                </a:cubicBezTo>
                <a:lnTo>
                  <a:pt x="889782" y="3298355"/>
                </a:lnTo>
                <a:lnTo>
                  <a:pt x="885796" y="3300754"/>
                </a:lnTo>
                <a:lnTo>
                  <a:pt x="871773" y="3301699"/>
                </a:lnTo>
                <a:cubicBezTo>
                  <a:pt x="866761" y="3301657"/>
                  <a:pt x="861656" y="3301147"/>
                  <a:pt x="856438" y="3299888"/>
                </a:cubicBezTo>
                <a:cubicBezTo>
                  <a:pt x="842058" y="3291303"/>
                  <a:pt x="802729" y="3299624"/>
                  <a:pt x="785420" y="3288419"/>
                </a:cubicBezTo>
                <a:cubicBezTo>
                  <a:pt x="778178" y="3285195"/>
                  <a:pt x="750397" y="3280699"/>
                  <a:pt x="741879" y="3283188"/>
                </a:cubicBezTo>
                <a:cubicBezTo>
                  <a:pt x="735414" y="3282940"/>
                  <a:pt x="729876" y="3280596"/>
                  <a:pt x="723686" y="3283763"/>
                </a:cubicBezTo>
                <a:cubicBezTo>
                  <a:pt x="715044" y="3287372"/>
                  <a:pt x="701553" y="3277214"/>
                  <a:pt x="699393" y="3282843"/>
                </a:cubicBezTo>
                <a:cubicBezTo>
                  <a:pt x="672713" y="3280073"/>
                  <a:pt x="587034" y="3269505"/>
                  <a:pt x="563609" y="3267140"/>
                </a:cubicBezTo>
                <a:cubicBezTo>
                  <a:pt x="562182" y="3267737"/>
                  <a:pt x="560575" y="3268245"/>
                  <a:pt x="558841" y="3268647"/>
                </a:cubicBezTo>
                <a:cubicBezTo>
                  <a:pt x="548753" y="3270983"/>
                  <a:pt x="536540" y="3269324"/>
                  <a:pt x="531566" y="3264943"/>
                </a:cubicBezTo>
                <a:cubicBezTo>
                  <a:pt x="504471" y="3249476"/>
                  <a:pt x="472712" y="3245273"/>
                  <a:pt x="444697" y="3238795"/>
                </a:cubicBezTo>
                <a:cubicBezTo>
                  <a:pt x="412178" y="3232635"/>
                  <a:pt x="425904" y="3247936"/>
                  <a:pt x="391157" y="3231917"/>
                </a:cubicBezTo>
                <a:cubicBezTo>
                  <a:pt x="383742" y="3235456"/>
                  <a:pt x="378300" y="3234891"/>
                  <a:pt x="370757" y="3231601"/>
                </a:cubicBezTo>
                <a:cubicBezTo>
                  <a:pt x="354739" y="3228921"/>
                  <a:pt x="348695" y="3239635"/>
                  <a:pt x="336665" y="3230937"/>
                </a:cubicBezTo>
                <a:cubicBezTo>
                  <a:pt x="335690" y="3237020"/>
                  <a:pt x="304301" y="3228709"/>
                  <a:pt x="307742" y="3235671"/>
                </a:cubicBezTo>
                <a:cubicBezTo>
                  <a:pt x="293579" y="3239310"/>
                  <a:pt x="294219" y="3230068"/>
                  <a:pt x="280601" y="3233044"/>
                </a:cubicBezTo>
                <a:cubicBezTo>
                  <a:pt x="268012" y="3232391"/>
                  <a:pt x="291593" y="3227968"/>
                  <a:pt x="278749" y="3225671"/>
                </a:cubicBezTo>
                <a:cubicBezTo>
                  <a:pt x="262467" y="3223907"/>
                  <a:pt x="269675" y="3213530"/>
                  <a:pt x="248269" y="3225056"/>
                </a:cubicBezTo>
                <a:cubicBezTo>
                  <a:pt x="233782" y="3219511"/>
                  <a:pt x="226442" y="3225015"/>
                  <a:pt x="201544" y="3224865"/>
                </a:cubicBezTo>
                <a:lnTo>
                  <a:pt x="194948" y="3222950"/>
                </a:lnTo>
                <a:lnTo>
                  <a:pt x="186529" y="3228320"/>
                </a:lnTo>
                <a:cubicBezTo>
                  <a:pt x="181850" y="3230472"/>
                  <a:pt x="176241" y="3231774"/>
                  <a:pt x="168765" y="3231015"/>
                </a:cubicBezTo>
                <a:cubicBezTo>
                  <a:pt x="124081" y="3216459"/>
                  <a:pt x="165980" y="3240734"/>
                  <a:pt x="91518" y="3231445"/>
                </a:cubicBezTo>
                <a:cubicBezTo>
                  <a:pt x="87975" y="3229296"/>
                  <a:pt x="77991" y="3230542"/>
                  <a:pt x="77943" y="3233140"/>
                </a:cubicBezTo>
                <a:cubicBezTo>
                  <a:pt x="73437" y="3232021"/>
                  <a:pt x="63858" y="3226368"/>
                  <a:pt x="61120" y="3230347"/>
                </a:cubicBezTo>
                <a:cubicBezTo>
                  <a:pt x="48916" y="3229750"/>
                  <a:pt x="37022" y="3228445"/>
                  <a:pt x="25722" y="3226477"/>
                </a:cubicBezTo>
                <a:lnTo>
                  <a:pt x="2781" y="3220829"/>
                </a:lnTo>
                <a:lnTo>
                  <a:pt x="0" y="3222232"/>
                </a:lnTo>
                <a:close/>
              </a:path>
            </a:pathLst>
          </a:custGeom>
          <a:noFill/>
          <a:extLst>
            <a:ext uri="{909E8E84-426E-40DD-AFC4-6F175D3DCCD1}">
              <a14:hiddenFill xmlns:a14="http://schemas.microsoft.com/office/drawing/2010/main">
                <a:solidFill>
                  <a:srgbClr val="FFFFFF"/>
                </a:solidFill>
              </a14:hiddenFill>
            </a:ext>
          </a:extLst>
        </p:spPr>
      </p:pic>
      <p:pic>
        <p:nvPicPr>
          <p:cNvPr id="5" name="Picture 14" descr="Chuyên đề: Xây dựng tiết đọc sách nhằm phát huy tính tích cực của học sinh"/>
          <p:cNvPicPr>
            <a:picLocks noChangeAspect="1" noChangeArrowheads="1"/>
          </p:cNvPicPr>
          <p:nvPr/>
        </p:nvPicPr>
        <p:blipFill rotWithShape="1">
          <a:blip r:embed="rId3">
            <a:extLst>
              <a:ext uri="{28A0092B-C50C-407E-A947-70E740481C1C}">
                <a14:useLocalDpi xmlns:a14="http://schemas.microsoft.com/office/drawing/2010/main" val="0"/>
              </a:ext>
            </a:extLst>
          </a:blip>
          <a:srcRect l="12162" r="16067" b="-3"/>
          <a:stretch/>
        </p:blipFill>
        <p:spPr bwMode="auto">
          <a:xfrm>
            <a:off x="4072053" y="235680"/>
            <a:ext cx="4047893" cy="3130303"/>
          </a:xfrm>
          <a:custGeom>
            <a:avLst/>
            <a:gdLst/>
            <a:ahLst/>
            <a:cxnLst/>
            <a:rect l="l" t="t" r="r" b="b"/>
            <a:pathLst>
              <a:path w="4047893" h="3130313">
                <a:moveTo>
                  <a:pt x="0" y="0"/>
                </a:moveTo>
                <a:lnTo>
                  <a:pt x="4047893" y="0"/>
                </a:lnTo>
                <a:lnTo>
                  <a:pt x="4047893" y="2992525"/>
                </a:lnTo>
                <a:lnTo>
                  <a:pt x="4044945" y="2992586"/>
                </a:lnTo>
                <a:cubicBezTo>
                  <a:pt x="4013007" y="2983988"/>
                  <a:pt x="4029496" y="3002088"/>
                  <a:pt x="3993923" y="2999580"/>
                </a:cubicBezTo>
                <a:cubicBezTo>
                  <a:pt x="3953690" y="2999973"/>
                  <a:pt x="3925732" y="2991464"/>
                  <a:pt x="3899257" y="2991280"/>
                </a:cubicBezTo>
                <a:cubicBezTo>
                  <a:pt x="3886826" y="2992016"/>
                  <a:pt x="3796118" y="2992410"/>
                  <a:pt x="3803589" y="2988457"/>
                </a:cubicBezTo>
                <a:cubicBezTo>
                  <a:pt x="3771479" y="2987956"/>
                  <a:pt x="3724459" y="2987111"/>
                  <a:pt x="3706605" y="2988270"/>
                </a:cubicBezTo>
                <a:cubicBezTo>
                  <a:pt x="3703225" y="2988426"/>
                  <a:pt x="3699845" y="2995259"/>
                  <a:pt x="3696464" y="2995413"/>
                </a:cubicBezTo>
                <a:cubicBezTo>
                  <a:pt x="3673602" y="2986686"/>
                  <a:pt x="3685958" y="2988536"/>
                  <a:pt x="3662169" y="2987908"/>
                </a:cubicBezTo>
                <a:cubicBezTo>
                  <a:pt x="3644316" y="2989346"/>
                  <a:pt x="3656616" y="2981280"/>
                  <a:pt x="3638764" y="2982720"/>
                </a:cubicBezTo>
                <a:cubicBezTo>
                  <a:pt x="3602893" y="3008058"/>
                  <a:pt x="3578600" y="2986261"/>
                  <a:pt x="3530424" y="2996502"/>
                </a:cubicBezTo>
                <a:lnTo>
                  <a:pt x="3456483" y="2997177"/>
                </a:lnTo>
                <a:cubicBezTo>
                  <a:pt x="3450083" y="2997047"/>
                  <a:pt x="3443320" y="2998716"/>
                  <a:pt x="3439236" y="2995748"/>
                </a:cubicBezTo>
                <a:cubicBezTo>
                  <a:pt x="3425274" y="2994993"/>
                  <a:pt x="3393296" y="2993247"/>
                  <a:pt x="3372711" y="2992647"/>
                </a:cubicBezTo>
                <a:cubicBezTo>
                  <a:pt x="3352114" y="2993339"/>
                  <a:pt x="3350044" y="2997183"/>
                  <a:pt x="3326457" y="2999562"/>
                </a:cubicBezTo>
                <a:cubicBezTo>
                  <a:pt x="3268010" y="2985834"/>
                  <a:pt x="3302346" y="3004193"/>
                  <a:pt x="3274937" y="3010764"/>
                </a:cubicBezTo>
                <a:lnTo>
                  <a:pt x="3247552" y="3008692"/>
                </a:lnTo>
                <a:cubicBezTo>
                  <a:pt x="3239494" y="3005937"/>
                  <a:pt x="3224032" y="3005163"/>
                  <a:pt x="3216589" y="3008563"/>
                </a:cubicBezTo>
                <a:cubicBezTo>
                  <a:pt x="3181100" y="3020067"/>
                  <a:pt x="3210475" y="3004709"/>
                  <a:pt x="3179493" y="3008658"/>
                </a:cubicBezTo>
                <a:lnTo>
                  <a:pt x="3149112" y="3020078"/>
                </a:lnTo>
                <a:cubicBezTo>
                  <a:pt x="3138430" y="3019544"/>
                  <a:pt x="3127747" y="3019009"/>
                  <a:pt x="3117065" y="3018475"/>
                </a:cubicBezTo>
                <a:cubicBezTo>
                  <a:pt x="3100309" y="3015895"/>
                  <a:pt x="3095375" y="3026139"/>
                  <a:pt x="3085852" y="3024583"/>
                </a:cubicBezTo>
                <a:cubicBezTo>
                  <a:pt x="3083205" y="3019193"/>
                  <a:pt x="3077928" y="3019162"/>
                  <a:pt x="3068056" y="3021444"/>
                </a:cubicBezTo>
                <a:cubicBezTo>
                  <a:pt x="3067547" y="3021351"/>
                  <a:pt x="3067037" y="3021259"/>
                  <a:pt x="3066528" y="3021166"/>
                </a:cubicBezTo>
                <a:lnTo>
                  <a:pt x="3051628" y="3025475"/>
                </a:lnTo>
                <a:cubicBezTo>
                  <a:pt x="3054335" y="3020346"/>
                  <a:pt x="3000640" y="3019856"/>
                  <a:pt x="3008147" y="3014221"/>
                </a:cubicBezTo>
                <a:cubicBezTo>
                  <a:pt x="2996636" y="3010443"/>
                  <a:pt x="2991707" y="3018195"/>
                  <a:pt x="2980324" y="3014998"/>
                </a:cubicBezTo>
                <a:cubicBezTo>
                  <a:pt x="2967759" y="3014889"/>
                  <a:pt x="2987908" y="3019812"/>
                  <a:pt x="2974105" y="3021060"/>
                </a:cubicBezTo>
                <a:lnTo>
                  <a:pt x="2898967" y="3017706"/>
                </a:lnTo>
                <a:cubicBezTo>
                  <a:pt x="2889133" y="3021187"/>
                  <a:pt x="2880975" y="3020246"/>
                  <a:pt x="2872906" y="3017913"/>
                </a:cubicBezTo>
                <a:cubicBezTo>
                  <a:pt x="2849600" y="3020012"/>
                  <a:pt x="2847396" y="3018756"/>
                  <a:pt x="2821030" y="3018570"/>
                </a:cubicBezTo>
                <a:cubicBezTo>
                  <a:pt x="2792862" y="3023488"/>
                  <a:pt x="2758404" y="3014645"/>
                  <a:pt x="2730230" y="3014478"/>
                </a:cubicBezTo>
                <a:cubicBezTo>
                  <a:pt x="2702955" y="3023440"/>
                  <a:pt x="2711231" y="3004407"/>
                  <a:pt x="2687628" y="3005991"/>
                </a:cubicBezTo>
                <a:cubicBezTo>
                  <a:pt x="2649605" y="3014731"/>
                  <a:pt x="2688189" y="2999782"/>
                  <a:pt x="2628951" y="3004830"/>
                </a:cubicBezTo>
                <a:cubicBezTo>
                  <a:pt x="2625663" y="3006155"/>
                  <a:pt x="2618407" y="3015266"/>
                  <a:pt x="2619087" y="3013614"/>
                </a:cubicBezTo>
                <a:cubicBezTo>
                  <a:pt x="2606112" y="3014782"/>
                  <a:pt x="2568093" y="2997243"/>
                  <a:pt x="2549635" y="2999983"/>
                </a:cubicBezTo>
                <a:cubicBezTo>
                  <a:pt x="2513091" y="2997030"/>
                  <a:pt x="2495971" y="3005531"/>
                  <a:pt x="2469604" y="3005376"/>
                </a:cubicBezTo>
                <a:cubicBezTo>
                  <a:pt x="2460397" y="2976697"/>
                  <a:pt x="2420737" y="2997007"/>
                  <a:pt x="2366760" y="2987305"/>
                </a:cubicBezTo>
                <a:lnTo>
                  <a:pt x="2184478" y="2961828"/>
                </a:lnTo>
                <a:cubicBezTo>
                  <a:pt x="2115036" y="2937464"/>
                  <a:pt x="2031972" y="2970268"/>
                  <a:pt x="1991474" y="2962283"/>
                </a:cubicBezTo>
                <a:cubicBezTo>
                  <a:pt x="1975906" y="2972633"/>
                  <a:pt x="1961170" y="2963900"/>
                  <a:pt x="1941495" y="2969250"/>
                </a:cubicBezTo>
                <a:cubicBezTo>
                  <a:pt x="1896970" y="2975048"/>
                  <a:pt x="1881450" y="2995138"/>
                  <a:pt x="1822493" y="2993245"/>
                </a:cubicBezTo>
                <a:cubicBezTo>
                  <a:pt x="1799752" y="2992680"/>
                  <a:pt x="1701905" y="3006271"/>
                  <a:pt x="1648275" y="3026984"/>
                </a:cubicBezTo>
                <a:cubicBezTo>
                  <a:pt x="1616403" y="3033006"/>
                  <a:pt x="1600867" y="3023480"/>
                  <a:pt x="1591543" y="3039507"/>
                </a:cubicBezTo>
                <a:cubicBezTo>
                  <a:pt x="1575633" y="3031550"/>
                  <a:pt x="1526767" y="3047631"/>
                  <a:pt x="1510786" y="3050338"/>
                </a:cubicBezTo>
                <a:cubicBezTo>
                  <a:pt x="1497175" y="3045578"/>
                  <a:pt x="1491407" y="3051196"/>
                  <a:pt x="1479840" y="3053327"/>
                </a:cubicBezTo>
                <a:cubicBezTo>
                  <a:pt x="1474089" y="3050164"/>
                  <a:pt x="1464204" y="3051201"/>
                  <a:pt x="1461357" y="3055733"/>
                </a:cubicBezTo>
                <a:cubicBezTo>
                  <a:pt x="1467349" y="3065105"/>
                  <a:pt x="1432334" y="3063173"/>
                  <a:pt x="1430609" y="3070139"/>
                </a:cubicBezTo>
                <a:cubicBezTo>
                  <a:pt x="1410809" y="3073257"/>
                  <a:pt x="1323018" y="3072123"/>
                  <a:pt x="1309663" y="3084181"/>
                </a:cubicBezTo>
                <a:cubicBezTo>
                  <a:pt x="1269914" y="3092768"/>
                  <a:pt x="1209429" y="3080588"/>
                  <a:pt x="1192304" y="3082361"/>
                </a:cubicBezTo>
                <a:cubicBezTo>
                  <a:pt x="1184634" y="3081978"/>
                  <a:pt x="1176965" y="3081596"/>
                  <a:pt x="1169295" y="3081213"/>
                </a:cubicBezTo>
                <a:cubicBezTo>
                  <a:pt x="1168466" y="3081343"/>
                  <a:pt x="1167637" y="3081472"/>
                  <a:pt x="1166808" y="3081602"/>
                </a:cubicBezTo>
                <a:lnTo>
                  <a:pt x="1115657" y="3078399"/>
                </a:lnTo>
                <a:cubicBezTo>
                  <a:pt x="1085018" y="3091808"/>
                  <a:pt x="1079065" y="3095515"/>
                  <a:pt x="1042697" y="3099190"/>
                </a:cubicBezTo>
                <a:cubicBezTo>
                  <a:pt x="1032644" y="3098127"/>
                  <a:pt x="979772" y="3096610"/>
                  <a:pt x="977694" y="3101331"/>
                </a:cubicBezTo>
                <a:cubicBezTo>
                  <a:pt x="961202" y="3095237"/>
                  <a:pt x="940975" y="3100420"/>
                  <a:pt x="924689" y="3093967"/>
                </a:cubicBezTo>
                <a:lnTo>
                  <a:pt x="908550" y="3095950"/>
                </a:lnTo>
                <a:cubicBezTo>
                  <a:pt x="877246" y="3094415"/>
                  <a:pt x="882046" y="3103801"/>
                  <a:pt x="845329" y="3093766"/>
                </a:cubicBezTo>
                <a:cubicBezTo>
                  <a:pt x="837507" y="3090489"/>
                  <a:pt x="824678" y="3090903"/>
                  <a:pt x="816675" y="3094689"/>
                </a:cubicBezTo>
                <a:cubicBezTo>
                  <a:pt x="815297" y="3095340"/>
                  <a:pt x="814119" y="3096069"/>
                  <a:pt x="813174" y="3096853"/>
                </a:cubicBezTo>
                <a:cubicBezTo>
                  <a:pt x="790135" y="3089266"/>
                  <a:pt x="783048" y="3095936"/>
                  <a:pt x="771013" y="3090209"/>
                </a:cubicBezTo>
                <a:cubicBezTo>
                  <a:pt x="742645" y="3091492"/>
                  <a:pt x="725377" y="3101546"/>
                  <a:pt x="714380" y="3096594"/>
                </a:cubicBezTo>
                <a:cubicBezTo>
                  <a:pt x="693975" y="3099397"/>
                  <a:pt x="662383" y="3104717"/>
                  <a:pt x="648585" y="3107030"/>
                </a:cubicBezTo>
                <a:cubicBezTo>
                  <a:pt x="644887" y="3110964"/>
                  <a:pt x="637955" y="3109672"/>
                  <a:pt x="631605" y="3110477"/>
                </a:cubicBezTo>
                <a:cubicBezTo>
                  <a:pt x="625207" y="3114153"/>
                  <a:pt x="595514" y="3114423"/>
                  <a:pt x="586338" y="3112586"/>
                </a:cubicBezTo>
                <a:lnTo>
                  <a:pt x="557969" y="3117189"/>
                </a:lnTo>
                <a:cubicBezTo>
                  <a:pt x="508787" y="3109938"/>
                  <a:pt x="487300" y="3138257"/>
                  <a:pt x="448505" y="3111851"/>
                </a:cubicBezTo>
                <a:cubicBezTo>
                  <a:pt x="430568" y="3111958"/>
                  <a:pt x="443794" y="3120275"/>
                  <a:pt x="425858" y="3120382"/>
                </a:cubicBezTo>
                <a:cubicBezTo>
                  <a:pt x="402271" y="3123546"/>
                  <a:pt x="413517" y="3112174"/>
                  <a:pt x="391847" y="3124849"/>
                </a:cubicBezTo>
                <a:cubicBezTo>
                  <a:pt x="349157" y="3121702"/>
                  <a:pt x="326774" y="3134560"/>
                  <a:pt x="288285" y="3125383"/>
                </a:cubicBezTo>
                <a:cubicBezTo>
                  <a:pt x="295755" y="3130096"/>
                  <a:pt x="205047" y="3129625"/>
                  <a:pt x="192615" y="3128748"/>
                </a:cubicBezTo>
                <a:cubicBezTo>
                  <a:pt x="166142" y="3128967"/>
                  <a:pt x="138184" y="3127169"/>
                  <a:pt x="97952" y="3126700"/>
                </a:cubicBezTo>
                <a:cubicBezTo>
                  <a:pt x="62377" y="3129690"/>
                  <a:pt x="78866" y="3120054"/>
                  <a:pt x="46928" y="3130306"/>
                </a:cubicBezTo>
                <a:cubicBezTo>
                  <a:pt x="37098" y="3130381"/>
                  <a:pt x="21188" y="3129913"/>
                  <a:pt x="7323" y="3129322"/>
                </a:cubicBezTo>
                <a:lnTo>
                  <a:pt x="0" y="3128862"/>
                </a:lnTo>
                <a:close/>
              </a:path>
            </a:pathLst>
          </a:custGeom>
          <a:noFill/>
          <a:extLst>
            <a:ext uri="{909E8E84-426E-40DD-AFC4-6F175D3DCCD1}">
              <a14:hiddenFill xmlns:a14="http://schemas.microsoft.com/office/drawing/2010/main">
                <a:solidFill>
                  <a:srgbClr val="FFFFFF"/>
                </a:solidFill>
              </a14:hiddenFill>
            </a:ext>
          </a:extLst>
        </p:spPr>
      </p:pic>
      <p:pic>
        <p:nvPicPr>
          <p:cNvPr id="4" name="Content Placeholder 3" descr="Danh sách tin tức"/>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2190" r="2017" b="-4"/>
          <a:stretch/>
        </p:blipFill>
        <p:spPr bwMode="auto">
          <a:xfrm>
            <a:off x="8096257" y="222168"/>
            <a:ext cx="4095743" cy="3206832"/>
          </a:xfrm>
          <a:custGeom>
            <a:avLst/>
            <a:gdLst/>
            <a:ahLst/>
            <a:cxnLst/>
            <a:rect l="l" t="t" r="r" b="b"/>
            <a:pathLst>
              <a:path w="4095743" h="3206842">
                <a:moveTo>
                  <a:pt x="0" y="0"/>
                </a:moveTo>
                <a:lnTo>
                  <a:pt x="4095743" y="0"/>
                </a:lnTo>
                <a:lnTo>
                  <a:pt x="4095743" y="136523"/>
                </a:lnTo>
                <a:lnTo>
                  <a:pt x="4095743" y="1701208"/>
                </a:lnTo>
                <a:lnTo>
                  <a:pt x="4095743" y="3071014"/>
                </a:lnTo>
                <a:cubicBezTo>
                  <a:pt x="4095742" y="3071024"/>
                  <a:pt x="4095742" y="3071035"/>
                  <a:pt x="4095741" y="3071045"/>
                </a:cubicBezTo>
                <a:cubicBezTo>
                  <a:pt x="4095657" y="3071040"/>
                  <a:pt x="4095572" y="3071032"/>
                  <a:pt x="4095488" y="3071025"/>
                </a:cubicBezTo>
                <a:lnTo>
                  <a:pt x="4089562" y="3068518"/>
                </a:lnTo>
                <a:lnTo>
                  <a:pt x="4066621" y="3073254"/>
                </a:lnTo>
                <a:cubicBezTo>
                  <a:pt x="4055320" y="3074906"/>
                  <a:pt x="4043427" y="3076001"/>
                  <a:pt x="4031223" y="3076501"/>
                </a:cubicBezTo>
                <a:cubicBezTo>
                  <a:pt x="4028484" y="3073164"/>
                  <a:pt x="4018905" y="3077906"/>
                  <a:pt x="4014400" y="3078843"/>
                </a:cubicBezTo>
                <a:cubicBezTo>
                  <a:pt x="4014351" y="3076664"/>
                  <a:pt x="4004368" y="3075619"/>
                  <a:pt x="4000825" y="3077423"/>
                </a:cubicBezTo>
                <a:cubicBezTo>
                  <a:pt x="3926364" y="3085214"/>
                  <a:pt x="3968261" y="3064853"/>
                  <a:pt x="3923579" y="3077062"/>
                </a:cubicBezTo>
                <a:cubicBezTo>
                  <a:pt x="3916103" y="3077698"/>
                  <a:pt x="3910492" y="3076605"/>
                  <a:pt x="3905815" y="3074801"/>
                </a:cubicBezTo>
                <a:lnTo>
                  <a:pt x="3897396" y="3070297"/>
                </a:lnTo>
                <a:lnTo>
                  <a:pt x="3890800" y="3071903"/>
                </a:lnTo>
                <a:cubicBezTo>
                  <a:pt x="3865901" y="3072029"/>
                  <a:pt x="3858562" y="3067412"/>
                  <a:pt x="3844074" y="3072063"/>
                </a:cubicBezTo>
                <a:cubicBezTo>
                  <a:pt x="3822669" y="3062396"/>
                  <a:pt x="3829876" y="3071099"/>
                  <a:pt x="3813596" y="3072579"/>
                </a:cubicBezTo>
                <a:cubicBezTo>
                  <a:pt x="3800751" y="3074505"/>
                  <a:pt x="3824330" y="3078216"/>
                  <a:pt x="3811743" y="3078763"/>
                </a:cubicBezTo>
                <a:cubicBezTo>
                  <a:pt x="3798124" y="3076266"/>
                  <a:pt x="3798764" y="3084018"/>
                  <a:pt x="3784600" y="3080966"/>
                </a:cubicBezTo>
                <a:cubicBezTo>
                  <a:pt x="3788042" y="3075127"/>
                  <a:pt x="3756652" y="3082098"/>
                  <a:pt x="3755678" y="3076997"/>
                </a:cubicBezTo>
                <a:cubicBezTo>
                  <a:pt x="3743648" y="3084291"/>
                  <a:pt x="3737604" y="3075305"/>
                  <a:pt x="3721587" y="3077553"/>
                </a:cubicBezTo>
                <a:cubicBezTo>
                  <a:pt x="3714042" y="3080313"/>
                  <a:pt x="3708600" y="3080787"/>
                  <a:pt x="3701187" y="3077818"/>
                </a:cubicBezTo>
                <a:cubicBezTo>
                  <a:pt x="3666438" y="3091253"/>
                  <a:pt x="3680164" y="3078420"/>
                  <a:pt x="3647646" y="3083588"/>
                </a:cubicBezTo>
                <a:cubicBezTo>
                  <a:pt x="3619631" y="3089020"/>
                  <a:pt x="3587871" y="3092545"/>
                  <a:pt x="3560777" y="3105520"/>
                </a:cubicBezTo>
                <a:cubicBezTo>
                  <a:pt x="3555802" y="3109193"/>
                  <a:pt x="3543591" y="3110585"/>
                  <a:pt x="3533503" y="3108626"/>
                </a:cubicBezTo>
                <a:cubicBezTo>
                  <a:pt x="3531768" y="3108290"/>
                  <a:pt x="3530162" y="3107864"/>
                  <a:pt x="3528735" y="3107361"/>
                </a:cubicBezTo>
                <a:cubicBezTo>
                  <a:pt x="3505309" y="3109347"/>
                  <a:pt x="3419631" y="3118211"/>
                  <a:pt x="3392949" y="3120534"/>
                </a:cubicBezTo>
                <a:cubicBezTo>
                  <a:pt x="3390791" y="3115813"/>
                  <a:pt x="3377299" y="3124333"/>
                  <a:pt x="3368657" y="3121305"/>
                </a:cubicBezTo>
                <a:cubicBezTo>
                  <a:pt x="3362467" y="3118650"/>
                  <a:pt x="3356930" y="3120616"/>
                  <a:pt x="3350465" y="3120823"/>
                </a:cubicBezTo>
                <a:cubicBezTo>
                  <a:pt x="3341947" y="3118736"/>
                  <a:pt x="3314164" y="3122506"/>
                  <a:pt x="3306922" y="3125212"/>
                </a:cubicBezTo>
                <a:cubicBezTo>
                  <a:pt x="3289615" y="3134610"/>
                  <a:pt x="3250286" y="3127630"/>
                  <a:pt x="3235905" y="3134831"/>
                </a:cubicBezTo>
                <a:cubicBezTo>
                  <a:pt x="3230686" y="3135887"/>
                  <a:pt x="3225583" y="3136314"/>
                  <a:pt x="3220570" y="3136351"/>
                </a:cubicBezTo>
                <a:lnTo>
                  <a:pt x="3206547" y="3135559"/>
                </a:lnTo>
                <a:lnTo>
                  <a:pt x="3202562" y="3133546"/>
                </a:lnTo>
                <a:lnTo>
                  <a:pt x="3193989" y="3134044"/>
                </a:lnTo>
                <a:cubicBezTo>
                  <a:pt x="3193170" y="3133943"/>
                  <a:pt x="3192354" y="3133838"/>
                  <a:pt x="3191535" y="3133737"/>
                </a:cubicBezTo>
                <a:cubicBezTo>
                  <a:pt x="3186844" y="3133143"/>
                  <a:pt x="3182215" y="3132626"/>
                  <a:pt x="3177631" y="3132423"/>
                </a:cubicBezTo>
                <a:cubicBezTo>
                  <a:pt x="3183659" y="3142516"/>
                  <a:pt x="3139642" y="3132347"/>
                  <a:pt x="3152328" y="3140511"/>
                </a:cubicBezTo>
                <a:cubicBezTo>
                  <a:pt x="3128198" y="3141143"/>
                  <a:pt x="3146604" y="3148747"/>
                  <a:pt x="3117596" y="3141499"/>
                </a:cubicBezTo>
                <a:cubicBezTo>
                  <a:pt x="3086979" y="3143595"/>
                  <a:pt x="3006888" y="3148940"/>
                  <a:pt x="2968634" y="3153086"/>
                </a:cubicBezTo>
                <a:cubicBezTo>
                  <a:pt x="2929486" y="3164160"/>
                  <a:pt x="2914998" y="3160811"/>
                  <a:pt x="2888057" y="3166369"/>
                </a:cubicBezTo>
                <a:cubicBezTo>
                  <a:pt x="2835648" y="3169073"/>
                  <a:pt x="2838558" y="3182345"/>
                  <a:pt x="2815482" y="3172591"/>
                </a:cubicBezTo>
                <a:cubicBezTo>
                  <a:pt x="2780330" y="3174973"/>
                  <a:pt x="2810834" y="3187092"/>
                  <a:pt x="2773979" y="3183164"/>
                </a:cubicBezTo>
                <a:cubicBezTo>
                  <a:pt x="2772836" y="3184755"/>
                  <a:pt x="2747271" y="3200694"/>
                  <a:pt x="2744895" y="3201836"/>
                </a:cubicBezTo>
                <a:cubicBezTo>
                  <a:pt x="2729571" y="3202108"/>
                  <a:pt x="2714249" y="3202379"/>
                  <a:pt x="2698926" y="3202651"/>
                </a:cubicBezTo>
                <a:lnTo>
                  <a:pt x="2695579" y="3202498"/>
                </a:lnTo>
                <a:lnTo>
                  <a:pt x="2674400" y="3206842"/>
                </a:lnTo>
                <a:lnTo>
                  <a:pt x="2673684" y="3206495"/>
                </a:lnTo>
                <a:cubicBezTo>
                  <a:pt x="2671600" y="3205816"/>
                  <a:pt x="2669147" y="3205501"/>
                  <a:pt x="2665867" y="3205942"/>
                </a:cubicBezTo>
                <a:cubicBezTo>
                  <a:pt x="2655994" y="3204939"/>
                  <a:pt x="2626692" y="3200644"/>
                  <a:pt x="2614431" y="3200481"/>
                </a:cubicBezTo>
                <a:cubicBezTo>
                  <a:pt x="2607486" y="3202087"/>
                  <a:pt x="2600071" y="3203605"/>
                  <a:pt x="2592303" y="3204964"/>
                </a:cubicBezTo>
                <a:lnTo>
                  <a:pt x="2529882" y="3205645"/>
                </a:lnTo>
                <a:lnTo>
                  <a:pt x="2464509" y="3197687"/>
                </a:lnTo>
                <a:cubicBezTo>
                  <a:pt x="2440330" y="3197513"/>
                  <a:pt x="2419394" y="3194556"/>
                  <a:pt x="2398926" y="3196641"/>
                </a:cubicBezTo>
                <a:cubicBezTo>
                  <a:pt x="2390615" y="3194341"/>
                  <a:pt x="2382779" y="3200091"/>
                  <a:pt x="2375181" y="3203534"/>
                </a:cubicBezTo>
                <a:cubicBezTo>
                  <a:pt x="2352617" y="3202385"/>
                  <a:pt x="2347156" y="3190791"/>
                  <a:pt x="2332855" y="3194625"/>
                </a:cubicBezTo>
                <a:cubicBezTo>
                  <a:pt x="2320177" y="3186674"/>
                  <a:pt x="2319429" y="3189708"/>
                  <a:pt x="2313469" y="3191985"/>
                </a:cubicBezTo>
                <a:cubicBezTo>
                  <a:pt x="2313187" y="3192040"/>
                  <a:pt x="2312903" y="3192094"/>
                  <a:pt x="2312621" y="3192148"/>
                </a:cubicBezTo>
                <a:lnTo>
                  <a:pt x="2310886" y="3191011"/>
                </a:lnTo>
                <a:cubicBezTo>
                  <a:pt x="2309691" y="3190836"/>
                  <a:pt x="2308496" y="3190660"/>
                  <a:pt x="2307301" y="3190485"/>
                </a:cubicBezTo>
                <a:cubicBezTo>
                  <a:pt x="2304038" y="3190598"/>
                  <a:pt x="2300775" y="3190712"/>
                  <a:pt x="2297511" y="3190825"/>
                </a:cubicBezTo>
                <a:cubicBezTo>
                  <a:pt x="2296284" y="3190964"/>
                  <a:pt x="2295057" y="3191105"/>
                  <a:pt x="2293829" y="3191244"/>
                </a:cubicBezTo>
                <a:cubicBezTo>
                  <a:pt x="2291292" y="3191425"/>
                  <a:pt x="2289608" y="3191405"/>
                  <a:pt x="2288442" y="3191236"/>
                </a:cubicBezTo>
                <a:cubicBezTo>
                  <a:pt x="2288397" y="3191205"/>
                  <a:pt x="2288352" y="3191173"/>
                  <a:pt x="2288307" y="3191142"/>
                </a:cubicBezTo>
                <a:cubicBezTo>
                  <a:pt x="2286625" y="3191201"/>
                  <a:pt x="2292966" y="3181241"/>
                  <a:pt x="2291282" y="3181298"/>
                </a:cubicBezTo>
                <a:cubicBezTo>
                  <a:pt x="2282768" y="3181808"/>
                  <a:pt x="2266459" y="3192523"/>
                  <a:pt x="2258572" y="3193351"/>
                </a:cubicBezTo>
                <a:cubicBezTo>
                  <a:pt x="2251903" y="3188132"/>
                  <a:pt x="2222758" y="3194297"/>
                  <a:pt x="2225949" y="3184460"/>
                </a:cubicBezTo>
                <a:cubicBezTo>
                  <a:pt x="2215309" y="3185285"/>
                  <a:pt x="2208874" y="3189370"/>
                  <a:pt x="2212457" y="3182918"/>
                </a:cubicBezTo>
                <a:cubicBezTo>
                  <a:pt x="2208954" y="3183005"/>
                  <a:pt x="2206796" y="3182455"/>
                  <a:pt x="2205250" y="3181596"/>
                </a:cubicBezTo>
                <a:lnTo>
                  <a:pt x="2204802" y="3181191"/>
                </a:lnTo>
                <a:cubicBezTo>
                  <a:pt x="2196360" y="3181862"/>
                  <a:pt x="2165295" y="3184604"/>
                  <a:pt x="2154589" y="3185621"/>
                </a:cubicBezTo>
                <a:lnTo>
                  <a:pt x="2140577" y="3187296"/>
                </a:lnTo>
                <a:lnTo>
                  <a:pt x="2139223" y="3186946"/>
                </a:lnTo>
                <a:lnTo>
                  <a:pt x="2129522" y="3182108"/>
                </a:lnTo>
                <a:cubicBezTo>
                  <a:pt x="2126396" y="3182958"/>
                  <a:pt x="2123631" y="3190717"/>
                  <a:pt x="2121389" y="3192118"/>
                </a:cubicBezTo>
                <a:cubicBezTo>
                  <a:pt x="2088356" y="3184630"/>
                  <a:pt x="2057187" y="3191481"/>
                  <a:pt x="2021332" y="3190187"/>
                </a:cubicBezTo>
                <a:cubicBezTo>
                  <a:pt x="1980808" y="3192837"/>
                  <a:pt x="1960551" y="3192182"/>
                  <a:pt x="1937109" y="3194259"/>
                </a:cubicBezTo>
                <a:cubicBezTo>
                  <a:pt x="1933244" y="3194376"/>
                  <a:pt x="1901924" y="3195327"/>
                  <a:pt x="1908362" y="3191174"/>
                </a:cubicBezTo>
                <a:cubicBezTo>
                  <a:pt x="1873455" y="3191897"/>
                  <a:pt x="1822379" y="3188607"/>
                  <a:pt x="1786518" y="3189413"/>
                </a:cubicBezTo>
                <a:cubicBezTo>
                  <a:pt x="1763469" y="3179547"/>
                  <a:pt x="1741339" y="3197857"/>
                  <a:pt x="1717434" y="3196011"/>
                </a:cubicBezTo>
                <a:cubicBezTo>
                  <a:pt x="1723972" y="3205094"/>
                  <a:pt x="1664175" y="3190915"/>
                  <a:pt x="1662865" y="3201166"/>
                </a:cubicBezTo>
                <a:lnTo>
                  <a:pt x="1636987" y="3195235"/>
                </a:lnTo>
                <a:lnTo>
                  <a:pt x="1623920" y="3183037"/>
                </a:lnTo>
                <a:cubicBezTo>
                  <a:pt x="1619023" y="3182563"/>
                  <a:pt x="1613758" y="3192473"/>
                  <a:pt x="1607939" y="3192950"/>
                </a:cubicBezTo>
                <a:cubicBezTo>
                  <a:pt x="1593621" y="3197013"/>
                  <a:pt x="1571326" y="3192034"/>
                  <a:pt x="1551162" y="3192335"/>
                </a:cubicBezTo>
                <a:lnTo>
                  <a:pt x="1541903" y="3186915"/>
                </a:lnTo>
                <a:lnTo>
                  <a:pt x="1511680" y="3191495"/>
                </a:lnTo>
                <a:cubicBezTo>
                  <a:pt x="1489503" y="3191217"/>
                  <a:pt x="1467326" y="3190938"/>
                  <a:pt x="1445149" y="3190660"/>
                </a:cubicBezTo>
                <a:lnTo>
                  <a:pt x="1436200" y="3191890"/>
                </a:lnTo>
                <a:cubicBezTo>
                  <a:pt x="1432876" y="3191277"/>
                  <a:pt x="1429122" y="3201007"/>
                  <a:pt x="1425206" y="3200344"/>
                </a:cubicBezTo>
                <a:lnTo>
                  <a:pt x="1412701" y="3187919"/>
                </a:lnTo>
                <a:cubicBezTo>
                  <a:pt x="1402612" y="3187367"/>
                  <a:pt x="1373509" y="3184444"/>
                  <a:pt x="1364678" y="3183688"/>
                </a:cubicBezTo>
                <a:cubicBezTo>
                  <a:pt x="1363023" y="3183583"/>
                  <a:pt x="1361370" y="3183479"/>
                  <a:pt x="1359716" y="3183377"/>
                </a:cubicBezTo>
                <a:lnTo>
                  <a:pt x="1327998" y="3173718"/>
                </a:lnTo>
                <a:cubicBezTo>
                  <a:pt x="1303324" y="3168363"/>
                  <a:pt x="1243415" y="3156944"/>
                  <a:pt x="1211674" y="3151252"/>
                </a:cubicBezTo>
                <a:cubicBezTo>
                  <a:pt x="1183206" y="3154805"/>
                  <a:pt x="1160307" y="3140433"/>
                  <a:pt x="1137545" y="3142903"/>
                </a:cubicBezTo>
                <a:cubicBezTo>
                  <a:pt x="1108831" y="3139323"/>
                  <a:pt x="1085657" y="3133417"/>
                  <a:pt x="1067088" y="3129767"/>
                </a:cubicBezTo>
                <a:cubicBezTo>
                  <a:pt x="1064006" y="3128241"/>
                  <a:pt x="1029699" y="3122201"/>
                  <a:pt x="1026132" y="3121008"/>
                </a:cubicBezTo>
                <a:cubicBezTo>
                  <a:pt x="1005747" y="3117732"/>
                  <a:pt x="1013867" y="3117508"/>
                  <a:pt x="979389" y="3112403"/>
                </a:cubicBezTo>
                <a:cubicBezTo>
                  <a:pt x="950459" y="3107178"/>
                  <a:pt x="920762" y="3105056"/>
                  <a:pt x="888511" y="3099565"/>
                </a:cubicBezTo>
                <a:cubicBezTo>
                  <a:pt x="854269" y="3092172"/>
                  <a:pt x="833998" y="3094049"/>
                  <a:pt x="820520" y="3090926"/>
                </a:cubicBezTo>
                <a:cubicBezTo>
                  <a:pt x="792202" y="3081871"/>
                  <a:pt x="783417" y="3082958"/>
                  <a:pt x="740242" y="3083816"/>
                </a:cubicBezTo>
                <a:cubicBezTo>
                  <a:pt x="707061" y="3077800"/>
                  <a:pt x="671560" y="3086129"/>
                  <a:pt x="646247" y="3074734"/>
                </a:cubicBezTo>
                <a:cubicBezTo>
                  <a:pt x="642938" y="3075735"/>
                  <a:pt x="639394" y="3076369"/>
                  <a:pt x="635700" y="3076739"/>
                </a:cubicBezTo>
                <a:cubicBezTo>
                  <a:pt x="632097" y="3076874"/>
                  <a:pt x="628494" y="3077010"/>
                  <a:pt x="624891" y="3077145"/>
                </a:cubicBezTo>
                <a:lnTo>
                  <a:pt x="614671" y="3073567"/>
                </a:lnTo>
                <a:cubicBezTo>
                  <a:pt x="603428" y="3072991"/>
                  <a:pt x="568522" y="3074251"/>
                  <a:pt x="557430" y="3073687"/>
                </a:cubicBezTo>
                <a:lnTo>
                  <a:pt x="557338" y="3073252"/>
                </a:lnTo>
                <a:cubicBezTo>
                  <a:pt x="554424" y="3072272"/>
                  <a:pt x="546805" y="3070825"/>
                  <a:pt x="539949" y="3067812"/>
                </a:cubicBezTo>
                <a:cubicBezTo>
                  <a:pt x="528878" y="3064560"/>
                  <a:pt x="503526" y="3056658"/>
                  <a:pt x="490911" y="3053742"/>
                </a:cubicBezTo>
                <a:lnTo>
                  <a:pt x="468269" y="3040300"/>
                </a:lnTo>
                <a:lnTo>
                  <a:pt x="446284" y="3044010"/>
                </a:lnTo>
                <a:cubicBezTo>
                  <a:pt x="429421" y="3045653"/>
                  <a:pt x="428304" y="3040351"/>
                  <a:pt x="407700" y="3036255"/>
                </a:cubicBezTo>
                <a:cubicBezTo>
                  <a:pt x="397569" y="3038433"/>
                  <a:pt x="390857" y="3046536"/>
                  <a:pt x="384835" y="3043282"/>
                </a:cubicBezTo>
                <a:cubicBezTo>
                  <a:pt x="363540" y="3042472"/>
                  <a:pt x="346002" y="3026895"/>
                  <a:pt x="323041" y="3023486"/>
                </a:cubicBezTo>
                <a:cubicBezTo>
                  <a:pt x="296255" y="3024819"/>
                  <a:pt x="286207" y="3016076"/>
                  <a:pt x="261659" y="3012466"/>
                </a:cubicBezTo>
                <a:cubicBezTo>
                  <a:pt x="237343" y="3017165"/>
                  <a:pt x="246269" y="3004370"/>
                  <a:pt x="234593" y="3000196"/>
                </a:cubicBezTo>
                <a:lnTo>
                  <a:pt x="231087" y="2999548"/>
                </a:lnTo>
                <a:lnTo>
                  <a:pt x="182124" y="3000760"/>
                </a:lnTo>
                <a:cubicBezTo>
                  <a:pt x="176172" y="2995322"/>
                  <a:pt x="146296" y="3000490"/>
                  <a:pt x="150781" y="2990775"/>
                </a:cubicBezTo>
                <a:cubicBezTo>
                  <a:pt x="135014" y="2988838"/>
                  <a:pt x="99403" y="2989342"/>
                  <a:pt x="87521" y="2989133"/>
                </a:cubicBezTo>
                <a:cubicBezTo>
                  <a:pt x="84843" y="2989261"/>
                  <a:pt x="82166" y="2989390"/>
                  <a:pt x="79487" y="2989518"/>
                </a:cubicBezTo>
                <a:lnTo>
                  <a:pt x="77079" y="2990682"/>
                </a:lnTo>
                <a:cubicBezTo>
                  <a:pt x="74554" y="2991354"/>
                  <a:pt x="71035" y="2991559"/>
                  <a:pt x="65291" y="2990716"/>
                </a:cubicBezTo>
                <a:cubicBezTo>
                  <a:pt x="64857" y="2990584"/>
                  <a:pt x="64422" y="2990453"/>
                  <a:pt x="63989" y="2990321"/>
                </a:cubicBezTo>
                <a:cubicBezTo>
                  <a:pt x="62342" y="2990669"/>
                  <a:pt x="50523" y="2991267"/>
                  <a:pt x="36658" y="2991762"/>
                </a:cubicBezTo>
                <a:lnTo>
                  <a:pt x="0" y="2992525"/>
                </a:lnTo>
                <a:close/>
              </a:path>
            </a:pathLst>
          </a:cu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1216057" y="4333527"/>
            <a:ext cx="9949206" cy="1576682"/>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algn="ctr">
              <a:lnSpc>
                <a:spcPct val="90000"/>
              </a:lnSpc>
              <a:spcAft>
                <a:spcPts val="600"/>
              </a:spcAft>
            </a:pPr>
            <a:r>
              <a:rPr lang="en-US" sz="4800">
                <a:solidFill>
                  <a:srgbClr val="FF0000"/>
                </a:solidFill>
                <a:latin typeface="#9Slide05 SVNStandly" pitchFamily="2" charset="0"/>
                <a:cs typeface="#9Slide05 Pattaya" panose="00000500000000000000" pitchFamily="2" charset="-34"/>
              </a:rPr>
              <a:t>Tổ chức các trò chơi trong giờ học Địa lý nhằm nâng cao kết quả học tập cho học sinh</a:t>
            </a:r>
          </a:p>
        </p:txBody>
      </p:sp>
    </p:spTree>
    <p:extLst>
      <p:ext uri="{BB962C8B-B14F-4D97-AF65-F5344CB8AC3E}">
        <p14:creationId xmlns:p14="http://schemas.microsoft.com/office/powerpoint/2010/main" val="395955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B6F222-6DD7-4743-A72E-D2F7CEEF1320}"/>
              </a:ext>
            </a:extLst>
          </p:cNvPr>
          <p:cNvSpPr txBox="1"/>
          <p:nvPr/>
        </p:nvSpPr>
        <p:spPr>
          <a:xfrm>
            <a:off x="3124200" y="92864"/>
            <a:ext cx="6094428" cy="646331"/>
          </a:xfrm>
          <a:prstGeom prst="rect">
            <a:avLst/>
          </a:prstGeom>
          <a:noFill/>
          <a:ln>
            <a:noFill/>
          </a:ln>
        </p:spPr>
        <p:txBody>
          <a:bodyPr wrap="square">
            <a:spAutoFit/>
          </a:bodyPr>
          <a:lstStyle/>
          <a:p>
            <a:pPr marL="0" indent="0" algn="ctr">
              <a:buNone/>
            </a:pPr>
            <a:r>
              <a:rPr lang="en-US" sz="3600">
                <a:solidFill>
                  <a:srgbClr val="FF0000"/>
                </a:solidFill>
                <a:latin typeface="#9Slide03 Arima Madurai" panose="00000500000000000000" pitchFamily="2" charset="-93"/>
                <a:cs typeface="#9Slide03 Arima Madurai" panose="00000500000000000000" pitchFamily="2" charset="-93"/>
              </a:rPr>
              <a:t>Thực nghiệm sư phạm</a:t>
            </a:r>
          </a:p>
        </p:txBody>
      </p:sp>
      <p:sp>
        <p:nvSpPr>
          <p:cNvPr id="6" name="椭圆 3">
            <a:extLst>
              <a:ext uri="{FF2B5EF4-FFF2-40B4-BE49-F238E27FC236}">
                <a16:creationId xmlns:a16="http://schemas.microsoft.com/office/drawing/2014/main" id="{D0EE31C0-4F77-43C2-AA42-D22D3CD5147C}"/>
              </a:ext>
            </a:extLst>
          </p:cNvPr>
          <p:cNvSpPr/>
          <p:nvPr/>
        </p:nvSpPr>
        <p:spPr>
          <a:xfrm>
            <a:off x="950506" y="1180585"/>
            <a:ext cx="1596696" cy="1715938"/>
          </a:xfrm>
          <a:prstGeom prst="ellipse">
            <a:avLst/>
          </a:prstGeom>
          <a:solidFill>
            <a:srgbClr val="FFFF00"/>
          </a:solidFill>
          <a:ln>
            <a:noFill/>
          </a:ln>
          <a:scene3d>
            <a:camera prst="orthographicFront">
              <a:rot lat="17399987" lon="0" rev="0"/>
            </a:camera>
            <a:lightRig rig="threePt" dir="t">
              <a:rot lat="0" lon="0" rev="1200000"/>
            </a:lightRig>
          </a:scene3d>
          <a:sp3d extrusionH="762000">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11">
            <a:extLst>
              <a:ext uri="{FF2B5EF4-FFF2-40B4-BE49-F238E27FC236}">
                <a16:creationId xmlns:a16="http://schemas.microsoft.com/office/drawing/2014/main" id="{7C1431C2-67C6-4448-AD80-21701D1DB510}"/>
              </a:ext>
            </a:extLst>
          </p:cNvPr>
          <p:cNvSpPr txBox="1"/>
          <p:nvPr/>
        </p:nvSpPr>
        <p:spPr>
          <a:xfrm>
            <a:off x="1601265" y="1684611"/>
            <a:ext cx="444352" cy="707886"/>
          </a:xfrm>
          <a:prstGeom prst="rect">
            <a:avLst/>
          </a:prstGeom>
          <a:noFill/>
          <a:effectLst>
            <a:innerShdw blurRad="63500" dist="50800" dir="13500000">
              <a:prstClr val="black">
                <a:alpha val="50000"/>
              </a:prstClr>
            </a:innerShdw>
          </a:effectLst>
          <a:scene3d>
            <a:camera prst="orthographicFront"/>
            <a:lightRig rig="threePt" dir="t">
              <a:rot lat="0" lon="0" rev="600000"/>
            </a:lightRig>
          </a:scene3d>
        </p:spPr>
        <p:txBody>
          <a:bodyPr wrap="none" rtlCol="0">
            <a:spAutoFit/>
          </a:bodyPr>
          <a:lstStyle>
            <a:defPPr>
              <a:defRPr lang="zh-CN"/>
            </a:defPPr>
            <a:lvl1pPr>
              <a:defRPr sz="5400">
                <a:solidFill>
                  <a:schemeClr val="bg1"/>
                </a:solidFill>
                <a:latin typeface="Barbatrick" panose="00000400000000000000" pitchFamily="2" charset="0"/>
                <a:ea typeface="Adobe 楷体 Std R" panose="02020400000000000000" pitchFamily="18" charset="-122"/>
              </a:defRPr>
            </a:lvl1pPr>
          </a:lstStyle>
          <a:p>
            <a:r>
              <a:rPr lang="en-US" altLang="zh-CN" sz="4000">
                <a:solidFill>
                  <a:srgbClr val="FF0000"/>
                </a:solidFill>
                <a:effectLst>
                  <a:innerShdw blurRad="25400" dist="25400" dir="13500000">
                    <a:prstClr val="black">
                      <a:alpha val="50000"/>
                    </a:prstClr>
                  </a:innerShdw>
                </a:effectLst>
                <a:ea typeface="微软雅黑" panose="020B0503020204020204" pitchFamily="34" charset="-122"/>
                <a:sym typeface="Arial" panose="020B0604020202020204" pitchFamily="34" charset="0"/>
              </a:rPr>
              <a:t>1</a:t>
            </a:r>
            <a:endParaRPr lang="zh-CN" altLang="en-US" sz="4000">
              <a:solidFill>
                <a:srgbClr val="FF0000"/>
              </a:solidFill>
              <a:effectLst>
                <a:innerShdw blurRad="25400" dist="25400" dir="13500000">
                  <a:prstClr val="black">
                    <a:alpha val="50000"/>
                  </a:prstClr>
                </a:innerShdw>
              </a:effectLst>
              <a:ea typeface="微软雅黑" panose="020B0503020204020204" pitchFamily="34" charset="-122"/>
              <a:sym typeface="Arial" panose="020B0604020202020204" pitchFamily="34" charset="0"/>
            </a:endParaRPr>
          </a:p>
        </p:txBody>
      </p:sp>
      <p:sp>
        <p:nvSpPr>
          <p:cNvPr id="9" name="椭圆 3">
            <a:extLst>
              <a:ext uri="{FF2B5EF4-FFF2-40B4-BE49-F238E27FC236}">
                <a16:creationId xmlns:a16="http://schemas.microsoft.com/office/drawing/2014/main" id="{474D00EE-AB5C-4DB6-8730-88B26125F434}"/>
              </a:ext>
            </a:extLst>
          </p:cNvPr>
          <p:cNvSpPr/>
          <p:nvPr/>
        </p:nvSpPr>
        <p:spPr>
          <a:xfrm>
            <a:off x="778415" y="4926699"/>
            <a:ext cx="1645700" cy="1715938"/>
          </a:xfrm>
          <a:prstGeom prst="ellipse">
            <a:avLst/>
          </a:prstGeom>
          <a:solidFill>
            <a:srgbClr val="7030A0"/>
          </a:solidFill>
          <a:ln>
            <a:noFill/>
          </a:ln>
          <a:scene3d>
            <a:camera prst="orthographicFront">
              <a:rot lat="17399987" lon="0" rev="0"/>
            </a:camera>
            <a:lightRig rig="threePt" dir="t">
              <a:rot lat="0" lon="0" rev="1200000"/>
            </a:lightRig>
          </a:scene3d>
          <a:sp3d extrusionH="762000">
            <a:bevelT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rgbClr val="FFFF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11">
            <a:extLst>
              <a:ext uri="{FF2B5EF4-FFF2-40B4-BE49-F238E27FC236}">
                <a16:creationId xmlns:a16="http://schemas.microsoft.com/office/drawing/2014/main" id="{69D04C4A-9846-42C1-8638-B03540B5C4B3}"/>
              </a:ext>
            </a:extLst>
          </p:cNvPr>
          <p:cNvSpPr txBox="1"/>
          <p:nvPr/>
        </p:nvSpPr>
        <p:spPr>
          <a:xfrm>
            <a:off x="1304502" y="5475349"/>
            <a:ext cx="444352" cy="707886"/>
          </a:xfrm>
          <a:prstGeom prst="rect">
            <a:avLst/>
          </a:prstGeom>
          <a:noFill/>
          <a:effectLst>
            <a:innerShdw blurRad="63500" dist="50800" dir="13500000">
              <a:prstClr val="black">
                <a:alpha val="50000"/>
              </a:prstClr>
            </a:innerShdw>
          </a:effectLst>
          <a:scene3d>
            <a:camera prst="orthographicFront"/>
            <a:lightRig rig="threePt" dir="t">
              <a:rot lat="0" lon="0" rev="600000"/>
            </a:lightRig>
          </a:scene3d>
        </p:spPr>
        <p:txBody>
          <a:bodyPr wrap="none" rtlCol="0">
            <a:spAutoFit/>
          </a:bodyPr>
          <a:lstStyle>
            <a:defPPr>
              <a:defRPr lang="zh-CN"/>
            </a:defPPr>
            <a:lvl1pPr>
              <a:defRPr sz="5400">
                <a:solidFill>
                  <a:schemeClr val="bg1"/>
                </a:solidFill>
                <a:latin typeface="Barbatrick" panose="00000400000000000000" pitchFamily="2" charset="0"/>
                <a:ea typeface="Adobe 楷体 Std R" panose="02020400000000000000" pitchFamily="18" charset="-122"/>
              </a:defRPr>
            </a:lvl1pPr>
          </a:lstStyle>
          <a:p>
            <a:r>
              <a:rPr lang="en-US" altLang="zh-CN" sz="4000">
                <a:solidFill>
                  <a:srgbClr val="FFFF00"/>
                </a:solidFill>
                <a:effectLst>
                  <a:innerShdw blurRad="25400" dist="25400" dir="13500000">
                    <a:prstClr val="black">
                      <a:alpha val="50000"/>
                    </a:prstClr>
                  </a:innerShdw>
                </a:effectLst>
                <a:ea typeface="微软雅黑" panose="020B0503020204020204" pitchFamily="34" charset="-122"/>
                <a:sym typeface="Arial" panose="020B0604020202020204" pitchFamily="34" charset="0"/>
              </a:rPr>
              <a:t>2</a:t>
            </a:r>
            <a:endParaRPr lang="zh-CN" altLang="en-US" sz="4000">
              <a:solidFill>
                <a:srgbClr val="FFFF00"/>
              </a:solidFill>
              <a:effectLst>
                <a:innerShdw blurRad="25400" dist="25400" dir="13500000">
                  <a:prstClr val="black">
                    <a:alpha val="50000"/>
                  </a:prstClr>
                </a:innerShdw>
              </a:effectLst>
              <a:ea typeface="微软雅黑" panose="020B0503020204020204" pitchFamily="34" charset="-122"/>
              <a:sym typeface="Arial" panose="020B0604020202020204" pitchFamily="34" charset="0"/>
            </a:endParaRPr>
          </a:p>
        </p:txBody>
      </p:sp>
      <p:sp>
        <p:nvSpPr>
          <p:cNvPr id="11" name="Rounded Rectangle 81">
            <a:extLst>
              <a:ext uri="{FF2B5EF4-FFF2-40B4-BE49-F238E27FC236}">
                <a16:creationId xmlns:a16="http://schemas.microsoft.com/office/drawing/2014/main" id="{FC459019-7D25-4F4A-B010-2656E0C52EFE}"/>
              </a:ext>
            </a:extLst>
          </p:cNvPr>
          <p:cNvSpPr/>
          <p:nvPr/>
        </p:nvSpPr>
        <p:spPr>
          <a:xfrm>
            <a:off x="2695177" y="739195"/>
            <a:ext cx="9383701" cy="2142762"/>
          </a:xfrm>
          <a:prstGeom prst="roundRect">
            <a:avLst>
              <a:gd name="adj" fmla="val 28849"/>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Ø"/>
            </a:pPr>
            <a:r>
              <a:rPr lang="en-US" sz="2800">
                <a:solidFill>
                  <a:schemeClr val="tx1"/>
                </a:solidFill>
                <a:latin typeface="#9Slide03 Arima Madurai" panose="00000500000000000000" pitchFamily="2" charset="-93"/>
                <a:cs typeface="#9Slide03 Arima Madurai" panose="00000500000000000000" pitchFamily="2" charset="-93"/>
              </a:rPr>
              <a:t>GV đổi mới tư duy cách nghĩ, cách làm, chủ động, sáng tạo trong dạy học; </a:t>
            </a:r>
          </a:p>
          <a:p>
            <a:pPr marL="457200" indent="-457200" algn="just">
              <a:buFont typeface="Wingdings" panose="05000000000000000000" pitchFamily="2" charset="2"/>
              <a:buChar char="Ø"/>
            </a:pPr>
            <a:r>
              <a:rPr lang="en-US" sz="2800">
                <a:solidFill>
                  <a:schemeClr val="tx1"/>
                </a:solidFill>
                <a:latin typeface="#9Slide03 Arima Madurai" panose="00000500000000000000" pitchFamily="2" charset="-93"/>
                <a:cs typeface="#9Slide03 Arima Madurai" panose="00000500000000000000" pitchFamily="2" charset="-93"/>
              </a:rPr>
              <a:t>Trình độ công nghệ thông tin được nâng cao đáp ứng được yêu cầu giảng dạy trong thời đại mới....</a:t>
            </a:r>
          </a:p>
        </p:txBody>
      </p:sp>
      <p:sp>
        <p:nvSpPr>
          <p:cNvPr id="12" name="Rounded Rectangle 83">
            <a:extLst>
              <a:ext uri="{FF2B5EF4-FFF2-40B4-BE49-F238E27FC236}">
                <a16:creationId xmlns:a16="http://schemas.microsoft.com/office/drawing/2014/main" id="{B2C38BE9-1AF2-413F-B3CD-37AD6AE32B39}"/>
              </a:ext>
            </a:extLst>
          </p:cNvPr>
          <p:cNvSpPr/>
          <p:nvPr/>
        </p:nvSpPr>
        <p:spPr>
          <a:xfrm>
            <a:off x="358218" y="3291894"/>
            <a:ext cx="11199043" cy="2050994"/>
          </a:xfrm>
          <a:prstGeom prst="roundRect">
            <a:avLst>
              <a:gd name="adj" fmla="val 3595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v"/>
            </a:pPr>
            <a:r>
              <a:rPr lang="en-US" sz="2800">
                <a:solidFill>
                  <a:schemeClr val="tx1"/>
                </a:solidFill>
                <a:latin typeface="#9Slide03 Arima Madurai Medium" panose="00000600000000000000" pitchFamily="2" charset="-93"/>
                <a:cs typeface="#9Slide03 Arima Madurai Medium" panose="00000600000000000000" pitchFamily="2" charset="-93"/>
              </a:rPr>
              <a:t>HS yêu thích môn học hơn; tham gia hoạt động học tập sôi nổi; bài học trở nên gần gũi, dễ hiểu...</a:t>
            </a:r>
          </a:p>
          <a:p>
            <a:pPr marL="457200" indent="-457200" algn="just">
              <a:buFont typeface="Wingdings" panose="05000000000000000000" pitchFamily="2" charset="2"/>
              <a:buChar char="v"/>
            </a:pPr>
            <a:r>
              <a:rPr lang="en-US" sz="2800">
                <a:solidFill>
                  <a:schemeClr val="tx1"/>
                </a:solidFill>
                <a:latin typeface="#9Slide03 Arima Madurai Medium" panose="00000600000000000000" pitchFamily="2" charset="-93"/>
                <a:cs typeface="#9Slide03 Arima Madurai Medium" panose="00000600000000000000" pitchFamily="2" charset="-93"/>
              </a:rPr>
              <a:t>Được rèn nhiều kĩ năng; có ý thức nghiêm túc, đúng mực khi tham gia các trò chơi...</a:t>
            </a:r>
          </a:p>
        </p:txBody>
      </p:sp>
      <p:pic>
        <p:nvPicPr>
          <p:cNvPr id="13" name="Picture 10" descr="Lập dàn ý Tả cô giáo đang giảng bài (6 mẫu) - Dàn ý tả cô giáo đang say sưa  giảng bài lớp 5 - VnDoc.com">
            <a:extLst>
              <a:ext uri="{FF2B5EF4-FFF2-40B4-BE49-F238E27FC236}">
                <a16:creationId xmlns:a16="http://schemas.microsoft.com/office/drawing/2014/main" id="{D95A6F1E-1205-40B6-8DCD-DE5BF5330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22" y="215363"/>
            <a:ext cx="1932495" cy="12986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Tạo sân chơi bổ ích cho trẻ em dịp hè - Báo Long An Online">
            <a:extLst>
              <a:ext uri="{FF2B5EF4-FFF2-40B4-BE49-F238E27FC236}">
                <a16:creationId xmlns:a16="http://schemas.microsoft.com/office/drawing/2014/main" id="{D743BB47-44B1-45A6-BA98-E14C86E627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1789" y="5475349"/>
            <a:ext cx="1985914" cy="1301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331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63C5EF-7E6D-4F14-9099-B27DDF1784A7}"/>
              </a:ext>
            </a:extLst>
          </p:cNvPr>
          <p:cNvGrpSpPr/>
          <p:nvPr/>
        </p:nvGrpSpPr>
        <p:grpSpPr>
          <a:xfrm>
            <a:off x="0" y="1677972"/>
            <a:ext cx="2771480" cy="2930602"/>
            <a:chOff x="3079990" y="2438399"/>
            <a:chExt cx="1625360" cy="1781176"/>
          </a:xfrm>
        </p:grpSpPr>
        <p:grpSp>
          <p:nvGrpSpPr>
            <p:cNvPr id="5" name="Group 4">
              <a:extLst>
                <a:ext uri="{FF2B5EF4-FFF2-40B4-BE49-F238E27FC236}">
                  <a16:creationId xmlns:a16="http://schemas.microsoft.com/office/drawing/2014/main" id="{F5A8B113-CE11-46E3-B6DB-D3BEC955F6A5}"/>
                </a:ext>
              </a:extLst>
            </p:cNvPr>
            <p:cNvGrpSpPr/>
            <p:nvPr/>
          </p:nvGrpSpPr>
          <p:grpSpPr>
            <a:xfrm>
              <a:off x="3724276" y="2438399"/>
              <a:ext cx="981074" cy="1781176"/>
              <a:chOff x="6972301" y="1"/>
              <a:chExt cx="1038232" cy="2286001"/>
            </a:xfrm>
          </p:grpSpPr>
          <p:sp>
            <p:nvSpPr>
              <p:cNvPr id="7" name="Freeform 25">
                <a:extLst>
                  <a:ext uri="{FF2B5EF4-FFF2-40B4-BE49-F238E27FC236}">
                    <a16:creationId xmlns:a16="http://schemas.microsoft.com/office/drawing/2014/main" id="{2888E205-F5BD-48CF-AB56-27560B7F71F2}"/>
                  </a:ext>
                </a:extLst>
              </p:cNvPr>
              <p:cNvSpPr/>
              <p:nvPr/>
            </p:nvSpPr>
            <p:spPr>
              <a:xfrm>
                <a:off x="6972301" y="1133477"/>
                <a:ext cx="1009650" cy="1152525"/>
              </a:xfrm>
              <a:custGeom>
                <a:avLst/>
                <a:gdLst>
                  <a:gd name="connsiteX0" fmla="*/ 0 w 444620"/>
                  <a:gd name="connsiteY0" fmla="*/ 0 h 478217"/>
                  <a:gd name="connsiteX1" fmla="*/ 442654 w 444620"/>
                  <a:gd name="connsiteY1" fmla="*/ 0 h 478217"/>
                  <a:gd name="connsiteX2" fmla="*/ 444620 w 444620"/>
                  <a:gd name="connsiteY2" fmla="*/ 22285 h 478217"/>
                  <a:gd name="connsiteX3" fmla="*/ 79562 w 444620"/>
                  <a:gd name="connsiteY3" fmla="*/ 470196 h 478217"/>
                  <a:gd name="connsiteX4" fmla="*/ 0 w 444620"/>
                  <a:gd name="connsiteY4" fmla="*/ 478217 h 478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620" h="478217">
                    <a:moveTo>
                      <a:pt x="0" y="0"/>
                    </a:moveTo>
                    <a:lnTo>
                      <a:pt x="442654" y="0"/>
                    </a:lnTo>
                    <a:lnTo>
                      <a:pt x="444620" y="22285"/>
                    </a:lnTo>
                    <a:cubicBezTo>
                      <a:pt x="444620" y="243227"/>
                      <a:pt x="287901" y="427564"/>
                      <a:pt x="79562" y="470196"/>
                    </a:cubicBezTo>
                    <a:lnTo>
                      <a:pt x="0" y="478217"/>
                    </a:lnTo>
                    <a:close/>
                  </a:path>
                </a:pathLst>
              </a:custGeom>
              <a:solidFill>
                <a:srgbClr val="FF0000"/>
              </a:solidFill>
              <a:ln>
                <a:noFill/>
              </a:ln>
              <a:effectLst>
                <a:outerShdw blurRad="1143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26">
                <a:extLst>
                  <a:ext uri="{FF2B5EF4-FFF2-40B4-BE49-F238E27FC236}">
                    <a16:creationId xmlns:a16="http://schemas.microsoft.com/office/drawing/2014/main" id="{439F16B1-4AF4-44B2-AB8C-0108382BBC0D}"/>
                  </a:ext>
                </a:extLst>
              </p:cNvPr>
              <p:cNvSpPr/>
              <p:nvPr/>
            </p:nvSpPr>
            <p:spPr>
              <a:xfrm rot="16200000">
                <a:off x="6938973" y="33334"/>
                <a:ext cx="1104894" cy="1038227"/>
              </a:xfrm>
              <a:custGeom>
                <a:avLst/>
                <a:gdLst>
                  <a:gd name="connsiteX0" fmla="*/ 0 w 444620"/>
                  <a:gd name="connsiteY0" fmla="*/ 0 h 478217"/>
                  <a:gd name="connsiteX1" fmla="*/ 442654 w 444620"/>
                  <a:gd name="connsiteY1" fmla="*/ 0 h 478217"/>
                  <a:gd name="connsiteX2" fmla="*/ 444620 w 444620"/>
                  <a:gd name="connsiteY2" fmla="*/ 22285 h 478217"/>
                  <a:gd name="connsiteX3" fmla="*/ 79562 w 444620"/>
                  <a:gd name="connsiteY3" fmla="*/ 470196 h 478217"/>
                  <a:gd name="connsiteX4" fmla="*/ 0 w 444620"/>
                  <a:gd name="connsiteY4" fmla="*/ 478217 h 478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620" h="478217">
                    <a:moveTo>
                      <a:pt x="0" y="0"/>
                    </a:moveTo>
                    <a:lnTo>
                      <a:pt x="442654" y="0"/>
                    </a:lnTo>
                    <a:lnTo>
                      <a:pt x="444620" y="22285"/>
                    </a:lnTo>
                    <a:cubicBezTo>
                      <a:pt x="444620" y="243227"/>
                      <a:pt x="287901" y="427564"/>
                      <a:pt x="79562" y="470196"/>
                    </a:cubicBezTo>
                    <a:lnTo>
                      <a:pt x="0" y="478217"/>
                    </a:lnTo>
                    <a:close/>
                  </a:path>
                </a:pathLst>
              </a:custGeom>
              <a:solidFill>
                <a:schemeClr val="tx1"/>
              </a:solidFill>
              <a:ln>
                <a:noFill/>
              </a:ln>
              <a:effectLst>
                <a:outerShdw blurRad="1143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Oval 5">
              <a:extLst>
                <a:ext uri="{FF2B5EF4-FFF2-40B4-BE49-F238E27FC236}">
                  <a16:creationId xmlns:a16="http://schemas.microsoft.com/office/drawing/2014/main" id="{6F6A1D22-A7F5-4F03-8193-6DC62DDB5CB4}"/>
                </a:ext>
              </a:extLst>
            </p:cNvPr>
            <p:cNvSpPr/>
            <p:nvPr/>
          </p:nvSpPr>
          <p:spPr>
            <a:xfrm>
              <a:off x="3079990" y="2604457"/>
              <a:ext cx="1441329" cy="1435040"/>
            </a:xfrm>
            <a:prstGeom prst="ellipse">
              <a:avLst/>
            </a:prstGeom>
            <a:solidFill>
              <a:schemeClr val="bg1"/>
            </a:solidFill>
            <a:ln>
              <a:noFill/>
            </a:ln>
            <a:effectLst>
              <a:outerShdw blurRad="1143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ounded Rectangle 24">
            <a:extLst>
              <a:ext uri="{FF2B5EF4-FFF2-40B4-BE49-F238E27FC236}">
                <a16:creationId xmlns:a16="http://schemas.microsoft.com/office/drawing/2014/main" id="{88C343F4-45F8-46DF-B3DF-1F559D29F101}"/>
              </a:ext>
            </a:extLst>
          </p:cNvPr>
          <p:cNvSpPr/>
          <p:nvPr/>
        </p:nvSpPr>
        <p:spPr>
          <a:xfrm>
            <a:off x="188536" y="2592372"/>
            <a:ext cx="1979629" cy="11417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9Slide03 Arima Madurai Medium" panose="00000600000000000000" pitchFamily="2" charset="-93"/>
                <a:cs typeface="#9Slide03 Arima Madurai Medium" panose="00000600000000000000" pitchFamily="2" charset="-93"/>
              </a:rPr>
              <a:t>Kết luận $ khuyến nghị</a:t>
            </a:r>
          </a:p>
        </p:txBody>
      </p:sp>
      <p:sp>
        <p:nvSpPr>
          <p:cNvPr id="11" name="燕尾形 2">
            <a:extLst>
              <a:ext uri="{FF2B5EF4-FFF2-40B4-BE49-F238E27FC236}">
                <a16:creationId xmlns:a16="http://schemas.microsoft.com/office/drawing/2014/main" id="{2F849DD2-E933-445C-B3C9-2BB9877727BE}"/>
              </a:ext>
            </a:extLst>
          </p:cNvPr>
          <p:cNvSpPr/>
          <p:nvPr/>
        </p:nvSpPr>
        <p:spPr>
          <a:xfrm>
            <a:off x="5731497" y="1097427"/>
            <a:ext cx="4609707" cy="1152000"/>
          </a:xfrm>
          <a:prstGeom prst="chevron">
            <a:avLst>
              <a:gd name="adj" fmla="val 34444"/>
            </a:avLst>
          </a:prstGeom>
          <a:gradFill flip="none" rotWithShape="1">
            <a:gsLst>
              <a:gs pos="100000">
                <a:schemeClr val="accent3">
                  <a:lumMod val="60000"/>
                  <a:lumOff val="40000"/>
                </a:schemeClr>
              </a:gs>
              <a:gs pos="19000">
                <a:schemeClr val="accent3"/>
              </a:gs>
            </a:gsLst>
            <a:lin ang="16200000" scaled="1"/>
            <a:tileRect/>
          </a:gradFill>
          <a:ln>
            <a:noFill/>
          </a:ln>
          <a:scene3d>
            <a:camera prst="orthographicFront">
              <a:rot lat="0" lon="20099993" rev="0"/>
            </a:camera>
            <a:lightRig rig="threePt" dir="t"/>
          </a:scene3d>
          <a:sp3d extrusionH="520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030A0"/>
                </a:solidFill>
                <a:latin typeface="#9Slide03 Arima Madurai" panose="00000500000000000000" pitchFamily="2" charset="-93"/>
                <a:cs typeface="#9Slide03 Arima Madurai" panose="00000500000000000000" pitchFamily="2" charset="-93"/>
              </a:rPr>
              <a:t>Ưu, nhược điểm</a:t>
            </a:r>
            <a:endParaRPr lang="zh-CN" altLang="en-US" sz="4000"/>
          </a:p>
        </p:txBody>
      </p:sp>
      <p:sp>
        <p:nvSpPr>
          <p:cNvPr id="15" name="燕尾形 8">
            <a:extLst>
              <a:ext uri="{FF2B5EF4-FFF2-40B4-BE49-F238E27FC236}">
                <a16:creationId xmlns:a16="http://schemas.microsoft.com/office/drawing/2014/main" id="{0364F9B9-B1AB-4448-A89A-5C4509F35555}"/>
              </a:ext>
            </a:extLst>
          </p:cNvPr>
          <p:cNvSpPr/>
          <p:nvPr/>
        </p:nvSpPr>
        <p:spPr>
          <a:xfrm flipH="1">
            <a:off x="2502430" y="2804220"/>
            <a:ext cx="4324392" cy="1152000"/>
          </a:xfrm>
          <a:prstGeom prst="chevron">
            <a:avLst>
              <a:gd name="adj" fmla="val 34444"/>
            </a:avLst>
          </a:prstGeom>
          <a:gradFill flip="none" rotWithShape="1">
            <a:gsLst>
              <a:gs pos="100000">
                <a:schemeClr val="accent5">
                  <a:lumMod val="60000"/>
                  <a:lumOff val="40000"/>
                </a:schemeClr>
              </a:gs>
              <a:gs pos="19000">
                <a:schemeClr val="accent5"/>
              </a:gs>
            </a:gsLst>
            <a:lin ang="16200000" scaled="1"/>
            <a:tileRect/>
          </a:gradFill>
          <a:ln>
            <a:noFill/>
          </a:ln>
          <a:scene3d>
            <a:camera prst="orthographicFront">
              <a:rot lat="0" lon="1799985" rev="0"/>
            </a:camera>
            <a:lightRig rig="threePt" dir="t">
              <a:rot lat="0" lon="0" rev="11400000"/>
            </a:lightRig>
          </a:scene3d>
          <a:sp3d extrusionH="520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030A0"/>
                </a:solidFill>
                <a:latin typeface="#9Slide03 Arima Madurai" panose="00000500000000000000" pitchFamily="2" charset="-93"/>
                <a:cs typeface="#9Slide03 Arima Madurai" panose="00000500000000000000" pitchFamily="2" charset="-93"/>
              </a:rPr>
              <a:t>Phương hướng</a:t>
            </a:r>
            <a:endParaRPr lang="zh-CN" altLang="en-US" sz="4000"/>
          </a:p>
        </p:txBody>
      </p:sp>
      <p:sp>
        <p:nvSpPr>
          <p:cNvPr id="18" name="六边形 12">
            <a:extLst>
              <a:ext uri="{FF2B5EF4-FFF2-40B4-BE49-F238E27FC236}">
                <a16:creationId xmlns:a16="http://schemas.microsoft.com/office/drawing/2014/main" id="{0C34C172-11CE-4E88-95DF-22950F77EFD2}"/>
              </a:ext>
            </a:extLst>
          </p:cNvPr>
          <p:cNvSpPr/>
          <p:nvPr/>
        </p:nvSpPr>
        <p:spPr>
          <a:xfrm>
            <a:off x="4789275" y="1330351"/>
            <a:ext cx="731519" cy="630620"/>
          </a:xfrm>
          <a:prstGeom prst="hexagon">
            <a:avLst/>
          </a:prstGeom>
          <a:solidFill>
            <a:schemeClr val="accent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5">
            <a:extLst>
              <a:ext uri="{FF2B5EF4-FFF2-40B4-BE49-F238E27FC236}">
                <a16:creationId xmlns:a16="http://schemas.microsoft.com/office/drawing/2014/main" id="{76B66978-7BCC-464A-AA6A-6E2ADB7DBC28}"/>
              </a:ext>
            </a:extLst>
          </p:cNvPr>
          <p:cNvSpPr txBox="1"/>
          <p:nvPr/>
        </p:nvSpPr>
        <p:spPr>
          <a:xfrm>
            <a:off x="4843665" y="1253085"/>
            <a:ext cx="738152" cy="707886"/>
          </a:xfrm>
          <a:prstGeom prst="rect">
            <a:avLst/>
          </a:prstGeom>
          <a:noFill/>
        </p:spPr>
        <p:txBody>
          <a:bodyPr wrap="square" rtlCol="0">
            <a:spAutoFit/>
          </a:bodyPr>
          <a:lstStyle/>
          <a:p>
            <a:r>
              <a:rPr lang="en-US" altLang="zh-CN" sz="4000">
                <a:solidFill>
                  <a:srgbClr val="FF0000"/>
                </a:solidFill>
                <a:effectLst>
                  <a:innerShdw blurRad="63500" dist="50800" dir="13500000">
                    <a:prstClr val="black">
                      <a:alpha val="50000"/>
                    </a:prstClr>
                  </a:innerShdw>
                </a:effectLst>
              </a:rPr>
              <a:t>01</a:t>
            </a:r>
            <a:endParaRPr lang="zh-CN" altLang="en-US" sz="4000">
              <a:solidFill>
                <a:srgbClr val="FF0000"/>
              </a:solidFill>
              <a:effectLst>
                <a:innerShdw blurRad="63500" dist="50800" dir="13500000">
                  <a:prstClr val="black">
                    <a:alpha val="50000"/>
                  </a:prstClr>
                </a:innerShdw>
              </a:effectLst>
            </a:endParaRPr>
          </a:p>
        </p:txBody>
      </p:sp>
      <p:sp>
        <p:nvSpPr>
          <p:cNvPr id="20" name="六边形 12">
            <a:extLst>
              <a:ext uri="{FF2B5EF4-FFF2-40B4-BE49-F238E27FC236}">
                <a16:creationId xmlns:a16="http://schemas.microsoft.com/office/drawing/2014/main" id="{2962A900-0B9C-41D3-803B-AF4E90B4A683}"/>
              </a:ext>
            </a:extLst>
          </p:cNvPr>
          <p:cNvSpPr/>
          <p:nvPr/>
        </p:nvSpPr>
        <p:spPr>
          <a:xfrm>
            <a:off x="6955519" y="3026277"/>
            <a:ext cx="731519" cy="630620"/>
          </a:xfrm>
          <a:prstGeom prst="hexagon">
            <a:avLst/>
          </a:prstGeom>
          <a:solidFill>
            <a:schemeClr val="accent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六边形 12">
            <a:extLst>
              <a:ext uri="{FF2B5EF4-FFF2-40B4-BE49-F238E27FC236}">
                <a16:creationId xmlns:a16="http://schemas.microsoft.com/office/drawing/2014/main" id="{2ECC178D-33A0-4BF3-82D6-9BB4A0FAC946}"/>
              </a:ext>
            </a:extLst>
          </p:cNvPr>
          <p:cNvSpPr/>
          <p:nvPr/>
        </p:nvSpPr>
        <p:spPr>
          <a:xfrm>
            <a:off x="4463663" y="4810336"/>
            <a:ext cx="731519" cy="630620"/>
          </a:xfrm>
          <a:prstGeom prst="hexagon">
            <a:avLst/>
          </a:prstGeom>
          <a:solidFill>
            <a:schemeClr val="accent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15">
            <a:extLst>
              <a:ext uri="{FF2B5EF4-FFF2-40B4-BE49-F238E27FC236}">
                <a16:creationId xmlns:a16="http://schemas.microsoft.com/office/drawing/2014/main" id="{EAE12212-7BA0-4C3E-92A7-BF8127AD8AB1}"/>
              </a:ext>
            </a:extLst>
          </p:cNvPr>
          <p:cNvSpPr txBox="1"/>
          <p:nvPr/>
        </p:nvSpPr>
        <p:spPr>
          <a:xfrm>
            <a:off x="6982999" y="3026277"/>
            <a:ext cx="704039" cy="707886"/>
          </a:xfrm>
          <a:prstGeom prst="rect">
            <a:avLst/>
          </a:prstGeom>
          <a:noFill/>
        </p:spPr>
        <p:txBody>
          <a:bodyPr wrap="none" rtlCol="0">
            <a:spAutoFit/>
          </a:bodyPr>
          <a:lstStyle/>
          <a:p>
            <a:r>
              <a:rPr lang="en-US" altLang="zh-CN" sz="4000">
                <a:solidFill>
                  <a:srgbClr val="FF0000"/>
                </a:solidFill>
                <a:effectLst>
                  <a:innerShdw blurRad="63500" dist="50800" dir="13500000">
                    <a:prstClr val="black">
                      <a:alpha val="50000"/>
                    </a:prstClr>
                  </a:innerShdw>
                </a:effectLst>
              </a:rPr>
              <a:t>02</a:t>
            </a:r>
            <a:endParaRPr lang="zh-CN" altLang="en-US" sz="4000">
              <a:solidFill>
                <a:srgbClr val="FF0000"/>
              </a:solidFill>
              <a:effectLst>
                <a:innerShdw blurRad="63500" dist="50800" dir="13500000">
                  <a:prstClr val="black">
                    <a:alpha val="50000"/>
                  </a:prstClr>
                </a:innerShdw>
              </a:effectLst>
            </a:endParaRPr>
          </a:p>
        </p:txBody>
      </p:sp>
      <p:sp>
        <p:nvSpPr>
          <p:cNvPr id="23" name="燕尾形 10">
            <a:extLst>
              <a:ext uri="{FF2B5EF4-FFF2-40B4-BE49-F238E27FC236}">
                <a16:creationId xmlns:a16="http://schemas.microsoft.com/office/drawing/2014/main" id="{BDDF32E0-B129-4913-885E-49912F3FEED2}"/>
              </a:ext>
            </a:extLst>
          </p:cNvPr>
          <p:cNvSpPr/>
          <p:nvPr/>
        </p:nvSpPr>
        <p:spPr>
          <a:xfrm>
            <a:off x="5520794" y="4608573"/>
            <a:ext cx="5423726" cy="1152000"/>
          </a:xfrm>
          <a:prstGeom prst="chevron">
            <a:avLst>
              <a:gd name="adj" fmla="val 34444"/>
            </a:avLst>
          </a:prstGeom>
          <a:gradFill flip="none" rotWithShape="1">
            <a:gsLst>
              <a:gs pos="100000">
                <a:schemeClr val="accent6">
                  <a:lumMod val="60000"/>
                  <a:lumOff val="40000"/>
                </a:schemeClr>
              </a:gs>
              <a:gs pos="19000">
                <a:schemeClr val="accent6"/>
              </a:gs>
            </a:gsLst>
            <a:lin ang="16200000" scaled="1"/>
            <a:tileRect/>
          </a:gradFill>
          <a:ln>
            <a:noFill/>
          </a:ln>
          <a:scene3d>
            <a:camera prst="orthographicFront">
              <a:rot lat="0" lon="20099993" rev="0"/>
            </a:camera>
            <a:lightRig rig="threePt" dir="t"/>
          </a:scene3d>
          <a:sp3d extrusionH="520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7030A0"/>
                </a:solidFill>
                <a:latin typeface="#9Slide03 Arima Madurai" panose="00000500000000000000" pitchFamily="2" charset="-93"/>
                <a:cs typeface="#9Slide03 Arima Madurai" panose="00000500000000000000" pitchFamily="2" charset="-93"/>
              </a:rPr>
              <a:t>Khả năng triển khai</a:t>
            </a:r>
            <a:endParaRPr lang="zh-CN" altLang="en-US" sz="4000"/>
          </a:p>
        </p:txBody>
      </p:sp>
      <p:sp>
        <p:nvSpPr>
          <p:cNvPr id="24" name="文本框 15">
            <a:extLst>
              <a:ext uri="{FF2B5EF4-FFF2-40B4-BE49-F238E27FC236}">
                <a16:creationId xmlns:a16="http://schemas.microsoft.com/office/drawing/2014/main" id="{814233A7-7D20-4065-AF43-C915A8839205}"/>
              </a:ext>
            </a:extLst>
          </p:cNvPr>
          <p:cNvSpPr txBox="1"/>
          <p:nvPr/>
        </p:nvSpPr>
        <p:spPr>
          <a:xfrm>
            <a:off x="4477404" y="4771703"/>
            <a:ext cx="704039" cy="707886"/>
          </a:xfrm>
          <a:prstGeom prst="rect">
            <a:avLst/>
          </a:prstGeom>
          <a:noFill/>
        </p:spPr>
        <p:txBody>
          <a:bodyPr wrap="none" rtlCol="0">
            <a:spAutoFit/>
          </a:bodyPr>
          <a:lstStyle/>
          <a:p>
            <a:r>
              <a:rPr lang="en-US" altLang="zh-CN" sz="4000">
                <a:solidFill>
                  <a:srgbClr val="FF0000"/>
                </a:solidFill>
                <a:effectLst>
                  <a:innerShdw blurRad="63500" dist="50800" dir="13500000">
                    <a:prstClr val="black">
                      <a:alpha val="50000"/>
                    </a:prstClr>
                  </a:innerShdw>
                </a:effectLst>
              </a:rPr>
              <a:t>03</a:t>
            </a:r>
            <a:endParaRPr lang="zh-CN" altLang="en-US" sz="4000">
              <a:solidFill>
                <a:srgbClr val="FF0000"/>
              </a:solidFill>
              <a:effectLst>
                <a:innerShdw blurRad="63500" dist="50800" dir="13500000">
                  <a:prstClr val="black">
                    <a:alpha val="50000"/>
                  </a:prstClr>
                </a:innerShdw>
              </a:effectLst>
            </a:endParaRPr>
          </a:p>
        </p:txBody>
      </p:sp>
    </p:spTree>
    <p:extLst>
      <p:ext uri="{BB962C8B-B14F-4D97-AF65-F5344CB8AC3E}">
        <p14:creationId xmlns:p14="http://schemas.microsoft.com/office/powerpoint/2010/main" val="959874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t="2766" r="57680" b="7205"/>
          <a:stretch>
            <a:fillRect/>
          </a:stretch>
        </p:blipFill>
        <p:spPr bwMode="auto">
          <a:xfrm>
            <a:off x="1773213" y="260648"/>
            <a:ext cx="224560" cy="73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385" y="1338605"/>
            <a:ext cx="3210215" cy="511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AC85CC0-2212-4D34-B2A2-E9607D774F9F}"/>
              </a:ext>
            </a:extLst>
          </p:cNvPr>
          <p:cNvSpPr txBox="1"/>
          <p:nvPr/>
        </p:nvSpPr>
        <p:spPr>
          <a:xfrm>
            <a:off x="3883843" y="128204"/>
            <a:ext cx="4458880" cy="646331"/>
          </a:xfrm>
          <a:prstGeom prst="rect">
            <a:avLst/>
          </a:prstGeom>
          <a:noFill/>
          <a:ln>
            <a:noFill/>
          </a:ln>
        </p:spPr>
        <p:txBody>
          <a:bodyPr wrap="square">
            <a:spAutoFit/>
          </a:bodyPr>
          <a:lstStyle/>
          <a:p>
            <a:pPr marL="0" indent="0" algn="ctr">
              <a:buNone/>
            </a:pPr>
            <a:r>
              <a:rPr lang="en-US" sz="3600" b="1">
                <a:solidFill>
                  <a:srgbClr val="7030A0"/>
                </a:solidFill>
                <a:latin typeface="#9Slide03 Arima Madurai" panose="00000500000000000000" pitchFamily="2" charset="-93"/>
                <a:cs typeface="#9Slide03 Arima Madurai" panose="00000500000000000000" pitchFamily="2" charset="-93"/>
              </a:rPr>
              <a:t>Ưu, nhược điểm</a:t>
            </a:r>
            <a:endParaRPr lang="en-US" sz="3600">
              <a:solidFill>
                <a:srgbClr val="FF0000"/>
              </a:solidFill>
              <a:latin typeface="#9Slide03 Arima Madurai" panose="00000500000000000000" pitchFamily="2" charset="-93"/>
              <a:cs typeface="#9Slide03 Arima Madurai" panose="00000500000000000000" pitchFamily="2" charset="-93"/>
            </a:endParaRPr>
          </a:p>
        </p:txBody>
      </p:sp>
      <p:sp>
        <p:nvSpPr>
          <p:cNvPr id="14" name="Rounded Rectangle 68">
            <a:extLst>
              <a:ext uri="{FF2B5EF4-FFF2-40B4-BE49-F238E27FC236}">
                <a16:creationId xmlns:a16="http://schemas.microsoft.com/office/drawing/2014/main" id="{886EB000-A566-410B-AB48-9B76887E7F28}"/>
              </a:ext>
            </a:extLst>
          </p:cNvPr>
          <p:cNvSpPr/>
          <p:nvPr/>
        </p:nvSpPr>
        <p:spPr>
          <a:xfrm>
            <a:off x="2406516" y="5276654"/>
            <a:ext cx="9640940" cy="1344263"/>
          </a:xfrm>
          <a:prstGeom prst="roundRect">
            <a:avLst>
              <a:gd name="adj" fmla="val 25266"/>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chemeClr val="tx1"/>
                </a:solidFill>
                <a:latin typeface="#9Slide03 Arima Madurai Medium" panose="00000600000000000000" pitchFamily="2" charset="-93"/>
                <a:cs typeface="#9Slide03 Arima Madurai Medium" panose="00000600000000000000" pitchFamily="2" charset="-93"/>
              </a:rPr>
              <a:t>* HS thường cổ vũ, reo hò….=&gt; tạo ra tiếng ồn làm ảnh hưởng đến các lớp; VSVC, thiết bị, đồ dùng học tập còn thiếu chưa đảm bảo cho một số trò chơi học tập của học sinh.</a:t>
            </a:r>
          </a:p>
        </p:txBody>
      </p:sp>
      <p:sp>
        <p:nvSpPr>
          <p:cNvPr id="22" name="TextBox 21">
            <a:extLst>
              <a:ext uri="{FF2B5EF4-FFF2-40B4-BE49-F238E27FC236}">
                <a16:creationId xmlns:a16="http://schemas.microsoft.com/office/drawing/2014/main" id="{96FC1A28-235F-4ECC-97C7-C20C79690D97}"/>
              </a:ext>
            </a:extLst>
          </p:cNvPr>
          <p:cNvSpPr txBox="1"/>
          <p:nvPr/>
        </p:nvSpPr>
        <p:spPr>
          <a:xfrm>
            <a:off x="3132380" y="820637"/>
            <a:ext cx="8915076" cy="1517082"/>
          </a:xfrm>
          <a:prstGeom prst="rect">
            <a:avLst/>
          </a:prstGeom>
          <a:solidFill>
            <a:schemeClr val="bg2"/>
          </a:solidFill>
        </p:spPr>
        <p:txBody>
          <a:bodyPr wrap="square">
            <a:spAutoFit/>
          </a:bodyPr>
          <a:lstStyle/>
          <a:p>
            <a:pPr algn="just">
              <a:lnSpc>
                <a:spcPct val="107000"/>
              </a:lnSpc>
              <a:spcAft>
                <a:spcPts val="1560"/>
              </a:spcAft>
            </a:pPr>
            <a:r>
              <a:rPr lang="vi-VN" sz="2200">
                <a:solidFill>
                  <a:srgbClr val="000000"/>
                </a:solidFill>
                <a:effectLst/>
                <a:latin typeface="Arial" panose="020B0604020202020204" pitchFamily="34" charset="0"/>
                <a:ea typeface="Times New Roman" panose="02020603050405020304" pitchFamily="18" charset="0"/>
              </a:rPr>
              <a:t>- </a:t>
            </a:r>
            <a:r>
              <a:rPr lang="vi-VN" sz="2200">
                <a:solidFill>
                  <a:srgbClr val="000000"/>
                </a:solidFill>
                <a:effectLst/>
                <a:latin typeface="Times New Roman" panose="02020603050405020304" pitchFamily="18" charset="0"/>
                <a:ea typeface="Times New Roman" panose="02020603050405020304" pitchFamily="18" charset="0"/>
              </a:rPr>
              <a:t>Tổ chức trò chơi học tập là một phương pháp dạy học mới. Đó là một trong những hình thức thực hiện tốt việc dạy học phát huy tính tích cực và tương tác của học sinh. Với hình thức này học sinh được hấp dẫn, lôi cuốn vào các hoạt động học, giúp các em trau dồi, lĩnh hội kiến thức tốt hơn.</a:t>
            </a:r>
            <a:endParaRPr lang="vi-VN" sz="2200">
              <a:effectLst/>
              <a:latin typeface="Times New Roman" panose="02020603050405020304" pitchFamily="18" charset="0"/>
              <a:ea typeface="Arial" panose="020B0604020202020204" pitchFamily="34" charset="0"/>
            </a:endParaRPr>
          </a:p>
        </p:txBody>
      </p:sp>
      <p:sp>
        <p:nvSpPr>
          <p:cNvPr id="23" name="TextBox 22">
            <a:extLst>
              <a:ext uri="{FF2B5EF4-FFF2-40B4-BE49-F238E27FC236}">
                <a16:creationId xmlns:a16="http://schemas.microsoft.com/office/drawing/2014/main" id="{8103FC8B-6720-4D88-941F-0A2464F230B4}"/>
              </a:ext>
            </a:extLst>
          </p:cNvPr>
          <p:cNvSpPr txBox="1"/>
          <p:nvPr/>
        </p:nvSpPr>
        <p:spPr>
          <a:xfrm>
            <a:off x="3363174" y="2655906"/>
            <a:ext cx="8684282" cy="1154803"/>
          </a:xfrm>
          <a:prstGeom prst="rect">
            <a:avLst/>
          </a:prstGeom>
          <a:solidFill>
            <a:schemeClr val="accent2">
              <a:lumMod val="20000"/>
              <a:lumOff val="80000"/>
            </a:schemeClr>
          </a:solidFill>
        </p:spPr>
        <p:txBody>
          <a:bodyPr wrap="square">
            <a:spAutoFit/>
          </a:bodyPr>
          <a:lstStyle/>
          <a:p>
            <a:pPr marL="285750" indent="-285750" algn="just">
              <a:lnSpc>
                <a:spcPct val="107000"/>
              </a:lnSpc>
              <a:spcAft>
                <a:spcPts val="750"/>
              </a:spcAft>
              <a:buFontTx/>
              <a:buChar char="-"/>
            </a:pPr>
            <a:r>
              <a:rPr lang="vi-VN" sz="2200">
                <a:solidFill>
                  <a:srgbClr val="000000"/>
                </a:solidFill>
                <a:effectLst/>
                <a:latin typeface="Times New Roman" panose="02020603050405020304" pitchFamily="18" charset="0"/>
                <a:ea typeface="Times New Roman" panose="02020603050405020304" pitchFamily="18" charset="0"/>
              </a:rPr>
              <a:t>Phát triển các năng lực của người học: năng lực sử dụng ngôn ngữ, năng lực hợp tác, giao tiếp….Nó còn rèn cho học sinh tính năng động, trung thực, đoàn kết, tự học…</a:t>
            </a:r>
          </a:p>
        </p:txBody>
      </p:sp>
      <p:sp>
        <p:nvSpPr>
          <p:cNvPr id="24" name="TextBox 23">
            <a:extLst>
              <a:ext uri="{FF2B5EF4-FFF2-40B4-BE49-F238E27FC236}">
                <a16:creationId xmlns:a16="http://schemas.microsoft.com/office/drawing/2014/main" id="{4E9FEAE0-8DDC-440C-885A-79D66FC44ED7}"/>
              </a:ext>
            </a:extLst>
          </p:cNvPr>
          <p:cNvSpPr txBox="1"/>
          <p:nvPr/>
        </p:nvSpPr>
        <p:spPr>
          <a:xfrm>
            <a:off x="3048786" y="4202094"/>
            <a:ext cx="8998670" cy="792525"/>
          </a:xfrm>
          <a:prstGeom prst="rect">
            <a:avLst/>
          </a:prstGeom>
          <a:solidFill>
            <a:schemeClr val="accent6">
              <a:lumMod val="60000"/>
              <a:lumOff val="40000"/>
            </a:schemeClr>
          </a:solidFill>
          <a:ln>
            <a:noFill/>
          </a:ln>
        </p:spPr>
        <p:txBody>
          <a:bodyPr wrap="square">
            <a:spAutoFit/>
          </a:bodyPr>
          <a:lstStyle/>
          <a:p>
            <a:pPr algn="just">
              <a:lnSpc>
                <a:spcPct val="107000"/>
              </a:lnSpc>
              <a:spcAft>
                <a:spcPts val="750"/>
              </a:spcAft>
            </a:pPr>
            <a:r>
              <a:rPr lang="vi-VN" sz="2200">
                <a:solidFill>
                  <a:srgbClr val="000000"/>
                </a:solidFill>
                <a:effectLst/>
                <a:latin typeface="Times New Roman" panose="02020603050405020304" pitchFamily="18" charset="0"/>
                <a:ea typeface="Times New Roman" panose="02020603050405020304" pitchFamily="18" charset="0"/>
              </a:rPr>
              <a:t>Cơ sở vật chất kĩ thuật, thiết bị, đồ dùng học tập còn thiếu chưa đảm bảo cho một số trò chơi học tập của học sinh.</a:t>
            </a:r>
            <a:endParaRPr lang="vi-VN" sz="2200">
              <a:effectLst/>
              <a:latin typeface="Times New Roman" panose="02020603050405020304" pitchFamily="18" charset="0"/>
              <a:ea typeface="Arial" panose="020B0604020202020204" pitchFamily="34" charset="0"/>
            </a:endParaRPr>
          </a:p>
        </p:txBody>
      </p:sp>
    </p:spTree>
    <p:extLst>
      <p:ext uri="{BB962C8B-B14F-4D97-AF65-F5344CB8AC3E}">
        <p14:creationId xmlns:p14="http://schemas.microsoft.com/office/powerpoint/2010/main" val="1047973190"/>
      </p:ext>
    </p:extLst>
  </p:cSld>
  <p:clrMapOvr>
    <a:masterClrMapping/>
  </p:clrMapOvr>
  <p:transition spd="slow" advTm="268">
    <p:push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7" name="椭圆 4">
            <a:extLst>
              <a:ext uri="{FF2B5EF4-FFF2-40B4-BE49-F238E27FC236}">
                <a16:creationId xmlns:a16="http://schemas.microsoft.com/office/drawing/2014/main" id="{C1A2D4EA-8A00-4634-9C0B-584CC9DC17B0}"/>
              </a:ext>
            </a:extLst>
          </p:cNvPr>
          <p:cNvSpPr/>
          <p:nvPr/>
        </p:nvSpPr>
        <p:spPr>
          <a:xfrm rot="7812254">
            <a:off x="350418" y="603322"/>
            <a:ext cx="1536171" cy="1536171"/>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椭圆 4">
            <a:extLst>
              <a:ext uri="{FF2B5EF4-FFF2-40B4-BE49-F238E27FC236}">
                <a16:creationId xmlns:a16="http://schemas.microsoft.com/office/drawing/2014/main" id="{C7D40B5B-96B8-44D6-8CE9-80E33E163587}"/>
              </a:ext>
            </a:extLst>
          </p:cNvPr>
          <p:cNvSpPr/>
          <p:nvPr/>
        </p:nvSpPr>
        <p:spPr>
          <a:xfrm rot="8006748">
            <a:off x="3379669" y="554645"/>
            <a:ext cx="1536171" cy="1536171"/>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4">
            <a:extLst>
              <a:ext uri="{FF2B5EF4-FFF2-40B4-BE49-F238E27FC236}">
                <a16:creationId xmlns:a16="http://schemas.microsoft.com/office/drawing/2014/main" id="{77E948B1-7F52-41A4-8387-080ED9230DA1}"/>
              </a:ext>
            </a:extLst>
          </p:cNvPr>
          <p:cNvSpPr/>
          <p:nvPr/>
        </p:nvSpPr>
        <p:spPr>
          <a:xfrm rot="7827863">
            <a:off x="6410750" y="603724"/>
            <a:ext cx="1536171" cy="1536171"/>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4">
            <a:extLst>
              <a:ext uri="{FF2B5EF4-FFF2-40B4-BE49-F238E27FC236}">
                <a16:creationId xmlns:a16="http://schemas.microsoft.com/office/drawing/2014/main" id="{6F17C1FF-2F1E-48B8-A5DD-0139D88B666C}"/>
              </a:ext>
            </a:extLst>
          </p:cNvPr>
          <p:cNvSpPr/>
          <p:nvPr/>
        </p:nvSpPr>
        <p:spPr>
          <a:xfrm rot="7826205">
            <a:off x="9661918" y="604344"/>
            <a:ext cx="1536171" cy="1536171"/>
          </a:xfrm>
          <a:custGeom>
            <a:avLst/>
            <a:gdLst/>
            <a:ahLst/>
            <a:cxnLst/>
            <a:rect l="l" t="t" r="r" b="b"/>
            <a:pathLst>
              <a:path w="1152128" h="1152128">
                <a:moveTo>
                  <a:pt x="576064" y="0"/>
                </a:moveTo>
                <a:lnTo>
                  <a:pt x="1152128" y="0"/>
                </a:lnTo>
                <a:lnTo>
                  <a:pt x="1152128" y="576064"/>
                </a:lnTo>
                <a:cubicBezTo>
                  <a:pt x="1152128" y="894215"/>
                  <a:pt x="894215" y="1152128"/>
                  <a:pt x="576064" y="1152128"/>
                </a:cubicBezTo>
                <a:cubicBezTo>
                  <a:pt x="257913" y="1152128"/>
                  <a:pt x="0" y="894215"/>
                  <a:pt x="0" y="576064"/>
                </a:cubicBezTo>
                <a:cubicBezTo>
                  <a:pt x="0" y="257913"/>
                  <a:pt x="257913" y="0"/>
                  <a:pt x="57606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1" name="图片 10">
            <a:extLst>
              <a:ext uri="{FF2B5EF4-FFF2-40B4-BE49-F238E27FC236}">
                <a16:creationId xmlns:a16="http://schemas.microsoft.com/office/drawing/2014/main" id="{F8E794F9-14EF-42CF-8697-BE1F092B8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3409" y="891963"/>
            <a:ext cx="786439" cy="786439"/>
          </a:xfrm>
          <a:prstGeom prst="rect">
            <a:avLst/>
          </a:prstGeom>
        </p:spPr>
      </p:pic>
      <p:pic>
        <p:nvPicPr>
          <p:cNvPr id="12" name="图片 9">
            <a:extLst>
              <a:ext uri="{FF2B5EF4-FFF2-40B4-BE49-F238E27FC236}">
                <a16:creationId xmlns:a16="http://schemas.microsoft.com/office/drawing/2014/main" id="{A0873D5B-AFCF-4895-9744-1428916B6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275" y="882835"/>
            <a:ext cx="795567" cy="795567"/>
          </a:xfrm>
          <a:prstGeom prst="rect">
            <a:avLst/>
          </a:prstGeom>
        </p:spPr>
      </p:pic>
      <p:pic>
        <p:nvPicPr>
          <p:cNvPr id="13" name="图片 11">
            <a:extLst>
              <a:ext uri="{FF2B5EF4-FFF2-40B4-BE49-F238E27FC236}">
                <a16:creationId xmlns:a16="http://schemas.microsoft.com/office/drawing/2014/main" id="{2D849BA6-BC3D-49DA-AA63-5BB19DBA95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5726" y="882835"/>
            <a:ext cx="706573" cy="706573"/>
          </a:xfrm>
          <a:prstGeom prst="rect">
            <a:avLst/>
          </a:prstGeom>
        </p:spPr>
      </p:pic>
      <p:pic>
        <p:nvPicPr>
          <p:cNvPr id="14" name="图片 12">
            <a:extLst>
              <a:ext uri="{FF2B5EF4-FFF2-40B4-BE49-F238E27FC236}">
                <a16:creationId xmlns:a16="http://schemas.microsoft.com/office/drawing/2014/main" id="{20AADFCD-5B2D-4786-A94E-2C39D21A05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523" y="887638"/>
            <a:ext cx="785960" cy="785960"/>
          </a:xfrm>
          <a:prstGeom prst="rect">
            <a:avLst/>
          </a:prstGeom>
        </p:spPr>
      </p:pic>
      <p:sp>
        <p:nvSpPr>
          <p:cNvPr id="16" name="Rounded Rectangle 69">
            <a:extLst>
              <a:ext uri="{FF2B5EF4-FFF2-40B4-BE49-F238E27FC236}">
                <a16:creationId xmlns:a16="http://schemas.microsoft.com/office/drawing/2014/main" id="{17472431-94C5-4F9E-AA06-262B73C59417}"/>
              </a:ext>
            </a:extLst>
          </p:cNvPr>
          <p:cNvSpPr/>
          <p:nvPr/>
        </p:nvSpPr>
        <p:spPr>
          <a:xfrm>
            <a:off x="119400" y="2455223"/>
            <a:ext cx="2522071" cy="4207892"/>
          </a:xfrm>
          <a:prstGeom prst="roundRect">
            <a:avLst>
              <a:gd name="adj" fmla="val 1731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9Slide03 Arima Madurai Medium" panose="00000600000000000000" pitchFamily="2" charset="-93"/>
                <a:cs typeface="#9Slide03 Arima Madurai Medium" panose="00000600000000000000" pitchFamily="2" charset="-93"/>
              </a:rPr>
              <a:t>* GV phổ biến quy định rõ ràng; yêu cầu HS không tự ý đi lại, không gào thét to. Nếu gây ồn ào -&gt; trừ điểm thi đua hoặc mất quyền chơi....</a:t>
            </a:r>
          </a:p>
        </p:txBody>
      </p:sp>
      <p:sp>
        <p:nvSpPr>
          <p:cNvPr id="17" name="Rounded Rectangle 71">
            <a:extLst>
              <a:ext uri="{FF2B5EF4-FFF2-40B4-BE49-F238E27FC236}">
                <a16:creationId xmlns:a16="http://schemas.microsoft.com/office/drawing/2014/main" id="{B84EA84B-49A5-420C-87AA-3921F72B20F9}"/>
              </a:ext>
            </a:extLst>
          </p:cNvPr>
          <p:cNvSpPr>
            <a:spLocks noGrp="1"/>
          </p:cNvSpPr>
          <p:nvPr>
            <p:ph idx="1"/>
          </p:nvPr>
        </p:nvSpPr>
        <p:spPr>
          <a:xfrm>
            <a:off x="2938313" y="2455223"/>
            <a:ext cx="2522071" cy="4207891"/>
          </a:xfrm>
          <a:prstGeom prst="roundRect">
            <a:avLst>
              <a:gd name="adj" fmla="val 1647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just">
              <a:buNone/>
            </a:pPr>
            <a:r>
              <a:rPr lang="en-US">
                <a:solidFill>
                  <a:schemeClr val="tx1"/>
                </a:solidFill>
                <a:latin typeface="#9Slide03 Arima Madurai Medium" panose="00000600000000000000" pitchFamily="2" charset="-93"/>
                <a:cs typeface="#9Slide03 Arima Madurai Medium" panose="00000600000000000000" pitchFamily="2" charset="-93"/>
              </a:rPr>
              <a:t>* GV cần tích cực học hỏi; tự nghiên cứu và thiết kế các trò chơi phù hợp với HS... </a:t>
            </a:r>
          </a:p>
        </p:txBody>
      </p:sp>
      <p:sp>
        <p:nvSpPr>
          <p:cNvPr id="18" name="Rounded Rectangle 73">
            <a:extLst>
              <a:ext uri="{FF2B5EF4-FFF2-40B4-BE49-F238E27FC236}">
                <a16:creationId xmlns:a16="http://schemas.microsoft.com/office/drawing/2014/main" id="{FC41AB9F-7B33-4391-9890-FC793521D4D8}"/>
              </a:ext>
            </a:extLst>
          </p:cNvPr>
          <p:cNvSpPr/>
          <p:nvPr/>
        </p:nvSpPr>
        <p:spPr>
          <a:xfrm>
            <a:off x="5784454" y="2462478"/>
            <a:ext cx="2829210" cy="4200635"/>
          </a:xfrm>
          <a:prstGeom prst="roundRect">
            <a:avLst>
              <a:gd name="adj" fmla="val 981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9Slide03 Arima Madurai Medium" panose="00000600000000000000" pitchFamily="2" charset="-93"/>
                <a:cs typeface="#9Slide03 Arima Madurai Medium" panose="00000600000000000000" pitchFamily="2" charset="-93"/>
              </a:rPr>
              <a:t>*Trang bị CSVC, ĐDDH,TBDH...đảm bảo cho học sinh tham gia các trò chơi...</a:t>
            </a:r>
          </a:p>
          <a:p>
            <a:pPr algn="just"/>
            <a:endParaRPr lang="en-US" sz="2400">
              <a:solidFill>
                <a:schemeClr val="tx1"/>
              </a:solidFill>
              <a:latin typeface="#9Slide03 Arima Madurai Medium" panose="00000600000000000000" pitchFamily="2" charset="-93"/>
              <a:cs typeface="#9Slide03 Arima Madurai Medium" panose="00000600000000000000" pitchFamily="2" charset="-93"/>
            </a:endParaRPr>
          </a:p>
          <a:p>
            <a:pPr algn="just"/>
            <a:endParaRPr lang="en-US" sz="2400">
              <a:solidFill>
                <a:schemeClr val="tx1"/>
              </a:solidFill>
              <a:latin typeface="#9Slide03 Arima Madurai Medium" panose="00000600000000000000" pitchFamily="2" charset="-93"/>
              <a:cs typeface="#9Slide03 Arima Madurai Medium" panose="00000600000000000000" pitchFamily="2" charset="-93"/>
            </a:endParaRPr>
          </a:p>
          <a:p>
            <a:pPr algn="just"/>
            <a:endParaRPr lang="en-US" sz="2400">
              <a:solidFill>
                <a:schemeClr val="tx1"/>
              </a:solidFill>
              <a:latin typeface="#9Slide03 Arima Madurai Medium" panose="00000600000000000000" pitchFamily="2" charset="-93"/>
              <a:cs typeface="#9Slide03 Arima Madurai Medium" panose="00000600000000000000" pitchFamily="2" charset="-93"/>
            </a:endParaRPr>
          </a:p>
        </p:txBody>
      </p:sp>
      <p:sp>
        <p:nvSpPr>
          <p:cNvPr id="19" name="Rounded Rectangle 75">
            <a:extLst>
              <a:ext uri="{FF2B5EF4-FFF2-40B4-BE49-F238E27FC236}">
                <a16:creationId xmlns:a16="http://schemas.microsoft.com/office/drawing/2014/main" id="{D0415795-A87C-4495-AE07-7413534A1E38}"/>
              </a:ext>
            </a:extLst>
          </p:cNvPr>
          <p:cNvSpPr/>
          <p:nvPr/>
        </p:nvSpPr>
        <p:spPr>
          <a:xfrm>
            <a:off x="9015398" y="2455223"/>
            <a:ext cx="2829210" cy="4207890"/>
          </a:xfrm>
          <a:prstGeom prst="roundRect">
            <a:avLst>
              <a:gd name="adj" fmla="val 1284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9Slide03 Arima Madurai Medium" panose="00000600000000000000" pitchFamily="2" charset="-93"/>
                <a:cs typeface="#9Slide03 Arima Madurai Medium" panose="00000600000000000000" pitchFamily="2" charset="-93"/>
              </a:rPr>
              <a:t>* Khuyến khích GV có kinh nghiệm tham gia hội giảng để truyền kinh nghiệm cho đồng nghiệp tham khảo, học hỏi... </a:t>
            </a:r>
          </a:p>
        </p:txBody>
      </p:sp>
      <p:sp>
        <p:nvSpPr>
          <p:cNvPr id="20" name="TextBox 19">
            <a:extLst>
              <a:ext uri="{FF2B5EF4-FFF2-40B4-BE49-F238E27FC236}">
                <a16:creationId xmlns:a16="http://schemas.microsoft.com/office/drawing/2014/main" id="{2D879B34-30D7-48EE-ABAB-366D72768E34}"/>
              </a:ext>
            </a:extLst>
          </p:cNvPr>
          <p:cNvSpPr txBox="1"/>
          <p:nvPr/>
        </p:nvSpPr>
        <p:spPr>
          <a:xfrm>
            <a:off x="3817176" y="63675"/>
            <a:ext cx="3720424" cy="646331"/>
          </a:xfrm>
          <a:prstGeom prst="rect">
            <a:avLst/>
          </a:prstGeom>
          <a:noFill/>
          <a:ln>
            <a:noFill/>
          </a:ln>
        </p:spPr>
        <p:txBody>
          <a:bodyPr wrap="square">
            <a:spAutoFit/>
          </a:bodyPr>
          <a:lstStyle/>
          <a:p>
            <a:pPr marL="0" indent="0" algn="ctr">
              <a:buNone/>
            </a:pPr>
            <a:r>
              <a:rPr lang="en-US" sz="3600" b="1">
                <a:solidFill>
                  <a:srgbClr val="7030A0"/>
                </a:solidFill>
                <a:latin typeface="#9Slide03 Arima Madurai" panose="00000500000000000000" pitchFamily="2" charset="-93"/>
                <a:cs typeface="#9Slide03 Arima Madurai" panose="00000500000000000000" pitchFamily="2" charset="-93"/>
              </a:rPr>
              <a:t>Phương hướng</a:t>
            </a:r>
            <a:endParaRPr lang="en-US" sz="3600">
              <a:solidFill>
                <a:srgbClr val="FF0000"/>
              </a:solidFill>
              <a:latin typeface="#9Slide03 Arima Madurai" panose="00000500000000000000" pitchFamily="2" charset="-93"/>
              <a:cs typeface="#9Slide03 Arima Madurai" panose="00000500000000000000" pitchFamily="2" charset="-93"/>
            </a:endParaRPr>
          </a:p>
        </p:txBody>
      </p:sp>
    </p:spTree>
    <p:extLst>
      <p:ext uri="{BB962C8B-B14F-4D97-AF65-F5344CB8AC3E}">
        <p14:creationId xmlns:p14="http://schemas.microsoft.com/office/powerpoint/2010/main" val="4293894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任意多边形 20">
            <a:extLst>
              <a:ext uri="{FF2B5EF4-FFF2-40B4-BE49-F238E27FC236}">
                <a16:creationId xmlns:a16="http://schemas.microsoft.com/office/drawing/2014/main" id="{D6F87E19-8C97-4EC8-BE25-41EA2AB90A10}"/>
              </a:ext>
            </a:extLst>
          </p:cNvPr>
          <p:cNvSpPr/>
          <p:nvPr/>
        </p:nvSpPr>
        <p:spPr>
          <a:xfrm rot="3521337">
            <a:off x="186707" y="3090711"/>
            <a:ext cx="1666525" cy="1373982"/>
          </a:xfrm>
          <a:custGeom>
            <a:avLst/>
            <a:gdLst>
              <a:gd name="connsiteX0" fmla="*/ 40435 w 1646901"/>
              <a:gd name="connsiteY0" fmla="*/ 1860444 h 1887157"/>
              <a:gd name="connsiteX1" fmla="*/ 110758 w 1646901"/>
              <a:gd name="connsiteY1" fmla="*/ 1877116 h 1887157"/>
              <a:gd name="connsiteX2" fmla="*/ 112441 w 1646901"/>
              <a:gd name="connsiteY2" fmla="*/ 1877248 h 1887157"/>
              <a:gd name="connsiteX3" fmla="*/ 114150 w 1646901"/>
              <a:gd name="connsiteY3" fmla="*/ 1877382 h 1887157"/>
              <a:gd name="connsiteX4" fmla="*/ 1213758 w 1646901"/>
              <a:gd name="connsiteY4" fmla="*/ 0 h 1887157"/>
              <a:gd name="connsiteX5" fmla="*/ 1646901 w 1646901"/>
              <a:gd name="connsiteY5" fmla="*/ 471714 h 1887157"/>
              <a:gd name="connsiteX6" fmla="*/ 1411044 w 1646901"/>
              <a:gd name="connsiteY6" fmla="*/ 471714 h 1887157"/>
              <a:gd name="connsiteX7" fmla="*/ 1411039 w 1646901"/>
              <a:gd name="connsiteY7" fmla="*/ 471736 h 1887157"/>
              <a:gd name="connsiteX8" fmla="*/ 1343470 w 1646901"/>
              <a:gd name="connsiteY8" fmla="*/ 771707 h 1887157"/>
              <a:gd name="connsiteX9" fmla="*/ 1342883 w 1646901"/>
              <a:gd name="connsiteY9" fmla="*/ 773537 h 1887157"/>
              <a:gd name="connsiteX10" fmla="*/ 1342360 w 1646901"/>
              <a:gd name="connsiteY10" fmla="*/ 775853 h 1887157"/>
              <a:gd name="connsiteX11" fmla="*/ 1304423 w 1646901"/>
              <a:gd name="connsiteY11" fmla="*/ 893375 h 1887157"/>
              <a:gd name="connsiteX12" fmla="*/ 1298553 w 1646901"/>
              <a:gd name="connsiteY12" fmla="*/ 911666 h 1887157"/>
              <a:gd name="connsiteX13" fmla="*/ 1298355 w 1646901"/>
              <a:gd name="connsiteY13" fmla="*/ 912171 h 1887157"/>
              <a:gd name="connsiteX14" fmla="*/ 1296773 w 1646901"/>
              <a:gd name="connsiteY14" fmla="*/ 917073 h 1887157"/>
              <a:gd name="connsiteX15" fmla="*/ 1251804 w 1646901"/>
              <a:gd name="connsiteY15" fmla="*/ 1031353 h 1887157"/>
              <a:gd name="connsiteX16" fmla="*/ 1246752 w 1646901"/>
              <a:gd name="connsiteY16" fmla="*/ 1044287 h 1887157"/>
              <a:gd name="connsiteX17" fmla="*/ 1246513 w 1646901"/>
              <a:gd name="connsiteY17" fmla="*/ 1044798 h 1887157"/>
              <a:gd name="connsiteX18" fmla="*/ 1244273 w 1646901"/>
              <a:gd name="connsiteY18" fmla="*/ 1050491 h 1887157"/>
              <a:gd name="connsiteX19" fmla="*/ 1196087 w 1646901"/>
              <a:gd name="connsiteY19" fmla="*/ 1152776 h 1887157"/>
              <a:gd name="connsiteX20" fmla="*/ 1188471 w 1646901"/>
              <a:gd name="connsiteY20" fmla="*/ 1169085 h 1887157"/>
              <a:gd name="connsiteX21" fmla="*/ 1188018 w 1646901"/>
              <a:gd name="connsiteY21" fmla="*/ 1169904 h 1887157"/>
              <a:gd name="connsiteX22" fmla="*/ 1185299 w 1646901"/>
              <a:gd name="connsiteY22" fmla="*/ 1175677 h 1887157"/>
              <a:gd name="connsiteX23" fmla="*/ 1136985 w 1646901"/>
              <a:gd name="connsiteY23" fmla="*/ 1262276 h 1887157"/>
              <a:gd name="connsiteX24" fmla="*/ 1124113 w 1646901"/>
              <a:gd name="connsiteY24" fmla="*/ 1285575 h 1887157"/>
              <a:gd name="connsiteX25" fmla="*/ 1123223 w 1646901"/>
              <a:gd name="connsiteY25" fmla="*/ 1286943 h 1887157"/>
              <a:gd name="connsiteX26" fmla="*/ 1120287 w 1646901"/>
              <a:gd name="connsiteY26" fmla="*/ 1292206 h 1887157"/>
              <a:gd name="connsiteX27" fmla="*/ 1074159 w 1646901"/>
              <a:gd name="connsiteY27" fmla="*/ 1362395 h 1887157"/>
              <a:gd name="connsiteX28" fmla="*/ 1054081 w 1646901"/>
              <a:gd name="connsiteY28" fmla="*/ 1393272 h 1887157"/>
              <a:gd name="connsiteX29" fmla="*/ 1052565 w 1646901"/>
              <a:gd name="connsiteY29" fmla="*/ 1395253 h 1887157"/>
              <a:gd name="connsiteX30" fmla="*/ 1049677 w 1646901"/>
              <a:gd name="connsiteY30" fmla="*/ 1399648 h 1887157"/>
              <a:gd name="connsiteX31" fmla="*/ 1007097 w 1646901"/>
              <a:gd name="connsiteY31" fmla="*/ 1454678 h 1887157"/>
              <a:gd name="connsiteX32" fmla="*/ 978777 w 1646901"/>
              <a:gd name="connsiteY32" fmla="*/ 1491691 h 1887157"/>
              <a:gd name="connsiteX33" fmla="*/ 976567 w 1646901"/>
              <a:gd name="connsiteY33" fmla="*/ 1494135 h 1887157"/>
              <a:gd name="connsiteX34" fmla="*/ 973905 w 1646901"/>
              <a:gd name="connsiteY34" fmla="*/ 1497576 h 1887157"/>
              <a:gd name="connsiteX35" fmla="*/ 935004 w 1646901"/>
              <a:gd name="connsiteY35" fmla="*/ 1540098 h 1887157"/>
              <a:gd name="connsiteX36" fmla="*/ 898606 w 1646901"/>
              <a:gd name="connsiteY36" fmla="*/ 1580348 h 1887157"/>
              <a:gd name="connsiteX37" fmla="*/ 895817 w 1646901"/>
              <a:gd name="connsiteY37" fmla="*/ 1582932 h 1887157"/>
              <a:gd name="connsiteX38" fmla="*/ 893411 w 1646901"/>
              <a:gd name="connsiteY38" fmla="*/ 1585562 h 1887157"/>
              <a:gd name="connsiteX39" fmla="*/ 856664 w 1646901"/>
              <a:gd name="connsiteY39" fmla="*/ 1619204 h 1887157"/>
              <a:gd name="connsiteX40" fmla="*/ 813969 w 1646901"/>
              <a:gd name="connsiteY40" fmla="*/ 1658757 h 1887157"/>
              <a:gd name="connsiteX41" fmla="*/ 810914 w 1646901"/>
              <a:gd name="connsiteY41" fmla="*/ 1661088 h 1887157"/>
              <a:gd name="connsiteX42" fmla="*/ 808632 w 1646901"/>
              <a:gd name="connsiteY42" fmla="*/ 1663178 h 1887157"/>
              <a:gd name="connsiteX43" fmla="*/ 770191 w 1646901"/>
              <a:gd name="connsiteY43" fmla="*/ 1692160 h 1887157"/>
              <a:gd name="connsiteX44" fmla="*/ 725271 w 1646901"/>
              <a:gd name="connsiteY44" fmla="*/ 1726434 h 1887157"/>
              <a:gd name="connsiteX45" fmla="*/ 722418 w 1646901"/>
              <a:gd name="connsiteY45" fmla="*/ 1728178 h 1887157"/>
              <a:gd name="connsiteX46" fmla="*/ 720005 w 1646901"/>
              <a:gd name="connsiteY46" fmla="*/ 1729997 h 1887157"/>
              <a:gd name="connsiteX47" fmla="*/ 672643 w 1646901"/>
              <a:gd name="connsiteY47" fmla="*/ 1758606 h 1887157"/>
              <a:gd name="connsiteX48" fmla="*/ 632913 w 1646901"/>
              <a:gd name="connsiteY48" fmla="*/ 1782893 h 1887157"/>
              <a:gd name="connsiteX49" fmla="*/ 630789 w 1646901"/>
              <a:gd name="connsiteY49" fmla="*/ 1783887 h 1887157"/>
              <a:gd name="connsiteX50" fmla="*/ 627969 w 1646901"/>
              <a:gd name="connsiteY50" fmla="*/ 1785591 h 1887157"/>
              <a:gd name="connsiteX51" fmla="*/ 559547 w 1646901"/>
              <a:gd name="connsiteY51" fmla="*/ 1817236 h 1887157"/>
              <a:gd name="connsiteX52" fmla="*/ 537299 w 1646901"/>
              <a:gd name="connsiteY52" fmla="*/ 1827650 h 1887157"/>
              <a:gd name="connsiteX53" fmla="*/ 536353 w 1646901"/>
              <a:gd name="connsiteY53" fmla="*/ 1827963 h 1887157"/>
              <a:gd name="connsiteX54" fmla="*/ 532963 w 1646901"/>
              <a:gd name="connsiteY54" fmla="*/ 1829531 h 1887157"/>
              <a:gd name="connsiteX55" fmla="*/ 234494 w 1646901"/>
              <a:gd name="connsiteY55" fmla="*/ 1887156 h 1887157"/>
              <a:gd name="connsiteX56" fmla="*/ 230630 w 1646901"/>
              <a:gd name="connsiteY56" fmla="*/ 1886857 h 1887157"/>
              <a:gd name="connsiteX57" fmla="*/ 0 w 1646901"/>
              <a:gd name="connsiteY57" fmla="*/ 1886857 h 1887157"/>
              <a:gd name="connsiteX58" fmla="*/ 0 w 1646901"/>
              <a:gd name="connsiteY58" fmla="*/ 1850613 h 1887157"/>
              <a:gd name="connsiteX59" fmla="*/ 83847 w 1646901"/>
              <a:gd name="connsiteY59" fmla="*/ 1819962 h 1887157"/>
              <a:gd name="connsiteX60" fmla="*/ 163736 w 1646901"/>
              <a:gd name="connsiteY60" fmla="*/ 1781246 h 1887157"/>
              <a:gd name="connsiteX61" fmla="*/ 189564 w 1646901"/>
              <a:gd name="connsiteY61" fmla="*/ 1765839 h 1887157"/>
              <a:gd name="connsiteX62" fmla="*/ 239323 w 1646901"/>
              <a:gd name="connsiteY62" fmla="*/ 1735567 h 1887157"/>
              <a:gd name="connsiteX63" fmla="*/ 368183 w 1646901"/>
              <a:gd name="connsiteY63" fmla="*/ 1635008 h 1887157"/>
              <a:gd name="connsiteX64" fmla="*/ 384013 w 1646901"/>
              <a:gd name="connsiteY64" fmla="*/ 1621132 h 1887157"/>
              <a:gd name="connsiteX65" fmla="*/ 486542 w 1646901"/>
              <a:gd name="connsiteY65" fmla="*/ 1513003 h 1887157"/>
              <a:gd name="connsiteX66" fmla="*/ 557468 w 1646901"/>
              <a:gd name="connsiteY66" fmla="*/ 1422530 h 1887157"/>
              <a:gd name="connsiteX67" fmla="*/ 610849 w 1646901"/>
              <a:gd name="connsiteY67" fmla="*/ 1348847 h 1887157"/>
              <a:gd name="connsiteX68" fmla="*/ 674535 w 1646901"/>
              <a:gd name="connsiteY68" fmla="*/ 1241533 h 1887157"/>
              <a:gd name="connsiteX69" fmla="*/ 719939 w 1646901"/>
              <a:gd name="connsiteY69" fmla="*/ 1160211 h 1887157"/>
              <a:gd name="connsiteX70" fmla="*/ 776120 w 1646901"/>
              <a:gd name="connsiteY70" fmla="*/ 1034225 h 1887157"/>
              <a:gd name="connsiteX71" fmla="*/ 812158 w 1646901"/>
              <a:gd name="connsiteY71" fmla="*/ 949525 h 1887157"/>
              <a:gd name="connsiteX72" fmla="*/ 861659 w 1646901"/>
              <a:gd name="connsiteY72" fmla="*/ 796505 h 1887157"/>
              <a:gd name="connsiteX73" fmla="*/ 885845 w 1646901"/>
              <a:gd name="connsiteY73" fmla="*/ 719215 h 1887157"/>
              <a:gd name="connsiteX74" fmla="*/ 939329 w 1646901"/>
              <a:gd name="connsiteY74" fmla="*/ 471714 h 1887157"/>
              <a:gd name="connsiteX75" fmla="*/ 703473 w 1646901"/>
              <a:gd name="connsiteY75" fmla="*/ 471714 h 1887157"/>
              <a:gd name="connsiteX0" fmla="*/ 105020 w 1711486"/>
              <a:gd name="connsiteY0" fmla="*/ 1860444 h 1887157"/>
              <a:gd name="connsiteX1" fmla="*/ 175343 w 1711486"/>
              <a:gd name="connsiteY1" fmla="*/ 1877116 h 1887157"/>
              <a:gd name="connsiteX2" fmla="*/ 177026 w 1711486"/>
              <a:gd name="connsiteY2" fmla="*/ 1877248 h 1887157"/>
              <a:gd name="connsiteX3" fmla="*/ 178735 w 1711486"/>
              <a:gd name="connsiteY3" fmla="*/ 1877382 h 1887157"/>
              <a:gd name="connsiteX4" fmla="*/ 105020 w 1711486"/>
              <a:gd name="connsiteY4" fmla="*/ 1860444 h 1887157"/>
              <a:gd name="connsiteX5" fmla="*/ 1278343 w 1711486"/>
              <a:gd name="connsiteY5" fmla="*/ 0 h 1887157"/>
              <a:gd name="connsiteX6" fmla="*/ 1711486 w 1711486"/>
              <a:gd name="connsiteY6" fmla="*/ 471714 h 1887157"/>
              <a:gd name="connsiteX7" fmla="*/ 1475629 w 1711486"/>
              <a:gd name="connsiteY7" fmla="*/ 471714 h 1887157"/>
              <a:gd name="connsiteX8" fmla="*/ 1475624 w 1711486"/>
              <a:gd name="connsiteY8" fmla="*/ 471736 h 1887157"/>
              <a:gd name="connsiteX9" fmla="*/ 1408055 w 1711486"/>
              <a:gd name="connsiteY9" fmla="*/ 771707 h 1887157"/>
              <a:gd name="connsiteX10" fmla="*/ 1407468 w 1711486"/>
              <a:gd name="connsiteY10" fmla="*/ 773537 h 1887157"/>
              <a:gd name="connsiteX11" fmla="*/ 1406945 w 1711486"/>
              <a:gd name="connsiteY11" fmla="*/ 775853 h 1887157"/>
              <a:gd name="connsiteX12" fmla="*/ 1369008 w 1711486"/>
              <a:gd name="connsiteY12" fmla="*/ 893375 h 1887157"/>
              <a:gd name="connsiteX13" fmla="*/ 1363138 w 1711486"/>
              <a:gd name="connsiteY13" fmla="*/ 911666 h 1887157"/>
              <a:gd name="connsiteX14" fmla="*/ 1362940 w 1711486"/>
              <a:gd name="connsiteY14" fmla="*/ 912171 h 1887157"/>
              <a:gd name="connsiteX15" fmla="*/ 1361358 w 1711486"/>
              <a:gd name="connsiteY15" fmla="*/ 917073 h 1887157"/>
              <a:gd name="connsiteX16" fmla="*/ 1316389 w 1711486"/>
              <a:gd name="connsiteY16" fmla="*/ 1031353 h 1887157"/>
              <a:gd name="connsiteX17" fmla="*/ 1311337 w 1711486"/>
              <a:gd name="connsiteY17" fmla="*/ 1044287 h 1887157"/>
              <a:gd name="connsiteX18" fmla="*/ 1311098 w 1711486"/>
              <a:gd name="connsiteY18" fmla="*/ 1044798 h 1887157"/>
              <a:gd name="connsiteX19" fmla="*/ 1308858 w 1711486"/>
              <a:gd name="connsiteY19" fmla="*/ 1050491 h 1887157"/>
              <a:gd name="connsiteX20" fmla="*/ 1260672 w 1711486"/>
              <a:gd name="connsiteY20" fmla="*/ 1152776 h 1887157"/>
              <a:gd name="connsiteX21" fmla="*/ 1253056 w 1711486"/>
              <a:gd name="connsiteY21" fmla="*/ 1169085 h 1887157"/>
              <a:gd name="connsiteX22" fmla="*/ 1252603 w 1711486"/>
              <a:gd name="connsiteY22" fmla="*/ 1169904 h 1887157"/>
              <a:gd name="connsiteX23" fmla="*/ 1249884 w 1711486"/>
              <a:gd name="connsiteY23" fmla="*/ 1175677 h 1887157"/>
              <a:gd name="connsiteX24" fmla="*/ 1201570 w 1711486"/>
              <a:gd name="connsiteY24" fmla="*/ 1262276 h 1887157"/>
              <a:gd name="connsiteX25" fmla="*/ 1188698 w 1711486"/>
              <a:gd name="connsiteY25" fmla="*/ 1285575 h 1887157"/>
              <a:gd name="connsiteX26" fmla="*/ 1187808 w 1711486"/>
              <a:gd name="connsiteY26" fmla="*/ 1286943 h 1887157"/>
              <a:gd name="connsiteX27" fmla="*/ 1184872 w 1711486"/>
              <a:gd name="connsiteY27" fmla="*/ 1292206 h 1887157"/>
              <a:gd name="connsiteX28" fmla="*/ 1138744 w 1711486"/>
              <a:gd name="connsiteY28" fmla="*/ 1362395 h 1887157"/>
              <a:gd name="connsiteX29" fmla="*/ 1118666 w 1711486"/>
              <a:gd name="connsiteY29" fmla="*/ 1393272 h 1887157"/>
              <a:gd name="connsiteX30" fmla="*/ 1117150 w 1711486"/>
              <a:gd name="connsiteY30" fmla="*/ 1395253 h 1887157"/>
              <a:gd name="connsiteX31" fmla="*/ 1114262 w 1711486"/>
              <a:gd name="connsiteY31" fmla="*/ 1399648 h 1887157"/>
              <a:gd name="connsiteX32" fmla="*/ 1071682 w 1711486"/>
              <a:gd name="connsiteY32" fmla="*/ 1454678 h 1887157"/>
              <a:gd name="connsiteX33" fmla="*/ 1043362 w 1711486"/>
              <a:gd name="connsiteY33" fmla="*/ 1491691 h 1887157"/>
              <a:gd name="connsiteX34" fmla="*/ 1041152 w 1711486"/>
              <a:gd name="connsiteY34" fmla="*/ 1494135 h 1887157"/>
              <a:gd name="connsiteX35" fmla="*/ 1038490 w 1711486"/>
              <a:gd name="connsiteY35" fmla="*/ 1497576 h 1887157"/>
              <a:gd name="connsiteX36" fmla="*/ 999589 w 1711486"/>
              <a:gd name="connsiteY36" fmla="*/ 1540098 h 1887157"/>
              <a:gd name="connsiteX37" fmla="*/ 963191 w 1711486"/>
              <a:gd name="connsiteY37" fmla="*/ 1580348 h 1887157"/>
              <a:gd name="connsiteX38" fmla="*/ 960402 w 1711486"/>
              <a:gd name="connsiteY38" fmla="*/ 1582932 h 1887157"/>
              <a:gd name="connsiteX39" fmla="*/ 957996 w 1711486"/>
              <a:gd name="connsiteY39" fmla="*/ 1585562 h 1887157"/>
              <a:gd name="connsiteX40" fmla="*/ 921249 w 1711486"/>
              <a:gd name="connsiteY40" fmla="*/ 1619204 h 1887157"/>
              <a:gd name="connsiteX41" fmla="*/ 878554 w 1711486"/>
              <a:gd name="connsiteY41" fmla="*/ 1658757 h 1887157"/>
              <a:gd name="connsiteX42" fmla="*/ 875499 w 1711486"/>
              <a:gd name="connsiteY42" fmla="*/ 1661088 h 1887157"/>
              <a:gd name="connsiteX43" fmla="*/ 873217 w 1711486"/>
              <a:gd name="connsiteY43" fmla="*/ 1663178 h 1887157"/>
              <a:gd name="connsiteX44" fmla="*/ 834776 w 1711486"/>
              <a:gd name="connsiteY44" fmla="*/ 1692160 h 1887157"/>
              <a:gd name="connsiteX45" fmla="*/ 789856 w 1711486"/>
              <a:gd name="connsiteY45" fmla="*/ 1726434 h 1887157"/>
              <a:gd name="connsiteX46" fmla="*/ 787003 w 1711486"/>
              <a:gd name="connsiteY46" fmla="*/ 1728178 h 1887157"/>
              <a:gd name="connsiteX47" fmla="*/ 784590 w 1711486"/>
              <a:gd name="connsiteY47" fmla="*/ 1729997 h 1887157"/>
              <a:gd name="connsiteX48" fmla="*/ 737228 w 1711486"/>
              <a:gd name="connsiteY48" fmla="*/ 1758606 h 1887157"/>
              <a:gd name="connsiteX49" fmla="*/ 697498 w 1711486"/>
              <a:gd name="connsiteY49" fmla="*/ 1782893 h 1887157"/>
              <a:gd name="connsiteX50" fmla="*/ 695374 w 1711486"/>
              <a:gd name="connsiteY50" fmla="*/ 1783887 h 1887157"/>
              <a:gd name="connsiteX51" fmla="*/ 692554 w 1711486"/>
              <a:gd name="connsiteY51" fmla="*/ 1785591 h 1887157"/>
              <a:gd name="connsiteX52" fmla="*/ 624132 w 1711486"/>
              <a:gd name="connsiteY52" fmla="*/ 1817236 h 1887157"/>
              <a:gd name="connsiteX53" fmla="*/ 601884 w 1711486"/>
              <a:gd name="connsiteY53" fmla="*/ 1827650 h 1887157"/>
              <a:gd name="connsiteX54" fmla="*/ 600938 w 1711486"/>
              <a:gd name="connsiteY54" fmla="*/ 1827963 h 1887157"/>
              <a:gd name="connsiteX55" fmla="*/ 597548 w 1711486"/>
              <a:gd name="connsiteY55" fmla="*/ 1829531 h 1887157"/>
              <a:gd name="connsiteX56" fmla="*/ 299079 w 1711486"/>
              <a:gd name="connsiteY56" fmla="*/ 1887156 h 1887157"/>
              <a:gd name="connsiteX57" fmla="*/ 295215 w 1711486"/>
              <a:gd name="connsiteY57" fmla="*/ 1886857 h 1887157"/>
              <a:gd name="connsiteX58" fmla="*/ 0 w 1711486"/>
              <a:gd name="connsiteY58" fmla="*/ 1883458 h 1887157"/>
              <a:gd name="connsiteX59" fmla="*/ 64585 w 1711486"/>
              <a:gd name="connsiteY59" fmla="*/ 1850613 h 1887157"/>
              <a:gd name="connsiteX60" fmla="*/ 148432 w 1711486"/>
              <a:gd name="connsiteY60" fmla="*/ 1819962 h 1887157"/>
              <a:gd name="connsiteX61" fmla="*/ 228321 w 1711486"/>
              <a:gd name="connsiteY61" fmla="*/ 1781246 h 1887157"/>
              <a:gd name="connsiteX62" fmla="*/ 254149 w 1711486"/>
              <a:gd name="connsiteY62" fmla="*/ 1765839 h 1887157"/>
              <a:gd name="connsiteX63" fmla="*/ 303908 w 1711486"/>
              <a:gd name="connsiteY63" fmla="*/ 1735567 h 1887157"/>
              <a:gd name="connsiteX64" fmla="*/ 432768 w 1711486"/>
              <a:gd name="connsiteY64" fmla="*/ 1635008 h 1887157"/>
              <a:gd name="connsiteX65" fmla="*/ 448598 w 1711486"/>
              <a:gd name="connsiteY65" fmla="*/ 1621132 h 1887157"/>
              <a:gd name="connsiteX66" fmla="*/ 551127 w 1711486"/>
              <a:gd name="connsiteY66" fmla="*/ 1513003 h 1887157"/>
              <a:gd name="connsiteX67" fmla="*/ 622053 w 1711486"/>
              <a:gd name="connsiteY67" fmla="*/ 1422530 h 1887157"/>
              <a:gd name="connsiteX68" fmla="*/ 675434 w 1711486"/>
              <a:gd name="connsiteY68" fmla="*/ 1348847 h 1887157"/>
              <a:gd name="connsiteX69" fmla="*/ 739120 w 1711486"/>
              <a:gd name="connsiteY69" fmla="*/ 1241533 h 1887157"/>
              <a:gd name="connsiteX70" fmla="*/ 784524 w 1711486"/>
              <a:gd name="connsiteY70" fmla="*/ 1160211 h 1887157"/>
              <a:gd name="connsiteX71" fmla="*/ 840705 w 1711486"/>
              <a:gd name="connsiteY71" fmla="*/ 1034225 h 1887157"/>
              <a:gd name="connsiteX72" fmla="*/ 876743 w 1711486"/>
              <a:gd name="connsiteY72" fmla="*/ 949525 h 1887157"/>
              <a:gd name="connsiteX73" fmla="*/ 926244 w 1711486"/>
              <a:gd name="connsiteY73" fmla="*/ 796505 h 1887157"/>
              <a:gd name="connsiteX74" fmla="*/ 950430 w 1711486"/>
              <a:gd name="connsiteY74" fmla="*/ 719215 h 1887157"/>
              <a:gd name="connsiteX75" fmla="*/ 1003914 w 1711486"/>
              <a:gd name="connsiteY75" fmla="*/ 471714 h 1887157"/>
              <a:gd name="connsiteX76" fmla="*/ 768058 w 1711486"/>
              <a:gd name="connsiteY76" fmla="*/ 471714 h 1887157"/>
              <a:gd name="connsiteX77" fmla="*/ 1278343 w 1711486"/>
              <a:gd name="connsiteY77" fmla="*/ 0 h 1887157"/>
              <a:gd name="connsiteX0" fmla="*/ 105020 w 1711486"/>
              <a:gd name="connsiteY0" fmla="*/ 1860444 h 1887157"/>
              <a:gd name="connsiteX1" fmla="*/ 175343 w 1711486"/>
              <a:gd name="connsiteY1" fmla="*/ 1877116 h 1887157"/>
              <a:gd name="connsiteX2" fmla="*/ 177026 w 1711486"/>
              <a:gd name="connsiteY2" fmla="*/ 1877248 h 1887157"/>
              <a:gd name="connsiteX3" fmla="*/ 178735 w 1711486"/>
              <a:gd name="connsiteY3" fmla="*/ 1877382 h 1887157"/>
              <a:gd name="connsiteX4" fmla="*/ 105020 w 1711486"/>
              <a:gd name="connsiteY4" fmla="*/ 1860444 h 1887157"/>
              <a:gd name="connsiteX5" fmla="*/ 1278343 w 1711486"/>
              <a:gd name="connsiteY5" fmla="*/ 0 h 1887157"/>
              <a:gd name="connsiteX6" fmla="*/ 1711486 w 1711486"/>
              <a:gd name="connsiteY6" fmla="*/ 471714 h 1887157"/>
              <a:gd name="connsiteX7" fmla="*/ 1475629 w 1711486"/>
              <a:gd name="connsiteY7" fmla="*/ 471714 h 1887157"/>
              <a:gd name="connsiteX8" fmla="*/ 1475624 w 1711486"/>
              <a:gd name="connsiteY8" fmla="*/ 471736 h 1887157"/>
              <a:gd name="connsiteX9" fmla="*/ 1408055 w 1711486"/>
              <a:gd name="connsiteY9" fmla="*/ 771707 h 1887157"/>
              <a:gd name="connsiteX10" fmla="*/ 1407468 w 1711486"/>
              <a:gd name="connsiteY10" fmla="*/ 773537 h 1887157"/>
              <a:gd name="connsiteX11" fmla="*/ 1406945 w 1711486"/>
              <a:gd name="connsiteY11" fmla="*/ 775853 h 1887157"/>
              <a:gd name="connsiteX12" fmla="*/ 1369008 w 1711486"/>
              <a:gd name="connsiteY12" fmla="*/ 893375 h 1887157"/>
              <a:gd name="connsiteX13" fmla="*/ 1363138 w 1711486"/>
              <a:gd name="connsiteY13" fmla="*/ 911666 h 1887157"/>
              <a:gd name="connsiteX14" fmla="*/ 1362940 w 1711486"/>
              <a:gd name="connsiteY14" fmla="*/ 912171 h 1887157"/>
              <a:gd name="connsiteX15" fmla="*/ 1361358 w 1711486"/>
              <a:gd name="connsiteY15" fmla="*/ 917073 h 1887157"/>
              <a:gd name="connsiteX16" fmla="*/ 1316389 w 1711486"/>
              <a:gd name="connsiteY16" fmla="*/ 1031353 h 1887157"/>
              <a:gd name="connsiteX17" fmla="*/ 1311337 w 1711486"/>
              <a:gd name="connsiteY17" fmla="*/ 1044287 h 1887157"/>
              <a:gd name="connsiteX18" fmla="*/ 1311098 w 1711486"/>
              <a:gd name="connsiteY18" fmla="*/ 1044798 h 1887157"/>
              <a:gd name="connsiteX19" fmla="*/ 1308858 w 1711486"/>
              <a:gd name="connsiteY19" fmla="*/ 1050491 h 1887157"/>
              <a:gd name="connsiteX20" fmla="*/ 1260672 w 1711486"/>
              <a:gd name="connsiteY20" fmla="*/ 1152776 h 1887157"/>
              <a:gd name="connsiteX21" fmla="*/ 1253056 w 1711486"/>
              <a:gd name="connsiteY21" fmla="*/ 1169085 h 1887157"/>
              <a:gd name="connsiteX22" fmla="*/ 1252603 w 1711486"/>
              <a:gd name="connsiteY22" fmla="*/ 1169904 h 1887157"/>
              <a:gd name="connsiteX23" fmla="*/ 1249884 w 1711486"/>
              <a:gd name="connsiteY23" fmla="*/ 1175677 h 1887157"/>
              <a:gd name="connsiteX24" fmla="*/ 1201570 w 1711486"/>
              <a:gd name="connsiteY24" fmla="*/ 1262276 h 1887157"/>
              <a:gd name="connsiteX25" fmla="*/ 1188698 w 1711486"/>
              <a:gd name="connsiteY25" fmla="*/ 1285575 h 1887157"/>
              <a:gd name="connsiteX26" fmla="*/ 1187808 w 1711486"/>
              <a:gd name="connsiteY26" fmla="*/ 1286943 h 1887157"/>
              <a:gd name="connsiteX27" fmla="*/ 1184872 w 1711486"/>
              <a:gd name="connsiteY27" fmla="*/ 1292206 h 1887157"/>
              <a:gd name="connsiteX28" fmla="*/ 1138744 w 1711486"/>
              <a:gd name="connsiteY28" fmla="*/ 1362395 h 1887157"/>
              <a:gd name="connsiteX29" fmla="*/ 1118666 w 1711486"/>
              <a:gd name="connsiteY29" fmla="*/ 1393272 h 1887157"/>
              <a:gd name="connsiteX30" fmla="*/ 1117150 w 1711486"/>
              <a:gd name="connsiteY30" fmla="*/ 1395253 h 1887157"/>
              <a:gd name="connsiteX31" fmla="*/ 1114262 w 1711486"/>
              <a:gd name="connsiteY31" fmla="*/ 1399648 h 1887157"/>
              <a:gd name="connsiteX32" fmla="*/ 1071682 w 1711486"/>
              <a:gd name="connsiteY32" fmla="*/ 1454678 h 1887157"/>
              <a:gd name="connsiteX33" fmla="*/ 1043362 w 1711486"/>
              <a:gd name="connsiteY33" fmla="*/ 1491691 h 1887157"/>
              <a:gd name="connsiteX34" fmla="*/ 1041152 w 1711486"/>
              <a:gd name="connsiteY34" fmla="*/ 1494135 h 1887157"/>
              <a:gd name="connsiteX35" fmla="*/ 1038490 w 1711486"/>
              <a:gd name="connsiteY35" fmla="*/ 1497576 h 1887157"/>
              <a:gd name="connsiteX36" fmla="*/ 999589 w 1711486"/>
              <a:gd name="connsiteY36" fmla="*/ 1540098 h 1887157"/>
              <a:gd name="connsiteX37" fmla="*/ 963191 w 1711486"/>
              <a:gd name="connsiteY37" fmla="*/ 1580348 h 1887157"/>
              <a:gd name="connsiteX38" fmla="*/ 960402 w 1711486"/>
              <a:gd name="connsiteY38" fmla="*/ 1582932 h 1887157"/>
              <a:gd name="connsiteX39" fmla="*/ 957996 w 1711486"/>
              <a:gd name="connsiteY39" fmla="*/ 1585562 h 1887157"/>
              <a:gd name="connsiteX40" fmla="*/ 921249 w 1711486"/>
              <a:gd name="connsiteY40" fmla="*/ 1619204 h 1887157"/>
              <a:gd name="connsiteX41" fmla="*/ 878554 w 1711486"/>
              <a:gd name="connsiteY41" fmla="*/ 1658757 h 1887157"/>
              <a:gd name="connsiteX42" fmla="*/ 875499 w 1711486"/>
              <a:gd name="connsiteY42" fmla="*/ 1661088 h 1887157"/>
              <a:gd name="connsiteX43" fmla="*/ 873217 w 1711486"/>
              <a:gd name="connsiteY43" fmla="*/ 1663178 h 1887157"/>
              <a:gd name="connsiteX44" fmla="*/ 834776 w 1711486"/>
              <a:gd name="connsiteY44" fmla="*/ 1692160 h 1887157"/>
              <a:gd name="connsiteX45" fmla="*/ 789856 w 1711486"/>
              <a:gd name="connsiteY45" fmla="*/ 1726434 h 1887157"/>
              <a:gd name="connsiteX46" fmla="*/ 787003 w 1711486"/>
              <a:gd name="connsiteY46" fmla="*/ 1728178 h 1887157"/>
              <a:gd name="connsiteX47" fmla="*/ 784590 w 1711486"/>
              <a:gd name="connsiteY47" fmla="*/ 1729997 h 1887157"/>
              <a:gd name="connsiteX48" fmla="*/ 737228 w 1711486"/>
              <a:gd name="connsiteY48" fmla="*/ 1758606 h 1887157"/>
              <a:gd name="connsiteX49" fmla="*/ 697498 w 1711486"/>
              <a:gd name="connsiteY49" fmla="*/ 1782893 h 1887157"/>
              <a:gd name="connsiteX50" fmla="*/ 695374 w 1711486"/>
              <a:gd name="connsiteY50" fmla="*/ 1783887 h 1887157"/>
              <a:gd name="connsiteX51" fmla="*/ 692554 w 1711486"/>
              <a:gd name="connsiteY51" fmla="*/ 1785591 h 1887157"/>
              <a:gd name="connsiteX52" fmla="*/ 624132 w 1711486"/>
              <a:gd name="connsiteY52" fmla="*/ 1817236 h 1887157"/>
              <a:gd name="connsiteX53" fmla="*/ 601884 w 1711486"/>
              <a:gd name="connsiteY53" fmla="*/ 1827650 h 1887157"/>
              <a:gd name="connsiteX54" fmla="*/ 600938 w 1711486"/>
              <a:gd name="connsiteY54" fmla="*/ 1827963 h 1887157"/>
              <a:gd name="connsiteX55" fmla="*/ 597548 w 1711486"/>
              <a:gd name="connsiteY55" fmla="*/ 1829531 h 1887157"/>
              <a:gd name="connsiteX56" fmla="*/ 299079 w 1711486"/>
              <a:gd name="connsiteY56" fmla="*/ 1887156 h 1887157"/>
              <a:gd name="connsiteX57" fmla="*/ 295215 w 1711486"/>
              <a:gd name="connsiteY57" fmla="*/ 1886857 h 1887157"/>
              <a:gd name="connsiteX58" fmla="*/ 0 w 1711486"/>
              <a:gd name="connsiteY58" fmla="*/ 1883458 h 1887157"/>
              <a:gd name="connsiteX59" fmla="*/ 10197 w 1711486"/>
              <a:gd name="connsiteY59" fmla="*/ 1884606 h 1887157"/>
              <a:gd name="connsiteX60" fmla="*/ 148432 w 1711486"/>
              <a:gd name="connsiteY60" fmla="*/ 1819962 h 1887157"/>
              <a:gd name="connsiteX61" fmla="*/ 228321 w 1711486"/>
              <a:gd name="connsiteY61" fmla="*/ 1781246 h 1887157"/>
              <a:gd name="connsiteX62" fmla="*/ 254149 w 1711486"/>
              <a:gd name="connsiteY62" fmla="*/ 1765839 h 1887157"/>
              <a:gd name="connsiteX63" fmla="*/ 303908 w 1711486"/>
              <a:gd name="connsiteY63" fmla="*/ 1735567 h 1887157"/>
              <a:gd name="connsiteX64" fmla="*/ 432768 w 1711486"/>
              <a:gd name="connsiteY64" fmla="*/ 1635008 h 1887157"/>
              <a:gd name="connsiteX65" fmla="*/ 448598 w 1711486"/>
              <a:gd name="connsiteY65" fmla="*/ 1621132 h 1887157"/>
              <a:gd name="connsiteX66" fmla="*/ 551127 w 1711486"/>
              <a:gd name="connsiteY66" fmla="*/ 1513003 h 1887157"/>
              <a:gd name="connsiteX67" fmla="*/ 622053 w 1711486"/>
              <a:gd name="connsiteY67" fmla="*/ 1422530 h 1887157"/>
              <a:gd name="connsiteX68" fmla="*/ 675434 w 1711486"/>
              <a:gd name="connsiteY68" fmla="*/ 1348847 h 1887157"/>
              <a:gd name="connsiteX69" fmla="*/ 739120 w 1711486"/>
              <a:gd name="connsiteY69" fmla="*/ 1241533 h 1887157"/>
              <a:gd name="connsiteX70" fmla="*/ 784524 w 1711486"/>
              <a:gd name="connsiteY70" fmla="*/ 1160211 h 1887157"/>
              <a:gd name="connsiteX71" fmla="*/ 840705 w 1711486"/>
              <a:gd name="connsiteY71" fmla="*/ 1034225 h 1887157"/>
              <a:gd name="connsiteX72" fmla="*/ 876743 w 1711486"/>
              <a:gd name="connsiteY72" fmla="*/ 949525 h 1887157"/>
              <a:gd name="connsiteX73" fmla="*/ 926244 w 1711486"/>
              <a:gd name="connsiteY73" fmla="*/ 796505 h 1887157"/>
              <a:gd name="connsiteX74" fmla="*/ 950430 w 1711486"/>
              <a:gd name="connsiteY74" fmla="*/ 719215 h 1887157"/>
              <a:gd name="connsiteX75" fmla="*/ 1003914 w 1711486"/>
              <a:gd name="connsiteY75" fmla="*/ 471714 h 1887157"/>
              <a:gd name="connsiteX76" fmla="*/ 768058 w 1711486"/>
              <a:gd name="connsiteY76" fmla="*/ 471714 h 1887157"/>
              <a:gd name="connsiteX77" fmla="*/ 1278343 w 1711486"/>
              <a:gd name="connsiteY77" fmla="*/ 0 h 188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711486" h="1887157">
                <a:moveTo>
                  <a:pt x="105020" y="1860444"/>
                </a:moveTo>
                <a:lnTo>
                  <a:pt x="175343" y="1877116"/>
                </a:lnTo>
                <a:lnTo>
                  <a:pt x="177026" y="1877248"/>
                </a:lnTo>
                <a:lnTo>
                  <a:pt x="178735" y="1877382"/>
                </a:lnTo>
                <a:lnTo>
                  <a:pt x="105020" y="1860444"/>
                </a:lnTo>
                <a:close/>
                <a:moveTo>
                  <a:pt x="1278343" y="0"/>
                </a:moveTo>
                <a:lnTo>
                  <a:pt x="1711486" y="471714"/>
                </a:lnTo>
                <a:lnTo>
                  <a:pt x="1475629" y="471714"/>
                </a:lnTo>
                <a:cubicBezTo>
                  <a:pt x="1475627" y="471721"/>
                  <a:pt x="1475626" y="471729"/>
                  <a:pt x="1475624" y="471736"/>
                </a:cubicBezTo>
                <a:lnTo>
                  <a:pt x="1408055" y="771707"/>
                </a:lnTo>
                <a:lnTo>
                  <a:pt x="1407468" y="773537"/>
                </a:lnTo>
                <a:lnTo>
                  <a:pt x="1406945" y="775853"/>
                </a:lnTo>
                <a:lnTo>
                  <a:pt x="1369008" y="893375"/>
                </a:lnTo>
                <a:lnTo>
                  <a:pt x="1363138" y="911666"/>
                </a:lnTo>
                <a:lnTo>
                  <a:pt x="1362940" y="912171"/>
                </a:lnTo>
                <a:lnTo>
                  <a:pt x="1361358" y="917073"/>
                </a:lnTo>
                <a:lnTo>
                  <a:pt x="1316389" y="1031353"/>
                </a:lnTo>
                <a:lnTo>
                  <a:pt x="1311337" y="1044287"/>
                </a:lnTo>
                <a:cubicBezTo>
                  <a:pt x="1311257" y="1044457"/>
                  <a:pt x="1311178" y="1044628"/>
                  <a:pt x="1311098" y="1044798"/>
                </a:cubicBezTo>
                <a:lnTo>
                  <a:pt x="1308858" y="1050491"/>
                </a:lnTo>
                <a:lnTo>
                  <a:pt x="1260672" y="1152776"/>
                </a:lnTo>
                <a:lnTo>
                  <a:pt x="1253056" y="1169085"/>
                </a:lnTo>
                <a:lnTo>
                  <a:pt x="1252603" y="1169904"/>
                </a:lnTo>
                <a:lnTo>
                  <a:pt x="1249884" y="1175677"/>
                </a:lnTo>
                <a:lnTo>
                  <a:pt x="1201570" y="1262276"/>
                </a:lnTo>
                <a:lnTo>
                  <a:pt x="1188698" y="1285575"/>
                </a:lnTo>
                <a:lnTo>
                  <a:pt x="1187808" y="1286943"/>
                </a:lnTo>
                <a:lnTo>
                  <a:pt x="1184872" y="1292206"/>
                </a:lnTo>
                <a:lnTo>
                  <a:pt x="1138744" y="1362395"/>
                </a:lnTo>
                <a:lnTo>
                  <a:pt x="1118666" y="1393272"/>
                </a:lnTo>
                <a:lnTo>
                  <a:pt x="1117150" y="1395253"/>
                </a:lnTo>
                <a:lnTo>
                  <a:pt x="1114262" y="1399648"/>
                </a:lnTo>
                <a:lnTo>
                  <a:pt x="1071682" y="1454678"/>
                </a:lnTo>
                <a:lnTo>
                  <a:pt x="1043362" y="1491691"/>
                </a:lnTo>
                <a:lnTo>
                  <a:pt x="1041152" y="1494135"/>
                </a:lnTo>
                <a:lnTo>
                  <a:pt x="1038490" y="1497576"/>
                </a:lnTo>
                <a:lnTo>
                  <a:pt x="999589" y="1540098"/>
                </a:lnTo>
                <a:lnTo>
                  <a:pt x="963191" y="1580348"/>
                </a:lnTo>
                <a:lnTo>
                  <a:pt x="960402" y="1582932"/>
                </a:lnTo>
                <a:lnTo>
                  <a:pt x="957996" y="1585562"/>
                </a:lnTo>
                <a:lnTo>
                  <a:pt x="921249" y="1619204"/>
                </a:lnTo>
                <a:lnTo>
                  <a:pt x="878554" y="1658757"/>
                </a:lnTo>
                <a:lnTo>
                  <a:pt x="875499" y="1661088"/>
                </a:lnTo>
                <a:lnTo>
                  <a:pt x="873217" y="1663178"/>
                </a:lnTo>
                <a:lnTo>
                  <a:pt x="834776" y="1692160"/>
                </a:lnTo>
                <a:lnTo>
                  <a:pt x="789856" y="1726434"/>
                </a:lnTo>
                <a:lnTo>
                  <a:pt x="787003" y="1728178"/>
                </a:lnTo>
                <a:lnTo>
                  <a:pt x="784590" y="1729997"/>
                </a:lnTo>
                <a:lnTo>
                  <a:pt x="737228" y="1758606"/>
                </a:lnTo>
                <a:lnTo>
                  <a:pt x="697498" y="1782893"/>
                </a:lnTo>
                <a:lnTo>
                  <a:pt x="695374" y="1783887"/>
                </a:lnTo>
                <a:lnTo>
                  <a:pt x="692554" y="1785591"/>
                </a:lnTo>
                <a:lnTo>
                  <a:pt x="624132" y="1817236"/>
                </a:lnTo>
                <a:lnTo>
                  <a:pt x="601884" y="1827650"/>
                </a:lnTo>
                <a:lnTo>
                  <a:pt x="600938" y="1827963"/>
                </a:lnTo>
                <a:lnTo>
                  <a:pt x="597548" y="1829531"/>
                </a:lnTo>
                <a:cubicBezTo>
                  <a:pt x="501201" y="1867502"/>
                  <a:pt x="401055" y="1887352"/>
                  <a:pt x="299079" y="1887156"/>
                </a:cubicBezTo>
                <a:lnTo>
                  <a:pt x="295215" y="1886857"/>
                </a:lnTo>
                <a:lnTo>
                  <a:pt x="0" y="1883458"/>
                </a:lnTo>
                <a:lnTo>
                  <a:pt x="10197" y="1884606"/>
                </a:lnTo>
                <a:lnTo>
                  <a:pt x="148432" y="1819962"/>
                </a:lnTo>
                <a:lnTo>
                  <a:pt x="228321" y="1781246"/>
                </a:lnTo>
                <a:lnTo>
                  <a:pt x="254149" y="1765839"/>
                </a:lnTo>
                <a:lnTo>
                  <a:pt x="303908" y="1735567"/>
                </a:lnTo>
                <a:lnTo>
                  <a:pt x="432768" y="1635008"/>
                </a:lnTo>
                <a:lnTo>
                  <a:pt x="448598" y="1621132"/>
                </a:lnTo>
                <a:lnTo>
                  <a:pt x="551127" y="1513003"/>
                </a:lnTo>
                <a:lnTo>
                  <a:pt x="622053" y="1422530"/>
                </a:lnTo>
                <a:lnTo>
                  <a:pt x="675434" y="1348847"/>
                </a:lnTo>
                <a:lnTo>
                  <a:pt x="739120" y="1241533"/>
                </a:lnTo>
                <a:lnTo>
                  <a:pt x="784524" y="1160211"/>
                </a:lnTo>
                <a:lnTo>
                  <a:pt x="840705" y="1034225"/>
                </a:lnTo>
                <a:lnTo>
                  <a:pt x="876743" y="949525"/>
                </a:lnTo>
                <a:lnTo>
                  <a:pt x="926244" y="796505"/>
                </a:lnTo>
                <a:lnTo>
                  <a:pt x="950430" y="719215"/>
                </a:lnTo>
                <a:lnTo>
                  <a:pt x="1003914" y="471714"/>
                </a:lnTo>
                <a:lnTo>
                  <a:pt x="768058" y="471714"/>
                </a:lnTo>
                <a:lnTo>
                  <a:pt x="1278343" y="0"/>
                </a:lnTo>
                <a:close/>
              </a:path>
            </a:pathLst>
          </a:custGeom>
          <a:solidFill>
            <a:schemeClr val="accent1"/>
          </a:solidFill>
          <a:ln>
            <a:noFill/>
          </a:ln>
          <a:effectLst>
            <a:outerShdw blurRad="127000" dist="88900" dir="2700000" algn="tl" rotWithShape="0">
              <a:prstClr val="black">
                <a:alpha val="50000"/>
              </a:prstClr>
            </a:outerShdw>
          </a:effectLst>
          <a:scene3d>
            <a:camera prst="orthographicFront"/>
            <a:lightRig rig="threePt" dir="t">
              <a:rot lat="0" lon="0" rev="7800000"/>
            </a:lightRig>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任意多边形 23">
            <a:extLst>
              <a:ext uri="{FF2B5EF4-FFF2-40B4-BE49-F238E27FC236}">
                <a16:creationId xmlns:a16="http://schemas.microsoft.com/office/drawing/2014/main" id="{292D008F-9A3C-41A2-983B-7B4C4088A932}"/>
              </a:ext>
            </a:extLst>
          </p:cNvPr>
          <p:cNvSpPr/>
          <p:nvPr/>
        </p:nvSpPr>
        <p:spPr>
          <a:xfrm rot="2038653">
            <a:off x="251006" y="5232385"/>
            <a:ext cx="1401024" cy="1465455"/>
          </a:xfrm>
          <a:custGeom>
            <a:avLst/>
            <a:gdLst>
              <a:gd name="connsiteX0" fmla="*/ 40435 w 1646901"/>
              <a:gd name="connsiteY0" fmla="*/ 1860444 h 1887157"/>
              <a:gd name="connsiteX1" fmla="*/ 110758 w 1646901"/>
              <a:gd name="connsiteY1" fmla="*/ 1877116 h 1887157"/>
              <a:gd name="connsiteX2" fmla="*/ 112441 w 1646901"/>
              <a:gd name="connsiteY2" fmla="*/ 1877248 h 1887157"/>
              <a:gd name="connsiteX3" fmla="*/ 114150 w 1646901"/>
              <a:gd name="connsiteY3" fmla="*/ 1877382 h 1887157"/>
              <a:gd name="connsiteX4" fmla="*/ 1213758 w 1646901"/>
              <a:gd name="connsiteY4" fmla="*/ 0 h 1887157"/>
              <a:gd name="connsiteX5" fmla="*/ 1646901 w 1646901"/>
              <a:gd name="connsiteY5" fmla="*/ 471714 h 1887157"/>
              <a:gd name="connsiteX6" fmla="*/ 1411044 w 1646901"/>
              <a:gd name="connsiteY6" fmla="*/ 471714 h 1887157"/>
              <a:gd name="connsiteX7" fmla="*/ 1411039 w 1646901"/>
              <a:gd name="connsiteY7" fmla="*/ 471736 h 1887157"/>
              <a:gd name="connsiteX8" fmla="*/ 1343470 w 1646901"/>
              <a:gd name="connsiteY8" fmla="*/ 771707 h 1887157"/>
              <a:gd name="connsiteX9" fmla="*/ 1342883 w 1646901"/>
              <a:gd name="connsiteY9" fmla="*/ 773537 h 1887157"/>
              <a:gd name="connsiteX10" fmla="*/ 1342360 w 1646901"/>
              <a:gd name="connsiteY10" fmla="*/ 775853 h 1887157"/>
              <a:gd name="connsiteX11" fmla="*/ 1304423 w 1646901"/>
              <a:gd name="connsiteY11" fmla="*/ 893375 h 1887157"/>
              <a:gd name="connsiteX12" fmla="*/ 1298553 w 1646901"/>
              <a:gd name="connsiteY12" fmla="*/ 911666 h 1887157"/>
              <a:gd name="connsiteX13" fmla="*/ 1298355 w 1646901"/>
              <a:gd name="connsiteY13" fmla="*/ 912171 h 1887157"/>
              <a:gd name="connsiteX14" fmla="*/ 1296773 w 1646901"/>
              <a:gd name="connsiteY14" fmla="*/ 917073 h 1887157"/>
              <a:gd name="connsiteX15" fmla="*/ 1251804 w 1646901"/>
              <a:gd name="connsiteY15" fmla="*/ 1031353 h 1887157"/>
              <a:gd name="connsiteX16" fmla="*/ 1246752 w 1646901"/>
              <a:gd name="connsiteY16" fmla="*/ 1044287 h 1887157"/>
              <a:gd name="connsiteX17" fmla="*/ 1246513 w 1646901"/>
              <a:gd name="connsiteY17" fmla="*/ 1044798 h 1887157"/>
              <a:gd name="connsiteX18" fmla="*/ 1244273 w 1646901"/>
              <a:gd name="connsiteY18" fmla="*/ 1050491 h 1887157"/>
              <a:gd name="connsiteX19" fmla="*/ 1196087 w 1646901"/>
              <a:gd name="connsiteY19" fmla="*/ 1152776 h 1887157"/>
              <a:gd name="connsiteX20" fmla="*/ 1188471 w 1646901"/>
              <a:gd name="connsiteY20" fmla="*/ 1169085 h 1887157"/>
              <a:gd name="connsiteX21" fmla="*/ 1188018 w 1646901"/>
              <a:gd name="connsiteY21" fmla="*/ 1169904 h 1887157"/>
              <a:gd name="connsiteX22" fmla="*/ 1185299 w 1646901"/>
              <a:gd name="connsiteY22" fmla="*/ 1175677 h 1887157"/>
              <a:gd name="connsiteX23" fmla="*/ 1136985 w 1646901"/>
              <a:gd name="connsiteY23" fmla="*/ 1262276 h 1887157"/>
              <a:gd name="connsiteX24" fmla="*/ 1124113 w 1646901"/>
              <a:gd name="connsiteY24" fmla="*/ 1285575 h 1887157"/>
              <a:gd name="connsiteX25" fmla="*/ 1123223 w 1646901"/>
              <a:gd name="connsiteY25" fmla="*/ 1286943 h 1887157"/>
              <a:gd name="connsiteX26" fmla="*/ 1120287 w 1646901"/>
              <a:gd name="connsiteY26" fmla="*/ 1292206 h 1887157"/>
              <a:gd name="connsiteX27" fmla="*/ 1074159 w 1646901"/>
              <a:gd name="connsiteY27" fmla="*/ 1362395 h 1887157"/>
              <a:gd name="connsiteX28" fmla="*/ 1054081 w 1646901"/>
              <a:gd name="connsiteY28" fmla="*/ 1393272 h 1887157"/>
              <a:gd name="connsiteX29" fmla="*/ 1052565 w 1646901"/>
              <a:gd name="connsiteY29" fmla="*/ 1395253 h 1887157"/>
              <a:gd name="connsiteX30" fmla="*/ 1049677 w 1646901"/>
              <a:gd name="connsiteY30" fmla="*/ 1399648 h 1887157"/>
              <a:gd name="connsiteX31" fmla="*/ 1007097 w 1646901"/>
              <a:gd name="connsiteY31" fmla="*/ 1454678 h 1887157"/>
              <a:gd name="connsiteX32" fmla="*/ 978777 w 1646901"/>
              <a:gd name="connsiteY32" fmla="*/ 1491691 h 1887157"/>
              <a:gd name="connsiteX33" fmla="*/ 976567 w 1646901"/>
              <a:gd name="connsiteY33" fmla="*/ 1494135 h 1887157"/>
              <a:gd name="connsiteX34" fmla="*/ 973905 w 1646901"/>
              <a:gd name="connsiteY34" fmla="*/ 1497576 h 1887157"/>
              <a:gd name="connsiteX35" fmla="*/ 935004 w 1646901"/>
              <a:gd name="connsiteY35" fmla="*/ 1540098 h 1887157"/>
              <a:gd name="connsiteX36" fmla="*/ 898606 w 1646901"/>
              <a:gd name="connsiteY36" fmla="*/ 1580348 h 1887157"/>
              <a:gd name="connsiteX37" fmla="*/ 895817 w 1646901"/>
              <a:gd name="connsiteY37" fmla="*/ 1582932 h 1887157"/>
              <a:gd name="connsiteX38" fmla="*/ 893411 w 1646901"/>
              <a:gd name="connsiteY38" fmla="*/ 1585562 h 1887157"/>
              <a:gd name="connsiteX39" fmla="*/ 856664 w 1646901"/>
              <a:gd name="connsiteY39" fmla="*/ 1619204 h 1887157"/>
              <a:gd name="connsiteX40" fmla="*/ 813969 w 1646901"/>
              <a:gd name="connsiteY40" fmla="*/ 1658757 h 1887157"/>
              <a:gd name="connsiteX41" fmla="*/ 810914 w 1646901"/>
              <a:gd name="connsiteY41" fmla="*/ 1661088 h 1887157"/>
              <a:gd name="connsiteX42" fmla="*/ 808632 w 1646901"/>
              <a:gd name="connsiteY42" fmla="*/ 1663178 h 1887157"/>
              <a:gd name="connsiteX43" fmla="*/ 770191 w 1646901"/>
              <a:gd name="connsiteY43" fmla="*/ 1692160 h 1887157"/>
              <a:gd name="connsiteX44" fmla="*/ 725271 w 1646901"/>
              <a:gd name="connsiteY44" fmla="*/ 1726434 h 1887157"/>
              <a:gd name="connsiteX45" fmla="*/ 722418 w 1646901"/>
              <a:gd name="connsiteY45" fmla="*/ 1728178 h 1887157"/>
              <a:gd name="connsiteX46" fmla="*/ 720005 w 1646901"/>
              <a:gd name="connsiteY46" fmla="*/ 1729997 h 1887157"/>
              <a:gd name="connsiteX47" fmla="*/ 672643 w 1646901"/>
              <a:gd name="connsiteY47" fmla="*/ 1758606 h 1887157"/>
              <a:gd name="connsiteX48" fmla="*/ 632913 w 1646901"/>
              <a:gd name="connsiteY48" fmla="*/ 1782893 h 1887157"/>
              <a:gd name="connsiteX49" fmla="*/ 630789 w 1646901"/>
              <a:gd name="connsiteY49" fmla="*/ 1783887 h 1887157"/>
              <a:gd name="connsiteX50" fmla="*/ 627969 w 1646901"/>
              <a:gd name="connsiteY50" fmla="*/ 1785591 h 1887157"/>
              <a:gd name="connsiteX51" fmla="*/ 559547 w 1646901"/>
              <a:gd name="connsiteY51" fmla="*/ 1817236 h 1887157"/>
              <a:gd name="connsiteX52" fmla="*/ 537299 w 1646901"/>
              <a:gd name="connsiteY52" fmla="*/ 1827650 h 1887157"/>
              <a:gd name="connsiteX53" fmla="*/ 536353 w 1646901"/>
              <a:gd name="connsiteY53" fmla="*/ 1827963 h 1887157"/>
              <a:gd name="connsiteX54" fmla="*/ 532963 w 1646901"/>
              <a:gd name="connsiteY54" fmla="*/ 1829531 h 1887157"/>
              <a:gd name="connsiteX55" fmla="*/ 234494 w 1646901"/>
              <a:gd name="connsiteY55" fmla="*/ 1887156 h 1887157"/>
              <a:gd name="connsiteX56" fmla="*/ 230630 w 1646901"/>
              <a:gd name="connsiteY56" fmla="*/ 1886857 h 1887157"/>
              <a:gd name="connsiteX57" fmla="*/ 0 w 1646901"/>
              <a:gd name="connsiteY57" fmla="*/ 1886857 h 1887157"/>
              <a:gd name="connsiteX58" fmla="*/ 0 w 1646901"/>
              <a:gd name="connsiteY58" fmla="*/ 1850613 h 1887157"/>
              <a:gd name="connsiteX59" fmla="*/ 83847 w 1646901"/>
              <a:gd name="connsiteY59" fmla="*/ 1819962 h 1887157"/>
              <a:gd name="connsiteX60" fmla="*/ 163736 w 1646901"/>
              <a:gd name="connsiteY60" fmla="*/ 1781246 h 1887157"/>
              <a:gd name="connsiteX61" fmla="*/ 189564 w 1646901"/>
              <a:gd name="connsiteY61" fmla="*/ 1765839 h 1887157"/>
              <a:gd name="connsiteX62" fmla="*/ 239323 w 1646901"/>
              <a:gd name="connsiteY62" fmla="*/ 1735567 h 1887157"/>
              <a:gd name="connsiteX63" fmla="*/ 368183 w 1646901"/>
              <a:gd name="connsiteY63" fmla="*/ 1635008 h 1887157"/>
              <a:gd name="connsiteX64" fmla="*/ 384013 w 1646901"/>
              <a:gd name="connsiteY64" fmla="*/ 1621132 h 1887157"/>
              <a:gd name="connsiteX65" fmla="*/ 486542 w 1646901"/>
              <a:gd name="connsiteY65" fmla="*/ 1513003 h 1887157"/>
              <a:gd name="connsiteX66" fmla="*/ 557468 w 1646901"/>
              <a:gd name="connsiteY66" fmla="*/ 1422530 h 1887157"/>
              <a:gd name="connsiteX67" fmla="*/ 610849 w 1646901"/>
              <a:gd name="connsiteY67" fmla="*/ 1348847 h 1887157"/>
              <a:gd name="connsiteX68" fmla="*/ 674535 w 1646901"/>
              <a:gd name="connsiteY68" fmla="*/ 1241533 h 1887157"/>
              <a:gd name="connsiteX69" fmla="*/ 719939 w 1646901"/>
              <a:gd name="connsiteY69" fmla="*/ 1160211 h 1887157"/>
              <a:gd name="connsiteX70" fmla="*/ 776120 w 1646901"/>
              <a:gd name="connsiteY70" fmla="*/ 1034225 h 1887157"/>
              <a:gd name="connsiteX71" fmla="*/ 812158 w 1646901"/>
              <a:gd name="connsiteY71" fmla="*/ 949525 h 1887157"/>
              <a:gd name="connsiteX72" fmla="*/ 861659 w 1646901"/>
              <a:gd name="connsiteY72" fmla="*/ 796505 h 1887157"/>
              <a:gd name="connsiteX73" fmla="*/ 885845 w 1646901"/>
              <a:gd name="connsiteY73" fmla="*/ 719215 h 1887157"/>
              <a:gd name="connsiteX74" fmla="*/ 939329 w 1646901"/>
              <a:gd name="connsiteY74" fmla="*/ 471714 h 1887157"/>
              <a:gd name="connsiteX75" fmla="*/ 703473 w 1646901"/>
              <a:gd name="connsiteY75" fmla="*/ 471714 h 1887157"/>
              <a:gd name="connsiteX0" fmla="*/ 105020 w 1711486"/>
              <a:gd name="connsiteY0" fmla="*/ 1860444 h 1887157"/>
              <a:gd name="connsiteX1" fmla="*/ 175343 w 1711486"/>
              <a:gd name="connsiteY1" fmla="*/ 1877116 h 1887157"/>
              <a:gd name="connsiteX2" fmla="*/ 177026 w 1711486"/>
              <a:gd name="connsiteY2" fmla="*/ 1877248 h 1887157"/>
              <a:gd name="connsiteX3" fmla="*/ 178735 w 1711486"/>
              <a:gd name="connsiteY3" fmla="*/ 1877382 h 1887157"/>
              <a:gd name="connsiteX4" fmla="*/ 105020 w 1711486"/>
              <a:gd name="connsiteY4" fmla="*/ 1860444 h 1887157"/>
              <a:gd name="connsiteX5" fmla="*/ 1278343 w 1711486"/>
              <a:gd name="connsiteY5" fmla="*/ 0 h 1887157"/>
              <a:gd name="connsiteX6" fmla="*/ 1711486 w 1711486"/>
              <a:gd name="connsiteY6" fmla="*/ 471714 h 1887157"/>
              <a:gd name="connsiteX7" fmla="*/ 1475629 w 1711486"/>
              <a:gd name="connsiteY7" fmla="*/ 471714 h 1887157"/>
              <a:gd name="connsiteX8" fmla="*/ 1475624 w 1711486"/>
              <a:gd name="connsiteY8" fmla="*/ 471736 h 1887157"/>
              <a:gd name="connsiteX9" fmla="*/ 1408055 w 1711486"/>
              <a:gd name="connsiteY9" fmla="*/ 771707 h 1887157"/>
              <a:gd name="connsiteX10" fmla="*/ 1407468 w 1711486"/>
              <a:gd name="connsiteY10" fmla="*/ 773537 h 1887157"/>
              <a:gd name="connsiteX11" fmla="*/ 1406945 w 1711486"/>
              <a:gd name="connsiteY11" fmla="*/ 775853 h 1887157"/>
              <a:gd name="connsiteX12" fmla="*/ 1369008 w 1711486"/>
              <a:gd name="connsiteY12" fmla="*/ 893375 h 1887157"/>
              <a:gd name="connsiteX13" fmla="*/ 1363138 w 1711486"/>
              <a:gd name="connsiteY13" fmla="*/ 911666 h 1887157"/>
              <a:gd name="connsiteX14" fmla="*/ 1362940 w 1711486"/>
              <a:gd name="connsiteY14" fmla="*/ 912171 h 1887157"/>
              <a:gd name="connsiteX15" fmla="*/ 1361358 w 1711486"/>
              <a:gd name="connsiteY15" fmla="*/ 917073 h 1887157"/>
              <a:gd name="connsiteX16" fmla="*/ 1316389 w 1711486"/>
              <a:gd name="connsiteY16" fmla="*/ 1031353 h 1887157"/>
              <a:gd name="connsiteX17" fmla="*/ 1311337 w 1711486"/>
              <a:gd name="connsiteY17" fmla="*/ 1044287 h 1887157"/>
              <a:gd name="connsiteX18" fmla="*/ 1311098 w 1711486"/>
              <a:gd name="connsiteY18" fmla="*/ 1044798 h 1887157"/>
              <a:gd name="connsiteX19" fmla="*/ 1308858 w 1711486"/>
              <a:gd name="connsiteY19" fmla="*/ 1050491 h 1887157"/>
              <a:gd name="connsiteX20" fmla="*/ 1260672 w 1711486"/>
              <a:gd name="connsiteY20" fmla="*/ 1152776 h 1887157"/>
              <a:gd name="connsiteX21" fmla="*/ 1253056 w 1711486"/>
              <a:gd name="connsiteY21" fmla="*/ 1169085 h 1887157"/>
              <a:gd name="connsiteX22" fmla="*/ 1252603 w 1711486"/>
              <a:gd name="connsiteY22" fmla="*/ 1169904 h 1887157"/>
              <a:gd name="connsiteX23" fmla="*/ 1249884 w 1711486"/>
              <a:gd name="connsiteY23" fmla="*/ 1175677 h 1887157"/>
              <a:gd name="connsiteX24" fmla="*/ 1201570 w 1711486"/>
              <a:gd name="connsiteY24" fmla="*/ 1262276 h 1887157"/>
              <a:gd name="connsiteX25" fmla="*/ 1188698 w 1711486"/>
              <a:gd name="connsiteY25" fmla="*/ 1285575 h 1887157"/>
              <a:gd name="connsiteX26" fmla="*/ 1187808 w 1711486"/>
              <a:gd name="connsiteY26" fmla="*/ 1286943 h 1887157"/>
              <a:gd name="connsiteX27" fmla="*/ 1184872 w 1711486"/>
              <a:gd name="connsiteY27" fmla="*/ 1292206 h 1887157"/>
              <a:gd name="connsiteX28" fmla="*/ 1138744 w 1711486"/>
              <a:gd name="connsiteY28" fmla="*/ 1362395 h 1887157"/>
              <a:gd name="connsiteX29" fmla="*/ 1118666 w 1711486"/>
              <a:gd name="connsiteY29" fmla="*/ 1393272 h 1887157"/>
              <a:gd name="connsiteX30" fmla="*/ 1117150 w 1711486"/>
              <a:gd name="connsiteY30" fmla="*/ 1395253 h 1887157"/>
              <a:gd name="connsiteX31" fmla="*/ 1114262 w 1711486"/>
              <a:gd name="connsiteY31" fmla="*/ 1399648 h 1887157"/>
              <a:gd name="connsiteX32" fmla="*/ 1071682 w 1711486"/>
              <a:gd name="connsiteY32" fmla="*/ 1454678 h 1887157"/>
              <a:gd name="connsiteX33" fmla="*/ 1043362 w 1711486"/>
              <a:gd name="connsiteY33" fmla="*/ 1491691 h 1887157"/>
              <a:gd name="connsiteX34" fmla="*/ 1041152 w 1711486"/>
              <a:gd name="connsiteY34" fmla="*/ 1494135 h 1887157"/>
              <a:gd name="connsiteX35" fmla="*/ 1038490 w 1711486"/>
              <a:gd name="connsiteY35" fmla="*/ 1497576 h 1887157"/>
              <a:gd name="connsiteX36" fmla="*/ 999589 w 1711486"/>
              <a:gd name="connsiteY36" fmla="*/ 1540098 h 1887157"/>
              <a:gd name="connsiteX37" fmla="*/ 963191 w 1711486"/>
              <a:gd name="connsiteY37" fmla="*/ 1580348 h 1887157"/>
              <a:gd name="connsiteX38" fmla="*/ 960402 w 1711486"/>
              <a:gd name="connsiteY38" fmla="*/ 1582932 h 1887157"/>
              <a:gd name="connsiteX39" fmla="*/ 957996 w 1711486"/>
              <a:gd name="connsiteY39" fmla="*/ 1585562 h 1887157"/>
              <a:gd name="connsiteX40" fmla="*/ 921249 w 1711486"/>
              <a:gd name="connsiteY40" fmla="*/ 1619204 h 1887157"/>
              <a:gd name="connsiteX41" fmla="*/ 878554 w 1711486"/>
              <a:gd name="connsiteY41" fmla="*/ 1658757 h 1887157"/>
              <a:gd name="connsiteX42" fmla="*/ 875499 w 1711486"/>
              <a:gd name="connsiteY42" fmla="*/ 1661088 h 1887157"/>
              <a:gd name="connsiteX43" fmla="*/ 873217 w 1711486"/>
              <a:gd name="connsiteY43" fmla="*/ 1663178 h 1887157"/>
              <a:gd name="connsiteX44" fmla="*/ 834776 w 1711486"/>
              <a:gd name="connsiteY44" fmla="*/ 1692160 h 1887157"/>
              <a:gd name="connsiteX45" fmla="*/ 789856 w 1711486"/>
              <a:gd name="connsiteY45" fmla="*/ 1726434 h 1887157"/>
              <a:gd name="connsiteX46" fmla="*/ 787003 w 1711486"/>
              <a:gd name="connsiteY46" fmla="*/ 1728178 h 1887157"/>
              <a:gd name="connsiteX47" fmla="*/ 784590 w 1711486"/>
              <a:gd name="connsiteY47" fmla="*/ 1729997 h 1887157"/>
              <a:gd name="connsiteX48" fmla="*/ 737228 w 1711486"/>
              <a:gd name="connsiteY48" fmla="*/ 1758606 h 1887157"/>
              <a:gd name="connsiteX49" fmla="*/ 697498 w 1711486"/>
              <a:gd name="connsiteY49" fmla="*/ 1782893 h 1887157"/>
              <a:gd name="connsiteX50" fmla="*/ 695374 w 1711486"/>
              <a:gd name="connsiteY50" fmla="*/ 1783887 h 1887157"/>
              <a:gd name="connsiteX51" fmla="*/ 692554 w 1711486"/>
              <a:gd name="connsiteY51" fmla="*/ 1785591 h 1887157"/>
              <a:gd name="connsiteX52" fmla="*/ 624132 w 1711486"/>
              <a:gd name="connsiteY52" fmla="*/ 1817236 h 1887157"/>
              <a:gd name="connsiteX53" fmla="*/ 601884 w 1711486"/>
              <a:gd name="connsiteY53" fmla="*/ 1827650 h 1887157"/>
              <a:gd name="connsiteX54" fmla="*/ 600938 w 1711486"/>
              <a:gd name="connsiteY54" fmla="*/ 1827963 h 1887157"/>
              <a:gd name="connsiteX55" fmla="*/ 597548 w 1711486"/>
              <a:gd name="connsiteY55" fmla="*/ 1829531 h 1887157"/>
              <a:gd name="connsiteX56" fmla="*/ 299079 w 1711486"/>
              <a:gd name="connsiteY56" fmla="*/ 1887156 h 1887157"/>
              <a:gd name="connsiteX57" fmla="*/ 295215 w 1711486"/>
              <a:gd name="connsiteY57" fmla="*/ 1886857 h 1887157"/>
              <a:gd name="connsiteX58" fmla="*/ 0 w 1711486"/>
              <a:gd name="connsiteY58" fmla="*/ 1883458 h 1887157"/>
              <a:gd name="connsiteX59" fmla="*/ 64585 w 1711486"/>
              <a:gd name="connsiteY59" fmla="*/ 1850613 h 1887157"/>
              <a:gd name="connsiteX60" fmla="*/ 148432 w 1711486"/>
              <a:gd name="connsiteY60" fmla="*/ 1819962 h 1887157"/>
              <a:gd name="connsiteX61" fmla="*/ 228321 w 1711486"/>
              <a:gd name="connsiteY61" fmla="*/ 1781246 h 1887157"/>
              <a:gd name="connsiteX62" fmla="*/ 254149 w 1711486"/>
              <a:gd name="connsiteY62" fmla="*/ 1765839 h 1887157"/>
              <a:gd name="connsiteX63" fmla="*/ 303908 w 1711486"/>
              <a:gd name="connsiteY63" fmla="*/ 1735567 h 1887157"/>
              <a:gd name="connsiteX64" fmla="*/ 432768 w 1711486"/>
              <a:gd name="connsiteY64" fmla="*/ 1635008 h 1887157"/>
              <a:gd name="connsiteX65" fmla="*/ 448598 w 1711486"/>
              <a:gd name="connsiteY65" fmla="*/ 1621132 h 1887157"/>
              <a:gd name="connsiteX66" fmla="*/ 551127 w 1711486"/>
              <a:gd name="connsiteY66" fmla="*/ 1513003 h 1887157"/>
              <a:gd name="connsiteX67" fmla="*/ 622053 w 1711486"/>
              <a:gd name="connsiteY67" fmla="*/ 1422530 h 1887157"/>
              <a:gd name="connsiteX68" fmla="*/ 675434 w 1711486"/>
              <a:gd name="connsiteY68" fmla="*/ 1348847 h 1887157"/>
              <a:gd name="connsiteX69" fmla="*/ 739120 w 1711486"/>
              <a:gd name="connsiteY69" fmla="*/ 1241533 h 1887157"/>
              <a:gd name="connsiteX70" fmla="*/ 784524 w 1711486"/>
              <a:gd name="connsiteY70" fmla="*/ 1160211 h 1887157"/>
              <a:gd name="connsiteX71" fmla="*/ 840705 w 1711486"/>
              <a:gd name="connsiteY71" fmla="*/ 1034225 h 1887157"/>
              <a:gd name="connsiteX72" fmla="*/ 876743 w 1711486"/>
              <a:gd name="connsiteY72" fmla="*/ 949525 h 1887157"/>
              <a:gd name="connsiteX73" fmla="*/ 926244 w 1711486"/>
              <a:gd name="connsiteY73" fmla="*/ 796505 h 1887157"/>
              <a:gd name="connsiteX74" fmla="*/ 950430 w 1711486"/>
              <a:gd name="connsiteY74" fmla="*/ 719215 h 1887157"/>
              <a:gd name="connsiteX75" fmla="*/ 1003914 w 1711486"/>
              <a:gd name="connsiteY75" fmla="*/ 471714 h 1887157"/>
              <a:gd name="connsiteX76" fmla="*/ 768058 w 1711486"/>
              <a:gd name="connsiteY76" fmla="*/ 471714 h 1887157"/>
              <a:gd name="connsiteX77" fmla="*/ 1278343 w 1711486"/>
              <a:gd name="connsiteY77" fmla="*/ 0 h 1887157"/>
              <a:gd name="connsiteX0" fmla="*/ 105020 w 1711486"/>
              <a:gd name="connsiteY0" fmla="*/ 1860444 h 1887157"/>
              <a:gd name="connsiteX1" fmla="*/ 175343 w 1711486"/>
              <a:gd name="connsiteY1" fmla="*/ 1877116 h 1887157"/>
              <a:gd name="connsiteX2" fmla="*/ 177026 w 1711486"/>
              <a:gd name="connsiteY2" fmla="*/ 1877248 h 1887157"/>
              <a:gd name="connsiteX3" fmla="*/ 178735 w 1711486"/>
              <a:gd name="connsiteY3" fmla="*/ 1877382 h 1887157"/>
              <a:gd name="connsiteX4" fmla="*/ 105020 w 1711486"/>
              <a:gd name="connsiteY4" fmla="*/ 1860444 h 1887157"/>
              <a:gd name="connsiteX5" fmla="*/ 1278343 w 1711486"/>
              <a:gd name="connsiteY5" fmla="*/ 0 h 1887157"/>
              <a:gd name="connsiteX6" fmla="*/ 1711486 w 1711486"/>
              <a:gd name="connsiteY6" fmla="*/ 471714 h 1887157"/>
              <a:gd name="connsiteX7" fmla="*/ 1475629 w 1711486"/>
              <a:gd name="connsiteY7" fmla="*/ 471714 h 1887157"/>
              <a:gd name="connsiteX8" fmla="*/ 1475624 w 1711486"/>
              <a:gd name="connsiteY8" fmla="*/ 471736 h 1887157"/>
              <a:gd name="connsiteX9" fmla="*/ 1408055 w 1711486"/>
              <a:gd name="connsiteY9" fmla="*/ 771707 h 1887157"/>
              <a:gd name="connsiteX10" fmla="*/ 1407468 w 1711486"/>
              <a:gd name="connsiteY10" fmla="*/ 773537 h 1887157"/>
              <a:gd name="connsiteX11" fmla="*/ 1406945 w 1711486"/>
              <a:gd name="connsiteY11" fmla="*/ 775853 h 1887157"/>
              <a:gd name="connsiteX12" fmla="*/ 1369008 w 1711486"/>
              <a:gd name="connsiteY12" fmla="*/ 893375 h 1887157"/>
              <a:gd name="connsiteX13" fmla="*/ 1363138 w 1711486"/>
              <a:gd name="connsiteY13" fmla="*/ 911666 h 1887157"/>
              <a:gd name="connsiteX14" fmla="*/ 1362940 w 1711486"/>
              <a:gd name="connsiteY14" fmla="*/ 912171 h 1887157"/>
              <a:gd name="connsiteX15" fmla="*/ 1361358 w 1711486"/>
              <a:gd name="connsiteY15" fmla="*/ 917073 h 1887157"/>
              <a:gd name="connsiteX16" fmla="*/ 1316389 w 1711486"/>
              <a:gd name="connsiteY16" fmla="*/ 1031353 h 1887157"/>
              <a:gd name="connsiteX17" fmla="*/ 1311337 w 1711486"/>
              <a:gd name="connsiteY17" fmla="*/ 1044287 h 1887157"/>
              <a:gd name="connsiteX18" fmla="*/ 1311098 w 1711486"/>
              <a:gd name="connsiteY18" fmla="*/ 1044798 h 1887157"/>
              <a:gd name="connsiteX19" fmla="*/ 1308858 w 1711486"/>
              <a:gd name="connsiteY19" fmla="*/ 1050491 h 1887157"/>
              <a:gd name="connsiteX20" fmla="*/ 1260672 w 1711486"/>
              <a:gd name="connsiteY20" fmla="*/ 1152776 h 1887157"/>
              <a:gd name="connsiteX21" fmla="*/ 1253056 w 1711486"/>
              <a:gd name="connsiteY21" fmla="*/ 1169085 h 1887157"/>
              <a:gd name="connsiteX22" fmla="*/ 1252603 w 1711486"/>
              <a:gd name="connsiteY22" fmla="*/ 1169904 h 1887157"/>
              <a:gd name="connsiteX23" fmla="*/ 1249884 w 1711486"/>
              <a:gd name="connsiteY23" fmla="*/ 1175677 h 1887157"/>
              <a:gd name="connsiteX24" fmla="*/ 1201570 w 1711486"/>
              <a:gd name="connsiteY24" fmla="*/ 1262276 h 1887157"/>
              <a:gd name="connsiteX25" fmla="*/ 1188698 w 1711486"/>
              <a:gd name="connsiteY25" fmla="*/ 1285575 h 1887157"/>
              <a:gd name="connsiteX26" fmla="*/ 1187808 w 1711486"/>
              <a:gd name="connsiteY26" fmla="*/ 1286943 h 1887157"/>
              <a:gd name="connsiteX27" fmla="*/ 1184872 w 1711486"/>
              <a:gd name="connsiteY27" fmla="*/ 1292206 h 1887157"/>
              <a:gd name="connsiteX28" fmla="*/ 1138744 w 1711486"/>
              <a:gd name="connsiteY28" fmla="*/ 1362395 h 1887157"/>
              <a:gd name="connsiteX29" fmla="*/ 1118666 w 1711486"/>
              <a:gd name="connsiteY29" fmla="*/ 1393272 h 1887157"/>
              <a:gd name="connsiteX30" fmla="*/ 1117150 w 1711486"/>
              <a:gd name="connsiteY30" fmla="*/ 1395253 h 1887157"/>
              <a:gd name="connsiteX31" fmla="*/ 1114262 w 1711486"/>
              <a:gd name="connsiteY31" fmla="*/ 1399648 h 1887157"/>
              <a:gd name="connsiteX32" fmla="*/ 1071682 w 1711486"/>
              <a:gd name="connsiteY32" fmla="*/ 1454678 h 1887157"/>
              <a:gd name="connsiteX33" fmla="*/ 1043362 w 1711486"/>
              <a:gd name="connsiteY33" fmla="*/ 1491691 h 1887157"/>
              <a:gd name="connsiteX34" fmla="*/ 1041152 w 1711486"/>
              <a:gd name="connsiteY34" fmla="*/ 1494135 h 1887157"/>
              <a:gd name="connsiteX35" fmla="*/ 1038490 w 1711486"/>
              <a:gd name="connsiteY35" fmla="*/ 1497576 h 1887157"/>
              <a:gd name="connsiteX36" fmla="*/ 999589 w 1711486"/>
              <a:gd name="connsiteY36" fmla="*/ 1540098 h 1887157"/>
              <a:gd name="connsiteX37" fmla="*/ 963191 w 1711486"/>
              <a:gd name="connsiteY37" fmla="*/ 1580348 h 1887157"/>
              <a:gd name="connsiteX38" fmla="*/ 960402 w 1711486"/>
              <a:gd name="connsiteY38" fmla="*/ 1582932 h 1887157"/>
              <a:gd name="connsiteX39" fmla="*/ 957996 w 1711486"/>
              <a:gd name="connsiteY39" fmla="*/ 1585562 h 1887157"/>
              <a:gd name="connsiteX40" fmla="*/ 921249 w 1711486"/>
              <a:gd name="connsiteY40" fmla="*/ 1619204 h 1887157"/>
              <a:gd name="connsiteX41" fmla="*/ 878554 w 1711486"/>
              <a:gd name="connsiteY41" fmla="*/ 1658757 h 1887157"/>
              <a:gd name="connsiteX42" fmla="*/ 875499 w 1711486"/>
              <a:gd name="connsiteY42" fmla="*/ 1661088 h 1887157"/>
              <a:gd name="connsiteX43" fmla="*/ 873217 w 1711486"/>
              <a:gd name="connsiteY43" fmla="*/ 1663178 h 1887157"/>
              <a:gd name="connsiteX44" fmla="*/ 834776 w 1711486"/>
              <a:gd name="connsiteY44" fmla="*/ 1692160 h 1887157"/>
              <a:gd name="connsiteX45" fmla="*/ 789856 w 1711486"/>
              <a:gd name="connsiteY45" fmla="*/ 1726434 h 1887157"/>
              <a:gd name="connsiteX46" fmla="*/ 787003 w 1711486"/>
              <a:gd name="connsiteY46" fmla="*/ 1728178 h 1887157"/>
              <a:gd name="connsiteX47" fmla="*/ 784590 w 1711486"/>
              <a:gd name="connsiteY47" fmla="*/ 1729997 h 1887157"/>
              <a:gd name="connsiteX48" fmla="*/ 737228 w 1711486"/>
              <a:gd name="connsiteY48" fmla="*/ 1758606 h 1887157"/>
              <a:gd name="connsiteX49" fmla="*/ 697498 w 1711486"/>
              <a:gd name="connsiteY49" fmla="*/ 1782893 h 1887157"/>
              <a:gd name="connsiteX50" fmla="*/ 695374 w 1711486"/>
              <a:gd name="connsiteY50" fmla="*/ 1783887 h 1887157"/>
              <a:gd name="connsiteX51" fmla="*/ 692554 w 1711486"/>
              <a:gd name="connsiteY51" fmla="*/ 1785591 h 1887157"/>
              <a:gd name="connsiteX52" fmla="*/ 624132 w 1711486"/>
              <a:gd name="connsiteY52" fmla="*/ 1817236 h 1887157"/>
              <a:gd name="connsiteX53" fmla="*/ 601884 w 1711486"/>
              <a:gd name="connsiteY53" fmla="*/ 1827650 h 1887157"/>
              <a:gd name="connsiteX54" fmla="*/ 600938 w 1711486"/>
              <a:gd name="connsiteY54" fmla="*/ 1827963 h 1887157"/>
              <a:gd name="connsiteX55" fmla="*/ 597548 w 1711486"/>
              <a:gd name="connsiteY55" fmla="*/ 1829531 h 1887157"/>
              <a:gd name="connsiteX56" fmla="*/ 299079 w 1711486"/>
              <a:gd name="connsiteY56" fmla="*/ 1887156 h 1887157"/>
              <a:gd name="connsiteX57" fmla="*/ 295215 w 1711486"/>
              <a:gd name="connsiteY57" fmla="*/ 1886857 h 1887157"/>
              <a:gd name="connsiteX58" fmla="*/ 0 w 1711486"/>
              <a:gd name="connsiteY58" fmla="*/ 1883458 h 1887157"/>
              <a:gd name="connsiteX59" fmla="*/ 10197 w 1711486"/>
              <a:gd name="connsiteY59" fmla="*/ 1884606 h 1887157"/>
              <a:gd name="connsiteX60" fmla="*/ 148432 w 1711486"/>
              <a:gd name="connsiteY60" fmla="*/ 1819962 h 1887157"/>
              <a:gd name="connsiteX61" fmla="*/ 228321 w 1711486"/>
              <a:gd name="connsiteY61" fmla="*/ 1781246 h 1887157"/>
              <a:gd name="connsiteX62" fmla="*/ 254149 w 1711486"/>
              <a:gd name="connsiteY62" fmla="*/ 1765839 h 1887157"/>
              <a:gd name="connsiteX63" fmla="*/ 303908 w 1711486"/>
              <a:gd name="connsiteY63" fmla="*/ 1735567 h 1887157"/>
              <a:gd name="connsiteX64" fmla="*/ 432768 w 1711486"/>
              <a:gd name="connsiteY64" fmla="*/ 1635008 h 1887157"/>
              <a:gd name="connsiteX65" fmla="*/ 448598 w 1711486"/>
              <a:gd name="connsiteY65" fmla="*/ 1621132 h 1887157"/>
              <a:gd name="connsiteX66" fmla="*/ 551127 w 1711486"/>
              <a:gd name="connsiteY66" fmla="*/ 1513003 h 1887157"/>
              <a:gd name="connsiteX67" fmla="*/ 622053 w 1711486"/>
              <a:gd name="connsiteY67" fmla="*/ 1422530 h 1887157"/>
              <a:gd name="connsiteX68" fmla="*/ 675434 w 1711486"/>
              <a:gd name="connsiteY68" fmla="*/ 1348847 h 1887157"/>
              <a:gd name="connsiteX69" fmla="*/ 739120 w 1711486"/>
              <a:gd name="connsiteY69" fmla="*/ 1241533 h 1887157"/>
              <a:gd name="connsiteX70" fmla="*/ 784524 w 1711486"/>
              <a:gd name="connsiteY70" fmla="*/ 1160211 h 1887157"/>
              <a:gd name="connsiteX71" fmla="*/ 840705 w 1711486"/>
              <a:gd name="connsiteY71" fmla="*/ 1034225 h 1887157"/>
              <a:gd name="connsiteX72" fmla="*/ 876743 w 1711486"/>
              <a:gd name="connsiteY72" fmla="*/ 949525 h 1887157"/>
              <a:gd name="connsiteX73" fmla="*/ 926244 w 1711486"/>
              <a:gd name="connsiteY73" fmla="*/ 796505 h 1887157"/>
              <a:gd name="connsiteX74" fmla="*/ 950430 w 1711486"/>
              <a:gd name="connsiteY74" fmla="*/ 719215 h 1887157"/>
              <a:gd name="connsiteX75" fmla="*/ 1003914 w 1711486"/>
              <a:gd name="connsiteY75" fmla="*/ 471714 h 1887157"/>
              <a:gd name="connsiteX76" fmla="*/ 768058 w 1711486"/>
              <a:gd name="connsiteY76" fmla="*/ 471714 h 1887157"/>
              <a:gd name="connsiteX77" fmla="*/ 1278343 w 1711486"/>
              <a:gd name="connsiteY77" fmla="*/ 0 h 188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711486" h="1887157">
                <a:moveTo>
                  <a:pt x="105020" y="1860444"/>
                </a:moveTo>
                <a:lnTo>
                  <a:pt x="175343" y="1877116"/>
                </a:lnTo>
                <a:lnTo>
                  <a:pt x="177026" y="1877248"/>
                </a:lnTo>
                <a:lnTo>
                  <a:pt x="178735" y="1877382"/>
                </a:lnTo>
                <a:lnTo>
                  <a:pt x="105020" y="1860444"/>
                </a:lnTo>
                <a:close/>
                <a:moveTo>
                  <a:pt x="1278343" y="0"/>
                </a:moveTo>
                <a:lnTo>
                  <a:pt x="1711486" y="471714"/>
                </a:lnTo>
                <a:lnTo>
                  <a:pt x="1475629" y="471714"/>
                </a:lnTo>
                <a:cubicBezTo>
                  <a:pt x="1475627" y="471721"/>
                  <a:pt x="1475626" y="471729"/>
                  <a:pt x="1475624" y="471736"/>
                </a:cubicBezTo>
                <a:lnTo>
                  <a:pt x="1408055" y="771707"/>
                </a:lnTo>
                <a:lnTo>
                  <a:pt x="1407468" y="773537"/>
                </a:lnTo>
                <a:lnTo>
                  <a:pt x="1406945" y="775853"/>
                </a:lnTo>
                <a:lnTo>
                  <a:pt x="1369008" y="893375"/>
                </a:lnTo>
                <a:lnTo>
                  <a:pt x="1363138" y="911666"/>
                </a:lnTo>
                <a:lnTo>
                  <a:pt x="1362940" y="912171"/>
                </a:lnTo>
                <a:lnTo>
                  <a:pt x="1361358" y="917073"/>
                </a:lnTo>
                <a:lnTo>
                  <a:pt x="1316389" y="1031353"/>
                </a:lnTo>
                <a:lnTo>
                  <a:pt x="1311337" y="1044287"/>
                </a:lnTo>
                <a:cubicBezTo>
                  <a:pt x="1311257" y="1044457"/>
                  <a:pt x="1311178" y="1044628"/>
                  <a:pt x="1311098" y="1044798"/>
                </a:cubicBezTo>
                <a:lnTo>
                  <a:pt x="1308858" y="1050491"/>
                </a:lnTo>
                <a:lnTo>
                  <a:pt x="1260672" y="1152776"/>
                </a:lnTo>
                <a:lnTo>
                  <a:pt x="1253056" y="1169085"/>
                </a:lnTo>
                <a:lnTo>
                  <a:pt x="1252603" y="1169904"/>
                </a:lnTo>
                <a:lnTo>
                  <a:pt x="1249884" y="1175677"/>
                </a:lnTo>
                <a:lnTo>
                  <a:pt x="1201570" y="1262276"/>
                </a:lnTo>
                <a:lnTo>
                  <a:pt x="1188698" y="1285575"/>
                </a:lnTo>
                <a:lnTo>
                  <a:pt x="1187808" y="1286943"/>
                </a:lnTo>
                <a:lnTo>
                  <a:pt x="1184872" y="1292206"/>
                </a:lnTo>
                <a:lnTo>
                  <a:pt x="1138744" y="1362395"/>
                </a:lnTo>
                <a:lnTo>
                  <a:pt x="1118666" y="1393272"/>
                </a:lnTo>
                <a:lnTo>
                  <a:pt x="1117150" y="1395253"/>
                </a:lnTo>
                <a:lnTo>
                  <a:pt x="1114262" y="1399648"/>
                </a:lnTo>
                <a:lnTo>
                  <a:pt x="1071682" y="1454678"/>
                </a:lnTo>
                <a:lnTo>
                  <a:pt x="1043362" y="1491691"/>
                </a:lnTo>
                <a:lnTo>
                  <a:pt x="1041152" y="1494135"/>
                </a:lnTo>
                <a:lnTo>
                  <a:pt x="1038490" y="1497576"/>
                </a:lnTo>
                <a:lnTo>
                  <a:pt x="999589" y="1540098"/>
                </a:lnTo>
                <a:lnTo>
                  <a:pt x="963191" y="1580348"/>
                </a:lnTo>
                <a:lnTo>
                  <a:pt x="960402" y="1582932"/>
                </a:lnTo>
                <a:lnTo>
                  <a:pt x="957996" y="1585562"/>
                </a:lnTo>
                <a:lnTo>
                  <a:pt x="921249" y="1619204"/>
                </a:lnTo>
                <a:lnTo>
                  <a:pt x="878554" y="1658757"/>
                </a:lnTo>
                <a:lnTo>
                  <a:pt x="875499" y="1661088"/>
                </a:lnTo>
                <a:lnTo>
                  <a:pt x="873217" y="1663178"/>
                </a:lnTo>
                <a:lnTo>
                  <a:pt x="834776" y="1692160"/>
                </a:lnTo>
                <a:lnTo>
                  <a:pt x="789856" y="1726434"/>
                </a:lnTo>
                <a:lnTo>
                  <a:pt x="787003" y="1728178"/>
                </a:lnTo>
                <a:lnTo>
                  <a:pt x="784590" y="1729997"/>
                </a:lnTo>
                <a:lnTo>
                  <a:pt x="737228" y="1758606"/>
                </a:lnTo>
                <a:lnTo>
                  <a:pt x="697498" y="1782893"/>
                </a:lnTo>
                <a:lnTo>
                  <a:pt x="695374" y="1783887"/>
                </a:lnTo>
                <a:lnTo>
                  <a:pt x="692554" y="1785591"/>
                </a:lnTo>
                <a:lnTo>
                  <a:pt x="624132" y="1817236"/>
                </a:lnTo>
                <a:lnTo>
                  <a:pt x="601884" y="1827650"/>
                </a:lnTo>
                <a:lnTo>
                  <a:pt x="600938" y="1827963"/>
                </a:lnTo>
                <a:lnTo>
                  <a:pt x="597548" y="1829531"/>
                </a:lnTo>
                <a:cubicBezTo>
                  <a:pt x="501201" y="1867502"/>
                  <a:pt x="401055" y="1887352"/>
                  <a:pt x="299079" y="1887156"/>
                </a:cubicBezTo>
                <a:lnTo>
                  <a:pt x="295215" y="1886857"/>
                </a:lnTo>
                <a:lnTo>
                  <a:pt x="0" y="1883458"/>
                </a:lnTo>
                <a:lnTo>
                  <a:pt x="10197" y="1884606"/>
                </a:lnTo>
                <a:lnTo>
                  <a:pt x="148432" y="1819962"/>
                </a:lnTo>
                <a:lnTo>
                  <a:pt x="228321" y="1781246"/>
                </a:lnTo>
                <a:lnTo>
                  <a:pt x="254149" y="1765839"/>
                </a:lnTo>
                <a:lnTo>
                  <a:pt x="303908" y="1735567"/>
                </a:lnTo>
                <a:lnTo>
                  <a:pt x="432768" y="1635008"/>
                </a:lnTo>
                <a:lnTo>
                  <a:pt x="448598" y="1621132"/>
                </a:lnTo>
                <a:lnTo>
                  <a:pt x="551127" y="1513003"/>
                </a:lnTo>
                <a:lnTo>
                  <a:pt x="622053" y="1422530"/>
                </a:lnTo>
                <a:lnTo>
                  <a:pt x="675434" y="1348847"/>
                </a:lnTo>
                <a:lnTo>
                  <a:pt x="739120" y="1241533"/>
                </a:lnTo>
                <a:lnTo>
                  <a:pt x="784524" y="1160211"/>
                </a:lnTo>
                <a:lnTo>
                  <a:pt x="840705" y="1034225"/>
                </a:lnTo>
                <a:lnTo>
                  <a:pt x="876743" y="949525"/>
                </a:lnTo>
                <a:lnTo>
                  <a:pt x="926244" y="796505"/>
                </a:lnTo>
                <a:lnTo>
                  <a:pt x="950430" y="719215"/>
                </a:lnTo>
                <a:lnTo>
                  <a:pt x="1003914" y="471714"/>
                </a:lnTo>
                <a:lnTo>
                  <a:pt x="768058" y="471714"/>
                </a:lnTo>
                <a:lnTo>
                  <a:pt x="1278343" y="0"/>
                </a:lnTo>
                <a:close/>
              </a:path>
            </a:pathLst>
          </a:custGeom>
          <a:solidFill>
            <a:schemeClr val="accent2"/>
          </a:solidFill>
          <a:ln>
            <a:noFill/>
          </a:ln>
          <a:effectLst>
            <a:outerShdw blurRad="127000" dist="88900" dir="2700000" algn="tl" rotWithShape="0">
              <a:prstClr val="black">
                <a:alpha val="50000"/>
              </a:prstClr>
            </a:outerShdw>
          </a:effectLst>
          <a:scene3d>
            <a:camera prst="orthographicFront"/>
            <a:lightRig rig="threePt" dir="t">
              <a:rot lat="0" lon="0" rev="13200000"/>
            </a:lightRig>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任意多边形 22">
            <a:extLst>
              <a:ext uri="{FF2B5EF4-FFF2-40B4-BE49-F238E27FC236}">
                <a16:creationId xmlns:a16="http://schemas.microsoft.com/office/drawing/2014/main" id="{0C9364D2-E17D-40CD-A1BB-C0793BC58271}"/>
              </a:ext>
            </a:extLst>
          </p:cNvPr>
          <p:cNvSpPr/>
          <p:nvPr/>
        </p:nvSpPr>
        <p:spPr>
          <a:xfrm rot="3099549">
            <a:off x="239144" y="1079851"/>
            <a:ext cx="1391697" cy="1336943"/>
          </a:xfrm>
          <a:custGeom>
            <a:avLst/>
            <a:gdLst>
              <a:gd name="connsiteX0" fmla="*/ 40435 w 1646901"/>
              <a:gd name="connsiteY0" fmla="*/ 1860444 h 1887157"/>
              <a:gd name="connsiteX1" fmla="*/ 110758 w 1646901"/>
              <a:gd name="connsiteY1" fmla="*/ 1877116 h 1887157"/>
              <a:gd name="connsiteX2" fmla="*/ 112441 w 1646901"/>
              <a:gd name="connsiteY2" fmla="*/ 1877248 h 1887157"/>
              <a:gd name="connsiteX3" fmla="*/ 114150 w 1646901"/>
              <a:gd name="connsiteY3" fmla="*/ 1877382 h 1887157"/>
              <a:gd name="connsiteX4" fmla="*/ 1213758 w 1646901"/>
              <a:gd name="connsiteY4" fmla="*/ 0 h 1887157"/>
              <a:gd name="connsiteX5" fmla="*/ 1646901 w 1646901"/>
              <a:gd name="connsiteY5" fmla="*/ 471714 h 1887157"/>
              <a:gd name="connsiteX6" fmla="*/ 1411044 w 1646901"/>
              <a:gd name="connsiteY6" fmla="*/ 471714 h 1887157"/>
              <a:gd name="connsiteX7" fmla="*/ 1411039 w 1646901"/>
              <a:gd name="connsiteY7" fmla="*/ 471736 h 1887157"/>
              <a:gd name="connsiteX8" fmla="*/ 1343470 w 1646901"/>
              <a:gd name="connsiteY8" fmla="*/ 771707 h 1887157"/>
              <a:gd name="connsiteX9" fmla="*/ 1342883 w 1646901"/>
              <a:gd name="connsiteY9" fmla="*/ 773537 h 1887157"/>
              <a:gd name="connsiteX10" fmla="*/ 1342360 w 1646901"/>
              <a:gd name="connsiteY10" fmla="*/ 775853 h 1887157"/>
              <a:gd name="connsiteX11" fmla="*/ 1304423 w 1646901"/>
              <a:gd name="connsiteY11" fmla="*/ 893375 h 1887157"/>
              <a:gd name="connsiteX12" fmla="*/ 1298553 w 1646901"/>
              <a:gd name="connsiteY12" fmla="*/ 911666 h 1887157"/>
              <a:gd name="connsiteX13" fmla="*/ 1298355 w 1646901"/>
              <a:gd name="connsiteY13" fmla="*/ 912171 h 1887157"/>
              <a:gd name="connsiteX14" fmla="*/ 1296773 w 1646901"/>
              <a:gd name="connsiteY14" fmla="*/ 917073 h 1887157"/>
              <a:gd name="connsiteX15" fmla="*/ 1251804 w 1646901"/>
              <a:gd name="connsiteY15" fmla="*/ 1031353 h 1887157"/>
              <a:gd name="connsiteX16" fmla="*/ 1246752 w 1646901"/>
              <a:gd name="connsiteY16" fmla="*/ 1044287 h 1887157"/>
              <a:gd name="connsiteX17" fmla="*/ 1246513 w 1646901"/>
              <a:gd name="connsiteY17" fmla="*/ 1044798 h 1887157"/>
              <a:gd name="connsiteX18" fmla="*/ 1244273 w 1646901"/>
              <a:gd name="connsiteY18" fmla="*/ 1050491 h 1887157"/>
              <a:gd name="connsiteX19" fmla="*/ 1196087 w 1646901"/>
              <a:gd name="connsiteY19" fmla="*/ 1152776 h 1887157"/>
              <a:gd name="connsiteX20" fmla="*/ 1188471 w 1646901"/>
              <a:gd name="connsiteY20" fmla="*/ 1169085 h 1887157"/>
              <a:gd name="connsiteX21" fmla="*/ 1188018 w 1646901"/>
              <a:gd name="connsiteY21" fmla="*/ 1169904 h 1887157"/>
              <a:gd name="connsiteX22" fmla="*/ 1185299 w 1646901"/>
              <a:gd name="connsiteY22" fmla="*/ 1175677 h 1887157"/>
              <a:gd name="connsiteX23" fmla="*/ 1136985 w 1646901"/>
              <a:gd name="connsiteY23" fmla="*/ 1262276 h 1887157"/>
              <a:gd name="connsiteX24" fmla="*/ 1124113 w 1646901"/>
              <a:gd name="connsiteY24" fmla="*/ 1285575 h 1887157"/>
              <a:gd name="connsiteX25" fmla="*/ 1123223 w 1646901"/>
              <a:gd name="connsiteY25" fmla="*/ 1286943 h 1887157"/>
              <a:gd name="connsiteX26" fmla="*/ 1120287 w 1646901"/>
              <a:gd name="connsiteY26" fmla="*/ 1292206 h 1887157"/>
              <a:gd name="connsiteX27" fmla="*/ 1074159 w 1646901"/>
              <a:gd name="connsiteY27" fmla="*/ 1362395 h 1887157"/>
              <a:gd name="connsiteX28" fmla="*/ 1054081 w 1646901"/>
              <a:gd name="connsiteY28" fmla="*/ 1393272 h 1887157"/>
              <a:gd name="connsiteX29" fmla="*/ 1052565 w 1646901"/>
              <a:gd name="connsiteY29" fmla="*/ 1395253 h 1887157"/>
              <a:gd name="connsiteX30" fmla="*/ 1049677 w 1646901"/>
              <a:gd name="connsiteY30" fmla="*/ 1399648 h 1887157"/>
              <a:gd name="connsiteX31" fmla="*/ 1007097 w 1646901"/>
              <a:gd name="connsiteY31" fmla="*/ 1454678 h 1887157"/>
              <a:gd name="connsiteX32" fmla="*/ 978777 w 1646901"/>
              <a:gd name="connsiteY32" fmla="*/ 1491691 h 1887157"/>
              <a:gd name="connsiteX33" fmla="*/ 976567 w 1646901"/>
              <a:gd name="connsiteY33" fmla="*/ 1494135 h 1887157"/>
              <a:gd name="connsiteX34" fmla="*/ 973905 w 1646901"/>
              <a:gd name="connsiteY34" fmla="*/ 1497576 h 1887157"/>
              <a:gd name="connsiteX35" fmla="*/ 935004 w 1646901"/>
              <a:gd name="connsiteY35" fmla="*/ 1540098 h 1887157"/>
              <a:gd name="connsiteX36" fmla="*/ 898606 w 1646901"/>
              <a:gd name="connsiteY36" fmla="*/ 1580348 h 1887157"/>
              <a:gd name="connsiteX37" fmla="*/ 895817 w 1646901"/>
              <a:gd name="connsiteY37" fmla="*/ 1582932 h 1887157"/>
              <a:gd name="connsiteX38" fmla="*/ 893411 w 1646901"/>
              <a:gd name="connsiteY38" fmla="*/ 1585562 h 1887157"/>
              <a:gd name="connsiteX39" fmla="*/ 856664 w 1646901"/>
              <a:gd name="connsiteY39" fmla="*/ 1619204 h 1887157"/>
              <a:gd name="connsiteX40" fmla="*/ 813969 w 1646901"/>
              <a:gd name="connsiteY40" fmla="*/ 1658757 h 1887157"/>
              <a:gd name="connsiteX41" fmla="*/ 810914 w 1646901"/>
              <a:gd name="connsiteY41" fmla="*/ 1661088 h 1887157"/>
              <a:gd name="connsiteX42" fmla="*/ 808632 w 1646901"/>
              <a:gd name="connsiteY42" fmla="*/ 1663178 h 1887157"/>
              <a:gd name="connsiteX43" fmla="*/ 770191 w 1646901"/>
              <a:gd name="connsiteY43" fmla="*/ 1692160 h 1887157"/>
              <a:gd name="connsiteX44" fmla="*/ 725271 w 1646901"/>
              <a:gd name="connsiteY44" fmla="*/ 1726434 h 1887157"/>
              <a:gd name="connsiteX45" fmla="*/ 722418 w 1646901"/>
              <a:gd name="connsiteY45" fmla="*/ 1728178 h 1887157"/>
              <a:gd name="connsiteX46" fmla="*/ 720005 w 1646901"/>
              <a:gd name="connsiteY46" fmla="*/ 1729997 h 1887157"/>
              <a:gd name="connsiteX47" fmla="*/ 672643 w 1646901"/>
              <a:gd name="connsiteY47" fmla="*/ 1758606 h 1887157"/>
              <a:gd name="connsiteX48" fmla="*/ 632913 w 1646901"/>
              <a:gd name="connsiteY48" fmla="*/ 1782893 h 1887157"/>
              <a:gd name="connsiteX49" fmla="*/ 630789 w 1646901"/>
              <a:gd name="connsiteY49" fmla="*/ 1783887 h 1887157"/>
              <a:gd name="connsiteX50" fmla="*/ 627969 w 1646901"/>
              <a:gd name="connsiteY50" fmla="*/ 1785591 h 1887157"/>
              <a:gd name="connsiteX51" fmla="*/ 559547 w 1646901"/>
              <a:gd name="connsiteY51" fmla="*/ 1817236 h 1887157"/>
              <a:gd name="connsiteX52" fmla="*/ 537299 w 1646901"/>
              <a:gd name="connsiteY52" fmla="*/ 1827650 h 1887157"/>
              <a:gd name="connsiteX53" fmla="*/ 536353 w 1646901"/>
              <a:gd name="connsiteY53" fmla="*/ 1827963 h 1887157"/>
              <a:gd name="connsiteX54" fmla="*/ 532963 w 1646901"/>
              <a:gd name="connsiteY54" fmla="*/ 1829531 h 1887157"/>
              <a:gd name="connsiteX55" fmla="*/ 234494 w 1646901"/>
              <a:gd name="connsiteY55" fmla="*/ 1887156 h 1887157"/>
              <a:gd name="connsiteX56" fmla="*/ 230630 w 1646901"/>
              <a:gd name="connsiteY56" fmla="*/ 1886857 h 1887157"/>
              <a:gd name="connsiteX57" fmla="*/ 0 w 1646901"/>
              <a:gd name="connsiteY57" fmla="*/ 1886857 h 1887157"/>
              <a:gd name="connsiteX58" fmla="*/ 0 w 1646901"/>
              <a:gd name="connsiteY58" fmla="*/ 1850613 h 1887157"/>
              <a:gd name="connsiteX59" fmla="*/ 83847 w 1646901"/>
              <a:gd name="connsiteY59" fmla="*/ 1819962 h 1887157"/>
              <a:gd name="connsiteX60" fmla="*/ 163736 w 1646901"/>
              <a:gd name="connsiteY60" fmla="*/ 1781246 h 1887157"/>
              <a:gd name="connsiteX61" fmla="*/ 189564 w 1646901"/>
              <a:gd name="connsiteY61" fmla="*/ 1765839 h 1887157"/>
              <a:gd name="connsiteX62" fmla="*/ 239323 w 1646901"/>
              <a:gd name="connsiteY62" fmla="*/ 1735567 h 1887157"/>
              <a:gd name="connsiteX63" fmla="*/ 368183 w 1646901"/>
              <a:gd name="connsiteY63" fmla="*/ 1635008 h 1887157"/>
              <a:gd name="connsiteX64" fmla="*/ 384013 w 1646901"/>
              <a:gd name="connsiteY64" fmla="*/ 1621132 h 1887157"/>
              <a:gd name="connsiteX65" fmla="*/ 486542 w 1646901"/>
              <a:gd name="connsiteY65" fmla="*/ 1513003 h 1887157"/>
              <a:gd name="connsiteX66" fmla="*/ 557468 w 1646901"/>
              <a:gd name="connsiteY66" fmla="*/ 1422530 h 1887157"/>
              <a:gd name="connsiteX67" fmla="*/ 610849 w 1646901"/>
              <a:gd name="connsiteY67" fmla="*/ 1348847 h 1887157"/>
              <a:gd name="connsiteX68" fmla="*/ 674535 w 1646901"/>
              <a:gd name="connsiteY68" fmla="*/ 1241533 h 1887157"/>
              <a:gd name="connsiteX69" fmla="*/ 719939 w 1646901"/>
              <a:gd name="connsiteY69" fmla="*/ 1160211 h 1887157"/>
              <a:gd name="connsiteX70" fmla="*/ 776120 w 1646901"/>
              <a:gd name="connsiteY70" fmla="*/ 1034225 h 1887157"/>
              <a:gd name="connsiteX71" fmla="*/ 812158 w 1646901"/>
              <a:gd name="connsiteY71" fmla="*/ 949525 h 1887157"/>
              <a:gd name="connsiteX72" fmla="*/ 861659 w 1646901"/>
              <a:gd name="connsiteY72" fmla="*/ 796505 h 1887157"/>
              <a:gd name="connsiteX73" fmla="*/ 885845 w 1646901"/>
              <a:gd name="connsiteY73" fmla="*/ 719215 h 1887157"/>
              <a:gd name="connsiteX74" fmla="*/ 939329 w 1646901"/>
              <a:gd name="connsiteY74" fmla="*/ 471714 h 1887157"/>
              <a:gd name="connsiteX75" fmla="*/ 703473 w 1646901"/>
              <a:gd name="connsiteY75" fmla="*/ 471714 h 1887157"/>
              <a:gd name="connsiteX0" fmla="*/ 105020 w 1711486"/>
              <a:gd name="connsiteY0" fmla="*/ 1860444 h 1887157"/>
              <a:gd name="connsiteX1" fmla="*/ 175343 w 1711486"/>
              <a:gd name="connsiteY1" fmla="*/ 1877116 h 1887157"/>
              <a:gd name="connsiteX2" fmla="*/ 177026 w 1711486"/>
              <a:gd name="connsiteY2" fmla="*/ 1877248 h 1887157"/>
              <a:gd name="connsiteX3" fmla="*/ 178735 w 1711486"/>
              <a:gd name="connsiteY3" fmla="*/ 1877382 h 1887157"/>
              <a:gd name="connsiteX4" fmla="*/ 105020 w 1711486"/>
              <a:gd name="connsiteY4" fmla="*/ 1860444 h 1887157"/>
              <a:gd name="connsiteX5" fmla="*/ 1278343 w 1711486"/>
              <a:gd name="connsiteY5" fmla="*/ 0 h 1887157"/>
              <a:gd name="connsiteX6" fmla="*/ 1711486 w 1711486"/>
              <a:gd name="connsiteY6" fmla="*/ 471714 h 1887157"/>
              <a:gd name="connsiteX7" fmla="*/ 1475629 w 1711486"/>
              <a:gd name="connsiteY7" fmla="*/ 471714 h 1887157"/>
              <a:gd name="connsiteX8" fmla="*/ 1475624 w 1711486"/>
              <a:gd name="connsiteY8" fmla="*/ 471736 h 1887157"/>
              <a:gd name="connsiteX9" fmla="*/ 1408055 w 1711486"/>
              <a:gd name="connsiteY9" fmla="*/ 771707 h 1887157"/>
              <a:gd name="connsiteX10" fmla="*/ 1407468 w 1711486"/>
              <a:gd name="connsiteY10" fmla="*/ 773537 h 1887157"/>
              <a:gd name="connsiteX11" fmla="*/ 1406945 w 1711486"/>
              <a:gd name="connsiteY11" fmla="*/ 775853 h 1887157"/>
              <a:gd name="connsiteX12" fmla="*/ 1369008 w 1711486"/>
              <a:gd name="connsiteY12" fmla="*/ 893375 h 1887157"/>
              <a:gd name="connsiteX13" fmla="*/ 1363138 w 1711486"/>
              <a:gd name="connsiteY13" fmla="*/ 911666 h 1887157"/>
              <a:gd name="connsiteX14" fmla="*/ 1362940 w 1711486"/>
              <a:gd name="connsiteY14" fmla="*/ 912171 h 1887157"/>
              <a:gd name="connsiteX15" fmla="*/ 1361358 w 1711486"/>
              <a:gd name="connsiteY15" fmla="*/ 917073 h 1887157"/>
              <a:gd name="connsiteX16" fmla="*/ 1316389 w 1711486"/>
              <a:gd name="connsiteY16" fmla="*/ 1031353 h 1887157"/>
              <a:gd name="connsiteX17" fmla="*/ 1311337 w 1711486"/>
              <a:gd name="connsiteY17" fmla="*/ 1044287 h 1887157"/>
              <a:gd name="connsiteX18" fmla="*/ 1311098 w 1711486"/>
              <a:gd name="connsiteY18" fmla="*/ 1044798 h 1887157"/>
              <a:gd name="connsiteX19" fmla="*/ 1308858 w 1711486"/>
              <a:gd name="connsiteY19" fmla="*/ 1050491 h 1887157"/>
              <a:gd name="connsiteX20" fmla="*/ 1260672 w 1711486"/>
              <a:gd name="connsiteY20" fmla="*/ 1152776 h 1887157"/>
              <a:gd name="connsiteX21" fmla="*/ 1253056 w 1711486"/>
              <a:gd name="connsiteY21" fmla="*/ 1169085 h 1887157"/>
              <a:gd name="connsiteX22" fmla="*/ 1252603 w 1711486"/>
              <a:gd name="connsiteY22" fmla="*/ 1169904 h 1887157"/>
              <a:gd name="connsiteX23" fmla="*/ 1249884 w 1711486"/>
              <a:gd name="connsiteY23" fmla="*/ 1175677 h 1887157"/>
              <a:gd name="connsiteX24" fmla="*/ 1201570 w 1711486"/>
              <a:gd name="connsiteY24" fmla="*/ 1262276 h 1887157"/>
              <a:gd name="connsiteX25" fmla="*/ 1188698 w 1711486"/>
              <a:gd name="connsiteY25" fmla="*/ 1285575 h 1887157"/>
              <a:gd name="connsiteX26" fmla="*/ 1187808 w 1711486"/>
              <a:gd name="connsiteY26" fmla="*/ 1286943 h 1887157"/>
              <a:gd name="connsiteX27" fmla="*/ 1184872 w 1711486"/>
              <a:gd name="connsiteY27" fmla="*/ 1292206 h 1887157"/>
              <a:gd name="connsiteX28" fmla="*/ 1138744 w 1711486"/>
              <a:gd name="connsiteY28" fmla="*/ 1362395 h 1887157"/>
              <a:gd name="connsiteX29" fmla="*/ 1118666 w 1711486"/>
              <a:gd name="connsiteY29" fmla="*/ 1393272 h 1887157"/>
              <a:gd name="connsiteX30" fmla="*/ 1117150 w 1711486"/>
              <a:gd name="connsiteY30" fmla="*/ 1395253 h 1887157"/>
              <a:gd name="connsiteX31" fmla="*/ 1114262 w 1711486"/>
              <a:gd name="connsiteY31" fmla="*/ 1399648 h 1887157"/>
              <a:gd name="connsiteX32" fmla="*/ 1071682 w 1711486"/>
              <a:gd name="connsiteY32" fmla="*/ 1454678 h 1887157"/>
              <a:gd name="connsiteX33" fmla="*/ 1043362 w 1711486"/>
              <a:gd name="connsiteY33" fmla="*/ 1491691 h 1887157"/>
              <a:gd name="connsiteX34" fmla="*/ 1041152 w 1711486"/>
              <a:gd name="connsiteY34" fmla="*/ 1494135 h 1887157"/>
              <a:gd name="connsiteX35" fmla="*/ 1038490 w 1711486"/>
              <a:gd name="connsiteY35" fmla="*/ 1497576 h 1887157"/>
              <a:gd name="connsiteX36" fmla="*/ 999589 w 1711486"/>
              <a:gd name="connsiteY36" fmla="*/ 1540098 h 1887157"/>
              <a:gd name="connsiteX37" fmla="*/ 963191 w 1711486"/>
              <a:gd name="connsiteY37" fmla="*/ 1580348 h 1887157"/>
              <a:gd name="connsiteX38" fmla="*/ 960402 w 1711486"/>
              <a:gd name="connsiteY38" fmla="*/ 1582932 h 1887157"/>
              <a:gd name="connsiteX39" fmla="*/ 957996 w 1711486"/>
              <a:gd name="connsiteY39" fmla="*/ 1585562 h 1887157"/>
              <a:gd name="connsiteX40" fmla="*/ 921249 w 1711486"/>
              <a:gd name="connsiteY40" fmla="*/ 1619204 h 1887157"/>
              <a:gd name="connsiteX41" fmla="*/ 878554 w 1711486"/>
              <a:gd name="connsiteY41" fmla="*/ 1658757 h 1887157"/>
              <a:gd name="connsiteX42" fmla="*/ 875499 w 1711486"/>
              <a:gd name="connsiteY42" fmla="*/ 1661088 h 1887157"/>
              <a:gd name="connsiteX43" fmla="*/ 873217 w 1711486"/>
              <a:gd name="connsiteY43" fmla="*/ 1663178 h 1887157"/>
              <a:gd name="connsiteX44" fmla="*/ 834776 w 1711486"/>
              <a:gd name="connsiteY44" fmla="*/ 1692160 h 1887157"/>
              <a:gd name="connsiteX45" fmla="*/ 789856 w 1711486"/>
              <a:gd name="connsiteY45" fmla="*/ 1726434 h 1887157"/>
              <a:gd name="connsiteX46" fmla="*/ 787003 w 1711486"/>
              <a:gd name="connsiteY46" fmla="*/ 1728178 h 1887157"/>
              <a:gd name="connsiteX47" fmla="*/ 784590 w 1711486"/>
              <a:gd name="connsiteY47" fmla="*/ 1729997 h 1887157"/>
              <a:gd name="connsiteX48" fmla="*/ 737228 w 1711486"/>
              <a:gd name="connsiteY48" fmla="*/ 1758606 h 1887157"/>
              <a:gd name="connsiteX49" fmla="*/ 697498 w 1711486"/>
              <a:gd name="connsiteY49" fmla="*/ 1782893 h 1887157"/>
              <a:gd name="connsiteX50" fmla="*/ 695374 w 1711486"/>
              <a:gd name="connsiteY50" fmla="*/ 1783887 h 1887157"/>
              <a:gd name="connsiteX51" fmla="*/ 692554 w 1711486"/>
              <a:gd name="connsiteY51" fmla="*/ 1785591 h 1887157"/>
              <a:gd name="connsiteX52" fmla="*/ 624132 w 1711486"/>
              <a:gd name="connsiteY52" fmla="*/ 1817236 h 1887157"/>
              <a:gd name="connsiteX53" fmla="*/ 601884 w 1711486"/>
              <a:gd name="connsiteY53" fmla="*/ 1827650 h 1887157"/>
              <a:gd name="connsiteX54" fmla="*/ 600938 w 1711486"/>
              <a:gd name="connsiteY54" fmla="*/ 1827963 h 1887157"/>
              <a:gd name="connsiteX55" fmla="*/ 597548 w 1711486"/>
              <a:gd name="connsiteY55" fmla="*/ 1829531 h 1887157"/>
              <a:gd name="connsiteX56" fmla="*/ 299079 w 1711486"/>
              <a:gd name="connsiteY56" fmla="*/ 1887156 h 1887157"/>
              <a:gd name="connsiteX57" fmla="*/ 295215 w 1711486"/>
              <a:gd name="connsiteY57" fmla="*/ 1886857 h 1887157"/>
              <a:gd name="connsiteX58" fmla="*/ 0 w 1711486"/>
              <a:gd name="connsiteY58" fmla="*/ 1883458 h 1887157"/>
              <a:gd name="connsiteX59" fmla="*/ 64585 w 1711486"/>
              <a:gd name="connsiteY59" fmla="*/ 1850613 h 1887157"/>
              <a:gd name="connsiteX60" fmla="*/ 148432 w 1711486"/>
              <a:gd name="connsiteY60" fmla="*/ 1819962 h 1887157"/>
              <a:gd name="connsiteX61" fmla="*/ 228321 w 1711486"/>
              <a:gd name="connsiteY61" fmla="*/ 1781246 h 1887157"/>
              <a:gd name="connsiteX62" fmla="*/ 254149 w 1711486"/>
              <a:gd name="connsiteY62" fmla="*/ 1765839 h 1887157"/>
              <a:gd name="connsiteX63" fmla="*/ 303908 w 1711486"/>
              <a:gd name="connsiteY63" fmla="*/ 1735567 h 1887157"/>
              <a:gd name="connsiteX64" fmla="*/ 432768 w 1711486"/>
              <a:gd name="connsiteY64" fmla="*/ 1635008 h 1887157"/>
              <a:gd name="connsiteX65" fmla="*/ 448598 w 1711486"/>
              <a:gd name="connsiteY65" fmla="*/ 1621132 h 1887157"/>
              <a:gd name="connsiteX66" fmla="*/ 551127 w 1711486"/>
              <a:gd name="connsiteY66" fmla="*/ 1513003 h 1887157"/>
              <a:gd name="connsiteX67" fmla="*/ 622053 w 1711486"/>
              <a:gd name="connsiteY67" fmla="*/ 1422530 h 1887157"/>
              <a:gd name="connsiteX68" fmla="*/ 675434 w 1711486"/>
              <a:gd name="connsiteY68" fmla="*/ 1348847 h 1887157"/>
              <a:gd name="connsiteX69" fmla="*/ 739120 w 1711486"/>
              <a:gd name="connsiteY69" fmla="*/ 1241533 h 1887157"/>
              <a:gd name="connsiteX70" fmla="*/ 784524 w 1711486"/>
              <a:gd name="connsiteY70" fmla="*/ 1160211 h 1887157"/>
              <a:gd name="connsiteX71" fmla="*/ 840705 w 1711486"/>
              <a:gd name="connsiteY71" fmla="*/ 1034225 h 1887157"/>
              <a:gd name="connsiteX72" fmla="*/ 876743 w 1711486"/>
              <a:gd name="connsiteY72" fmla="*/ 949525 h 1887157"/>
              <a:gd name="connsiteX73" fmla="*/ 926244 w 1711486"/>
              <a:gd name="connsiteY73" fmla="*/ 796505 h 1887157"/>
              <a:gd name="connsiteX74" fmla="*/ 950430 w 1711486"/>
              <a:gd name="connsiteY74" fmla="*/ 719215 h 1887157"/>
              <a:gd name="connsiteX75" fmla="*/ 1003914 w 1711486"/>
              <a:gd name="connsiteY75" fmla="*/ 471714 h 1887157"/>
              <a:gd name="connsiteX76" fmla="*/ 768058 w 1711486"/>
              <a:gd name="connsiteY76" fmla="*/ 471714 h 1887157"/>
              <a:gd name="connsiteX77" fmla="*/ 1278343 w 1711486"/>
              <a:gd name="connsiteY77" fmla="*/ 0 h 1887157"/>
              <a:gd name="connsiteX0" fmla="*/ 105020 w 1711486"/>
              <a:gd name="connsiteY0" fmla="*/ 1860444 h 1887157"/>
              <a:gd name="connsiteX1" fmla="*/ 175343 w 1711486"/>
              <a:gd name="connsiteY1" fmla="*/ 1877116 h 1887157"/>
              <a:gd name="connsiteX2" fmla="*/ 177026 w 1711486"/>
              <a:gd name="connsiteY2" fmla="*/ 1877248 h 1887157"/>
              <a:gd name="connsiteX3" fmla="*/ 178735 w 1711486"/>
              <a:gd name="connsiteY3" fmla="*/ 1877382 h 1887157"/>
              <a:gd name="connsiteX4" fmla="*/ 105020 w 1711486"/>
              <a:gd name="connsiteY4" fmla="*/ 1860444 h 1887157"/>
              <a:gd name="connsiteX5" fmla="*/ 1278343 w 1711486"/>
              <a:gd name="connsiteY5" fmla="*/ 0 h 1887157"/>
              <a:gd name="connsiteX6" fmla="*/ 1711486 w 1711486"/>
              <a:gd name="connsiteY6" fmla="*/ 471714 h 1887157"/>
              <a:gd name="connsiteX7" fmla="*/ 1475629 w 1711486"/>
              <a:gd name="connsiteY7" fmla="*/ 471714 h 1887157"/>
              <a:gd name="connsiteX8" fmla="*/ 1475624 w 1711486"/>
              <a:gd name="connsiteY8" fmla="*/ 471736 h 1887157"/>
              <a:gd name="connsiteX9" fmla="*/ 1408055 w 1711486"/>
              <a:gd name="connsiteY9" fmla="*/ 771707 h 1887157"/>
              <a:gd name="connsiteX10" fmla="*/ 1407468 w 1711486"/>
              <a:gd name="connsiteY10" fmla="*/ 773537 h 1887157"/>
              <a:gd name="connsiteX11" fmla="*/ 1406945 w 1711486"/>
              <a:gd name="connsiteY11" fmla="*/ 775853 h 1887157"/>
              <a:gd name="connsiteX12" fmla="*/ 1369008 w 1711486"/>
              <a:gd name="connsiteY12" fmla="*/ 893375 h 1887157"/>
              <a:gd name="connsiteX13" fmla="*/ 1363138 w 1711486"/>
              <a:gd name="connsiteY13" fmla="*/ 911666 h 1887157"/>
              <a:gd name="connsiteX14" fmla="*/ 1362940 w 1711486"/>
              <a:gd name="connsiteY14" fmla="*/ 912171 h 1887157"/>
              <a:gd name="connsiteX15" fmla="*/ 1361358 w 1711486"/>
              <a:gd name="connsiteY15" fmla="*/ 917073 h 1887157"/>
              <a:gd name="connsiteX16" fmla="*/ 1316389 w 1711486"/>
              <a:gd name="connsiteY16" fmla="*/ 1031353 h 1887157"/>
              <a:gd name="connsiteX17" fmla="*/ 1311337 w 1711486"/>
              <a:gd name="connsiteY17" fmla="*/ 1044287 h 1887157"/>
              <a:gd name="connsiteX18" fmla="*/ 1311098 w 1711486"/>
              <a:gd name="connsiteY18" fmla="*/ 1044798 h 1887157"/>
              <a:gd name="connsiteX19" fmla="*/ 1308858 w 1711486"/>
              <a:gd name="connsiteY19" fmla="*/ 1050491 h 1887157"/>
              <a:gd name="connsiteX20" fmla="*/ 1260672 w 1711486"/>
              <a:gd name="connsiteY20" fmla="*/ 1152776 h 1887157"/>
              <a:gd name="connsiteX21" fmla="*/ 1253056 w 1711486"/>
              <a:gd name="connsiteY21" fmla="*/ 1169085 h 1887157"/>
              <a:gd name="connsiteX22" fmla="*/ 1252603 w 1711486"/>
              <a:gd name="connsiteY22" fmla="*/ 1169904 h 1887157"/>
              <a:gd name="connsiteX23" fmla="*/ 1249884 w 1711486"/>
              <a:gd name="connsiteY23" fmla="*/ 1175677 h 1887157"/>
              <a:gd name="connsiteX24" fmla="*/ 1201570 w 1711486"/>
              <a:gd name="connsiteY24" fmla="*/ 1262276 h 1887157"/>
              <a:gd name="connsiteX25" fmla="*/ 1188698 w 1711486"/>
              <a:gd name="connsiteY25" fmla="*/ 1285575 h 1887157"/>
              <a:gd name="connsiteX26" fmla="*/ 1187808 w 1711486"/>
              <a:gd name="connsiteY26" fmla="*/ 1286943 h 1887157"/>
              <a:gd name="connsiteX27" fmla="*/ 1184872 w 1711486"/>
              <a:gd name="connsiteY27" fmla="*/ 1292206 h 1887157"/>
              <a:gd name="connsiteX28" fmla="*/ 1138744 w 1711486"/>
              <a:gd name="connsiteY28" fmla="*/ 1362395 h 1887157"/>
              <a:gd name="connsiteX29" fmla="*/ 1118666 w 1711486"/>
              <a:gd name="connsiteY29" fmla="*/ 1393272 h 1887157"/>
              <a:gd name="connsiteX30" fmla="*/ 1117150 w 1711486"/>
              <a:gd name="connsiteY30" fmla="*/ 1395253 h 1887157"/>
              <a:gd name="connsiteX31" fmla="*/ 1114262 w 1711486"/>
              <a:gd name="connsiteY31" fmla="*/ 1399648 h 1887157"/>
              <a:gd name="connsiteX32" fmla="*/ 1071682 w 1711486"/>
              <a:gd name="connsiteY32" fmla="*/ 1454678 h 1887157"/>
              <a:gd name="connsiteX33" fmla="*/ 1043362 w 1711486"/>
              <a:gd name="connsiteY33" fmla="*/ 1491691 h 1887157"/>
              <a:gd name="connsiteX34" fmla="*/ 1041152 w 1711486"/>
              <a:gd name="connsiteY34" fmla="*/ 1494135 h 1887157"/>
              <a:gd name="connsiteX35" fmla="*/ 1038490 w 1711486"/>
              <a:gd name="connsiteY35" fmla="*/ 1497576 h 1887157"/>
              <a:gd name="connsiteX36" fmla="*/ 999589 w 1711486"/>
              <a:gd name="connsiteY36" fmla="*/ 1540098 h 1887157"/>
              <a:gd name="connsiteX37" fmla="*/ 963191 w 1711486"/>
              <a:gd name="connsiteY37" fmla="*/ 1580348 h 1887157"/>
              <a:gd name="connsiteX38" fmla="*/ 960402 w 1711486"/>
              <a:gd name="connsiteY38" fmla="*/ 1582932 h 1887157"/>
              <a:gd name="connsiteX39" fmla="*/ 957996 w 1711486"/>
              <a:gd name="connsiteY39" fmla="*/ 1585562 h 1887157"/>
              <a:gd name="connsiteX40" fmla="*/ 921249 w 1711486"/>
              <a:gd name="connsiteY40" fmla="*/ 1619204 h 1887157"/>
              <a:gd name="connsiteX41" fmla="*/ 878554 w 1711486"/>
              <a:gd name="connsiteY41" fmla="*/ 1658757 h 1887157"/>
              <a:gd name="connsiteX42" fmla="*/ 875499 w 1711486"/>
              <a:gd name="connsiteY42" fmla="*/ 1661088 h 1887157"/>
              <a:gd name="connsiteX43" fmla="*/ 873217 w 1711486"/>
              <a:gd name="connsiteY43" fmla="*/ 1663178 h 1887157"/>
              <a:gd name="connsiteX44" fmla="*/ 834776 w 1711486"/>
              <a:gd name="connsiteY44" fmla="*/ 1692160 h 1887157"/>
              <a:gd name="connsiteX45" fmla="*/ 789856 w 1711486"/>
              <a:gd name="connsiteY45" fmla="*/ 1726434 h 1887157"/>
              <a:gd name="connsiteX46" fmla="*/ 787003 w 1711486"/>
              <a:gd name="connsiteY46" fmla="*/ 1728178 h 1887157"/>
              <a:gd name="connsiteX47" fmla="*/ 784590 w 1711486"/>
              <a:gd name="connsiteY47" fmla="*/ 1729997 h 1887157"/>
              <a:gd name="connsiteX48" fmla="*/ 737228 w 1711486"/>
              <a:gd name="connsiteY48" fmla="*/ 1758606 h 1887157"/>
              <a:gd name="connsiteX49" fmla="*/ 697498 w 1711486"/>
              <a:gd name="connsiteY49" fmla="*/ 1782893 h 1887157"/>
              <a:gd name="connsiteX50" fmla="*/ 695374 w 1711486"/>
              <a:gd name="connsiteY50" fmla="*/ 1783887 h 1887157"/>
              <a:gd name="connsiteX51" fmla="*/ 692554 w 1711486"/>
              <a:gd name="connsiteY51" fmla="*/ 1785591 h 1887157"/>
              <a:gd name="connsiteX52" fmla="*/ 624132 w 1711486"/>
              <a:gd name="connsiteY52" fmla="*/ 1817236 h 1887157"/>
              <a:gd name="connsiteX53" fmla="*/ 601884 w 1711486"/>
              <a:gd name="connsiteY53" fmla="*/ 1827650 h 1887157"/>
              <a:gd name="connsiteX54" fmla="*/ 600938 w 1711486"/>
              <a:gd name="connsiteY54" fmla="*/ 1827963 h 1887157"/>
              <a:gd name="connsiteX55" fmla="*/ 597548 w 1711486"/>
              <a:gd name="connsiteY55" fmla="*/ 1829531 h 1887157"/>
              <a:gd name="connsiteX56" fmla="*/ 299079 w 1711486"/>
              <a:gd name="connsiteY56" fmla="*/ 1887156 h 1887157"/>
              <a:gd name="connsiteX57" fmla="*/ 295215 w 1711486"/>
              <a:gd name="connsiteY57" fmla="*/ 1886857 h 1887157"/>
              <a:gd name="connsiteX58" fmla="*/ 0 w 1711486"/>
              <a:gd name="connsiteY58" fmla="*/ 1883458 h 1887157"/>
              <a:gd name="connsiteX59" fmla="*/ 10197 w 1711486"/>
              <a:gd name="connsiteY59" fmla="*/ 1884606 h 1887157"/>
              <a:gd name="connsiteX60" fmla="*/ 148432 w 1711486"/>
              <a:gd name="connsiteY60" fmla="*/ 1819962 h 1887157"/>
              <a:gd name="connsiteX61" fmla="*/ 228321 w 1711486"/>
              <a:gd name="connsiteY61" fmla="*/ 1781246 h 1887157"/>
              <a:gd name="connsiteX62" fmla="*/ 254149 w 1711486"/>
              <a:gd name="connsiteY62" fmla="*/ 1765839 h 1887157"/>
              <a:gd name="connsiteX63" fmla="*/ 303908 w 1711486"/>
              <a:gd name="connsiteY63" fmla="*/ 1735567 h 1887157"/>
              <a:gd name="connsiteX64" fmla="*/ 432768 w 1711486"/>
              <a:gd name="connsiteY64" fmla="*/ 1635008 h 1887157"/>
              <a:gd name="connsiteX65" fmla="*/ 448598 w 1711486"/>
              <a:gd name="connsiteY65" fmla="*/ 1621132 h 1887157"/>
              <a:gd name="connsiteX66" fmla="*/ 551127 w 1711486"/>
              <a:gd name="connsiteY66" fmla="*/ 1513003 h 1887157"/>
              <a:gd name="connsiteX67" fmla="*/ 622053 w 1711486"/>
              <a:gd name="connsiteY67" fmla="*/ 1422530 h 1887157"/>
              <a:gd name="connsiteX68" fmla="*/ 675434 w 1711486"/>
              <a:gd name="connsiteY68" fmla="*/ 1348847 h 1887157"/>
              <a:gd name="connsiteX69" fmla="*/ 739120 w 1711486"/>
              <a:gd name="connsiteY69" fmla="*/ 1241533 h 1887157"/>
              <a:gd name="connsiteX70" fmla="*/ 784524 w 1711486"/>
              <a:gd name="connsiteY70" fmla="*/ 1160211 h 1887157"/>
              <a:gd name="connsiteX71" fmla="*/ 840705 w 1711486"/>
              <a:gd name="connsiteY71" fmla="*/ 1034225 h 1887157"/>
              <a:gd name="connsiteX72" fmla="*/ 876743 w 1711486"/>
              <a:gd name="connsiteY72" fmla="*/ 949525 h 1887157"/>
              <a:gd name="connsiteX73" fmla="*/ 926244 w 1711486"/>
              <a:gd name="connsiteY73" fmla="*/ 796505 h 1887157"/>
              <a:gd name="connsiteX74" fmla="*/ 950430 w 1711486"/>
              <a:gd name="connsiteY74" fmla="*/ 719215 h 1887157"/>
              <a:gd name="connsiteX75" fmla="*/ 1003914 w 1711486"/>
              <a:gd name="connsiteY75" fmla="*/ 471714 h 1887157"/>
              <a:gd name="connsiteX76" fmla="*/ 768058 w 1711486"/>
              <a:gd name="connsiteY76" fmla="*/ 471714 h 1887157"/>
              <a:gd name="connsiteX77" fmla="*/ 1278343 w 1711486"/>
              <a:gd name="connsiteY77" fmla="*/ 0 h 1887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711486" h="1887157">
                <a:moveTo>
                  <a:pt x="105020" y="1860444"/>
                </a:moveTo>
                <a:lnTo>
                  <a:pt x="175343" y="1877116"/>
                </a:lnTo>
                <a:lnTo>
                  <a:pt x="177026" y="1877248"/>
                </a:lnTo>
                <a:lnTo>
                  <a:pt x="178735" y="1877382"/>
                </a:lnTo>
                <a:lnTo>
                  <a:pt x="105020" y="1860444"/>
                </a:lnTo>
                <a:close/>
                <a:moveTo>
                  <a:pt x="1278343" y="0"/>
                </a:moveTo>
                <a:lnTo>
                  <a:pt x="1711486" y="471714"/>
                </a:lnTo>
                <a:lnTo>
                  <a:pt x="1475629" y="471714"/>
                </a:lnTo>
                <a:cubicBezTo>
                  <a:pt x="1475627" y="471721"/>
                  <a:pt x="1475626" y="471729"/>
                  <a:pt x="1475624" y="471736"/>
                </a:cubicBezTo>
                <a:lnTo>
                  <a:pt x="1408055" y="771707"/>
                </a:lnTo>
                <a:lnTo>
                  <a:pt x="1407468" y="773537"/>
                </a:lnTo>
                <a:lnTo>
                  <a:pt x="1406945" y="775853"/>
                </a:lnTo>
                <a:lnTo>
                  <a:pt x="1369008" y="893375"/>
                </a:lnTo>
                <a:lnTo>
                  <a:pt x="1363138" y="911666"/>
                </a:lnTo>
                <a:lnTo>
                  <a:pt x="1362940" y="912171"/>
                </a:lnTo>
                <a:lnTo>
                  <a:pt x="1361358" y="917073"/>
                </a:lnTo>
                <a:lnTo>
                  <a:pt x="1316389" y="1031353"/>
                </a:lnTo>
                <a:lnTo>
                  <a:pt x="1311337" y="1044287"/>
                </a:lnTo>
                <a:cubicBezTo>
                  <a:pt x="1311257" y="1044457"/>
                  <a:pt x="1311178" y="1044628"/>
                  <a:pt x="1311098" y="1044798"/>
                </a:cubicBezTo>
                <a:lnTo>
                  <a:pt x="1308858" y="1050491"/>
                </a:lnTo>
                <a:lnTo>
                  <a:pt x="1260672" y="1152776"/>
                </a:lnTo>
                <a:lnTo>
                  <a:pt x="1253056" y="1169085"/>
                </a:lnTo>
                <a:lnTo>
                  <a:pt x="1252603" y="1169904"/>
                </a:lnTo>
                <a:lnTo>
                  <a:pt x="1249884" y="1175677"/>
                </a:lnTo>
                <a:lnTo>
                  <a:pt x="1201570" y="1262276"/>
                </a:lnTo>
                <a:lnTo>
                  <a:pt x="1188698" y="1285575"/>
                </a:lnTo>
                <a:lnTo>
                  <a:pt x="1187808" y="1286943"/>
                </a:lnTo>
                <a:lnTo>
                  <a:pt x="1184872" y="1292206"/>
                </a:lnTo>
                <a:lnTo>
                  <a:pt x="1138744" y="1362395"/>
                </a:lnTo>
                <a:lnTo>
                  <a:pt x="1118666" y="1393272"/>
                </a:lnTo>
                <a:lnTo>
                  <a:pt x="1117150" y="1395253"/>
                </a:lnTo>
                <a:lnTo>
                  <a:pt x="1114262" y="1399648"/>
                </a:lnTo>
                <a:lnTo>
                  <a:pt x="1071682" y="1454678"/>
                </a:lnTo>
                <a:lnTo>
                  <a:pt x="1043362" y="1491691"/>
                </a:lnTo>
                <a:lnTo>
                  <a:pt x="1041152" y="1494135"/>
                </a:lnTo>
                <a:lnTo>
                  <a:pt x="1038490" y="1497576"/>
                </a:lnTo>
                <a:lnTo>
                  <a:pt x="999589" y="1540098"/>
                </a:lnTo>
                <a:lnTo>
                  <a:pt x="963191" y="1580348"/>
                </a:lnTo>
                <a:lnTo>
                  <a:pt x="960402" y="1582932"/>
                </a:lnTo>
                <a:lnTo>
                  <a:pt x="957996" y="1585562"/>
                </a:lnTo>
                <a:lnTo>
                  <a:pt x="921249" y="1619204"/>
                </a:lnTo>
                <a:lnTo>
                  <a:pt x="878554" y="1658757"/>
                </a:lnTo>
                <a:lnTo>
                  <a:pt x="875499" y="1661088"/>
                </a:lnTo>
                <a:lnTo>
                  <a:pt x="873217" y="1663178"/>
                </a:lnTo>
                <a:lnTo>
                  <a:pt x="834776" y="1692160"/>
                </a:lnTo>
                <a:lnTo>
                  <a:pt x="789856" y="1726434"/>
                </a:lnTo>
                <a:lnTo>
                  <a:pt x="787003" y="1728178"/>
                </a:lnTo>
                <a:lnTo>
                  <a:pt x="784590" y="1729997"/>
                </a:lnTo>
                <a:lnTo>
                  <a:pt x="737228" y="1758606"/>
                </a:lnTo>
                <a:lnTo>
                  <a:pt x="697498" y="1782893"/>
                </a:lnTo>
                <a:lnTo>
                  <a:pt x="695374" y="1783887"/>
                </a:lnTo>
                <a:lnTo>
                  <a:pt x="692554" y="1785591"/>
                </a:lnTo>
                <a:lnTo>
                  <a:pt x="624132" y="1817236"/>
                </a:lnTo>
                <a:lnTo>
                  <a:pt x="601884" y="1827650"/>
                </a:lnTo>
                <a:lnTo>
                  <a:pt x="600938" y="1827963"/>
                </a:lnTo>
                <a:lnTo>
                  <a:pt x="597548" y="1829531"/>
                </a:lnTo>
                <a:cubicBezTo>
                  <a:pt x="501201" y="1867502"/>
                  <a:pt x="401055" y="1887352"/>
                  <a:pt x="299079" y="1887156"/>
                </a:cubicBezTo>
                <a:lnTo>
                  <a:pt x="295215" y="1886857"/>
                </a:lnTo>
                <a:lnTo>
                  <a:pt x="0" y="1883458"/>
                </a:lnTo>
                <a:lnTo>
                  <a:pt x="10197" y="1884606"/>
                </a:lnTo>
                <a:lnTo>
                  <a:pt x="148432" y="1819962"/>
                </a:lnTo>
                <a:lnTo>
                  <a:pt x="228321" y="1781246"/>
                </a:lnTo>
                <a:lnTo>
                  <a:pt x="254149" y="1765839"/>
                </a:lnTo>
                <a:lnTo>
                  <a:pt x="303908" y="1735567"/>
                </a:lnTo>
                <a:lnTo>
                  <a:pt x="432768" y="1635008"/>
                </a:lnTo>
                <a:lnTo>
                  <a:pt x="448598" y="1621132"/>
                </a:lnTo>
                <a:lnTo>
                  <a:pt x="551127" y="1513003"/>
                </a:lnTo>
                <a:lnTo>
                  <a:pt x="622053" y="1422530"/>
                </a:lnTo>
                <a:lnTo>
                  <a:pt x="675434" y="1348847"/>
                </a:lnTo>
                <a:lnTo>
                  <a:pt x="739120" y="1241533"/>
                </a:lnTo>
                <a:lnTo>
                  <a:pt x="784524" y="1160211"/>
                </a:lnTo>
                <a:lnTo>
                  <a:pt x="840705" y="1034225"/>
                </a:lnTo>
                <a:lnTo>
                  <a:pt x="876743" y="949525"/>
                </a:lnTo>
                <a:lnTo>
                  <a:pt x="926244" y="796505"/>
                </a:lnTo>
                <a:lnTo>
                  <a:pt x="950430" y="719215"/>
                </a:lnTo>
                <a:lnTo>
                  <a:pt x="1003914" y="471714"/>
                </a:lnTo>
                <a:lnTo>
                  <a:pt x="768058" y="471714"/>
                </a:lnTo>
                <a:lnTo>
                  <a:pt x="1278343" y="0"/>
                </a:lnTo>
                <a:close/>
              </a:path>
            </a:pathLst>
          </a:custGeom>
          <a:solidFill>
            <a:srgbClr val="FF0000"/>
          </a:solidFill>
          <a:ln>
            <a:noFill/>
          </a:ln>
          <a:effectLst>
            <a:outerShdw blurRad="127000" dist="88900" dir="2700000" algn="tl" rotWithShape="0">
              <a:prstClr val="black">
                <a:alpha val="50000"/>
              </a:prstClr>
            </a:outerShdw>
          </a:effectLst>
          <a:scene3d>
            <a:camera prst="orthographicFront"/>
            <a:lightRig rig="threePt" dir="t">
              <a:rot lat="0" lon="0" rev="7800000"/>
            </a:lightRig>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Rounded Rectangle 77">
            <a:extLst>
              <a:ext uri="{FF2B5EF4-FFF2-40B4-BE49-F238E27FC236}">
                <a16:creationId xmlns:a16="http://schemas.microsoft.com/office/drawing/2014/main" id="{8D029618-6798-42AF-9D9E-0443EC9A1860}"/>
              </a:ext>
            </a:extLst>
          </p:cNvPr>
          <p:cNvSpPr/>
          <p:nvPr/>
        </p:nvSpPr>
        <p:spPr>
          <a:xfrm>
            <a:off x="1831562" y="948709"/>
            <a:ext cx="9838822" cy="1569742"/>
          </a:xfrm>
          <a:prstGeom prst="roundRect">
            <a:avLst>
              <a:gd name="adj" fmla="val 2127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en-US" sz="2200">
                <a:solidFill>
                  <a:schemeClr val="tx1"/>
                </a:solidFill>
                <a:latin typeface="#9Slide03 Arima Madurai Medium" panose="00000600000000000000" pitchFamily="2" charset="-93"/>
                <a:cs typeface="#9Slide03 Arima Madurai Medium" panose="00000600000000000000" pitchFamily="2" charset="-93"/>
              </a:rPr>
              <a:t>Trò chơi học tập có vai trò quan trọng trong việc hình thành tư duy và rèn luyện các kĩ năng, bồi đắp phẩm chất tốt đẹp cho học sinh nên cần được sử dụng rộng rãi trong nhà trường ở các môn học, giờ học....</a:t>
            </a:r>
          </a:p>
          <a:p>
            <a:pPr algn="just"/>
            <a:endParaRPr lang="en-US" sz="2200">
              <a:solidFill>
                <a:schemeClr val="tx1"/>
              </a:solidFill>
              <a:latin typeface="#9Slide03 Arima Madurai Medium" panose="00000600000000000000" pitchFamily="2" charset="-93"/>
              <a:cs typeface="#9Slide03 Arima Madurai Medium" panose="00000600000000000000" pitchFamily="2" charset="-93"/>
            </a:endParaRPr>
          </a:p>
        </p:txBody>
      </p:sp>
      <p:sp>
        <p:nvSpPr>
          <p:cNvPr id="11" name="Rounded Rectangle 79">
            <a:extLst>
              <a:ext uri="{FF2B5EF4-FFF2-40B4-BE49-F238E27FC236}">
                <a16:creationId xmlns:a16="http://schemas.microsoft.com/office/drawing/2014/main" id="{CFBE37DF-32CB-4EA5-BB4E-632D00A34C63}"/>
              </a:ext>
            </a:extLst>
          </p:cNvPr>
          <p:cNvSpPr/>
          <p:nvPr/>
        </p:nvSpPr>
        <p:spPr>
          <a:xfrm>
            <a:off x="1941920" y="2955424"/>
            <a:ext cx="9720028" cy="1569742"/>
          </a:xfrm>
          <a:prstGeom prst="roundRect">
            <a:avLst>
              <a:gd name="adj" fmla="val 2429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a:solidFill>
                  <a:schemeClr val="tx1"/>
                </a:solidFill>
                <a:latin typeface="#9Slide03 Arima Madurai Medium" panose="00000600000000000000" pitchFamily="2" charset="-93"/>
                <a:cs typeface="#9Slide03 Arima Madurai Medium" panose="00000600000000000000" pitchFamily="2" charset="-93"/>
              </a:rPr>
              <a:t>* GV nâng cao được công nghệ thông tin, các trang web, các phần mềm dạy học được khai thác và sử dụng hữu hiệu hơn; GV có thêm nhiều ý tưởng mới để thiết kế các trò chơi học tập cho ngày một hay hơn, thiết thực hơn….</a:t>
            </a:r>
          </a:p>
        </p:txBody>
      </p:sp>
      <p:sp>
        <p:nvSpPr>
          <p:cNvPr id="12" name="Rounded Rectangle 81">
            <a:extLst>
              <a:ext uri="{FF2B5EF4-FFF2-40B4-BE49-F238E27FC236}">
                <a16:creationId xmlns:a16="http://schemas.microsoft.com/office/drawing/2014/main" id="{E61A0271-6299-4574-A466-444D7415E3A7}"/>
              </a:ext>
            </a:extLst>
          </p:cNvPr>
          <p:cNvSpPr/>
          <p:nvPr/>
        </p:nvSpPr>
        <p:spPr>
          <a:xfrm>
            <a:off x="1979630" y="5082548"/>
            <a:ext cx="9690754" cy="1569742"/>
          </a:xfrm>
          <a:prstGeom prst="roundRect">
            <a:avLst>
              <a:gd name="adj" fmla="val 2238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en-US" sz="2200">
                <a:solidFill>
                  <a:schemeClr val="tx1"/>
                </a:solidFill>
                <a:latin typeface="#9Slide03 Arima Madurai Medium" panose="00000600000000000000" pitchFamily="2" charset="-93"/>
                <a:cs typeface="#9Slide03 Arima Madurai Medium" panose="00000600000000000000" pitchFamily="2" charset="-93"/>
              </a:rPr>
              <a:t> Học sinh: học bài một cách tự giác hơn; thấy yêu môn học, yêu cô giáo; một số kĩ năng của các em được nâng lên đáng kể; tinh thần học hỏi, sáng tạo của học sinh tiến bộ rõ rệt...</a:t>
            </a:r>
          </a:p>
        </p:txBody>
      </p:sp>
      <p:sp>
        <p:nvSpPr>
          <p:cNvPr id="13" name="Content Placeholder 12">
            <a:extLst>
              <a:ext uri="{FF2B5EF4-FFF2-40B4-BE49-F238E27FC236}">
                <a16:creationId xmlns:a16="http://schemas.microsoft.com/office/drawing/2014/main" id="{CFE86D5E-9B99-4017-9BA5-CA05615F39C7}"/>
              </a:ext>
            </a:extLst>
          </p:cNvPr>
          <p:cNvSpPr txBox="1">
            <a:spLocks noGrp="1"/>
          </p:cNvSpPr>
          <p:nvPr>
            <p:ph idx="1"/>
          </p:nvPr>
        </p:nvSpPr>
        <p:spPr>
          <a:xfrm>
            <a:off x="2821757" y="224555"/>
            <a:ext cx="5442409" cy="604781"/>
          </a:xfrm>
          <a:prstGeom prst="rect">
            <a:avLst/>
          </a:prstGeom>
          <a:noFill/>
          <a:ln>
            <a:noFill/>
          </a:ln>
        </p:spPr>
        <p:txBody>
          <a:bodyPr wrap="square">
            <a:spAutoFit/>
          </a:bodyPr>
          <a:lstStyle/>
          <a:p>
            <a:pPr marL="0" indent="0" algn="ctr">
              <a:buNone/>
            </a:pPr>
            <a:r>
              <a:rPr lang="en-US" sz="3600" b="1">
                <a:solidFill>
                  <a:srgbClr val="7030A0"/>
                </a:solidFill>
                <a:latin typeface="#9Slide03 Arima Madurai" panose="00000500000000000000" pitchFamily="2" charset="-93"/>
                <a:cs typeface="#9Slide03 Arima Madurai" panose="00000500000000000000" pitchFamily="2" charset="-93"/>
              </a:rPr>
              <a:t>Khả năng triển khai</a:t>
            </a:r>
          </a:p>
        </p:txBody>
      </p:sp>
    </p:spTree>
    <p:extLst>
      <p:ext uri="{BB962C8B-B14F-4D97-AF65-F5344CB8AC3E}">
        <p14:creationId xmlns:p14="http://schemas.microsoft.com/office/powerpoint/2010/main" val="2537088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1DE73D-C8FD-4683-8F35-80FD1F7D9A9C}"/>
              </a:ext>
            </a:extLst>
          </p:cNvPr>
          <p:cNvSpPr>
            <a:spLocks noGrp="1"/>
          </p:cNvSpPr>
          <p:nvPr>
            <p:ph idx="1"/>
          </p:nvPr>
        </p:nvSpPr>
        <p:spPr>
          <a:xfrm>
            <a:off x="772605" y="340518"/>
            <a:ext cx="10646790" cy="6176963"/>
          </a:xfrm>
        </p:spPr>
        <p:txBody>
          <a:bodyPr/>
          <a:lstStyle/>
          <a:p>
            <a:pPr marL="0" indent="0" algn="ctr">
              <a:lnSpc>
                <a:spcPct val="107000"/>
              </a:lnSpc>
              <a:spcAft>
                <a:spcPts val="750"/>
              </a:spcAft>
              <a:buNone/>
            </a:pPr>
            <a:r>
              <a:rPr lang="vi-VN" sz="1800" b="1">
                <a:solidFill>
                  <a:srgbClr val="000000"/>
                </a:solidFill>
                <a:effectLst/>
                <a:latin typeface="Times New Roman" panose="02020603050405020304" pitchFamily="18" charset="0"/>
                <a:ea typeface="Times New Roman" panose="02020603050405020304" pitchFamily="18" charset="0"/>
              </a:rPr>
              <a:t>TÀI LIỆU THAM KHẢO</a:t>
            </a:r>
          </a:p>
          <a:p>
            <a:pPr marL="0" indent="0" algn="just">
              <a:lnSpc>
                <a:spcPct val="107000"/>
              </a:lnSpc>
              <a:spcAft>
                <a:spcPts val="750"/>
              </a:spcAft>
              <a:buNone/>
            </a:pPr>
            <a:r>
              <a:rPr lang="vi-VN" sz="1800">
                <a:solidFill>
                  <a:srgbClr val="000000"/>
                </a:solidFill>
                <a:effectLst/>
                <a:latin typeface="Times New Roman" panose="02020603050405020304" pitchFamily="18" charset="0"/>
                <a:ea typeface="Times New Roman" panose="02020603050405020304" pitchFamily="18" charset="0"/>
              </a:rPr>
              <a:t>1. Nguyễn Dược ( Tổng chủ biên ), Đỗ Thị minh Đức ( chủ biên ), Vũ Như Vân, Phạm Thị Sen, Phí Công Việt, Sách giáo khoa Địa lí 9, NXB Giáo dục, 2005.</a:t>
            </a:r>
            <a:endParaRPr lang="vi-VN" sz="1800">
              <a:effectLst/>
              <a:latin typeface="Times New Roman" panose="02020603050405020304" pitchFamily="18" charset="0"/>
              <a:ea typeface="Arial" panose="020B0604020202020204" pitchFamily="34" charset="0"/>
            </a:endParaRPr>
          </a:p>
          <a:p>
            <a:pPr marL="0" indent="0" algn="just">
              <a:lnSpc>
                <a:spcPct val="107000"/>
              </a:lnSpc>
              <a:spcAft>
                <a:spcPts val="750"/>
              </a:spcAft>
              <a:buNone/>
            </a:pPr>
            <a:r>
              <a:rPr lang="vi-VN" sz="1800">
                <a:solidFill>
                  <a:srgbClr val="000000"/>
                </a:solidFill>
                <a:effectLst/>
                <a:latin typeface="Times New Roman" panose="02020603050405020304" pitchFamily="18" charset="0"/>
                <a:ea typeface="Times New Roman" panose="02020603050405020304" pitchFamily="18" charset="0"/>
              </a:rPr>
              <a:t>2. Nguyễn Minh Tuệ, Bùi Thị Nhiệm, Lê Mỹ Dung, Hướng dẫn thực hành và làm bài tập Địa lí 9, NXB ĐHSP, 2012.</a:t>
            </a:r>
            <a:endParaRPr lang="vi-VN" sz="1800">
              <a:effectLst/>
              <a:latin typeface="Times New Roman" panose="02020603050405020304" pitchFamily="18" charset="0"/>
              <a:ea typeface="Arial" panose="020B0604020202020204" pitchFamily="34" charset="0"/>
            </a:endParaRPr>
          </a:p>
          <a:p>
            <a:pPr marL="0" indent="0" algn="just">
              <a:lnSpc>
                <a:spcPct val="107000"/>
              </a:lnSpc>
              <a:spcAft>
                <a:spcPts val="750"/>
              </a:spcAft>
              <a:buNone/>
            </a:pPr>
            <a:r>
              <a:rPr lang="vi-VN" sz="1800">
                <a:solidFill>
                  <a:srgbClr val="000000"/>
                </a:solidFill>
                <a:effectLst/>
                <a:latin typeface="Times New Roman" panose="02020603050405020304" pitchFamily="18" charset="0"/>
                <a:ea typeface="Times New Roman" panose="02020603050405020304" pitchFamily="18" charset="0"/>
              </a:rPr>
              <a:t>3. Đỗ Thị Minh Đức, Ngô Đạt Tam, Lê Thị Hồng Loan, Tập bản đồ Địa lí 9, NXB Giáo dục Việt Nam, 2020.</a:t>
            </a:r>
            <a:endParaRPr lang="vi-VN" sz="1800">
              <a:effectLst/>
              <a:latin typeface="Times New Roman" panose="02020603050405020304" pitchFamily="18" charset="0"/>
              <a:ea typeface="Arial" panose="020B0604020202020204" pitchFamily="34" charset="0"/>
            </a:endParaRPr>
          </a:p>
          <a:p>
            <a:pPr marL="0" indent="0" algn="just">
              <a:lnSpc>
                <a:spcPct val="107000"/>
              </a:lnSpc>
              <a:spcAft>
                <a:spcPts val="750"/>
              </a:spcAft>
              <a:buNone/>
            </a:pPr>
            <a:r>
              <a:rPr lang="vi-VN" sz="1800">
                <a:solidFill>
                  <a:srgbClr val="000000"/>
                </a:solidFill>
                <a:effectLst/>
                <a:latin typeface="Times New Roman" panose="02020603050405020304" pitchFamily="18" charset="0"/>
                <a:ea typeface="Times New Roman" panose="02020603050405020304" pitchFamily="18" charset="0"/>
              </a:rPr>
              <a:t>4. Phạm Văn Đồng, Giải bài tập Địa lí 9, NXB TP Hồ Chí Minh, 2020.</a:t>
            </a:r>
            <a:endParaRPr lang="vi-VN" sz="1800">
              <a:effectLst/>
              <a:latin typeface="Times New Roman" panose="02020603050405020304" pitchFamily="18" charset="0"/>
              <a:ea typeface="Arial" panose="020B0604020202020204" pitchFamily="34" charset="0"/>
            </a:endParaRPr>
          </a:p>
          <a:p>
            <a:pPr marL="0" indent="0" algn="just">
              <a:lnSpc>
                <a:spcPct val="107000"/>
              </a:lnSpc>
              <a:spcAft>
                <a:spcPts val="750"/>
              </a:spcAft>
              <a:buNone/>
            </a:pPr>
            <a:r>
              <a:rPr lang="vi-VN" sz="1800">
                <a:solidFill>
                  <a:srgbClr val="000000"/>
                </a:solidFill>
                <a:effectLst/>
                <a:latin typeface="Times New Roman" panose="02020603050405020304" pitchFamily="18" charset="0"/>
                <a:ea typeface="Times New Roman" panose="02020603050405020304" pitchFamily="18" charset="0"/>
              </a:rPr>
              <a:t>5. Nguyễn Đức Vũ, Kĩ năng trả lời câu hỏi và bài tập Địa lí 9, NXB ĐHSP, 2020.</a:t>
            </a:r>
            <a:endParaRPr lang="vi-VN" sz="1800">
              <a:effectLst/>
              <a:latin typeface="Times New Roman" panose="02020603050405020304" pitchFamily="18" charset="0"/>
              <a:ea typeface="Arial" panose="020B0604020202020204" pitchFamily="34" charset="0"/>
            </a:endParaRPr>
          </a:p>
          <a:p>
            <a:pPr marL="0" indent="0" algn="just">
              <a:lnSpc>
                <a:spcPct val="107000"/>
              </a:lnSpc>
              <a:spcAft>
                <a:spcPts val="750"/>
              </a:spcAft>
              <a:buNone/>
            </a:pPr>
            <a:r>
              <a:rPr lang="vi-VN" sz="1800">
                <a:solidFill>
                  <a:srgbClr val="000000"/>
                </a:solidFill>
                <a:effectLst/>
                <a:latin typeface="Times New Roman" panose="02020603050405020304" pitchFamily="18" charset="0"/>
                <a:ea typeface="Times New Roman" panose="02020603050405020304" pitchFamily="18" charset="0"/>
              </a:rPr>
              <a:t>6. Anh Hoa, Thấu hiểu tâm lí học đường, NXB Dân trí, 2020.</a:t>
            </a:r>
            <a:endParaRPr lang="vi-VN" sz="1800">
              <a:effectLst/>
              <a:latin typeface="Times New Roman" panose="02020603050405020304" pitchFamily="18" charset="0"/>
              <a:ea typeface="Arial" panose="020B0604020202020204" pitchFamily="34" charset="0"/>
            </a:endParaRPr>
          </a:p>
          <a:p>
            <a:pPr marL="0" indent="0" algn="just">
              <a:lnSpc>
                <a:spcPct val="107000"/>
              </a:lnSpc>
              <a:spcAft>
                <a:spcPts val="750"/>
              </a:spcAft>
              <a:buNone/>
            </a:pPr>
            <a:r>
              <a:rPr lang="vi-VN" sz="1800">
                <a:solidFill>
                  <a:srgbClr val="000000"/>
                </a:solidFill>
                <a:effectLst/>
                <a:latin typeface="Times New Roman" panose="02020603050405020304" pitchFamily="18" charset="0"/>
                <a:ea typeface="Times New Roman" panose="02020603050405020304" pitchFamily="18" charset="0"/>
              </a:rPr>
              <a:t>7. Nguyễn Quang Uẩn, Giáo trình tâm lí học lứa tuổi và tâm lí học sư phạm, NXB ĐHSP, 2020.</a:t>
            </a:r>
            <a:endParaRPr lang="vi-VN" sz="1800">
              <a:effectLst/>
              <a:latin typeface="Times New Roman" panose="02020603050405020304" pitchFamily="18" charset="0"/>
              <a:ea typeface="Arial" panose="020B0604020202020204" pitchFamily="34" charset="0"/>
            </a:endParaRPr>
          </a:p>
          <a:p>
            <a:pPr marL="0" indent="0" algn="just">
              <a:lnSpc>
                <a:spcPct val="107000"/>
              </a:lnSpc>
              <a:spcAft>
                <a:spcPts val="750"/>
              </a:spcAft>
              <a:buNone/>
            </a:pPr>
            <a:r>
              <a:rPr lang="vi-VN" sz="1800">
                <a:solidFill>
                  <a:srgbClr val="000000"/>
                </a:solidFill>
                <a:effectLst/>
                <a:latin typeface="Times New Roman" panose="02020603050405020304" pitchFamily="18" charset="0"/>
                <a:ea typeface="Times New Roman" panose="02020603050405020304" pitchFamily="18" charset="0"/>
              </a:rPr>
              <a:t>8. Đinh Văn Đức, Học tập theo dự án định hướng phát triển năng lực học sinh, NXB Giáo dục Việt Nam, 2020.</a:t>
            </a:r>
            <a:endParaRPr lang="vi-VN" sz="1800">
              <a:effectLst/>
              <a:latin typeface="Times New Roman" panose="02020603050405020304" pitchFamily="18" charset="0"/>
              <a:ea typeface="Arial" panose="020B0604020202020204" pitchFamily="34" charset="0"/>
            </a:endParaRPr>
          </a:p>
          <a:p>
            <a:pPr marL="0" indent="0" algn="just">
              <a:lnSpc>
                <a:spcPct val="107000"/>
              </a:lnSpc>
              <a:spcAft>
                <a:spcPts val="750"/>
              </a:spcAft>
              <a:buNone/>
            </a:pPr>
            <a:r>
              <a:rPr lang="vi-VN" sz="1800">
                <a:solidFill>
                  <a:srgbClr val="000000"/>
                </a:solidFill>
                <a:effectLst/>
                <a:latin typeface="Times New Roman" panose="02020603050405020304" pitchFamily="18" charset="0"/>
                <a:ea typeface="Times New Roman" panose="02020603050405020304" pitchFamily="18" charset="0"/>
              </a:rPr>
              <a:t>9. Nguyễn Hữu Long, Trò chơi sinh hoạt tập thể, NXB Dân trí, 2020.</a:t>
            </a:r>
            <a:endParaRPr lang="vi-VN" sz="1800">
              <a:effectLst/>
              <a:latin typeface="Times New Roman" panose="02020603050405020304" pitchFamily="18" charset="0"/>
              <a:ea typeface="Arial" panose="020B0604020202020204" pitchFamily="34" charset="0"/>
            </a:endParaRPr>
          </a:p>
          <a:p>
            <a:pPr marL="0" indent="0">
              <a:buNone/>
            </a:pPr>
            <a:endParaRPr lang="vi-VN"/>
          </a:p>
        </p:txBody>
      </p:sp>
    </p:spTree>
    <p:extLst>
      <p:ext uri="{BB962C8B-B14F-4D97-AF65-F5344CB8AC3E}">
        <p14:creationId xmlns:p14="http://schemas.microsoft.com/office/powerpoint/2010/main" val="856961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224288" y="3364302"/>
            <a:ext cx="11818187" cy="106104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7030A0"/>
                </a:solidFill>
                <a:latin typeface="#9Slide03 Arima Madurai" panose="00000500000000000000" pitchFamily="2" charset="-93"/>
                <a:cs typeface="#9Slide03 Arima Madurai" panose="00000500000000000000" pitchFamily="2" charset="-93"/>
              </a:rPr>
              <a:t>Hoạt động cá nhân: Thử tài đoán tranh để xác định đúng tên gọi của các dân tộc</a:t>
            </a:r>
          </a:p>
        </p:txBody>
      </p:sp>
      <p:sp>
        <p:nvSpPr>
          <p:cNvPr id="23" name="Rounded Rectangle 22"/>
          <p:cNvSpPr/>
          <p:nvPr/>
        </p:nvSpPr>
        <p:spPr>
          <a:xfrm>
            <a:off x="4589252" y="94891"/>
            <a:ext cx="2898475" cy="621101"/>
          </a:xfrm>
          <a:prstGeom prst="roundRect">
            <a:avLst/>
          </a:prstGeom>
          <a:solidFill>
            <a:srgbClr val="FFFF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KHỞI ĐỘNG</a:t>
            </a:r>
          </a:p>
        </p:txBody>
      </p:sp>
      <p:sp>
        <p:nvSpPr>
          <p:cNvPr id="3" name="Oval 2"/>
          <p:cNvSpPr/>
          <p:nvPr/>
        </p:nvSpPr>
        <p:spPr>
          <a:xfrm>
            <a:off x="77638" y="940279"/>
            <a:ext cx="2087592" cy="21220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0642" y="4586377"/>
            <a:ext cx="2087592" cy="21220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168770" y="4626634"/>
            <a:ext cx="2087592" cy="21220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88257" y="1000664"/>
            <a:ext cx="2087592" cy="21220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15177" y="4638135"/>
            <a:ext cx="2087592" cy="21220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300158" y="1003540"/>
            <a:ext cx="2087592" cy="21220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618453" y="4615132"/>
            <a:ext cx="2087592" cy="21220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417171" y="980535"/>
            <a:ext cx="2087592" cy="21220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9" descr="0-aa-vanhoaxul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64" y="948906"/>
            <a:ext cx="2096219" cy="213072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6_nguoi_mu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92" y="4571998"/>
            <a:ext cx="2104845" cy="213935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201301-2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536" y="992038"/>
            <a:ext cx="2078966" cy="213935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158318" descr="https://image.dantocmiennui.vn/uploaddtmn/2017/4/11/nguoi-e-de3-1.jpg"/>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a:xfrm>
            <a:off x="9437298" y="992038"/>
            <a:ext cx="2070340" cy="2122098"/>
          </a:xfrm>
          <a:prstGeom prst="ellipse">
            <a:avLst/>
          </a:prstGeom>
        </p:spPr>
      </p:pic>
      <p:pic>
        <p:nvPicPr>
          <p:cNvPr id="35" name="Picture 58" descr="HGG_ThieunudtDaod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4521" y="4632384"/>
            <a:ext cx="2087592" cy="214797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Văn hóa ngày xuân của người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9426" y="4658263"/>
            <a:ext cx="2104845" cy="2104845"/>
          </a:xfrm>
          <a:prstGeom prst="ellipse">
            <a:avLst/>
          </a:prstGeom>
          <a:noFill/>
          <a:extLst>
            <a:ext uri="{909E8E84-426E-40DD-AFC4-6F175D3DCCD1}">
              <a14:hiddenFill xmlns:a14="http://schemas.microsoft.com/office/drawing/2010/main">
                <a:solidFill>
                  <a:srgbClr val="FFFFFF"/>
                </a:solidFill>
              </a14:hiddenFill>
            </a:ext>
          </a:extLst>
        </p:spPr>
      </p:pic>
      <p:pic>
        <p:nvPicPr>
          <p:cNvPr id="37" name="Picture 2" descr="https://img.dantocmiennui.vn/t620/uploaddtmn/2017/4/11/khmer-1-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004" y="992039"/>
            <a:ext cx="2104845" cy="2147976"/>
          </a:xfrm>
          <a:prstGeom prst="ellipse">
            <a:avLst/>
          </a:prstGeom>
          <a:noFill/>
          <a:extLst>
            <a:ext uri="{909E8E84-426E-40DD-AFC4-6F175D3DCCD1}">
              <a14:hiddenFill xmlns:a14="http://schemas.microsoft.com/office/drawing/2010/main">
                <a:solidFill>
                  <a:srgbClr val="FFFFFF"/>
                </a:solidFill>
              </a14:hiddenFill>
            </a:ext>
          </a:extLst>
        </p:spPr>
      </p:pic>
      <p:pic>
        <p:nvPicPr>
          <p:cNvPr id="38" name="Picture 4" descr="Trang phục biểu diễn dân tộc Chă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9826" y="4615132"/>
            <a:ext cx="2087593" cy="215660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25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7638" y="940279"/>
            <a:ext cx="2087592" cy="21220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0642" y="4586377"/>
            <a:ext cx="2087592" cy="21220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168770" y="4626634"/>
            <a:ext cx="2087592" cy="21220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88257" y="1000664"/>
            <a:ext cx="2087592" cy="21220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15177" y="4638135"/>
            <a:ext cx="2087592" cy="21220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300158" y="1003540"/>
            <a:ext cx="2087592" cy="21220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618453" y="4615132"/>
            <a:ext cx="2087592" cy="212209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9417171" y="980535"/>
            <a:ext cx="2087592" cy="212209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9" descr="0-aa-vanhoaxul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64" y="931653"/>
            <a:ext cx="2096219" cy="213072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6_nguoi_mu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92" y="4571998"/>
            <a:ext cx="2104845" cy="213935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201301-2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536" y="992038"/>
            <a:ext cx="2078966" cy="2139351"/>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158318" descr="https://image.dantocmiennui.vn/uploaddtmn/2017/4/11/nguoi-e-de3-1.jpg"/>
          <p:cNvPicPr>
            <a:picLocks noGrp="1"/>
          </p:cNvPicPr>
          <p:nvPr>
            <p:ph idx="1"/>
          </p:nvPr>
        </p:nvPicPr>
        <p:blipFill>
          <a:blip r:embed="rId5">
            <a:extLst>
              <a:ext uri="{28A0092B-C50C-407E-A947-70E740481C1C}">
                <a14:useLocalDpi xmlns:a14="http://schemas.microsoft.com/office/drawing/2010/main" val="0"/>
              </a:ext>
            </a:extLst>
          </a:blip>
          <a:srcRect/>
          <a:stretch>
            <a:fillRect/>
          </a:stretch>
        </p:blipFill>
        <p:spPr>
          <a:xfrm>
            <a:off x="9437298" y="992038"/>
            <a:ext cx="2070340" cy="2122098"/>
          </a:xfrm>
          <a:prstGeom prst="ellipse">
            <a:avLst/>
          </a:prstGeom>
        </p:spPr>
      </p:pic>
      <p:pic>
        <p:nvPicPr>
          <p:cNvPr id="35" name="Picture 58" descr="HGG_ThieunudtDaod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4521" y="4632384"/>
            <a:ext cx="2087592" cy="214797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Văn hóa ngày xuân của người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3547" y="4649639"/>
            <a:ext cx="2130725" cy="2122096"/>
          </a:xfrm>
          <a:prstGeom prst="ellipse">
            <a:avLst/>
          </a:prstGeom>
          <a:noFill/>
          <a:extLst>
            <a:ext uri="{909E8E84-426E-40DD-AFC4-6F175D3DCCD1}">
              <a14:hiddenFill xmlns:a14="http://schemas.microsoft.com/office/drawing/2010/main">
                <a:solidFill>
                  <a:srgbClr val="FFFFFF"/>
                </a:solidFill>
              </a14:hiddenFill>
            </a:ext>
          </a:extLst>
        </p:spPr>
      </p:pic>
      <p:pic>
        <p:nvPicPr>
          <p:cNvPr id="37" name="Picture 2" descr="https://img.dantocmiennui.vn/t620/uploaddtmn/2017/4/11/khmer-1-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004" y="992039"/>
            <a:ext cx="2104845" cy="2147976"/>
          </a:xfrm>
          <a:prstGeom prst="ellipse">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94890" y="146649"/>
            <a:ext cx="1923691" cy="577970"/>
          </a:xfrm>
          <a:prstGeom prst="roundRect">
            <a:avLst/>
          </a:prstGeom>
          <a:solidFill>
            <a:schemeClr val="accent3">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9Slide03 Arima Madurai Medium" panose="00000600000000000000" pitchFamily="2" charset="-93"/>
                <a:cs typeface="#9Slide03 Arima Madurai Medium" panose="00000600000000000000" pitchFamily="2" charset="-93"/>
              </a:rPr>
              <a:t>Dân tộc Tày</a:t>
            </a:r>
          </a:p>
        </p:txBody>
      </p:sp>
      <p:sp>
        <p:nvSpPr>
          <p:cNvPr id="21" name="Rounded Rectangle 20"/>
          <p:cNvSpPr/>
          <p:nvPr/>
        </p:nvSpPr>
        <p:spPr>
          <a:xfrm>
            <a:off x="6512943" y="3700733"/>
            <a:ext cx="1923691" cy="577970"/>
          </a:xfrm>
          <a:prstGeom prst="roundRect">
            <a:avLst/>
          </a:prstGeom>
          <a:solidFill>
            <a:schemeClr val="accent3">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9Slide03 Arima Madurai Medium" panose="00000600000000000000" pitchFamily="2" charset="-93"/>
                <a:cs typeface="#9Slide03 Arima Madurai Medium" panose="00000600000000000000" pitchFamily="2" charset="-93"/>
              </a:rPr>
              <a:t>Dân tộc Kinh </a:t>
            </a:r>
          </a:p>
        </p:txBody>
      </p:sp>
      <p:sp>
        <p:nvSpPr>
          <p:cNvPr id="38" name="Rounded Rectangle 37"/>
          <p:cNvSpPr/>
          <p:nvPr/>
        </p:nvSpPr>
        <p:spPr>
          <a:xfrm>
            <a:off x="9796733" y="3594340"/>
            <a:ext cx="1923691" cy="577970"/>
          </a:xfrm>
          <a:prstGeom prst="roundRect">
            <a:avLst/>
          </a:prstGeom>
          <a:solidFill>
            <a:schemeClr val="accent3">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9Slide03 Arima Madurai Medium" panose="00000600000000000000" pitchFamily="2" charset="-93"/>
                <a:cs typeface="#9Slide03 Arima Madurai Medium" panose="00000600000000000000" pitchFamily="2" charset="-93"/>
              </a:rPr>
              <a:t>Dân tộc Chăm</a:t>
            </a:r>
          </a:p>
        </p:txBody>
      </p:sp>
      <p:sp>
        <p:nvSpPr>
          <p:cNvPr id="39" name="Rounded Rectangle 38"/>
          <p:cNvSpPr/>
          <p:nvPr/>
        </p:nvSpPr>
        <p:spPr>
          <a:xfrm>
            <a:off x="9647208" y="115019"/>
            <a:ext cx="1923691" cy="577970"/>
          </a:xfrm>
          <a:prstGeom prst="roundRect">
            <a:avLst/>
          </a:prstGeom>
          <a:solidFill>
            <a:schemeClr val="accent3">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9Slide03 Arima Madurai Medium" panose="00000600000000000000" pitchFamily="2" charset="-93"/>
                <a:cs typeface="#9Slide03 Arima Madurai Medium" panose="00000600000000000000" pitchFamily="2" charset="-93"/>
              </a:rPr>
              <a:t>Dân tộc Ê- đê</a:t>
            </a:r>
          </a:p>
        </p:txBody>
      </p:sp>
      <p:sp>
        <p:nvSpPr>
          <p:cNvPr id="40" name="Rounded Rectangle 39"/>
          <p:cNvSpPr/>
          <p:nvPr/>
        </p:nvSpPr>
        <p:spPr>
          <a:xfrm>
            <a:off x="6366295" y="155276"/>
            <a:ext cx="1923691" cy="577970"/>
          </a:xfrm>
          <a:prstGeom prst="roundRect">
            <a:avLst/>
          </a:prstGeom>
          <a:solidFill>
            <a:schemeClr val="accent3">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9Slide03 Arima Madurai Medium" panose="00000600000000000000" pitchFamily="2" charset="-93"/>
                <a:cs typeface="#9Slide03 Arima Madurai Medium" panose="00000600000000000000" pitchFamily="2" charset="-93"/>
              </a:rPr>
              <a:t>Dân tộc Thái</a:t>
            </a:r>
          </a:p>
        </p:txBody>
      </p:sp>
      <p:sp>
        <p:nvSpPr>
          <p:cNvPr id="41" name="Rounded Rectangle 40"/>
          <p:cNvSpPr/>
          <p:nvPr/>
        </p:nvSpPr>
        <p:spPr>
          <a:xfrm>
            <a:off x="3137140" y="143774"/>
            <a:ext cx="1923691" cy="577970"/>
          </a:xfrm>
          <a:prstGeom prst="roundRect">
            <a:avLst/>
          </a:prstGeom>
          <a:solidFill>
            <a:schemeClr val="accent3">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9Slide03 Arima Madurai Medium" panose="00000600000000000000" pitchFamily="2" charset="-93"/>
                <a:cs typeface="#9Slide03 Arima Madurai Medium" panose="00000600000000000000" pitchFamily="2" charset="-93"/>
              </a:rPr>
              <a:t>Dân tộc Khơ- me</a:t>
            </a:r>
          </a:p>
        </p:txBody>
      </p:sp>
      <p:sp>
        <p:nvSpPr>
          <p:cNvPr id="42" name="Rounded Rectangle 41"/>
          <p:cNvSpPr/>
          <p:nvPr/>
        </p:nvSpPr>
        <p:spPr>
          <a:xfrm>
            <a:off x="3309668" y="3671978"/>
            <a:ext cx="1923691" cy="577970"/>
          </a:xfrm>
          <a:prstGeom prst="roundRect">
            <a:avLst/>
          </a:prstGeom>
          <a:solidFill>
            <a:schemeClr val="accent3">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9Slide03 Arima Madurai Medium" panose="00000600000000000000" pitchFamily="2" charset="-93"/>
                <a:cs typeface="#9Slide03 Arima Madurai Medium" panose="00000600000000000000" pitchFamily="2" charset="-93"/>
              </a:rPr>
              <a:t>Dân tộc Dao</a:t>
            </a:r>
          </a:p>
        </p:txBody>
      </p:sp>
      <p:sp>
        <p:nvSpPr>
          <p:cNvPr id="43" name="Rounded Rectangle 42"/>
          <p:cNvSpPr/>
          <p:nvPr/>
        </p:nvSpPr>
        <p:spPr>
          <a:xfrm>
            <a:off x="97766" y="3686355"/>
            <a:ext cx="1923691" cy="577970"/>
          </a:xfrm>
          <a:prstGeom prst="roundRect">
            <a:avLst/>
          </a:prstGeom>
          <a:solidFill>
            <a:schemeClr val="accent3">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9Slide03 Arima Madurai Medium" panose="00000600000000000000" pitchFamily="2" charset="-93"/>
                <a:cs typeface="#9Slide03 Arima Madurai Medium" panose="00000600000000000000" pitchFamily="2" charset="-93"/>
              </a:rPr>
              <a:t>Dân tộc Mường</a:t>
            </a:r>
          </a:p>
        </p:txBody>
      </p:sp>
      <p:pic>
        <p:nvPicPr>
          <p:cNvPr id="44" name="Picture 4" descr="Trang phục biểu diễn dân tộc Chă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09826" y="4615132"/>
            <a:ext cx="2087593" cy="215660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410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p:cTn id="32" dur="500" fill="hold"/>
                                        <p:tgtEl>
                                          <p:spTgt spid="26"/>
                                        </p:tgtEl>
                                        <p:attrNameLst>
                                          <p:attrName>ppt_w</p:attrName>
                                        </p:attrNameLst>
                                      </p:cBhvr>
                                      <p:tavLst>
                                        <p:tav tm="0">
                                          <p:val>
                                            <p:fltVal val="0"/>
                                          </p:val>
                                        </p:tav>
                                        <p:tav tm="100000">
                                          <p:val>
                                            <p:strVal val="#ppt_w"/>
                                          </p:val>
                                        </p:tav>
                                      </p:tavLst>
                                    </p:anim>
                                    <p:anim calcmode="lin" valueType="num">
                                      <p:cBhvr>
                                        <p:cTn id="33" dur="500" fill="hold"/>
                                        <p:tgtEl>
                                          <p:spTgt spid="26"/>
                                        </p:tgtEl>
                                        <p:attrNameLst>
                                          <p:attrName>ppt_h</p:attrName>
                                        </p:attrNameLst>
                                      </p:cBhvr>
                                      <p:tavLst>
                                        <p:tav tm="0">
                                          <p:val>
                                            <p:fltVal val="0"/>
                                          </p:val>
                                        </p:tav>
                                        <p:tav tm="100000">
                                          <p:val>
                                            <p:strVal val="#ppt_h"/>
                                          </p:val>
                                        </p:tav>
                                      </p:tavLst>
                                    </p:anim>
                                    <p:animEffect transition="in" filter="fade">
                                      <p:cBhvr>
                                        <p:cTn id="34" dur="500"/>
                                        <p:tgtEl>
                                          <p:spTgt spid="2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p:cTn id="37" dur="500" fill="hold"/>
                                        <p:tgtEl>
                                          <p:spTgt spid="27"/>
                                        </p:tgtEl>
                                        <p:attrNameLst>
                                          <p:attrName>ppt_w</p:attrName>
                                        </p:attrNameLst>
                                      </p:cBhvr>
                                      <p:tavLst>
                                        <p:tav tm="0">
                                          <p:val>
                                            <p:fltVal val="0"/>
                                          </p:val>
                                        </p:tav>
                                        <p:tav tm="100000">
                                          <p:val>
                                            <p:strVal val="#ppt_w"/>
                                          </p:val>
                                        </p:tav>
                                      </p:tavLst>
                                    </p:anim>
                                    <p:anim calcmode="lin" valueType="num">
                                      <p:cBhvr>
                                        <p:cTn id="38" dur="500" fill="hold"/>
                                        <p:tgtEl>
                                          <p:spTgt spid="27"/>
                                        </p:tgtEl>
                                        <p:attrNameLst>
                                          <p:attrName>ppt_h</p:attrName>
                                        </p:attrNameLst>
                                      </p:cBhvr>
                                      <p:tavLst>
                                        <p:tav tm="0">
                                          <p:val>
                                            <p:fltVal val="0"/>
                                          </p:val>
                                        </p:tav>
                                        <p:tav tm="100000">
                                          <p:val>
                                            <p:strVal val="#ppt_h"/>
                                          </p:val>
                                        </p:tav>
                                      </p:tavLst>
                                    </p:anim>
                                    <p:animEffect transition="in" filter="fade">
                                      <p:cBhvr>
                                        <p:cTn id="39" dur="500"/>
                                        <p:tgtEl>
                                          <p:spTgt spid="2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fltVal val="0"/>
                                          </p:val>
                                        </p:tav>
                                        <p:tav tm="100000">
                                          <p:val>
                                            <p:strVal val="#ppt_h"/>
                                          </p:val>
                                        </p:tav>
                                      </p:tavLst>
                                    </p:anim>
                                    <p:animEffect transition="in" filter="fade">
                                      <p:cBhvr>
                                        <p:cTn id="44" dur="500"/>
                                        <p:tgtEl>
                                          <p:spTgt spid="2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animEffect transition="in" filter="fade">
                                      <p:cBhvr>
                                        <p:cTn id="49" dur="500"/>
                                        <p:tgtEl>
                                          <p:spTgt spid="29"/>
                                        </p:tgtEl>
                                      </p:cBhvr>
                                    </p:animEffect>
                                  </p:childTnLst>
                                </p:cTn>
                              </p:par>
                              <p:par>
                                <p:cTn id="50" presetID="53" presetClass="entr" presetSubtype="16" fill="hold" nodeType="with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p:cTn id="52" dur="500" fill="hold"/>
                                        <p:tgtEl>
                                          <p:spTgt spid="30"/>
                                        </p:tgtEl>
                                        <p:attrNameLst>
                                          <p:attrName>ppt_w</p:attrName>
                                        </p:attrNameLst>
                                      </p:cBhvr>
                                      <p:tavLst>
                                        <p:tav tm="0">
                                          <p:val>
                                            <p:fltVal val="0"/>
                                          </p:val>
                                        </p:tav>
                                        <p:tav tm="100000">
                                          <p:val>
                                            <p:strVal val="#ppt_w"/>
                                          </p:val>
                                        </p:tav>
                                      </p:tavLst>
                                    </p:anim>
                                    <p:anim calcmode="lin" valueType="num">
                                      <p:cBhvr>
                                        <p:cTn id="53" dur="500" fill="hold"/>
                                        <p:tgtEl>
                                          <p:spTgt spid="30"/>
                                        </p:tgtEl>
                                        <p:attrNameLst>
                                          <p:attrName>ppt_h</p:attrName>
                                        </p:attrNameLst>
                                      </p:cBhvr>
                                      <p:tavLst>
                                        <p:tav tm="0">
                                          <p:val>
                                            <p:fltVal val="0"/>
                                          </p:val>
                                        </p:tav>
                                        <p:tav tm="100000">
                                          <p:val>
                                            <p:strVal val="#ppt_h"/>
                                          </p:val>
                                        </p:tav>
                                      </p:tavLst>
                                    </p:anim>
                                    <p:animEffect transition="in" filter="fade">
                                      <p:cBhvr>
                                        <p:cTn id="54" dur="500"/>
                                        <p:tgtEl>
                                          <p:spTgt spid="30"/>
                                        </p:tgtEl>
                                      </p:cBhvr>
                                    </p:animEffect>
                                  </p:childTnLst>
                                </p:cTn>
                              </p:par>
                              <p:par>
                                <p:cTn id="55" presetID="53" presetClass="entr" presetSubtype="16"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animEffect transition="in" filter="fade">
                                      <p:cBhvr>
                                        <p:cTn id="59" dur="500"/>
                                        <p:tgtEl>
                                          <p:spTgt spid="31"/>
                                        </p:tgtEl>
                                      </p:cBhvr>
                                    </p:animEffect>
                                  </p:childTnLst>
                                </p:cTn>
                              </p:par>
                              <p:par>
                                <p:cTn id="60" presetID="53" presetClass="entr" presetSubtype="16"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p:cTn id="62" dur="500" fill="hold"/>
                                        <p:tgtEl>
                                          <p:spTgt spid="32"/>
                                        </p:tgtEl>
                                        <p:attrNameLst>
                                          <p:attrName>ppt_w</p:attrName>
                                        </p:attrNameLst>
                                      </p:cBhvr>
                                      <p:tavLst>
                                        <p:tav tm="0">
                                          <p:val>
                                            <p:fltVal val="0"/>
                                          </p:val>
                                        </p:tav>
                                        <p:tav tm="100000">
                                          <p:val>
                                            <p:strVal val="#ppt_w"/>
                                          </p:val>
                                        </p:tav>
                                      </p:tavLst>
                                    </p:anim>
                                    <p:anim calcmode="lin" valueType="num">
                                      <p:cBhvr>
                                        <p:cTn id="63" dur="500" fill="hold"/>
                                        <p:tgtEl>
                                          <p:spTgt spid="32"/>
                                        </p:tgtEl>
                                        <p:attrNameLst>
                                          <p:attrName>ppt_h</p:attrName>
                                        </p:attrNameLst>
                                      </p:cBhvr>
                                      <p:tavLst>
                                        <p:tav tm="0">
                                          <p:val>
                                            <p:fltVal val="0"/>
                                          </p:val>
                                        </p:tav>
                                        <p:tav tm="100000">
                                          <p:val>
                                            <p:strVal val="#ppt_h"/>
                                          </p:val>
                                        </p:tav>
                                      </p:tavLst>
                                    </p:anim>
                                    <p:animEffect transition="in" filter="fade">
                                      <p:cBhvr>
                                        <p:cTn id="64" dur="500"/>
                                        <p:tgtEl>
                                          <p:spTgt spid="32"/>
                                        </p:tgtEl>
                                      </p:cBhvr>
                                    </p:animEffect>
                                  </p:childTnLst>
                                </p:cTn>
                              </p:par>
                              <p:par>
                                <p:cTn id="65" presetID="53" presetClass="entr" presetSubtype="16"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animEffect transition="in" filter="fade">
                                      <p:cBhvr>
                                        <p:cTn id="69" dur="500"/>
                                        <p:tgtEl>
                                          <p:spTgt spid="33"/>
                                        </p:tgtEl>
                                      </p:cBhvr>
                                    </p:animEffect>
                                  </p:childTnLst>
                                </p:cTn>
                              </p:par>
                              <p:par>
                                <p:cTn id="70" presetID="53" presetClass="entr" presetSubtype="16" fill="hold" nodeType="with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500" fill="hold"/>
                                        <p:tgtEl>
                                          <p:spTgt spid="36"/>
                                        </p:tgtEl>
                                        <p:attrNameLst>
                                          <p:attrName>ppt_w</p:attrName>
                                        </p:attrNameLst>
                                      </p:cBhvr>
                                      <p:tavLst>
                                        <p:tav tm="0">
                                          <p:val>
                                            <p:fltVal val="0"/>
                                          </p:val>
                                        </p:tav>
                                        <p:tav tm="100000">
                                          <p:val>
                                            <p:strVal val="#ppt_w"/>
                                          </p:val>
                                        </p:tav>
                                      </p:tavLst>
                                    </p:anim>
                                    <p:anim calcmode="lin" valueType="num">
                                      <p:cBhvr>
                                        <p:cTn id="73" dur="500" fill="hold"/>
                                        <p:tgtEl>
                                          <p:spTgt spid="36"/>
                                        </p:tgtEl>
                                        <p:attrNameLst>
                                          <p:attrName>ppt_h</p:attrName>
                                        </p:attrNameLst>
                                      </p:cBhvr>
                                      <p:tavLst>
                                        <p:tav tm="0">
                                          <p:val>
                                            <p:fltVal val="0"/>
                                          </p:val>
                                        </p:tav>
                                        <p:tav tm="100000">
                                          <p:val>
                                            <p:strVal val="#ppt_h"/>
                                          </p:val>
                                        </p:tav>
                                      </p:tavLst>
                                    </p:anim>
                                    <p:animEffect transition="in" filter="fade">
                                      <p:cBhvr>
                                        <p:cTn id="74" dur="500"/>
                                        <p:tgtEl>
                                          <p:spTgt spid="36"/>
                                        </p:tgtEl>
                                      </p:cBhvr>
                                    </p:animEffect>
                                  </p:childTnLst>
                                </p:cTn>
                              </p:par>
                              <p:par>
                                <p:cTn id="75" presetID="53" presetClass="entr" presetSubtype="16" fill="hold" nodeType="withEffect">
                                  <p:stCondLst>
                                    <p:cond delay="0"/>
                                  </p:stCondLst>
                                  <p:childTnLst>
                                    <p:set>
                                      <p:cBhvr>
                                        <p:cTn id="76" dur="1" fill="hold">
                                          <p:stCondLst>
                                            <p:cond delay="0"/>
                                          </p:stCondLst>
                                        </p:cTn>
                                        <p:tgtEl>
                                          <p:spTgt spid="37"/>
                                        </p:tgtEl>
                                        <p:attrNameLst>
                                          <p:attrName>style.visibility</p:attrName>
                                        </p:attrNameLst>
                                      </p:cBhvr>
                                      <p:to>
                                        <p:strVal val="visible"/>
                                      </p:to>
                                    </p:set>
                                    <p:anim calcmode="lin" valueType="num">
                                      <p:cBhvr>
                                        <p:cTn id="77" dur="500" fill="hold"/>
                                        <p:tgtEl>
                                          <p:spTgt spid="37"/>
                                        </p:tgtEl>
                                        <p:attrNameLst>
                                          <p:attrName>ppt_w</p:attrName>
                                        </p:attrNameLst>
                                      </p:cBhvr>
                                      <p:tavLst>
                                        <p:tav tm="0">
                                          <p:val>
                                            <p:fltVal val="0"/>
                                          </p:val>
                                        </p:tav>
                                        <p:tav tm="100000">
                                          <p:val>
                                            <p:strVal val="#ppt_w"/>
                                          </p:val>
                                        </p:tav>
                                      </p:tavLst>
                                    </p:anim>
                                    <p:anim calcmode="lin" valueType="num">
                                      <p:cBhvr>
                                        <p:cTn id="78" dur="500" fill="hold"/>
                                        <p:tgtEl>
                                          <p:spTgt spid="37"/>
                                        </p:tgtEl>
                                        <p:attrNameLst>
                                          <p:attrName>ppt_h</p:attrName>
                                        </p:attrNameLst>
                                      </p:cBhvr>
                                      <p:tavLst>
                                        <p:tav tm="0">
                                          <p:val>
                                            <p:fltVal val="0"/>
                                          </p:val>
                                        </p:tav>
                                        <p:tav tm="100000">
                                          <p:val>
                                            <p:strVal val="#ppt_h"/>
                                          </p:val>
                                        </p:tav>
                                      </p:tavLst>
                                    </p:anim>
                                    <p:animEffect transition="in" filter="fade">
                                      <p:cBhvr>
                                        <p:cTn id="79" dur="500"/>
                                        <p:tgtEl>
                                          <p:spTgt spid="37"/>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p:cTn id="82" dur="500" fill="hold"/>
                                        <p:tgtEl>
                                          <p:spTgt spid="20"/>
                                        </p:tgtEl>
                                        <p:attrNameLst>
                                          <p:attrName>ppt_w</p:attrName>
                                        </p:attrNameLst>
                                      </p:cBhvr>
                                      <p:tavLst>
                                        <p:tav tm="0">
                                          <p:val>
                                            <p:fltVal val="0"/>
                                          </p:val>
                                        </p:tav>
                                        <p:tav tm="100000">
                                          <p:val>
                                            <p:strVal val="#ppt_w"/>
                                          </p:val>
                                        </p:tav>
                                      </p:tavLst>
                                    </p:anim>
                                    <p:anim calcmode="lin" valueType="num">
                                      <p:cBhvr>
                                        <p:cTn id="83" dur="500" fill="hold"/>
                                        <p:tgtEl>
                                          <p:spTgt spid="20"/>
                                        </p:tgtEl>
                                        <p:attrNameLst>
                                          <p:attrName>ppt_h</p:attrName>
                                        </p:attrNameLst>
                                      </p:cBhvr>
                                      <p:tavLst>
                                        <p:tav tm="0">
                                          <p:val>
                                            <p:fltVal val="0"/>
                                          </p:val>
                                        </p:tav>
                                        <p:tav tm="100000">
                                          <p:val>
                                            <p:strVal val="#ppt_h"/>
                                          </p:val>
                                        </p:tav>
                                      </p:tavLst>
                                    </p:anim>
                                    <p:animEffect transition="in" filter="fade">
                                      <p:cBhvr>
                                        <p:cTn id="84" dur="500"/>
                                        <p:tgtEl>
                                          <p:spTgt spid="20"/>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ppt_w</p:attrName>
                                        </p:attrNameLst>
                                      </p:cBhvr>
                                      <p:tavLst>
                                        <p:tav tm="0">
                                          <p:val>
                                            <p:fltVal val="0"/>
                                          </p:val>
                                        </p:tav>
                                        <p:tav tm="100000">
                                          <p:val>
                                            <p:strVal val="#ppt_w"/>
                                          </p:val>
                                        </p:tav>
                                      </p:tavLst>
                                    </p:anim>
                                    <p:anim calcmode="lin" valueType="num">
                                      <p:cBhvr>
                                        <p:cTn id="88" dur="500" fill="hold"/>
                                        <p:tgtEl>
                                          <p:spTgt spid="21"/>
                                        </p:tgtEl>
                                        <p:attrNameLst>
                                          <p:attrName>ppt_h</p:attrName>
                                        </p:attrNameLst>
                                      </p:cBhvr>
                                      <p:tavLst>
                                        <p:tav tm="0">
                                          <p:val>
                                            <p:fltVal val="0"/>
                                          </p:val>
                                        </p:tav>
                                        <p:tav tm="100000">
                                          <p:val>
                                            <p:strVal val="#ppt_h"/>
                                          </p:val>
                                        </p:tav>
                                      </p:tavLst>
                                    </p:anim>
                                    <p:animEffect transition="in" filter="fade">
                                      <p:cBhvr>
                                        <p:cTn id="89" dur="500"/>
                                        <p:tgtEl>
                                          <p:spTgt spid="21"/>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 calcmode="lin" valueType="num">
                                      <p:cBhvr>
                                        <p:cTn id="97" dur="500" fill="hold"/>
                                        <p:tgtEl>
                                          <p:spTgt spid="39"/>
                                        </p:tgtEl>
                                        <p:attrNameLst>
                                          <p:attrName>ppt_w</p:attrName>
                                        </p:attrNameLst>
                                      </p:cBhvr>
                                      <p:tavLst>
                                        <p:tav tm="0">
                                          <p:val>
                                            <p:fltVal val="0"/>
                                          </p:val>
                                        </p:tav>
                                        <p:tav tm="100000">
                                          <p:val>
                                            <p:strVal val="#ppt_w"/>
                                          </p:val>
                                        </p:tav>
                                      </p:tavLst>
                                    </p:anim>
                                    <p:anim calcmode="lin" valueType="num">
                                      <p:cBhvr>
                                        <p:cTn id="98" dur="500" fill="hold"/>
                                        <p:tgtEl>
                                          <p:spTgt spid="39"/>
                                        </p:tgtEl>
                                        <p:attrNameLst>
                                          <p:attrName>ppt_h</p:attrName>
                                        </p:attrNameLst>
                                      </p:cBhvr>
                                      <p:tavLst>
                                        <p:tav tm="0">
                                          <p:val>
                                            <p:fltVal val="0"/>
                                          </p:val>
                                        </p:tav>
                                        <p:tav tm="100000">
                                          <p:val>
                                            <p:strVal val="#ppt_h"/>
                                          </p:val>
                                        </p:tav>
                                      </p:tavLst>
                                    </p:anim>
                                    <p:animEffect transition="in" filter="fade">
                                      <p:cBhvr>
                                        <p:cTn id="99" dur="500"/>
                                        <p:tgtEl>
                                          <p:spTgt spid="3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40"/>
                                        </p:tgtEl>
                                        <p:attrNameLst>
                                          <p:attrName>style.visibility</p:attrName>
                                        </p:attrNameLst>
                                      </p:cBhvr>
                                      <p:to>
                                        <p:strVal val="visible"/>
                                      </p:to>
                                    </p:set>
                                    <p:anim calcmode="lin" valueType="num">
                                      <p:cBhvr>
                                        <p:cTn id="102" dur="500" fill="hold"/>
                                        <p:tgtEl>
                                          <p:spTgt spid="40"/>
                                        </p:tgtEl>
                                        <p:attrNameLst>
                                          <p:attrName>ppt_w</p:attrName>
                                        </p:attrNameLst>
                                      </p:cBhvr>
                                      <p:tavLst>
                                        <p:tav tm="0">
                                          <p:val>
                                            <p:fltVal val="0"/>
                                          </p:val>
                                        </p:tav>
                                        <p:tav tm="100000">
                                          <p:val>
                                            <p:strVal val="#ppt_w"/>
                                          </p:val>
                                        </p:tav>
                                      </p:tavLst>
                                    </p:anim>
                                    <p:anim calcmode="lin" valueType="num">
                                      <p:cBhvr>
                                        <p:cTn id="103" dur="500" fill="hold"/>
                                        <p:tgtEl>
                                          <p:spTgt spid="40"/>
                                        </p:tgtEl>
                                        <p:attrNameLst>
                                          <p:attrName>ppt_h</p:attrName>
                                        </p:attrNameLst>
                                      </p:cBhvr>
                                      <p:tavLst>
                                        <p:tav tm="0">
                                          <p:val>
                                            <p:fltVal val="0"/>
                                          </p:val>
                                        </p:tav>
                                        <p:tav tm="100000">
                                          <p:val>
                                            <p:strVal val="#ppt_h"/>
                                          </p:val>
                                        </p:tav>
                                      </p:tavLst>
                                    </p:anim>
                                    <p:animEffect transition="in" filter="fade">
                                      <p:cBhvr>
                                        <p:cTn id="104" dur="500"/>
                                        <p:tgtEl>
                                          <p:spTgt spid="40"/>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41"/>
                                        </p:tgtEl>
                                        <p:attrNameLst>
                                          <p:attrName>style.visibility</p:attrName>
                                        </p:attrNameLst>
                                      </p:cBhvr>
                                      <p:to>
                                        <p:strVal val="visible"/>
                                      </p:to>
                                    </p:set>
                                    <p:anim calcmode="lin" valueType="num">
                                      <p:cBhvr>
                                        <p:cTn id="107" dur="500" fill="hold"/>
                                        <p:tgtEl>
                                          <p:spTgt spid="41"/>
                                        </p:tgtEl>
                                        <p:attrNameLst>
                                          <p:attrName>ppt_w</p:attrName>
                                        </p:attrNameLst>
                                      </p:cBhvr>
                                      <p:tavLst>
                                        <p:tav tm="0">
                                          <p:val>
                                            <p:fltVal val="0"/>
                                          </p:val>
                                        </p:tav>
                                        <p:tav tm="100000">
                                          <p:val>
                                            <p:strVal val="#ppt_w"/>
                                          </p:val>
                                        </p:tav>
                                      </p:tavLst>
                                    </p:anim>
                                    <p:anim calcmode="lin" valueType="num">
                                      <p:cBhvr>
                                        <p:cTn id="108" dur="500" fill="hold"/>
                                        <p:tgtEl>
                                          <p:spTgt spid="41"/>
                                        </p:tgtEl>
                                        <p:attrNameLst>
                                          <p:attrName>ppt_h</p:attrName>
                                        </p:attrNameLst>
                                      </p:cBhvr>
                                      <p:tavLst>
                                        <p:tav tm="0">
                                          <p:val>
                                            <p:fltVal val="0"/>
                                          </p:val>
                                        </p:tav>
                                        <p:tav tm="100000">
                                          <p:val>
                                            <p:strVal val="#ppt_h"/>
                                          </p:val>
                                        </p:tav>
                                      </p:tavLst>
                                    </p:anim>
                                    <p:animEffect transition="in" filter="fade">
                                      <p:cBhvr>
                                        <p:cTn id="109" dur="500"/>
                                        <p:tgtEl>
                                          <p:spTgt spid="41"/>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42"/>
                                        </p:tgtEl>
                                        <p:attrNameLst>
                                          <p:attrName>style.visibility</p:attrName>
                                        </p:attrNameLst>
                                      </p:cBhvr>
                                      <p:to>
                                        <p:strVal val="visible"/>
                                      </p:to>
                                    </p:set>
                                    <p:anim calcmode="lin" valueType="num">
                                      <p:cBhvr>
                                        <p:cTn id="112" dur="500" fill="hold"/>
                                        <p:tgtEl>
                                          <p:spTgt spid="42"/>
                                        </p:tgtEl>
                                        <p:attrNameLst>
                                          <p:attrName>ppt_w</p:attrName>
                                        </p:attrNameLst>
                                      </p:cBhvr>
                                      <p:tavLst>
                                        <p:tav tm="0">
                                          <p:val>
                                            <p:fltVal val="0"/>
                                          </p:val>
                                        </p:tav>
                                        <p:tav tm="100000">
                                          <p:val>
                                            <p:strVal val="#ppt_w"/>
                                          </p:val>
                                        </p:tav>
                                      </p:tavLst>
                                    </p:anim>
                                    <p:anim calcmode="lin" valueType="num">
                                      <p:cBhvr>
                                        <p:cTn id="113" dur="500" fill="hold"/>
                                        <p:tgtEl>
                                          <p:spTgt spid="42"/>
                                        </p:tgtEl>
                                        <p:attrNameLst>
                                          <p:attrName>ppt_h</p:attrName>
                                        </p:attrNameLst>
                                      </p:cBhvr>
                                      <p:tavLst>
                                        <p:tav tm="0">
                                          <p:val>
                                            <p:fltVal val="0"/>
                                          </p:val>
                                        </p:tav>
                                        <p:tav tm="100000">
                                          <p:val>
                                            <p:strVal val="#ppt_h"/>
                                          </p:val>
                                        </p:tav>
                                      </p:tavLst>
                                    </p:anim>
                                    <p:animEffect transition="in" filter="fade">
                                      <p:cBhvr>
                                        <p:cTn id="114" dur="500"/>
                                        <p:tgtEl>
                                          <p:spTgt spid="42"/>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43"/>
                                        </p:tgtEl>
                                        <p:attrNameLst>
                                          <p:attrName>style.visibility</p:attrName>
                                        </p:attrNameLst>
                                      </p:cBhvr>
                                      <p:to>
                                        <p:strVal val="visible"/>
                                      </p:to>
                                    </p:set>
                                    <p:anim calcmode="lin" valueType="num">
                                      <p:cBhvr>
                                        <p:cTn id="117" dur="500" fill="hold"/>
                                        <p:tgtEl>
                                          <p:spTgt spid="43"/>
                                        </p:tgtEl>
                                        <p:attrNameLst>
                                          <p:attrName>ppt_w</p:attrName>
                                        </p:attrNameLst>
                                      </p:cBhvr>
                                      <p:tavLst>
                                        <p:tav tm="0">
                                          <p:val>
                                            <p:fltVal val="0"/>
                                          </p:val>
                                        </p:tav>
                                        <p:tav tm="100000">
                                          <p:val>
                                            <p:strVal val="#ppt_w"/>
                                          </p:val>
                                        </p:tav>
                                      </p:tavLst>
                                    </p:anim>
                                    <p:anim calcmode="lin" valueType="num">
                                      <p:cBhvr>
                                        <p:cTn id="118" dur="500" fill="hold"/>
                                        <p:tgtEl>
                                          <p:spTgt spid="43"/>
                                        </p:tgtEl>
                                        <p:attrNameLst>
                                          <p:attrName>ppt_h</p:attrName>
                                        </p:attrNameLst>
                                      </p:cBhvr>
                                      <p:tavLst>
                                        <p:tav tm="0">
                                          <p:val>
                                            <p:fltVal val="0"/>
                                          </p:val>
                                        </p:tav>
                                        <p:tav tm="100000">
                                          <p:val>
                                            <p:strVal val="#ppt_h"/>
                                          </p:val>
                                        </p:tav>
                                      </p:tavLst>
                                    </p:anim>
                                    <p:animEffect transition="in" filter="fade">
                                      <p:cBhvr>
                                        <p:cTn id="119" dur="500"/>
                                        <p:tgtEl>
                                          <p:spTgt spid="43"/>
                                        </p:tgtEl>
                                      </p:cBhvr>
                                    </p:animEffect>
                                  </p:childTnLst>
                                </p:cTn>
                              </p:par>
                              <p:par>
                                <p:cTn id="120" presetID="53" presetClass="entr" presetSubtype="16" fill="hold" nodeType="withEffect">
                                  <p:stCondLst>
                                    <p:cond delay="0"/>
                                  </p:stCondLst>
                                  <p:childTnLst>
                                    <p:set>
                                      <p:cBhvr>
                                        <p:cTn id="121" dur="1" fill="hold">
                                          <p:stCondLst>
                                            <p:cond delay="0"/>
                                          </p:stCondLst>
                                        </p:cTn>
                                        <p:tgtEl>
                                          <p:spTgt spid="44"/>
                                        </p:tgtEl>
                                        <p:attrNameLst>
                                          <p:attrName>style.visibility</p:attrName>
                                        </p:attrNameLst>
                                      </p:cBhvr>
                                      <p:to>
                                        <p:strVal val="visible"/>
                                      </p:to>
                                    </p:set>
                                    <p:anim calcmode="lin" valueType="num">
                                      <p:cBhvr>
                                        <p:cTn id="122" dur="500" fill="hold"/>
                                        <p:tgtEl>
                                          <p:spTgt spid="44"/>
                                        </p:tgtEl>
                                        <p:attrNameLst>
                                          <p:attrName>ppt_w</p:attrName>
                                        </p:attrNameLst>
                                      </p:cBhvr>
                                      <p:tavLst>
                                        <p:tav tm="0">
                                          <p:val>
                                            <p:fltVal val="0"/>
                                          </p:val>
                                        </p:tav>
                                        <p:tav tm="100000">
                                          <p:val>
                                            <p:strVal val="#ppt_w"/>
                                          </p:val>
                                        </p:tav>
                                      </p:tavLst>
                                    </p:anim>
                                    <p:anim calcmode="lin" valueType="num">
                                      <p:cBhvr>
                                        <p:cTn id="123" dur="500" fill="hold"/>
                                        <p:tgtEl>
                                          <p:spTgt spid="44"/>
                                        </p:tgtEl>
                                        <p:attrNameLst>
                                          <p:attrName>ppt_h</p:attrName>
                                        </p:attrNameLst>
                                      </p:cBhvr>
                                      <p:tavLst>
                                        <p:tav tm="0">
                                          <p:val>
                                            <p:fltVal val="0"/>
                                          </p:val>
                                        </p:tav>
                                        <p:tav tm="100000">
                                          <p:val>
                                            <p:strVal val="#ppt_h"/>
                                          </p:val>
                                        </p:tav>
                                      </p:tavLst>
                                    </p:anim>
                                    <p:animEffect transition="in" filter="fade">
                                      <p:cBhvr>
                                        <p:cTn id="12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24" grpId="0" animBg="1"/>
      <p:bldP spid="25" grpId="0" animBg="1"/>
      <p:bldP spid="26" grpId="0" animBg="1"/>
      <p:bldP spid="27" grpId="0" animBg="1"/>
      <p:bldP spid="28" grpId="0" animBg="1"/>
      <p:bldP spid="29" grpId="0" animBg="1"/>
      <p:bldP spid="20" grpId="0" animBg="1"/>
      <p:bldP spid="21" grpId="0" animBg="1"/>
      <p:bldP spid="38" grpId="0" animBg="1"/>
      <p:bldP spid="39" grpId="0" animBg="1"/>
      <p:bldP spid="40" grpId="0" animBg="1"/>
      <p:bldP spid="41" grpId="0" animBg="1"/>
      <p:bldP spid="42" grpId="0" animBg="1"/>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32B12078-FB49-46BC-B80F-C47B9ADA7497}"/>
              </a:ext>
            </a:extLst>
          </p:cNvPr>
          <p:cNvSpPr/>
          <p:nvPr/>
        </p:nvSpPr>
        <p:spPr>
          <a:xfrm>
            <a:off x="7809349" y="1510262"/>
            <a:ext cx="2760950" cy="311648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11ED67-7038-41D5-8347-9D9F9F29AC0C}"/>
              </a:ext>
            </a:extLst>
          </p:cNvPr>
          <p:cNvSpPr/>
          <p:nvPr/>
        </p:nvSpPr>
        <p:spPr>
          <a:xfrm>
            <a:off x="414812" y="3887933"/>
            <a:ext cx="1256805" cy="186204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Hình ảnh có liên quan">
            <a:extLst>
              <a:ext uri="{FF2B5EF4-FFF2-40B4-BE49-F238E27FC236}">
                <a16:creationId xmlns:a16="http://schemas.microsoft.com/office/drawing/2014/main" id="{B98F1313-968F-4796-A5A1-8BE345857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58" t="-3393" r="38468" b="100000"/>
          <a:stretch>
            <a:fillRect/>
          </a:stretch>
        </p:blipFill>
        <p:spPr bwMode="auto">
          <a:xfrm>
            <a:off x="5319865" y="1491858"/>
            <a:ext cx="2207645" cy="176800"/>
          </a:xfrm>
          <a:custGeom>
            <a:avLst/>
            <a:gdLst>
              <a:gd name="connsiteX0" fmla="*/ 1430027 w 2207645"/>
              <a:gd name="connsiteY0" fmla="*/ 0 h 176800"/>
              <a:gd name="connsiteX1" fmla="*/ 1922396 w 2207645"/>
              <a:gd name="connsiteY1" fmla="*/ 42203 h 176800"/>
              <a:gd name="connsiteX2" fmla="*/ 2034938 w 2207645"/>
              <a:gd name="connsiteY2" fmla="*/ 70339 h 176800"/>
              <a:gd name="connsiteX3" fmla="*/ 2175615 w 2207645"/>
              <a:gd name="connsiteY3" fmla="*/ 140677 h 176800"/>
              <a:gd name="connsiteX4" fmla="*/ 2205635 w 2207645"/>
              <a:gd name="connsiteY4" fmla="*/ 171901 h 176800"/>
              <a:gd name="connsiteX5" fmla="*/ 2207645 w 2207645"/>
              <a:gd name="connsiteY5" fmla="*/ 176800 h 176800"/>
              <a:gd name="connsiteX6" fmla="*/ 0 w 2207645"/>
              <a:gd name="connsiteY6" fmla="*/ 176800 h 176800"/>
              <a:gd name="connsiteX7" fmla="*/ 272 w 2207645"/>
              <a:gd name="connsiteY7" fmla="*/ 176544 h 176800"/>
              <a:gd name="connsiteX8" fmla="*/ 23258 w 2207645"/>
              <a:gd name="connsiteY8" fmla="*/ 154745 h 176800"/>
              <a:gd name="connsiteX9" fmla="*/ 93596 w 2207645"/>
              <a:gd name="connsiteY9" fmla="*/ 98474 h 176800"/>
              <a:gd name="connsiteX10" fmla="*/ 923590 w 2207645"/>
              <a:gd name="connsiteY10" fmla="*/ 84407 h 176800"/>
              <a:gd name="connsiteX11" fmla="*/ 1064267 w 2207645"/>
              <a:gd name="connsiteY11" fmla="*/ 42203 h 176800"/>
              <a:gd name="connsiteX12" fmla="*/ 1190876 w 2207645"/>
              <a:gd name="connsiteY12" fmla="*/ 14068 h 176800"/>
              <a:gd name="connsiteX13" fmla="*/ 1430027 w 2207645"/>
              <a:gd name="connsiteY13" fmla="*/ 0 h 1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645" h="176800">
                <a:moveTo>
                  <a:pt x="1430027" y="0"/>
                </a:moveTo>
                <a:cubicBezTo>
                  <a:pt x="1699621" y="11722"/>
                  <a:pt x="1705732" y="-1130"/>
                  <a:pt x="1922396" y="42203"/>
                </a:cubicBezTo>
                <a:cubicBezTo>
                  <a:pt x="1960314" y="49787"/>
                  <a:pt x="1998899" y="56324"/>
                  <a:pt x="2034938" y="70339"/>
                </a:cubicBezTo>
                <a:cubicBezTo>
                  <a:pt x="2083800" y="89341"/>
                  <a:pt x="2130330" y="114260"/>
                  <a:pt x="2175615" y="140677"/>
                </a:cubicBezTo>
                <a:cubicBezTo>
                  <a:pt x="2188433" y="148154"/>
                  <a:pt x="2198082" y="159087"/>
                  <a:pt x="2205635" y="171901"/>
                </a:cubicBezTo>
                <a:lnTo>
                  <a:pt x="2207645" y="176800"/>
                </a:lnTo>
                <a:lnTo>
                  <a:pt x="0" y="176800"/>
                </a:lnTo>
                <a:lnTo>
                  <a:pt x="272" y="176544"/>
                </a:lnTo>
                <a:cubicBezTo>
                  <a:pt x="11451" y="165761"/>
                  <a:pt x="4501" y="171157"/>
                  <a:pt x="23258" y="154745"/>
                </a:cubicBezTo>
                <a:cubicBezTo>
                  <a:pt x="60772" y="121920"/>
                  <a:pt x="62145" y="129926"/>
                  <a:pt x="93596" y="98474"/>
                </a:cubicBezTo>
                <a:cubicBezTo>
                  <a:pt x="370261" y="93785"/>
                  <a:pt x="647349" y="100421"/>
                  <a:pt x="923590" y="84407"/>
                </a:cubicBezTo>
                <a:cubicBezTo>
                  <a:pt x="972465" y="81574"/>
                  <a:pt x="1016922" y="54662"/>
                  <a:pt x="1064267" y="42203"/>
                </a:cubicBezTo>
                <a:cubicBezTo>
                  <a:pt x="1106076" y="31201"/>
                  <a:pt x="1147928" y="19023"/>
                  <a:pt x="1190876" y="14068"/>
                </a:cubicBezTo>
                <a:cubicBezTo>
                  <a:pt x="1270204" y="4915"/>
                  <a:pt x="1350310" y="4689"/>
                  <a:pt x="1430027"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Hình ảnh có liên quan">
            <a:extLst>
              <a:ext uri="{FF2B5EF4-FFF2-40B4-BE49-F238E27FC236}">
                <a16:creationId xmlns:a16="http://schemas.microsoft.com/office/drawing/2014/main" id="{C2647D48-13B6-4B2F-8C0F-3890C95BA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022" t="8036" r="68834" b="91774"/>
          <a:stretch>
            <a:fillRect/>
          </a:stretch>
        </p:blipFill>
        <p:spPr bwMode="auto">
          <a:xfrm>
            <a:off x="4775412" y="2087351"/>
            <a:ext cx="13028" cy="9876"/>
          </a:xfrm>
          <a:custGeom>
            <a:avLst/>
            <a:gdLst>
              <a:gd name="connsiteX0" fmla="*/ 13028 w 13028"/>
              <a:gd name="connsiteY0" fmla="*/ 0 h 9876"/>
              <a:gd name="connsiteX1" fmla="*/ 11142 w 13028"/>
              <a:gd name="connsiteY1" fmla="*/ 1465 h 9876"/>
              <a:gd name="connsiteX2" fmla="*/ 2633 w 13028"/>
              <a:gd name="connsiteY2" fmla="*/ 7851 h 9876"/>
              <a:gd name="connsiteX3" fmla="*/ 13028 w 13028"/>
              <a:gd name="connsiteY3" fmla="*/ 0 h 9876"/>
            </a:gdLst>
            <a:ahLst/>
            <a:cxnLst>
              <a:cxn ang="0">
                <a:pos x="connsiteX0" y="connsiteY0"/>
              </a:cxn>
              <a:cxn ang="0">
                <a:pos x="connsiteX1" y="connsiteY1"/>
              </a:cxn>
              <a:cxn ang="0">
                <a:pos x="connsiteX2" y="connsiteY2"/>
              </a:cxn>
              <a:cxn ang="0">
                <a:pos x="connsiteX3" y="connsiteY3"/>
              </a:cxn>
            </a:cxnLst>
            <a:rect l="l" t="t" r="r" b="b"/>
            <a:pathLst>
              <a:path w="13028" h="9876">
                <a:moveTo>
                  <a:pt x="13028" y="0"/>
                </a:moveTo>
                <a:lnTo>
                  <a:pt x="11142" y="1465"/>
                </a:lnTo>
                <a:cubicBezTo>
                  <a:pt x="2963" y="7718"/>
                  <a:pt x="-3970" y="12875"/>
                  <a:pt x="2633" y="7851"/>
                </a:cubicBezTo>
                <a:lnTo>
                  <a:pt x="13028" y="0"/>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Hình ảnh có liên quan">
            <a:extLst>
              <a:ext uri="{FF2B5EF4-FFF2-40B4-BE49-F238E27FC236}">
                <a16:creationId xmlns:a16="http://schemas.microsoft.com/office/drawing/2014/main" id="{682CFF98-29ED-402F-B850-E297B3760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00" t="44037" r="-1414" b="29202"/>
          <a:stretch>
            <a:fillRect/>
          </a:stretch>
        </p:blipFill>
        <p:spPr bwMode="auto">
          <a:xfrm>
            <a:off x="10577112" y="3824469"/>
            <a:ext cx="127561" cy="1394290"/>
          </a:xfrm>
          <a:custGeom>
            <a:avLst/>
            <a:gdLst>
              <a:gd name="connsiteX0" fmla="*/ 0 w 127561"/>
              <a:gd name="connsiteY0" fmla="*/ 0 h 1394290"/>
              <a:gd name="connsiteX1" fmla="*/ 3625 w 127561"/>
              <a:gd name="connsiteY1" fmla="*/ 7208 h 1394290"/>
              <a:gd name="connsiteX2" fmla="*/ 99426 w 127561"/>
              <a:gd name="connsiteY2" fmla="*/ 314213 h 1394290"/>
              <a:gd name="connsiteX3" fmla="*/ 113493 w 127561"/>
              <a:gd name="connsiteY3" fmla="*/ 384552 h 1394290"/>
              <a:gd name="connsiteX4" fmla="*/ 127561 w 127561"/>
              <a:gd name="connsiteY4" fmla="*/ 975395 h 1394290"/>
              <a:gd name="connsiteX5" fmla="*/ 99426 w 127561"/>
              <a:gd name="connsiteY5" fmla="*/ 1158275 h 1394290"/>
              <a:gd name="connsiteX6" fmla="*/ 57223 w 127561"/>
              <a:gd name="connsiteY6" fmla="*/ 1284884 h 1394290"/>
              <a:gd name="connsiteX7" fmla="*/ 15020 w 127561"/>
              <a:gd name="connsiteY7" fmla="*/ 1369290 h 1394290"/>
              <a:gd name="connsiteX8" fmla="*/ 0 w 127561"/>
              <a:gd name="connsiteY8" fmla="*/ 1394290 h 1394290"/>
              <a:gd name="connsiteX9" fmla="*/ 0 w 127561"/>
              <a:gd name="connsiteY9" fmla="*/ 0 h 13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61" h="1394290">
                <a:moveTo>
                  <a:pt x="0" y="0"/>
                </a:moveTo>
                <a:lnTo>
                  <a:pt x="3625" y="7208"/>
                </a:lnTo>
                <a:cubicBezTo>
                  <a:pt x="38280" y="81279"/>
                  <a:pt x="49480" y="135835"/>
                  <a:pt x="99426" y="314213"/>
                </a:cubicBezTo>
                <a:cubicBezTo>
                  <a:pt x="105873" y="337238"/>
                  <a:pt x="112476" y="360663"/>
                  <a:pt x="113493" y="384552"/>
                </a:cubicBezTo>
                <a:cubicBezTo>
                  <a:pt x="121868" y="581377"/>
                  <a:pt x="127561" y="778392"/>
                  <a:pt x="127561" y="975395"/>
                </a:cubicBezTo>
                <a:cubicBezTo>
                  <a:pt x="127561" y="993489"/>
                  <a:pt x="103372" y="1134597"/>
                  <a:pt x="99426" y="1158275"/>
                </a:cubicBezTo>
                <a:cubicBezTo>
                  <a:pt x="85358" y="1200478"/>
                  <a:pt x="73745" y="1243580"/>
                  <a:pt x="57223" y="1284884"/>
                </a:cubicBezTo>
                <a:cubicBezTo>
                  <a:pt x="45540" y="1314090"/>
                  <a:pt x="30870" y="1342119"/>
                  <a:pt x="15020" y="1369290"/>
                </a:cubicBezTo>
                <a:lnTo>
                  <a:pt x="0" y="1394290"/>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38CCE33-D5E6-4D3E-B254-D93102448E3B}"/>
              </a:ext>
            </a:extLst>
          </p:cNvPr>
          <p:cNvSpPr/>
          <p:nvPr/>
        </p:nvSpPr>
        <p:spPr>
          <a:xfrm>
            <a:off x="340247" y="5001258"/>
            <a:ext cx="11179101" cy="1097164"/>
          </a:xfrm>
          <a:prstGeom prst="round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04FACCA3-8A7B-4C3A-8256-3E97333DF4F0}"/>
              </a:ext>
            </a:extLst>
          </p:cNvPr>
          <p:cNvSpPr/>
          <p:nvPr/>
        </p:nvSpPr>
        <p:spPr>
          <a:xfrm>
            <a:off x="2094798" y="519114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7AEE46F-01AA-4E87-B612-E75B0A749ECD}"/>
              </a:ext>
            </a:extLst>
          </p:cNvPr>
          <p:cNvSpPr/>
          <p:nvPr/>
        </p:nvSpPr>
        <p:spPr>
          <a:xfrm>
            <a:off x="3210154" y="5207341"/>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8D9D834A-96FB-4D9A-93FA-F975BCDF76FE}"/>
              </a:ext>
            </a:extLst>
          </p:cNvPr>
          <p:cNvSpPr/>
          <p:nvPr/>
        </p:nvSpPr>
        <p:spPr>
          <a:xfrm>
            <a:off x="4333581" y="5207341"/>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6D33B00-ACFF-42C2-A034-5D3E0C6807C6}"/>
              </a:ext>
            </a:extLst>
          </p:cNvPr>
          <p:cNvSpPr/>
          <p:nvPr/>
        </p:nvSpPr>
        <p:spPr>
          <a:xfrm>
            <a:off x="5448937" y="5223540"/>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626F491-8DD3-40F7-B5A3-EEBE3DBE60CF}"/>
              </a:ext>
            </a:extLst>
          </p:cNvPr>
          <p:cNvSpPr/>
          <p:nvPr/>
        </p:nvSpPr>
        <p:spPr>
          <a:xfrm>
            <a:off x="6564293" y="5230418"/>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9E38BE9-E058-4648-A7FA-C3D0DF2F1A91}"/>
              </a:ext>
            </a:extLst>
          </p:cNvPr>
          <p:cNvSpPr/>
          <p:nvPr/>
        </p:nvSpPr>
        <p:spPr>
          <a:xfrm>
            <a:off x="7679649" y="5246617"/>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97F288CA-6333-411B-92A4-8F76ECC3B9D2}"/>
              </a:ext>
            </a:extLst>
          </p:cNvPr>
          <p:cNvSpPr/>
          <p:nvPr/>
        </p:nvSpPr>
        <p:spPr>
          <a:xfrm>
            <a:off x="8803076" y="5246617"/>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B5D1941F-07F9-43EB-A3B3-7532124C6EB4}"/>
              </a:ext>
            </a:extLst>
          </p:cNvPr>
          <p:cNvSpPr/>
          <p:nvPr/>
        </p:nvSpPr>
        <p:spPr>
          <a:xfrm>
            <a:off x="9918432" y="5262816"/>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550A071-ADB8-4BDA-98A5-0E62595022DA}"/>
              </a:ext>
            </a:extLst>
          </p:cNvPr>
          <p:cNvSpPr/>
          <p:nvPr/>
        </p:nvSpPr>
        <p:spPr>
          <a:xfrm>
            <a:off x="2221844" y="5060415"/>
            <a:ext cx="66065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Đ</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ndParaRPr>
          </a:p>
        </p:txBody>
      </p:sp>
      <p:sp>
        <p:nvSpPr>
          <p:cNvPr id="32" name="Rectangle 31">
            <a:extLst>
              <a:ext uri="{FF2B5EF4-FFF2-40B4-BE49-F238E27FC236}">
                <a16:creationId xmlns:a16="http://schemas.microsoft.com/office/drawing/2014/main" id="{C9CF5E67-D91A-47EA-9875-7A5EE07461D3}"/>
              </a:ext>
            </a:extLst>
          </p:cNvPr>
          <p:cNvSpPr/>
          <p:nvPr/>
        </p:nvSpPr>
        <p:spPr>
          <a:xfrm>
            <a:off x="3383950" y="5114278"/>
            <a:ext cx="69299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Ả</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ndParaRPr>
          </a:p>
        </p:txBody>
      </p:sp>
      <p:sp>
        <p:nvSpPr>
          <p:cNvPr id="33" name="Rectangle 32">
            <a:extLst>
              <a:ext uri="{FF2B5EF4-FFF2-40B4-BE49-F238E27FC236}">
                <a16:creationId xmlns:a16="http://schemas.microsoft.com/office/drawing/2014/main" id="{D9DAD9AE-F1A8-42EA-B145-6E229C0CAB27}"/>
              </a:ext>
            </a:extLst>
          </p:cNvPr>
          <p:cNvSpPr/>
          <p:nvPr/>
        </p:nvSpPr>
        <p:spPr>
          <a:xfrm>
            <a:off x="4485336" y="5060415"/>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O</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ndParaRPr>
          </a:p>
        </p:txBody>
      </p:sp>
      <p:sp>
        <p:nvSpPr>
          <p:cNvPr id="34" name="Rectangle 33">
            <a:extLst>
              <a:ext uri="{FF2B5EF4-FFF2-40B4-BE49-F238E27FC236}">
                <a16:creationId xmlns:a16="http://schemas.microsoft.com/office/drawing/2014/main" id="{E60F1277-E37B-486E-8CD8-19B353011339}"/>
              </a:ext>
            </a:extLst>
          </p:cNvPr>
          <p:cNvSpPr/>
          <p:nvPr/>
        </p:nvSpPr>
        <p:spPr>
          <a:xfrm>
            <a:off x="5617780" y="5060415"/>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C</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ndParaRPr>
          </a:p>
        </p:txBody>
      </p:sp>
      <p:sp>
        <p:nvSpPr>
          <p:cNvPr id="35" name="Rectangle 34">
            <a:extLst>
              <a:ext uri="{FF2B5EF4-FFF2-40B4-BE49-F238E27FC236}">
                <a16:creationId xmlns:a16="http://schemas.microsoft.com/office/drawing/2014/main" id="{C60FB641-84F9-403E-82DC-48EDC9EA1B57}"/>
              </a:ext>
            </a:extLst>
          </p:cNvPr>
          <p:cNvSpPr/>
          <p:nvPr/>
        </p:nvSpPr>
        <p:spPr>
          <a:xfrm>
            <a:off x="6712426" y="5099691"/>
            <a:ext cx="681080"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dirty="0">
                <a:ln w="6600">
                  <a:solidFill>
                    <a:srgbClr val="002060"/>
                  </a:solidFill>
                  <a:prstDash val="solid"/>
                </a:ln>
                <a:solidFill>
                  <a:srgbClr val="0070C0"/>
                </a:solidFill>
                <a:latin typeface="Calibri" panose="020F0502020204030204"/>
              </a:rPr>
              <a:t>Á</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ndParaRPr>
          </a:p>
        </p:txBody>
      </p:sp>
      <p:sp>
        <p:nvSpPr>
          <p:cNvPr id="36" name="Rectangle 35">
            <a:extLst>
              <a:ext uri="{FF2B5EF4-FFF2-40B4-BE49-F238E27FC236}">
                <a16:creationId xmlns:a16="http://schemas.microsoft.com/office/drawing/2014/main" id="{6BBBFA58-C366-4AFE-BADD-EA02CAD032DC}"/>
              </a:ext>
            </a:extLst>
          </p:cNvPr>
          <p:cNvSpPr/>
          <p:nvPr/>
        </p:nvSpPr>
        <p:spPr>
          <a:xfrm>
            <a:off x="7827969" y="5121283"/>
            <a:ext cx="660656"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T</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ndParaRPr>
          </a:p>
        </p:txBody>
      </p:sp>
      <p:sp>
        <p:nvSpPr>
          <p:cNvPr id="37" name="Rectangle 36">
            <a:extLst>
              <a:ext uri="{FF2B5EF4-FFF2-40B4-BE49-F238E27FC236}">
                <a16:creationId xmlns:a16="http://schemas.microsoft.com/office/drawing/2014/main" id="{A72AFEEB-CC2F-4E81-B819-EE121A5ECCA4}"/>
              </a:ext>
            </a:extLst>
          </p:cNvPr>
          <p:cNvSpPr/>
          <p:nvPr/>
        </p:nvSpPr>
        <p:spPr>
          <a:xfrm>
            <a:off x="8969557" y="5129604"/>
            <a:ext cx="665764"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B</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ndParaRPr>
          </a:p>
        </p:txBody>
      </p:sp>
      <p:sp>
        <p:nvSpPr>
          <p:cNvPr id="38" name="Rectangle 37">
            <a:extLst>
              <a:ext uri="{FF2B5EF4-FFF2-40B4-BE49-F238E27FC236}">
                <a16:creationId xmlns:a16="http://schemas.microsoft.com/office/drawing/2014/main" id="{80DEE82A-AC0E-4F1B-8258-AD0D82C08CD1}"/>
              </a:ext>
            </a:extLst>
          </p:cNvPr>
          <p:cNvSpPr/>
          <p:nvPr/>
        </p:nvSpPr>
        <p:spPr>
          <a:xfrm>
            <a:off x="10097520" y="5117080"/>
            <a:ext cx="641937"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6600">
                  <a:solidFill>
                    <a:srgbClr val="002060"/>
                  </a:solidFill>
                  <a:prstDash val="solid"/>
                </a:ln>
                <a:solidFill>
                  <a:srgbClr val="0070C0"/>
                </a:solidFill>
                <a:latin typeface="Calibri" panose="020F0502020204030204"/>
              </a:rPr>
              <a:t>À</a:t>
            </a:r>
            <a:endParaRPr kumimoji="0" lang="en-US" sz="5400" b="1" i="0" u="none" strike="noStrike" kern="1200" cap="none" spc="0" normalizeH="0" baseline="0" noProof="0" dirty="0">
              <a:ln w="6600">
                <a:solidFill>
                  <a:srgbClr val="002060"/>
                </a:solidFill>
                <a:prstDash val="solid"/>
              </a:ln>
              <a:solidFill>
                <a:srgbClr val="0070C0"/>
              </a:solidFill>
              <a:effectLst/>
              <a:uLnTx/>
              <a:uFillTx/>
              <a:latin typeface="Calibri" panose="020F0502020204030204"/>
            </a:endParaRPr>
          </a:p>
        </p:txBody>
      </p:sp>
      <p:sp>
        <p:nvSpPr>
          <p:cNvPr id="6" name="Rectangle: Rounded Corners 5">
            <a:extLst>
              <a:ext uri="{FF2B5EF4-FFF2-40B4-BE49-F238E27FC236}">
                <a16:creationId xmlns:a16="http://schemas.microsoft.com/office/drawing/2014/main" id="{68F0A72D-DFAA-4A80-A415-14F4DF79DE6B}"/>
              </a:ext>
            </a:extLst>
          </p:cNvPr>
          <p:cNvSpPr/>
          <p:nvPr/>
        </p:nvSpPr>
        <p:spPr>
          <a:xfrm>
            <a:off x="1802114" y="343550"/>
            <a:ext cx="7098443" cy="696503"/>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FF00"/>
                </a:solidFill>
                <a:effectLst/>
                <a:uLnTx/>
                <a:uFillTx/>
                <a:latin typeface="Calibri" panose="020F0502020204030204"/>
                <a:ea typeface="+mn-ea"/>
                <a:cs typeface="+mn-cs"/>
              </a:rPr>
              <a:t>T</a:t>
            </a:r>
            <a:r>
              <a:rPr lang="en-US" sz="4400" b="1">
                <a:solidFill>
                  <a:srgbClr val="FFFF00"/>
                </a:solidFill>
                <a:latin typeface="Calibri" panose="020F0502020204030204"/>
              </a:rPr>
              <a:t>ÊN MỘT ĐỊA DANH DU LỊCH</a:t>
            </a:r>
            <a:endParaRPr kumimoji="0" lang="en-US" sz="44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0" name="WordArt 33">
            <a:extLst>
              <a:ext uri="{FF2B5EF4-FFF2-40B4-BE49-F238E27FC236}">
                <a16:creationId xmlns:a16="http://schemas.microsoft.com/office/drawing/2014/main" id="{A4445CAE-1093-4A30-850C-AC1DA877FB3F}"/>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0</a:t>
            </a:r>
          </a:p>
        </p:txBody>
      </p:sp>
      <p:sp>
        <p:nvSpPr>
          <p:cNvPr id="41" name="WordArt 34">
            <a:extLst>
              <a:ext uri="{FF2B5EF4-FFF2-40B4-BE49-F238E27FC236}">
                <a16:creationId xmlns:a16="http://schemas.microsoft.com/office/drawing/2014/main" id="{7AEB1C63-BE12-4639-8E39-664AD4F9F3FE}"/>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1</a:t>
            </a:r>
          </a:p>
        </p:txBody>
      </p:sp>
      <p:sp>
        <p:nvSpPr>
          <p:cNvPr id="42" name="WordArt 35">
            <a:extLst>
              <a:ext uri="{FF2B5EF4-FFF2-40B4-BE49-F238E27FC236}">
                <a16:creationId xmlns:a16="http://schemas.microsoft.com/office/drawing/2014/main" id="{D70A589C-48EE-4F09-9391-8712EFBE310B}"/>
              </a:ext>
            </a:extLst>
          </p:cNvPr>
          <p:cNvSpPr>
            <a:spLocks noChangeArrowheads="1" noChangeShapeType="1" noTextEdit="1"/>
          </p:cNvSpPr>
          <p:nvPr/>
        </p:nvSpPr>
        <p:spPr bwMode="auto">
          <a:xfrm>
            <a:off x="9222553" y="79268"/>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2</a:t>
            </a:r>
          </a:p>
        </p:txBody>
      </p:sp>
      <p:sp>
        <p:nvSpPr>
          <p:cNvPr id="43" name="WordArt 36">
            <a:extLst>
              <a:ext uri="{FF2B5EF4-FFF2-40B4-BE49-F238E27FC236}">
                <a16:creationId xmlns:a16="http://schemas.microsoft.com/office/drawing/2014/main" id="{A739A36C-429A-41CA-92DE-112EEB4C7907}"/>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3</a:t>
            </a:r>
          </a:p>
        </p:txBody>
      </p:sp>
      <p:sp>
        <p:nvSpPr>
          <p:cNvPr id="44" name="WordArt 37">
            <a:extLst>
              <a:ext uri="{FF2B5EF4-FFF2-40B4-BE49-F238E27FC236}">
                <a16:creationId xmlns:a16="http://schemas.microsoft.com/office/drawing/2014/main" id="{A5D0A25B-CAB9-4E88-95BF-D2F053863EA6}"/>
              </a:ext>
            </a:extLst>
          </p:cNvPr>
          <p:cNvSpPr>
            <a:spLocks noChangeArrowheads="1" noChangeShapeType="1" noTextEdit="1"/>
          </p:cNvSpPr>
          <p:nvPr/>
        </p:nvSpPr>
        <p:spPr bwMode="auto">
          <a:xfrm>
            <a:off x="9248747"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4</a:t>
            </a:r>
          </a:p>
        </p:txBody>
      </p:sp>
      <p:sp>
        <p:nvSpPr>
          <p:cNvPr id="45" name="WordArt 38">
            <a:extLst>
              <a:ext uri="{FF2B5EF4-FFF2-40B4-BE49-F238E27FC236}">
                <a16:creationId xmlns:a16="http://schemas.microsoft.com/office/drawing/2014/main" id="{0870619F-41AE-4328-A364-BF59E4541DEB}"/>
              </a:ext>
            </a:extLst>
          </p:cNvPr>
          <p:cNvSpPr>
            <a:spLocks noChangeArrowheads="1" noChangeShapeType="1" noTextEdit="1"/>
          </p:cNvSpPr>
          <p:nvPr/>
        </p:nvSpPr>
        <p:spPr bwMode="auto">
          <a:xfrm>
            <a:off x="9215410"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5</a:t>
            </a:r>
          </a:p>
        </p:txBody>
      </p:sp>
      <p:sp>
        <p:nvSpPr>
          <p:cNvPr id="46" name="WordArt 39">
            <a:extLst>
              <a:ext uri="{FF2B5EF4-FFF2-40B4-BE49-F238E27FC236}">
                <a16:creationId xmlns:a16="http://schemas.microsoft.com/office/drawing/2014/main" id="{3D6F0B06-5C65-4AC3-8CF3-3E5B15969A1E}"/>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6</a:t>
            </a:r>
          </a:p>
        </p:txBody>
      </p:sp>
      <p:sp>
        <p:nvSpPr>
          <p:cNvPr id="47" name="WordArt 40">
            <a:extLst>
              <a:ext uri="{FF2B5EF4-FFF2-40B4-BE49-F238E27FC236}">
                <a16:creationId xmlns:a16="http://schemas.microsoft.com/office/drawing/2014/main" id="{6445BB3A-C7AB-4F12-9600-7BC4B8C827DD}"/>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7</a:t>
            </a:r>
          </a:p>
        </p:txBody>
      </p:sp>
      <p:sp>
        <p:nvSpPr>
          <p:cNvPr id="48" name="WordArt 41">
            <a:extLst>
              <a:ext uri="{FF2B5EF4-FFF2-40B4-BE49-F238E27FC236}">
                <a16:creationId xmlns:a16="http://schemas.microsoft.com/office/drawing/2014/main" id="{A46A5A48-84EC-4680-ADCB-D376013C28F0}"/>
              </a:ext>
            </a:extLst>
          </p:cNvPr>
          <p:cNvSpPr>
            <a:spLocks noChangeArrowheads="1" noChangeShapeType="1" noTextEdit="1"/>
          </p:cNvSpPr>
          <p:nvPr/>
        </p:nvSpPr>
        <p:spPr bwMode="auto">
          <a:xfrm>
            <a:off x="9205885" y="137617"/>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8</a:t>
            </a:r>
          </a:p>
        </p:txBody>
      </p:sp>
      <p:sp>
        <p:nvSpPr>
          <p:cNvPr id="49" name="WordArt 42">
            <a:extLst>
              <a:ext uri="{FF2B5EF4-FFF2-40B4-BE49-F238E27FC236}">
                <a16:creationId xmlns:a16="http://schemas.microsoft.com/office/drawing/2014/main" id="{7E40B169-E2D3-4A8C-9473-8C69CE8FF8FA}"/>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9</a:t>
            </a:r>
          </a:p>
        </p:txBody>
      </p:sp>
      <p:sp>
        <p:nvSpPr>
          <p:cNvPr id="50" name="WordArt 43">
            <a:extLst>
              <a:ext uri="{FF2B5EF4-FFF2-40B4-BE49-F238E27FC236}">
                <a16:creationId xmlns:a16="http://schemas.microsoft.com/office/drawing/2014/main" id="{D0C27707-7AB1-4845-A91F-E2FEB1191A7F}"/>
              </a:ext>
            </a:extLst>
          </p:cNvPr>
          <p:cNvSpPr>
            <a:spLocks noChangeArrowheads="1" noChangeShapeType="1" noTextEdit="1"/>
          </p:cNvSpPr>
          <p:nvPr/>
        </p:nvSpPr>
        <p:spPr bwMode="auto">
          <a:xfrm>
            <a:off x="9201122" y="151904"/>
            <a:ext cx="969963" cy="122078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outerShdw>
                </a:effectLst>
                <a:uLnTx/>
                <a:uFillTx/>
                <a:latin typeface="Impact"/>
                <a:ea typeface="+mn-ea"/>
                <a:cs typeface="+mn-cs"/>
              </a:rPr>
              <a:t>10</a:t>
            </a:r>
          </a:p>
        </p:txBody>
      </p:sp>
      <p:sp>
        <p:nvSpPr>
          <p:cNvPr id="2" name="TextBox 1">
            <a:extLst>
              <a:ext uri="{FF2B5EF4-FFF2-40B4-BE49-F238E27FC236}">
                <a16:creationId xmlns:a16="http://schemas.microsoft.com/office/drawing/2014/main" id="{3FD4CEA6-B828-449E-A2A5-559211151488}"/>
              </a:ext>
            </a:extLst>
          </p:cNvPr>
          <p:cNvSpPr txBox="1"/>
          <p:nvPr/>
        </p:nvSpPr>
        <p:spPr>
          <a:xfrm>
            <a:off x="494884" y="4037869"/>
            <a:ext cx="1256805" cy="1862048"/>
          </a:xfrm>
          <a:prstGeom prst="rect">
            <a:avLst/>
          </a:prstGeom>
          <a:noFill/>
          <a:ln>
            <a:solidFill>
              <a:srgbClr val="7030A0"/>
            </a:solidFill>
          </a:ln>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500" b="1" dirty="0">
                <a:ln/>
                <a:solidFill>
                  <a:srgbClr val="FF0000"/>
                </a:solidFill>
                <a:latin typeface="#9Slide04 Chonburi" panose="00000500000000000000" pitchFamily="2" charset="-34"/>
                <a:cs typeface="#9Slide04 Chonburi" panose="00000500000000000000" pitchFamily="2" charset="-34"/>
              </a:rPr>
              <a:t>8</a:t>
            </a:r>
            <a:endParaRPr kumimoji="0" lang="en-US" sz="11500" b="1" i="0" u="none" strike="noStrike" kern="1200" cap="none" spc="0" normalizeH="0" baseline="0" noProof="0" dirty="0">
              <a:ln/>
              <a:solidFill>
                <a:srgbClr val="FF0000"/>
              </a:solidFill>
              <a:effectLst/>
              <a:uLnTx/>
              <a:uFillTx/>
              <a:latin typeface="#9Slide04 Chonburi" panose="00000500000000000000" pitchFamily="2" charset="-34"/>
              <a:ea typeface="+mn-ea"/>
              <a:cs typeface="#9Slide04 Chonburi" panose="00000500000000000000" pitchFamily="2" charset="-34"/>
            </a:endParaRPr>
          </a:p>
        </p:txBody>
      </p:sp>
      <p:grpSp>
        <p:nvGrpSpPr>
          <p:cNvPr id="52" name="Group 49">
            <a:extLst>
              <a:ext uri="{FF2B5EF4-FFF2-40B4-BE49-F238E27FC236}">
                <a16:creationId xmlns:a16="http://schemas.microsoft.com/office/drawing/2014/main" id="{C4C7EC91-7929-426B-9542-2E2B58B84E0D}"/>
              </a:ext>
            </a:extLst>
          </p:cNvPr>
          <p:cNvGrpSpPr>
            <a:grpSpLocks/>
          </p:cNvGrpSpPr>
          <p:nvPr/>
        </p:nvGrpSpPr>
        <p:grpSpPr bwMode="auto">
          <a:xfrm>
            <a:off x="10617644" y="269688"/>
            <a:ext cx="1372731" cy="1114357"/>
            <a:chOff x="4320" y="2928"/>
            <a:chExt cx="1104" cy="1104"/>
          </a:xfrm>
        </p:grpSpPr>
        <p:sp>
          <p:nvSpPr>
            <p:cNvPr id="53" name="AutoShape 50">
              <a:extLst>
                <a:ext uri="{FF2B5EF4-FFF2-40B4-BE49-F238E27FC236}">
                  <a16:creationId xmlns:a16="http://schemas.microsoft.com/office/drawing/2014/main" id="{B664E5EB-423F-44DE-9CE6-751FF1C1ACD3}"/>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4" name="WordArt 51">
              <a:extLst>
                <a:ext uri="{FF2B5EF4-FFF2-40B4-BE49-F238E27FC236}">
                  <a16:creationId xmlns:a16="http://schemas.microsoft.com/office/drawing/2014/main" id="{D2CF6110-F2CC-4F9C-8234-514437BACC72}"/>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12" name="Rectangle 11">
            <a:extLst>
              <a:ext uri="{FF2B5EF4-FFF2-40B4-BE49-F238E27FC236}">
                <a16:creationId xmlns:a16="http://schemas.microsoft.com/office/drawing/2014/main" id="{BE164FB9-4527-49F4-85BC-1A36825C8314}"/>
              </a:ext>
            </a:extLst>
          </p:cNvPr>
          <p:cNvSpPr/>
          <p:nvPr/>
        </p:nvSpPr>
        <p:spPr>
          <a:xfrm>
            <a:off x="1822904" y="1537830"/>
            <a:ext cx="2939018" cy="3089481"/>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794F5EF9-D303-466B-A8A7-9B773E32A723}"/>
              </a:ext>
            </a:extLst>
          </p:cNvPr>
          <p:cNvSpPr/>
          <p:nvPr/>
        </p:nvSpPr>
        <p:spPr>
          <a:xfrm>
            <a:off x="4920554" y="1523762"/>
            <a:ext cx="2760950" cy="311648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55" descr="Ấn tượng Khu du lịch Con Sẻ Tre - Báo Khánh Hòa điện tử"/>
          <p:cNvPicPr/>
          <p:nvPr/>
        </p:nvPicPr>
        <p:blipFill>
          <a:blip r:embed="rId5">
            <a:extLst>
              <a:ext uri="{28A0092B-C50C-407E-A947-70E740481C1C}">
                <a14:useLocalDpi xmlns:a14="http://schemas.microsoft.com/office/drawing/2010/main" val="0"/>
              </a:ext>
            </a:extLst>
          </a:blip>
          <a:srcRect/>
          <a:stretch>
            <a:fillRect/>
          </a:stretch>
        </p:blipFill>
        <p:spPr bwMode="auto">
          <a:xfrm>
            <a:off x="1889185" y="1595647"/>
            <a:ext cx="2863970" cy="2993606"/>
          </a:xfrm>
          <a:prstGeom prst="rect">
            <a:avLst/>
          </a:prstGeom>
          <a:noFill/>
          <a:ln>
            <a:noFill/>
          </a:ln>
        </p:spPr>
      </p:pic>
      <p:pic>
        <p:nvPicPr>
          <p:cNvPr id="57" name="Picture 56" descr="Việt Nam sở hữu 2 trong 5 cồn cát đẹp nhất Đông Nam Á | Mytour.v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8816" y="1578634"/>
            <a:ext cx="2674188" cy="3019246"/>
          </a:xfrm>
          <a:prstGeom prst="rect">
            <a:avLst/>
          </a:prstGeom>
          <a:noFill/>
          <a:ln>
            <a:noFill/>
          </a:ln>
        </p:spPr>
      </p:pic>
      <p:pic>
        <p:nvPicPr>
          <p:cNvPr id="58" name="Picture 57" descr="VTV Awards 2017: Bà ngoại quyền lực của &amp;quot;Ngự lâm không kiếm&amp;quot; đọ sức dàn sao  trẻ | VTV.VN"/>
          <p:cNvPicPr/>
          <p:nvPr/>
        </p:nvPicPr>
        <p:blipFill>
          <a:blip r:embed="rId7">
            <a:extLst>
              <a:ext uri="{28A0092B-C50C-407E-A947-70E740481C1C}">
                <a14:useLocalDpi xmlns:a14="http://schemas.microsoft.com/office/drawing/2010/main" val="0"/>
              </a:ext>
            </a:extLst>
          </a:blip>
          <a:srcRect/>
          <a:stretch>
            <a:fillRect/>
          </a:stretch>
        </p:blipFill>
        <p:spPr bwMode="auto">
          <a:xfrm>
            <a:off x="7850038" y="1535502"/>
            <a:ext cx="2691441" cy="3045123"/>
          </a:xfrm>
          <a:prstGeom prst="rect">
            <a:avLst/>
          </a:prstGeom>
          <a:noFill/>
          <a:ln>
            <a:noFill/>
          </a:ln>
        </p:spPr>
      </p:pic>
    </p:spTree>
    <p:extLst>
      <p:ext uri="{BB962C8B-B14F-4D97-AF65-F5344CB8AC3E}">
        <p14:creationId xmlns:p14="http://schemas.microsoft.com/office/powerpoint/2010/main" val="2566034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dissolve">
                                      <p:cBhvr>
                                        <p:cTn id="14" dur="500"/>
                                        <p:tgtEl>
                                          <p:spTgt spid="50"/>
                                        </p:tgtEl>
                                      </p:cBhvr>
                                    </p:animEffect>
                                  </p:childTnLst>
                                  <p:subTnLst>
                                    <p:audio>
                                      <p:cMediaNode>
                                        <p:cTn display="0" masterRel="sameClick">
                                          <p:stCondLst>
                                            <p:cond evt="begin" delay="0">
                                              <p:tn val="12"/>
                                            </p:cond>
                                          </p:stCondLst>
                                          <p:endCondLst>
                                            <p:cond evt="onStopAudio" delay="0">
                                              <p:tgtEl>
                                                <p:sldTgt/>
                                              </p:tgtEl>
                                            </p:cond>
                                          </p:endCondLst>
                                        </p:cTn>
                                        <p:tgtEl>
                                          <p:sndTgt r:embed="rId2" name="camera.wav"/>
                                        </p:tgtEl>
                                      </p:cMediaNode>
                                    </p:audio>
                                  </p:subTnLst>
                                </p:cTn>
                              </p:par>
                            </p:childTnLst>
                          </p:cTn>
                        </p:par>
                        <p:par>
                          <p:cTn id="15" fill="hold">
                            <p:stCondLst>
                              <p:cond delay="500"/>
                            </p:stCondLst>
                            <p:childTnLst>
                              <p:par>
                                <p:cTn id="16" presetID="53" presetClass="exit" presetSubtype="0" fill="hold" grpId="1" nodeType="afterEffect">
                                  <p:stCondLst>
                                    <p:cond delay="0"/>
                                  </p:stCondLst>
                                  <p:childTnLst>
                                    <p:anim calcmode="lin" valueType="num">
                                      <p:cBhvr>
                                        <p:cTn id="17" dur="500"/>
                                        <p:tgtEl>
                                          <p:spTgt spid="50"/>
                                        </p:tgtEl>
                                        <p:attrNameLst>
                                          <p:attrName>ppt_w</p:attrName>
                                        </p:attrNameLst>
                                      </p:cBhvr>
                                      <p:tavLst>
                                        <p:tav tm="0">
                                          <p:val>
                                            <p:strVal val="ppt_w"/>
                                          </p:val>
                                        </p:tav>
                                        <p:tav tm="100000">
                                          <p:val>
                                            <p:fltVal val="0"/>
                                          </p:val>
                                        </p:tav>
                                      </p:tavLst>
                                    </p:anim>
                                    <p:anim calcmode="lin" valueType="num">
                                      <p:cBhvr>
                                        <p:cTn id="18" dur="500"/>
                                        <p:tgtEl>
                                          <p:spTgt spid="50"/>
                                        </p:tgtEl>
                                        <p:attrNameLst>
                                          <p:attrName>ppt_h</p:attrName>
                                        </p:attrNameLst>
                                      </p:cBhvr>
                                      <p:tavLst>
                                        <p:tav tm="0">
                                          <p:val>
                                            <p:strVal val="ppt_h"/>
                                          </p:val>
                                        </p:tav>
                                        <p:tav tm="100000">
                                          <p:val>
                                            <p:fltVal val="0"/>
                                          </p:val>
                                        </p:tav>
                                      </p:tavLst>
                                    </p:anim>
                                    <p:animEffect transition="out" filter="fade">
                                      <p:cBhvr>
                                        <p:cTn id="19" dur="500"/>
                                        <p:tgtEl>
                                          <p:spTgt spid="50"/>
                                        </p:tgtEl>
                                      </p:cBhvr>
                                    </p:animEffect>
                                    <p:set>
                                      <p:cBhvr>
                                        <p:cTn id="20" dur="1" fill="hold">
                                          <p:stCondLst>
                                            <p:cond delay="499"/>
                                          </p:stCondLst>
                                        </p:cTn>
                                        <p:tgtEl>
                                          <p:spTgt spid="50"/>
                                        </p:tgtEl>
                                        <p:attrNameLst>
                                          <p:attrName>style.visibility</p:attrName>
                                        </p:attrNameLst>
                                      </p:cBhvr>
                                      <p:to>
                                        <p:strVal val="hidden"/>
                                      </p:to>
                                    </p:set>
                                  </p:childTnLst>
                                </p:cTn>
                              </p:par>
                            </p:childTnLst>
                          </p:cTn>
                        </p:par>
                        <p:par>
                          <p:cTn id="21" fill="hold">
                            <p:stCondLst>
                              <p:cond delay="1000"/>
                            </p:stCondLst>
                            <p:childTnLst>
                              <p:par>
                                <p:cTn id="22" presetID="9" presetClass="entr" presetSubtype="0" fill="hold" grpId="0" nodeType="after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dissolve">
                                      <p:cBhvr>
                                        <p:cTn id="24" dur="500"/>
                                        <p:tgtEl>
                                          <p:spTgt spid="49"/>
                                        </p:tgtEl>
                                      </p:cBhvr>
                                    </p:animEffect>
                                  </p:childTnLst>
                                  <p:subTnLst>
                                    <p:audio>
                                      <p:cMediaNode>
                                        <p:cTn display="0" masterRel="sameClick">
                                          <p:stCondLst>
                                            <p:cond evt="begin" delay="0">
                                              <p:tn val="22"/>
                                            </p:cond>
                                          </p:stCondLst>
                                          <p:endCondLst>
                                            <p:cond evt="onStopAudio" delay="0">
                                              <p:tgtEl>
                                                <p:sldTgt/>
                                              </p:tgtEl>
                                            </p:cond>
                                          </p:endCondLst>
                                        </p:cTn>
                                        <p:tgtEl>
                                          <p:sndTgt r:embed="rId2" name="camera.wav"/>
                                        </p:tgtEl>
                                      </p:cMediaNode>
                                    </p:audio>
                                  </p:subTnLst>
                                </p:cTn>
                              </p:par>
                            </p:childTnLst>
                          </p:cTn>
                        </p:par>
                        <p:par>
                          <p:cTn id="25" fill="hold">
                            <p:stCondLst>
                              <p:cond delay="1500"/>
                            </p:stCondLst>
                            <p:childTnLst>
                              <p:par>
                                <p:cTn id="26" presetID="53" presetClass="exit" presetSubtype="0" fill="hold" grpId="1" nodeType="afterEffect">
                                  <p:stCondLst>
                                    <p:cond delay="0"/>
                                  </p:stCondLst>
                                  <p:childTnLst>
                                    <p:anim calcmode="lin" valueType="num">
                                      <p:cBhvr>
                                        <p:cTn id="27" dur="500"/>
                                        <p:tgtEl>
                                          <p:spTgt spid="49"/>
                                        </p:tgtEl>
                                        <p:attrNameLst>
                                          <p:attrName>ppt_w</p:attrName>
                                        </p:attrNameLst>
                                      </p:cBhvr>
                                      <p:tavLst>
                                        <p:tav tm="0">
                                          <p:val>
                                            <p:strVal val="ppt_w"/>
                                          </p:val>
                                        </p:tav>
                                        <p:tav tm="100000">
                                          <p:val>
                                            <p:fltVal val="0"/>
                                          </p:val>
                                        </p:tav>
                                      </p:tavLst>
                                    </p:anim>
                                    <p:anim calcmode="lin" valueType="num">
                                      <p:cBhvr>
                                        <p:cTn id="28" dur="500"/>
                                        <p:tgtEl>
                                          <p:spTgt spid="49"/>
                                        </p:tgtEl>
                                        <p:attrNameLst>
                                          <p:attrName>ppt_h</p:attrName>
                                        </p:attrNameLst>
                                      </p:cBhvr>
                                      <p:tavLst>
                                        <p:tav tm="0">
                                          <p:val>
                                            <p:strVal val="ppt_h"/>
                                          </p:val>
                                        </p:tav>
                                        <p:tav tm="100000">
                                          <p:val>
                                            <p:fltVal val="0"/>
                                          </p:val>
                                        </p:tav>
                                      </p:tavLst>
                                    </p:anim>
                                    <p:animEffect transition="out" filter="fade">
                                      <p:cBhvr>
                                        <p:cTn id="29" dur="500"/>
                                        <p:tgtEl>
                                          <p:spTgt spid="49"/>
                                        </p:tgtEl>
                                      </p:cBhvr>
                                    </p:animEffect>
                                    <p:set>
                                      <p:cBhvr>
                                        <p:cTn id="30" dur="1" fill="hold">
                                          <p:stCondLst>
                                            <p:cond delay="499"/>
                                          </p:stCondLst>
                                        </p:cTn>
                                        <p:tgtEl>
                                          <p:spTgt spid="49"/>
                                        </p:tgtEl>
                                        <p:attrNameLst>
                                          <p:attrName>style.visibility</p:attrName>
                                        </p:attrNameLst>
                                      </p:cBhvr>
                                      <p:to>
                                        <p:strVal val="hidden"/>
                                      </p:to>
                                    </p:set>
                                  </p:childTnLst>
                                </p:cTn>
                              </p:par>
                            </p:childTnLst>
                          </p:cTn>
                        </p:par>
                        <p:par>
                          <p:cTn id="31" fill="hold">
                            <p:stCondLst>
                              <p:cond delay="2000"/>
                            </p:stCondLst>
                            <p:childTnLst>
                              <p:par>
                                <p:cTn id="32" presetID="9" presetClass="entr" presetSubtype="0"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dissolve">
                                      <p:cBhvr>
                                        <p:cTn id="34" dur="500"/>
                                        <p:tgtEl>
                                          <p:spTgt spid="48"/>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childTnLst>
                          </p:cTn>
                        </p:par>
                        <p:par>
                          <p:cTn id="35" fill="hold">
                            <p:stCondLst>
                              <p:cond delay="2500"/>
                            </p:stCondLst>
                            <p:childTnLst>
                              <p:par>
                                <p:cTn id="36" presetID="53" presetClass="exit" presetSubtype="0" fill="hold" grpId="1" nodeType="afterEffect">
                                  <p:stCondLst>
                                    <p:cond delay="0"/>
                                  </p:stCondLst>
                                  <p:childTnLst>
                                    <p:anim calcmode="lin" valueType="num">
                                      <p:cBhvr>
                                        <p:cTn id="37" dur="500"/>
                                        <p:tgtEl>
                                          <p:spTgt spid="48"/>
                                        </p:tgtEl>
                                        <p:attrNameLst>
                                          <p:attrName>ppt_w</p:attrName>
                                        </p:attrNameLst>
                                      </p:cBhvr>
                                      <p:tavLst>
                                        <p:tav tm="0">
                                          <p:val>
                                            <p:strVal val="ppt_w"/>
                                          </p:val>
                                        </p:tav>
                                        <p:tav tm="100000">
                                          <p:val>
                                            <p:fltVal val="0"/>
                                          </p:val>
                                        </p:tav>
                                      </p:tavLst>
                                    </p:anim>
                                    <p:anim calcmode="lin" valueType="num">
                                      <p:cBhvr>
                                        <p:cTn id="38" dur="500"/>
                                        <p:tgtEl>
                                          <p:spTgt spid="48"/>
                                        </p:tgtEl>
                                        <p:attrNameLst>
                                          <p:attrName>ppt_h</p:attrName>
                                        </p:attrNameLst>
                                      </p:cBhvr>
                                      <p:tavLst>
                                        <p:tav tm="0">
                                          <p:val>
                                            <p:strVal val="ppt_h"/>
                                          </p:val>
                                        </p:tav>
                                        <p:tav tm="100000">
                                          <p:val>
                                            <p:fltVal val="0"/>
                                          </p:val>
                                        </p:tav>
                                      </p:tavLst>
                                    </p:anim>
                                    <p:animEffect transition="out" filter="fade">
                                      <p:cBhvr>
                                        <p:cTn id="39" dur="500"/>
                                        <p:tgtEl>
                                          <p:spTgt spid="48"/>
                                        </p:tgtEl>
                                      </p:cBhvr>
                                    </p:animEffect>
                                    <p:set>
                                      <p:cBhvr>
                                        <p:cTn id="40" dur="1" fill="hold">
                                          <p:stCondLst>
                                            <p:cond delay="499"/>
                                          </p:stCondLst>
                                        </p:cTn>
                                        <p:tgtEl>
                                          <p:spTgt spid="48"/>
                                        </p:tgtEl>
                                        <p:attrNameLst>
                                          <p:attrName>style.visibility</p:attrName>
                                        </p:attrNameLst>
                                      </p:cBhvr>
                                      <p:to>
                                        <p:strVal val="hidden"/>
                                      </p:to>
                                    </p:set>
                                  </p:childTnLst>
                                </p:cTn>
                              </p:par>
                            </p:childTnLst>
                          </p:cTn>
                        </p:par>
                        <p:par>
                          <p:cTn id="41" fill="hold">
                            <p:stCondLst>
                              <p:cond delay="3000"/>
                            </p:stCondLst>
                            <p:childTnLst>
                              <p:par>
                                <p:cTn id="42" presetID="9"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dissolve">
                                      <p:cBhvr>
                                        <p:cTn id="44" dur="5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2" name="camera.wav"/>
                                        </p:tgtEl>
                                      </p:cMediaNode>
                                    </p:audio>
                                  </p:subTnLst>
                                </p:cTn>
                              </p:par>
                            </p:childTnLst>
                          </p:cTn>
                        </p:par>
                        <p:par>
                          <p:cTn id="45" fill="hold">
                            <p:stCondLst>
                              <p:cond delay="3500"/>
                            </p:stCondLst>
                            <p:childTnLst>
                              <p:par>
                                <p:cTn id="46" presetID="53" presetClass="exit" presetSubtype="0" fill="hold" grpId="1" nodeType="afterEffect">
                                  <p:stCondLst>
                                    <p:cond delay="0"/>
                                  </p:stCondLst>
                                  <p:childTnLst>
                                    <p:anim calcmode="lin" valueType="num">
                                      <p:cBhvr>
                                        <p:cTn id="47" dur="500"/>
                                        <p:tgtEl>
                                          <p:spTgt spid="47"/>
                                        </p:tgtEl>
                                        <p:attrNameLst>
                                          <p:attrName>ppt_w</p:attrName>
                                        </p:attrNameLst>
                                      </p:cBhvr>
                                      <p:tavLst>
                                        <p:tav tm="0">
                                          <p:val>
                                            <p:strVal val="ppt_w"/>
                                          </p:val>
                                        </p:tav>
                                        <p:tav tm="100000">
                                          <p:val>
                                            <p:fltVal val="0"/>
                                          </p:val>
                                        </p:tav>
                                      </p:tavLst>
                                    </p:anim>
                                    <p:anim calcmode="lin" valueType="num">
                                      <p:cBhvr>
                                        <p:cTn id="48" dur="500"/>
                                        <p:tgtEl>
                                          <p:spTgt spid="47"/>
                                        </p:tgtEl>
                                        <p:attrNameLst>
                                          <p:attrName>ppt_h</p:attrName>
                                        </p:attrNameLst>
                                      </p:cBhvr>
                                      <p:tavLst>
                                        <p:tav tm="0">
                                          <p:val>
                                            <p:strVal val="ppt_h"/>
                                          </p:val>
                                        </p:tav>
                                        <p:tav tm="100000">
                                          <p:val>
                                            <p:fltVal val="0"/>
                                          </p:val>
                                        </p:tav>
                                      </p:tavLst>
                                    </p:anim>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par>
                          <p:cTn id="51" fill="hold">
                            <p:stCondLst>
                              <p:cond delay="4000"/>
                            </p:stCondLst>
                            <p:childTnLst>
                              <p:par>
                                <p:cTn id="52" presetID="9"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dissolve">
                                      <p:cBhvr>
                                        <p:cTn id="54" dur="500"/>
                                        <p:tgtEl>
                                          <p:spTgt spid="46"/>
                                        </p:tgtEl>
                                      </p:cBhvr>
                                    </p:animEffect>
                                  </p:childTnLst>
                                  <p:subTnLst>
                                    <p:audio>
                                      <p:cMediaNode>
                                        <p:cTn display="0" masterRel="sameClick">
                                          <p:stCondLst>
                                            <p:cond evt="begin" delay="0">
                                              <p:tn val="52"/>
                                            </p:cond>
                                          </p:stCondLst>
                                          <p:endCondLst>
                                            <p:cond evt="onStopAudio" delay="0">
                                              <p:tgtEl>
                                                <p:sldTgt/>
                                              </p:tgtEl>
                                            </p:cond>
                                          </p:endCondLst>
                                        </p:cTn>
                                        <p:tgtEl>
                                          <p:sndTgt r:embed="rId2" name="camera.wav"/>
                                        </p:tgtEl>
                                      </p:cMediaNode>
                                    </p:audio>
                                  </p:subTnLst>
                                </p:cTn>
                              </p:par>
                            </p:childTnLst>
                          </p:cTn>
                        </p:par>
                        <p:par>
                          <p:cTn id="55" fill="hold">
                            <p:stCondLst>
                              <p:cond delay="4500"/>
                            </p:stCondLst>
                            <p:childTnLst>
                              <p:par>
                                <p:cTn id="56" presetID="53" presetClass="exit" presetSubtype="0" fill="hold" grpId="1" nodeType="afterEffect">
                                  <p:stCondLst>
                                    <p:cond delay="0"/>
                                  </p:stCondLst>
                                  <p:childTnLst>
                                    <p:anim calcmode="lin" valueType="num">
                                      <p:cBhvr>
                                        <p:cTn id="57" dur="500"/>
                                        <p:tgtEl>
                                          <p:spTgt spid="46"/>
                                        </p:tgtEl>
                                        <p:attrNameLst>
                                          <p:attrName>ppt_w</p:attrName>
                                        </p:attrNameLst>
                                      </p:cBhvr>
                                      <p:tavLst>
                                        <p:tav tm="0">
                                          <p:val>
                                            <p:strVal val="ppt_w"/>
                                          </p:val>
                                        </p:tav>
                                        <p:tav tm="100000">
                                          <p:val>
                                            <p:fltVal val="0"/>
                                          </p:val>
                                        </p:tav>
                                      </p:tavLst>
                                    </p:anim>
                                    <p:anim calcmode="lin" valueType="num">
                                      <p:cBhvr>
                                        <p:cTn id="58" dur="500"/>
                                        <p:tgtEl>
                                          <p:spTgt spid="46"/>
                                        </p:tgtEl>
                                        <p:attrNameLst>
                                          <p:attrName>ppt_h</p:attrName>
                                        </p:attrNameLst>
                                      </p:cBhvr>
                                      <p:tavLst>
                                        <p:tav tm="0">
                                          <p:val>
                                            <p:strVal val="ppt_h"/>
                                          </p:val>
                                        </p:tav>
                                        <p:tav tm="100000">
                                          <p:val>
                                            <p:fltVal val="0"/>
                                          </p:val>
                                        </p:tav>
                                      </p:tavLst>
                                    </p:anim>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par>
                          <p:cTn id="61" fill="hold">
                            <p:stCondLst>
                              <p:cond delay="5000"/>
                            </p:stCondLst>
                            <p:childTnLst>
                              <p:par>
                                <p:cTn id="62" presetID="9" presetClass="entr" presetSubtype="0" fill="hold" grpId="0" nodeType="after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dissolve">
                                      <p:cBhvr>
                                        <p:cTn id="64" dur="500"/>
                                        <p:tgtEl>
                                          <p:spTgt spid="45"/>
                                        </p:tgtEl>
                                      </p:cBhvr>
                                    </p:animEffect>
                                  </p:childTnLst>
                                  <p:subTnLst>
                                    <p:audio>
                                      <p:cMediaNode>
                                        <p:cTn display="0" masterRel="sameClick">
                                          <p:stCondLst>
                                            <p:cond evt="begin" delay="0">
                                              <p:tn val="62"/>
                                            </p:cond>
                                          </p:stCondLst>
                                          <p:endCondLst>
                                            <p:cond evt="onStopAudio" delay="0">
                                              <p:tgtEl>
                                                <p:sldTgt/>
                                              </p:tgtEl>
                                            </p:cond>
                                          </p:endCondLst>
                                        </p:cTn>
                                        <p:tgtEl>
                                          <p:sndTgt r:embed="rId2" name="camera.wav"/>
                                        </p:tgtEl>
                                      </p:cMediaNode>
                                    </p:audio>
                                  </p:subTnLst>
                                </p:cTn>
                              </p:par>
                            </p:childTnLst>
                          </p:cTn>
                        </p:par>
                        <p:par>
                          <p:cTn id="65" fill="hold">
                            <p:stCondLst>
                              <p:cond delay="5500"/>
                            </p:stCondLst>
                            <p:childTnLst>
                              <p:par>
                                <p:cTn id="66" presetID="53" presetClass="exit" presetSubtype="0" fill="hold" grpId="1" nodeType="afterEffect">
                                  <p:stCondLst>
                                    <p:cond delay="0"/>
                                  </p:stCondLst>
                                  <p:childTnLst>
                                    <p:anim calcmode="lin" valueType="num">
                                      <p:cBhvr>
                                        <p:cTn id="67" dur="500"/>
                                        <p:tgtEl>
                                          <p:spTgt spid="45"/>
                                        </p:tgtEl>
                                        <p:attrNameLst>
                                          <p:attrName>ppt_w</p:attrName>
                                        </p:attrNameLst>
                                      </p:cBhvr>
                                      <p:tavLst>
                                        <p:tav tm="0">
                                          <p:val>
                                            <p:strVal val="ppt_w"/>
                                          </p:val>
                                        </p:tav>
                                        <p:tav tm="100000">
                                          <p:val>
                                            <p:fltVal val="0"/>
                                          </p:val>
                                        </p:tav>
                                      </p:tavLst>
                                    </p:anim>
                                    <p:anim calcmode="lin" valueType="num">
                                      <p:cBhvr>
                                        <p:cTn id="68" dur="500"/>
                                        <p:tgtEl>
                                          <p:spTgt spid="45"/>
                                        </p:tgtEl>
                                        <p:attrNameLst>
                                          <p:attrName>ppt_h</p:attrName>
                                        </p:attrNameLst>
                                      </p:cBhvr>
                                      <p:tavLst>
                                        <p:tav tm="0">
                                          <p:val>
                                            <p:strVal val="ppt_h"/>
                                          </p:val>
                                        </p:tav>
                                        <p:tav tm="100000">
                                          <p:val>
                                            <p:fltVal val="0"/>
                                          </p:val>
                                        </p:tav>
                                      </p:tavLst>
                                    </p:anim>
                                    <p:animEffect transition="out" filter="fade">
                                      <p:cBhvr>
                                        <p:cTn id="69" dur="500"/>
                                        <p:tgtEl>
                                          <p:spTgt spid="45"/>
                                        </p:tgtEl>
                                      </p:cBhvr>
                                    </p:animEffect>
                                    <p:set>
                                      <p:cBhvr>
                                        <p:cTn id="70" dur="1" fill="hold">
                                          <p:stCondLst>
                                            <p:cond delay="499"/>
                                          </p:stCondLst>
                                        </p:cTn>
                                        <p:tgtEl>
                                          <p:spTgt spid="45"/>
                                        </p:tgtEl>
                                        <p:attrNameLst>
                                          <p:attrName>style.visibility</p:attrName>
                                        </p:attrNameLst>
                                      </p:cBhvr>
                                      <p:to>
                                        <p:strVal val="hidden"/>
                                      </p:to>
                                    </p:set>
                                  </p:childTnLst>
                                </p:cTn>
                              </p:par>
                            </p:childTnLst>
                          </p:cTn>
                        </p:par>
                        <p:par>
                          <p:cTn id="71" fill="hold">
                            <p:stCondLst>
                              <p:cond delay="6000"/>
                            </p:stCondLst>
                            <p:childTnLst>
                              <p:par>
                                <p:cTn id="72" presetID="9" presetClass="entr" presetSubtype="0" fill="hold" grpId="0"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dissolve">
                                      <p:cBhvr>
                                        <p:cTn id="74" dur="500"/>
                                        <p:tgtEl>
                                          <p:spTgt spid="44"/>
                                        </p:tgtEl>
                                      </p:cBhvr>
                                    </p:animEffect>
                                  </p:childTnLst>
                                  <p:subTnLst>
                                    <p:audio>
                                      <p:cMediaNode>
                                        <p:cTn display="0" masterRel="sameClick">
                                          <p:stCondLst>
                                            <p:cond evt="begin" delay="0">
                                              <p:tn val="72"/>
                                            </p:cond>
                                          </p:stCondLst>
                                          <p:endCondLst>
                                            <p:cond evt="onStopAudio" delay="0">
                                              <p:tgtEl>
                                                <p:sldTgt/>
                                              </p:tgtEl>
                                            </p:cond>
                                          </p:endCondLst>
                                        </p:cTn>
                                        <p:tgtEl>
                                          <p:sndTgt r:embed="rId2" name="camera.wav"/>
                                        </p:tgtEl>
                                      </p:cMediaNode>
                                    </p:audio>
                                  </p:subTnLst>
                                </p:cTn>
                              </p:par>
                            </p:childTnLst>
                          </p:cTn>
                        </p:par>
                        <p:par>
                          <p:cTn id="75" fill="hold">
                            <p:stCondLst>
                              <p:cond delay="6500"/>
                            </p:stCondLst>
                            <p:childTnLst>
                              <p:par>
                                <p:cTn id="76" presetID="53" presetClass="exit" presetSubtype="0" fill="hold" grpId="1" nodeType="afterEffect">
                                  <p:stCondLst>
                                    <p:cond delay="0"/>
                                  </p:stCondLst>
                                  <p:childTnLst>
                                    <p:anim calcmode="lin" valueType="num">
                                      <p:cBhvr>
                                        <p:cTn id="77" dur="500"/>
                                        <p:tgtEl>
                                          <p:spTgt spid="44"/>
                                        </p:tgtEl>
                                        <p:attrNameLst>
                                          <p:attrName>ppt_w</p:attrName>
                                        </p:attrNameLst>
                                      </p:cBhvr>
                                      <p:tavLst>
                                        <p:tav tm="0">
                                          <p:val>
                                            <p:strVal val="ppt_w"/>
                                          </p:val>
                                        </p:tav>
                                        <p:tav tm="100000">
                                          <p:val>
                                            <p:fltVal val="0"/>
                                          </p:val>
                                        </p:tav>
                                      </p:tavLst>
                                    </p:anim>
                                    <p:anim calcmode="lin" valueType="num">
                                      <p:cBhvr>
                                        <p:cTn id="78" dur="500"/>
                                        <p:tgtEl>
                                          <p:spTgt spid="44"/>
                                        </p:tgtEl>
                                        <p:attrNameLst>
                                          <p:attrName>ppt_h</p:attrName>
                                        </p:attrNameLst>
                                      </p:cBhvr>
                                      <p:tavLst>
                                        <p:tav tm="0">
                                          <p:val>
                                            <p:strVal val="ppt_h"/>
                                          </p:val>
                                        </p:tav>
                                        <p:tav tm="100000">
                                          <p:val>
                                            <p:fltVal val="0"/>
                                          </p:val>
                                        </p:tav>
                                      </p:tavLst>
                                    </p:anim>
                                    <p:animEffect transition="out" filter="fade">
                                      <p:cBhvr>
                                        <p:cTn id="79" dur="500"/>
                                        <p:tgtEl>
                                          <p:spTgt spid="44"/>
                                        </p:tgtEl>
                                      </p:cBhvr>
                                    </p:animEffect>
                                    <p:set>
                                      <p:cBhvr>
                                        <p:cTn id="80" dur="1" fill="hold">
                                          <p:stCondLst>
                                            <p:cond delay="499"/>
                                          </p:stCondLst>
                                        </p:cTn>
                                        <p:tgtEl>
                                          <p:spTgt spid="44"/>
                                        </p:tgtEl>
                                        <p:attrNameLst>
                                          <p:attrName>style.visibility</p:attrName>
                                        </p:attrNameLst>
                                      </p:cBhvr>
                                      <p:to>
                                        <p:strVal val="hidden"/>
                                      </p:to>
                                    </p:set>
                                  </p:childTnLst>
                                </p:cTn>
                              </p:par>
                            </p:childTnLst>
                          </p:cTn>
                        </p:par>
                        <p:par>
                          <p:cTn id="81" fill="hold">
                            <p:stCondLst>
                              <p:cond delay="7000"/>
                            </p:stCondLst>
                            <p:childTnLst>
                              <p:par>
                                <p:cTn id="82" presetID="9" presetClass="entr" presetSubtype="0" fill="hold" grpId="0" nodeType="after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dissolve">
                                      <p:cBhvr>
                                        <p:cTn id="84" dur="500"/>
                                        <p:tgtEl>
                                          <p:spTgt spid="43"/>
                                        </p:tgtEl>
                                      </p:cBhvr>
                                    </p:animEffect>
                                  </p:childTnLst>
                                  <p:subTnLst>
                                    <p:audio>
                                      <p:cMediaNode>
                                        <p:cTn display="0" masterRel="sameClick">
                                          <p:stCondLst>
                                            <p:cond evt="begin" delay="0">
                                              <p:tn val="82"/>
                                            </p:cond>
                                          </p:stCondLst>
                                          <p:endCondLst>
                                            <p:cond evt="onStopAudio" delay="0">
                                              <p:tgtEl>
                                                <p:sldTgt/>
                                              </p:tgtEl>
                                            </p:cond>
                                          </p:endCondLst>
                                        </p:cTn>
                                        <p:tgtEl>
                                          <p:sndTgt r:embed="rId2" name="camera.wav"/>
                                        </p:tgtEl>
                                      </p:cMediaNode>
                                    </p:audio>
                                  </p:subTnLst>
                                </p:cTn>
                              </p:par>
                            </p:childTnLst>
                          </p:cTn>
                        </p:par>
                        <p:par>
                          <p:cTn id="85" fill="hold">
                            <p:stCondLst>
                              <p:cond delay="7500"/>
                            </p:stCondLst>
                            <p:childTnLst>
                              <p:par>
                                <p:cTn id="86" presetID="53" presetClass="exit" presetSubtype="0" fill="hold" grpId="1" nodeType="afterEffect">
                                  <p:stCondLst>
                                    <p:cond delay="0"/>
                                  </p:stCondLst>
                                  <p:childTnLst>
                                    <p:anim calcmode="lin" valueType="num">
                                      <p:cBhvr>
                                        <p:cTn id="87" dur="500"/>
                                        <p:tgtEl>
                                          <p:spTgt spid="43"/>
                                        </p:tgtEl>
                                        <p:attrNameLst>
                                          <p:attrName>ppt_w</p:attrName>
                                        </p:attrNameLst>
                                      </p:cBhvr>
                                      <p:tavLst>
                                        <p:tav tm="0">
                                          <p:val>
                                            <p:strVal val="ppt_w"/>
                                          </p:val>
                                        </p:tav>
                                        <p:tav tm="100000">
                                          <p:val>
                                            <p:fltVal val="0"/>
                                          </p:val>
                                        </p:tav>
                                      </p:tavLst>
                                    </p:anim>
                                    <p:anim calcmode="lin" valueType="num">
                                      <p:cBhvr>
                                        <p:cTn id="88" dur="500"/>
                                        <p:tgtEl>
                                          <p:spTgt spid="43"/>
                                        </p:tgtEl>
                                        <p:attrNameLst>
                                          <p:attrName>ppt_h</p:attrName>
                                        </p:attrNameLst>
                                      </p:cBhvr>
                                      <p:tavLst>
                                        <p:tav tm="0">
                                          <p:val>
                                            <p:strVal val="ppt_h"/>
                                          </p:val>
                                        </p:tav>
                                        <p:tav tm="100000">
                                          <p:val>
                                            <p:fltVal val="0"/>
                                          </p:val>
                                        </p:tav>
                                      </p:tavLst>
                                    </p:anim>
                                    <p:animEffect transition="out" filter="fade">
                                      <p:cBhvr>
                                        <p:cTn id="89" dur="500"/>
                                        <p:tgtEl>
                                          <p:spTgt spid="43"/>
                                        </p:tgtEl>
                                      </p:cBhvr>
                                    </p:animEffect>
                                    <p:set>
                                      <p:cBhvr>
                                        <p:cTn id="90" dur="1" fill="hold">
                                          <p:stCondLst>
                                            <p:cond delay="499"/>
                                          </p:stCondLst>
                                        </p:cTn>
                                        <p:tgtEl>
                                          <p:spTgt spid="43"/>
                                        </p:tgtEl>
                                        <p:attrNameLst>
                                          <p:attrName>style.visibility</p:attrName>
                                        </p:attrNameLst>
                                      </p:cBhvr>
                                      <p:to>
                                        <p:strVal val="hidden"/>
                                      </p:to>
                                    </p:set>
                                  </p:childTnLst>
                                </p:cTn>
                              </p:par>
                            </p:childTnLst>
                          </p:cTn>
                        </p:par>
                        <p:par>
                          <p:cTn id="91" fill="hold">
                            <p:stCondLst>
                              <p:cond delay="8000"/>
                            </p:stCondLst>
                            <p:childTnLst>
                              <p:par>
                                <p:cTn id="92" presetID="9" presetClass="entr" presetSubtype="0" fill="hold" grpId="0"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dissolve">
                                      <p:cBhvr>
                                        <p:cTn id="94" dur="500"/>
                                        <p:tgtEl>
                                          <p:spTgt spid="42"/>
                                        </p:tgtEl>
                                      </p:cBhvr>
                                    </p:animEffect>
                                  </p:childTnLst>
                                  <p:subTnLst>
                                    <p:audio>
                                      <p:cMediaNode>
                                        <p:cTn display="0" masterRel="sameClick">
                                          <p:stCondLst>
                                            <p:cond evt="begin" delay="0">
                                              <p:tn val="92"/>
                                            </p:cond>
                                          </p:stCondLst>
                                          <p:endCondLst>
                                            <p:cond evt="onStopAudio" delay="0">
                                              <p:tgtEl>
                                                <p:sldTgt/>
                                              </p:tgtEl>
                                            </p:cond>
                                          </p:endCondLst>
                                        </p:cTn>
                                        <p:tgtEl>
                                          <p:sndTgt r:embed="rId2" name="camera.wav"/>
                                        </p:tgtEl>
                                      </p:cMediaNode>
                                    </p:audio>
                                  </p:subTnLst>
                                </p:cTn>
                              </p:par>
                            </p:childTnLst>
                          </p:cTn>
                        </p:par>
                        <p:par>
                          <p:cTn id="95" fill="hold">
                            <p:stCondLst>
                              <p:cond delay="8500"/>
                            </p:stCondLst>
                            <p:childTnLst>
                              <p:par>
                                <p:cTn id="96" presetID="53" presetClass="exit" presetSubtype="0" fill="hold" grpId="1" nodeType="afterEffect">
                                  <p:stCondLst>
                                    <p:cond delay="0"/>
                                  </p:stCondLst>
                                  <p:childTnLst>
                                    <p:anim calcmode="lin" valueType="num">
                                      <p:cBhvr>
                                        <p:cTn id="97" dur="500"/>
                                        <p:tgtEl>
                                          <p:spTgt spid="42"/>
                                        </p:tgtEl>
                                        <p:attrNameLst>
                                          <p:attrName>ppt_w</p:attrName>
                                        </p:attrNameLst>
                                      </p:cBhvr>
                                      <p:tavLst>
                                        <p:tav tm="0">
                                          <p:val>
                                            <p:strVal val="ppt_w"/>
                                          </p:val>
                                        </p:tav>
                                        <p:tav tm="100000">
                                          <p:val>
                                            <p:fltVal val="0"/>
                                          </p:val>
                                        </p:tav>
                                      </p:tavLst>
                                    </p:anim>
                                    <p:anim calcmode="lin" valueType="num">
                                      <p:cBhvr>
                                        <p:cTn id="98" dur="500"/>
                                        <p:tgtEl>
                                          <p:spTgt spid="42"/>
                                        </p:tgtEl>
                                        <p:attrNameLst>
                                          <p:attrName>ppt_h</p:attrName>
                                        </p:attrNameLst>
                                      </p:cBhvr>
                                      <p:tavLst>
                                        <p:tav tm="0">
                                          <p:val>
                                            <p:strVal val="ppt_h"/>
                                          </p:val>
                                        </p:tav>
                                        <p:tav tm="100000">
                                          <p:val>
                                            <p:fltVal val="0"/>
                                          </p:val>
                                        </p:tav>
                                      </p:tavLst>
                                    </p:anim>
                                    <p:animEffect transition="out" filter="fade">
                                      <p:cBhvr>
                                        <p:cTn id="99" dur="500"/>
                                        <p:tgtEl>
                                          <p:spTgt spid="42"/>
                                        </p:tgtEl>
                                      </p:cBhvr>
                                    </p:animEffect>
                                    <p:set>
                                      <p:cBhvr>
                                        <p:cTn id="100" dur="1" fill="hold">
                                          <p:stCondLst>
                                            <p:cond delay="499"/>
                                          </p:stCondLst>
                                        </p:cTn>
                                        <p:tgtEl>
                                          <p:spTgt spid="42"/>
                                        </p:tgtEl>
                                        <p:attrNameLst>
                                          <p:attrName>style.visibility</p:attrName>
                                        </p:attrNameLst>
                                      </p:cBhvr>
                                      <p:to>
                                        <p:strVal val="hidden"/>
                                      </p:to>
                                    </p:set>
                                  </p:childTnLst>
                                </p:cTn>
                              </p:par>
                            </p:childTnLst>
                          </p:cTn>
                        </p:par>
                        <p:par>
                          <p:cTn id="101" fill="hold">
                            <p:stCondLst>
                              <p:cond delay="9000"/>
                            </p:stCondLst>
                            <p:childTnLst>
                              <p:par>
                                <p:cTn id="102" presetID="9" presetClass="entr" presetSubtype="0" fill="hold" grpId="0" nodeType="after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dissolve">
                                      <p:cBhvr>
                                        <p:cTn id="104" dur="500"/>
                                        <p:tgtEl>
                                          <p:spTgt spid="41"/>
                                        </p:tgtEl>
                                      </p:cBhvr>
                                    </p:animEffect>
                                  </p:childTnLst>
                                  <p:subTnLst>
                                    <p:audio>
                                      <p:cMediaNode>
                                        <p:cTn display="0" masterRel="sameClick">
                                          <p:stCondLst>
                                            <p:cond evt="begin" delay="0">
                                              <p:tn val="102"/>
                                            </p:cond>
                                          </p:stCondLst>
                                          <p:endCondLst>
                                            <p:cond evt="onStopAudio" delay="0">
                                              <p:tgtEl>
                                                <p:sldTgt/>
                                              </p:tgtEl>
                                            </p:cond>
                                          </p:endCondLst>
                                        </p:cTn>
                                        <p:tgtEl>
                                          <p:sndTgt r:embed="rId2" name="camera.wav"/>
                                        </p:tgtEl>
                                      </p:cMediaNode>
                                    </p:audio>
                                  </p:subTnLst>
                                </p:cTn>
                              </p:par>
                            </p:childTnLst>
                          </p:cTn>
                        </p:par>
                        <p:par>
                          <p:cTn id="105" fill="hold">
                            <p:stCondLst>
                              <p:cond delay="9500"/>
                            </p:stCondLst>
                            <p:childTnLst>
                              <p:par>
                                <p:cTn id="106" presetID="53" presetClass="exit" presetSubtype="0" fill="hold" grpId="1" nodeType="afterEffect">
                                  <p:stCondLst>
                                    <p:cond delay="0"/>
                                  </p:stCondLst>
                                  <p:childTnLst>
                                    <p:anim calcmode="lin" valueType="num">
                                      <p:cBhvr>
                                        <p:cTn id="107" dur="500"/>
                                        <p:tgtEl>
                                          <p:spTgt spid="41"/>
                                        </p:tgtEl>
                                        <p:attrNameLst>
                                          <p:attrName>ppt_w</p:attrName>
                                        </p:attrNameLst>
                                      </p:cBhvr>
                                      <p:tavLst>
                                        <p:tav tm="0">
                                          <p:val>
                                            <p:strVal val="ppt_w"/>
                                          </p:val>
                                        </p:tav>
                                        <p:tav tm="100000">
                                          <p:val>
                                            <p:fltVal val="0"/>
                                          </p:val>
                                        </p:tav>
                                      </p:tavLst>
                                    </p:anim>
                                    <p:anim calcmode="lin" valueType="num">
                                      <p:cBhvr>
                                        <p:cTn id="108" dur="500"/>
                                        <p:tgtEl>
                                          <p:spTgt spid="41"/>
                                        </p:tgtEl>
                                        <p:attrNameLst>
                                          <p:attrName>ppt_h</p:attrName>
                                        </p:attrNameLst>
                                      </p:cBhvr>
                                      <p:tavLst>
                                        <p:tav tm="0">
                                          <p:val>
                                            <p:strVal val="ppt_h"/>
                                          </p:val>
                                        </p:tav>
                                        <p:tav tm="100000">
                                          <p:val>
                                            <p:fltVal val="0"/>
                                          </p:val>
                                        </p:tav>
                                      </p:tavLst>
                                    </p:anim>
                                    <p:animEffect transition="out" filter="fade">
                                      <p:cBhvr>
                                        <p:cTn id="109" dur="500"/>
                                        <p:tgtEl>
                                          <p:spTgt spid="41"/>
                                        </p:tgtEl>
                                      </p:cBhvr>
                                    </p:animEffect>
                                    <p:set>
                                      <p:cBhvr>
                                        <p:cTn id="110" dur="1" fill="hold">
                                          <p:stCondLst>
                                            <p:cond delay="499"/>
                                          </p:stCondLst>
                                        </p:cTn>
                                        <p:tgtEl>
                                          <p:spTgt spid="41"/>
                                        </p:tgtEl>
                                        <p:attrNameLst>
                                          <p:attrName>style.visibility</p:attrName>
                                        </p:attrNameLst>
                                      </p:cBhvr>
                                      <p:to>
                                        <p:strVal val="hidden"/>
                                      </p:to>
                                    </p:set>
                                  </p:childTnLst>
                                </p:cTn>
                              </p:par>
                            </p:childTnLst>
                          </p:cTn>
                        </p:par>
                        <p:par>
                          <p:cTn id="111" fill="hold">
                            <p:stCondLst>
                              <p:cond delay="10000"/>
                            </p:stCondLst>
                            <p:childTnLst>
                              <p:par>
                                <p:cTn id="112" presetID="9" presetClass="entr" presetSubtype="0" fill="hold" grpId="0" nodeType="afterEffect">
                                  <p:stCondLst>
                                    <p:cond delay="0"/>
                                  </p:stCondLst>
                                  <p:childTnLst>
                                    <p:set>
                                      <p:cBhvr>
                                        <p:cTn id="113" dur="1" fill="hold">
                                          <p:stCondLst>
                                            <p:cond delay="0"/>
                                          </p:stCondLst>
                                        </p:cTn>
                                        <p:tgtEl>
                                          <p:spTgt spid="40"/>
                                        </p:tgtEl>
                                        <p:attrNameLst>
                                          <p:attrName>style.visibility</p:attrName>
                                        </p:attrNameLst>
                                      </p:cBhvr>
                                      <p:to>
                                        <p:strVal val="visible"/>
                                      </p:to>
                                    </p:set>
                                    <p:animEffect transition="in" filter="dissolve">
                                      <p:cBhvr>
                                        <p:cTn id="114" dur="500"/>
                                        <p:tgtEl>
                                          <p:spTgt spid="40"/>
                                        </p:tgtEl>
                                      </p:cBhvr>
                                    </p:animEffect>
                                  </p:childTnLst>
                                  <p:subTnLst>
                                    <p:audio>
                                      <p:cMediaNode>
                                        <p:cTn display="0" masterRel="sameClick">
                                          <p:stCondLst>
                                            <p:cond evt="begin" delay="0">
                                              <p:tn val="112"/>
                                            </p:cond>
                                          </p:stCondLst>
                                          <p:endCondLst>
                                            <p:cond evt="onStopAudio" delay="0">
                                              <p:tgtEl>
                                                <p:sldTgt/>
                                              </p:tgtEl>
                                            </p:cond>
                                          </p:endCondLst>
                                        </p:cTn>
                                        <p:tgtEl>
                                          <p:sndTgt r:embed="rId2" name="camera.wav"/>
                                        </p:tgtEl>
                                      </p:cMediaNode>
                                    </p:audio>
                                  </p:subTnLst>
                                </p:cTn>
                              </p:par>
                            </p:childTnLst>
                          </p:cTn>
                        </p:par>
                        <p:par>
                          <p:cTn id="115" fill="hold">
                            <p:stCondLst>
                              <p:cond delay="10500"/>
                            </p:stCondLst>
                            <p:childTnLst>
                              <p:par>
                                <p:cTn id="116" presetID="53" presetClass="exit" presetSubtype="0" fill="hold" grpId="1" nodeType="afterEffect">
                                  <p:stCondLst>
                                    <p:cond delay="0"/>
                                  </p:stCondLst>
                                  <p:childTnLst>
                                    <p:anim calcmode="lin" valueType="num">
                                      <p:cBhvr>
                                        <p:cTn id="117" dur="500"/>
                                        <p:tgtEl>
                                          <p:spTgt spid="40"/>
                                        </p:tgtEl>
                                        <p:attrNameLst>
                                          <p:attrName>ppt_w</p:attrName>
                                        </p:attrNameLst>
                                      </p:cBhvr>
                                      <p:tavLst>
                                        <p:tav tm="0">
                                          <p:val>
                                            <p:strVal val="ppt_w"/>
                                          </p:val>
                                        </p:tav>
                                        <p:tav tm="100000">
                                          <p:val>
                                            <p:fltVal val="0"/>
                                          </p:val>
                                        </p:tav>
                                      </p:tavLst>
                                    </p:anim>
                                    <p:anim calcmode="lin" valueType="num">
                                      <p:cBhvr>
                                        <p:cTn id="118" dur="500"/>
                                        <p:tgtEl>
                                          <p:spTgt spid="40"/>
                                        </p:tgtEl>
                                        <p:attrNameLst>
                                          <p:attrName>ppt_h</p:attrName>
                                        </p:attrNameLst>
                                      </p:cBhvr>
                                      <p:tavLst>
                                        <p:tav tm="0">
                                          <p:val>
                                            <p:strVal val="ppt_h"/>
                                          </p:val>
                                        </p:tav>
                                        <p:tav tm="100000">
                                          <p:val>
                                            <p:fltVal val="0"/>
                                          </p:val>
                                        </p:tav>
                                      </p:tavLst>
                                    </p:anim>
                                    <p:animEffect transition="out" filter="fade">
                                      <p:cBhvr>
                                        <p:cTn id="119" dur="500"/>
                                        <p:tgtEl>
                                          <p:spTgt spid="40"/>
                                        </p:tgtEl>
                                      </p:cBhvr>
                                    </p:animEffect>
                                    <p:set>
                                      <p:cBhvr>
                                        <p:cTn id="120" dur="1" fill="hold">
                                          <p:stCondLst>
                                            <p:cond delay="499"/>
                                          </p:stCondLst>
                                        </p:cTn>
                                        <p:tgtEl>
                                          <p:spTgt spid="40"/>
                                        </p:tgtEl>
                                        <p:attrNameLst>
                                          <p:attrName>style.visibility</p:attrName>
                                        </p:attrNameLst>
                                      </p:cBhvr>
                                      <p:to>
                                        <p:strVal val="hidden"/>
                                      </p:to>
                                    </p:set>
                                  </p:childTnLst>
                                </p:cTn>
                              </p:par>
                            </p:childTnLst>
                          </p:cTn>
                        </p:par>
                        <p:par>
                          <p:cTn id="121" fill="hold">
                            <p:stCondLst>
                              <p:cond delay="11000"/>
                            </p:stCondLst>
                            <p:childTnLst>
                              <p:par>
                                <p:cTn id="122" presetID="53" presetClass="entr" presetSubtype="0" fill="hold" nodeType="afterEffect">
                                  <p:stCondLst>
                                    <p:cond delay="0"/>
                                  </p:stCondLst>
                                  <p:childTnLst>
                                    <p:set>
                                      <p:cBhvr>
                                        <p:cTn id="123" dur="1" fill="hold">
                                          <p:stCondLst>
                                            <p:cond delay="0"/>
                                          </p:stCondLst>
                                        </p:cTn>
                                        <p:tgtEl>
                                          <p:spTgt spid="52"/>
                                        </p:tgtEl>
                                        <p:attrNameLst>
                                          <p:attrName>style.visibility</p:attrName>
                                        </p:attrNameLst>
                                      </p:cBhvr>
                                      <p:to>
                                        <p:strVal val="visible"/>
                                      </p:to>
                                    </p:set>
                                    <p:anim calcmode="lin" valueType="num">
                                      <p:cBhvr>
                                        <p:cTn id="124" dur="500" fill="hold"/>
                                        <p:tgtEl>
                                          <p:spTgt spid="52"/>
                                        </p:tgtEl>
                                        <p:attrNameLst>
                                          <p:attrName>ppt_w</p:attrName>
                                        </p:attrNameLst>
                                      </p:cBhvr>
                                      <p:tavLst>
                                        <p:tav tm="0">
                                          <p:val>
                                            <p:fltVal val="0"/>
                                          </p:val>
                                        </p:tav>
                                        <p:tav tm="100000">
                                          <p:val>
                                            <p:strVal val="#ppt_w"/>
                                          </p:val>
                                        </p:tav>
                                      </p:tavLst>
                                    </p:anim>
                                    <p:anim calcmode="lin" valueType="num">
                                      <p:cBhvr>
                                        <p:cTn id="125" dur="500" fill="hold"/>
                                        <p:tgtEl>
                                          <p:spTgt spid="52"/>
                                        </p:tgtEl>
                                        <p:attrNameLst>
                                          <p:attrName>ppt_h</p:attrName>
                                        </p:attrNameLst>
                                      </p:cBhvr>
                                      <p:tavLst>
                                        <p:tav tm="0">
                                          <p:val>
                                            <p:fltVal val="0"/>
                                          </p:val>
                                        </p:tav>
                                        <p:tav tm="100000">
                                          <p:val>
                                            <p:strVal val="#ppt_h"/>
                                          </p:val>
                                        </p:tav>
                                      </p:tavLst>
                                    </p:anim>
                                    <p:animEffect transition="in" filter="fade">
                                      <p:cBhvr>
                                        <p:cTn id="126" dur="500"/>
                                        <p:tgtEl>
                                          <p:spTgt spid="52"/>
                                        </p:tgtEl>
                                      </p:cBhvr>
                                    </p:animEffect>
                                  </p:childTnLst>
                                  <p:subTnLst>
                                    <p:audio>
                                      <p:cMediaNode>
                                        <p:cTn display="0" masterRel="sameClick">
                                          <p:stCondLst>
                                            <p:cond evt="begin" delay="0">
                                              <p:tn val="122"/>
                                            </p:cond>
                                          </p:stCondLst>
                                          <p:endCondLst>
                                            <p:cond evt="onStopAudio" delay="0">
                                              <p:tgtEl>
                                                <p:sldTgt/>
                                              </p:tgtEl>
                                            </p:cond>
                                          </p:endCondLst>
                                        </p:cTn>
                                        <p:tgtEl>
                                          <p:sndTgt r:embed="rId3" name="chimes.wav"/>
                                        </p:tgtEl>
                                      </p:cMediaNode>
                                    </p:audio>
                                  </p:sub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2"/>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3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34"/>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35"/>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3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37"/>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38" grpId="0"/>
      <p:bldP spid="6" grpId="0" animBg="1"/>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1999" cy="6858000"/>
          </a:xfrm>
          <a:solidFill>
            <a:schemeClr val="accent2">
              <a:lumMod val="20000"/>
              <a:lumOff val="80000"/>
            </a:schemeClr>
          </a:solidFill>
          <a:ln>
            <a:solidFill>
              <a:schemeClr val="accent2">
                <a:lumMod val="20000"/>
                <a:lumOff val="80000"/>
              </a:schemeClr>
            </a:solidFill>
          </a:ln>
        </p:spPr>
        <p:txBody>
          <a:bodyPr/>
          <a:lstStyle/>
          <a:p>
            <a:endParaRPr lang="en-US"/>
          </a:p>
        </p:txBody>
      </p:sp>
      <p:sp>
        <p:nvSpPr>
          <p:cNvPr id="35" name="Oval 34"/>
          <p:cNvSpPr/>
          <p:nvPr/>
        </p:nvSpPr>
        <p:spPr>
          <a:xfrm>
            <a:off x="5984425" y="2681765"/>
            <a:ext cx="1636564" cy="150812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8209736" y="2664823"/>
            <a:ext cx="1640726" cy="1524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0" y="2769326"/>
            <a:ext cx="1635125" cy="153550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2161247" y="0"/>
            <a:ext cx="1606609" cy="155446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8160584" y="4483897"/>
            <a:ext cx="1597205" cy="15240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8055429" y="943308"/>
            <a:ext cx="1639617" cy="156246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2461794" y="5296889"/>
            <a:ext cx="1622364" cy="1561111"/>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2411104" y="3618412"/>
            <a:ext cx="1655223" cy="15240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3" name="Picture 2" descr="Thung Nai Hòa Bình Vịnh Hạ Long trên cạ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7234" y="2782926"/>
            <a:ext cx="1638721" cy="1558297"/>
          </a:xfrm>
          <a:prstGeom prst="ellipse">
            <a:avLst/>
          </a:prstGeom>
          <a:noFill/>
          <a:extLst>
            <a:ext uri="{909E8E84-426E-40DD-AFC4-6F175D3DCCD1}">
              <a14:hiddenFill xmlns:a14="http://schemas.microsoft.com/office/drawing/2010/main">
                <a:solidFill>
                  <a:srgbClr val="FFFFFF"/>
                </a:solidFill>
              </a14:hiddenFill>
            </a:ext>
          </a:extLst>
        </p:spPr>
      </p:pic>
      <p:pic>
        <p:nvPicPr>
          <p:cNvPr id="44" name="Picture 4" descr="Vietnam Landmarks - Đập thuỷ điện Na Hang (Tuyen Quang,Viet Nam)"/>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78734" y="5173847"/>
            <a:ext cx="1699403" cy="1553525"/>
          </a:xfrm>
          <a:prstGeom prst="ellipse">
            <a:avLst/>
          </a:prstGeom>
          <a:noFill/>
          <a:extLst>
            <a:ext uri="{909E8E84-426E-40DD-AFC4-6F175D3DCCD1}">
              <a14:hiddenFill xmlns:a14="http://schemas.microsoft.com/office/drawing/2010/main">
                <a:solidFill>
                  <a:srgbClr val="FFFFFF"/>
                </a:solidFill>
              </a14:hiddenFill>
            </a:ext>
          </a:extLst>
        </p:spPr>
      </p:pic>
      <p:pic>
        <p:nvPicPr>
          <p:cNvPr id="45" name="Picture 6" descr="Khu di tích suối Mỡ - Thung lũng Huyền Đinh | Yong.v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4501" y="1018901"/>
            <a:ext cx="1621466" cy="1561195"/>
          </a:xfrm>
          <a:prstGeom prst="ellipse">
            <a:avLst/>
          </a:prstGeom>
          <a:noFill/>
          <a:extLst>
            <a:ext uri="{909E8E84-426E-40DD-AFC4-6F175D3DCCD1}">
              <a14:hiddenFill xmlns:a14="http://schemas.microsoft.com/office/drawing/2010/main">
                <a:solidFill>
                  <a:srgbClr val="FFFFFF"/>
                </a:solidFill>
              </a14:hiddenFill>
            </a:ext>
          </a:extLst>
        </p:spPr>
      </p:pic>
      <p:pic>
        <p:nvPicPr>
          <p:cNvPr id="46" name="Picture 8" descr="Bảo tàng Chiến thắng lịch sử Điện Biên Phủ - Những điều chưa kể"/>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20582" y="0"/>
            <a:ext cx="1604212" cy="1539815"/>
          </a:xfrm>
          <a:prstGeom prst="ellipse">
            <a:avLst/>
          </a:prstGeom>
          <a:noFill/>
          <a:extLst>
            <a:ext uri="{909E8E84-426E-40DD-AFC4-6F175D3DCCD1}">
              <a14:hiddenFill xmlns:a14="http://schemas.microsoft.com/office/drawing/2010/main">
                <a:solidFill>
                  <a:srgbClr val="FFFFFF"/>
                </a:solidFill>
              </a14:hiddenFill>
            </a:ext>
          </a:extLst>
        </p:spPr>
      </p:pic>
      <p:pic>
        <p:nvPicPr>
          <p:cNvPr id="47" name="Picture 10" descr="10 địa điểm du lịch ở Mù Cang Chải không nên bỏ qua - PYS Trave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63901" y="4684500"/>
            <a:ext cx="1638718" cy="1549687"/>
          </a:xfrm>
          <a:prstGeom prst="ellipse">
            <a:avLst/>
          </a:prstGeom>
          <a:noFill/>
          <a:extLst>
            <a:ext uri="{909E8E84-426E-40DD-AFC4-6F175D3DCCD1}">
              <a14:hiddenFill xmlns:a14="http://schemas.microsoft.com/office/drawing/2010/main">
                <a:solidFill>
                  <a:srgbClr val="FFFFFF"/>
                </a:solidFill>
              </a14:hiddenFill>
            </a:ext>
          </a:extLst>
        </p:spPr>
      </p:pic>
      <p:pic>
        <p:nvPicPr>
          <p:cNvPr id="48" name="Picture 14" descr="Hồ Đồng Tuyển Lào Cai"/>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1304" y="1271452"/>
            <a:ext cx="1673524" cy="1673524"/>
          </a:xfrm>
          <a:prstGeom prst="ellipse">
            <a:avLst/>
          </a:prstGeom>
          <a:noFill/>
          <a:extLst>
            <a:ext uri="{909E8E84-426E-40DD-AFC4-6F175D3DCCD1}">
              <a14:hiddenFill xmlns:a14="http://schemas.microsoft.com/office/drawing/2010/main">
                <a:solidFill>
                  <a:srgbClr val="FFFFFF"/>
                </a:solidFill>
              </a14:hiddenFill>
            </a:ext>
          </a:extLst>
        </p:spPr>
      </p:pic>
      <p:pic>
        <p:nvPicPr>
          <p:cNvPr id="49" name="Picture 18" descr="Đại lý vé máy bay tại Lai châu"/>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39054" y="1890909"/>
            <a:ext cx="1690778" cy="1661442"/>
          </a:xfrm>
          <a:prstGeom prst="ellipse">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7680961" y="69668"/>
            <a:ext cx="4389120" cy="783771"/>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7030A0"/>
                </a:solidFill>
                <a:latin typeface="#9Slide05 Fourth" panose="00000500000000000000" pitchFamily="2" charset="-93"/>
              </a:rPr>
              <a:t>Em là HDV giỏi</a:t>
            </a:r>
          </a:p>
        </p:txBody>
      </p:sp>
    </p:spTree>
    <p:extLst>
      <p:ext uri="{BB962C8B-B14F-4D97-AF65-F5344CB8AC3E}">
        <p14:creationId xmlns:p14="http://schemas.microsoft.com/office/powerpoint/2010/main" val="238296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ounded Rectangle 122"/>
          <p:cNvSpPr/>
          <p:nvPr/>
        </p:nvSpPr>
        <p:spPr>
          <a:xfrm>
            <a:off x="3847381" y="966159"/>
            <a:ext cx="1897811" cy="46582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0" y="0"/>
            <a:ext cx="12192000" cy="6858000"/>
          </a:xfrm>
          <a:solidFill>
            <a:schemeClr val="accent2">
              <a:lumMod val="20000"/>
              <a:lumOff val="80000"/>
            </a:schemeClr>
          </a:solidFill>
        </p:spPr>
        <p:txBody>
          <a:bodyPr/>
          <a:lstStyle/>
          <a:p>
            <a:endParaRPr lang="en-US">
              <a:solidFill>
                <a:schemeClr val="accent6"/>
              </a:solidFill>
            </a:endParaRPr>
          </a:p>
        </p:txBody>
      </p:sp>
      <p:grpSp>
        <p:nvGrpSpPr>
          <p:cNvPr id="29" name="Group 28"/>
          <p:cNvGrpSpPr/>
          <p:nvPr/>
        </p:nvGrpSpPr>
        <p:grpSpPr>
          <a:xfrm>
            <a:off x="60385" y="2001328"/>
            <a:ext cx="2503544" cy="2777705"/>
            <a:chOff x="853115" y="1968901"/>
            <a:chExt cx="1654066" cy="1684795"/>
          </a:xfrm>
        </p:grpSpPr>
        <p:grpSp>
          <p:nvGrpSpPr>
            <p:cNvPr id="28" name="Group 27"/>
            <p:cNvGrpSpPr/>
            <p:nvPr/>
          </p:nvGrpSpPr>
          <p:grpSpPr>
            <a:xfrm>
              <a:off x="1674324" y="1968901"/>
              <a:ext cx="832857" cy="1684795"/>
              <a:chOff x="5685607" y="1822251"/>
              <a:chExt cx="832857" cy="1684795"/>
            </a:xfrm>
          </p:grpSpPr>
          <p:sp>
            <p:nvSpPr>
              <p:cNvPr id="24" name="Freeform 23"/>
              <p:cNvSpPr/>
              <p:nvPr/>
            </p:nvSpPr>
            <p:spPr>
              <a:xfrm rot="16200000">
                <a:off x="5690559" y="1817299"/>
                <a:ext cx="822953" cy="832857"/>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23" name="Freeform 22"/>
              <p:cNvSpPr/>
              <p:nvPr/>
            </p:nvSpPr>
            <p:spPr>
              <a:xfrm>
                <a:off x="5693434" y="2674189"/>
                <a:ext cx="822953" cy="832857"/>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p:cNvSpPr/>
            <p:nvPr/>
          </p:nvSpPr>
          <p:spPr>
            <a:xfrm>
              <a:off x="853115" y="2165229"/>
              <a:ext cx="1441511" cy="1268083"/>
            </a:xfrm>
            <a:prstGeom prst="ellipse">
              <a:avLst/>
            </a:prstGeom>
            <a:solidFill>
              <a:schemeClr val="bg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Arc 97"/>
          <p:cNvSpPr/>
          <p:nvPr/>
        </p:nvSpPr>
        <p:spPr>
          <a:xfrm>
            <a:off x="508958" y="1224951"/>
            <a:ext cx="2380891" cy="4373591"/>
          </a:xfrm>
          <a:prstGeom prst="arc">
            <a:avLst>
              <a:gd name="adj1" fmla="val 16200000"/>
              <a:gd name="adj2" fmla="val 5718673"/>
            </a:avLst>
          </a:pr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99" name="Oval 98"/>
          <p:cNvSpPr/>
          <p:nvPr/>
        </p:nvSpPr>
        <p:spPr>
          <a:xfrm>
            <a:off x="1354348" y="1130060"/>
            <a:ext cx="379562" cy="3364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2567797" y="1989827"/>
            <a:ext cx="379562" cy="3364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2731698" y="3085380"/>
            <a:ext cx="379562" cy="3364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2567797" y="4318957"/>
            <a:ext cx="379562" cy="3364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1429111" y="5310995"/>
            <a:ext cx="379562" cy="3364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Straight Connector 105"/>
          <p:cNvCxnSpPr/>
          <p:nvPr/>
        </p:nvCxnSpPr>
        <p:spPr>
          <a:xfrm>
            <a:off x="1656272" y="1207698"/>
            <a:ext cx="21911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938732" y="2214114"/>
            <a:ext cx="1132936" cy="28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3142890" y="3332672"/>
            <a:ext cx="1463616" cy="575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81223" y="4554748"/>
            <a:ext cx="1647645" cy="17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601638" y="5638799"/>
            <a:ext cx="2564920" cy="2876"/>
          </a:xfrm>
          <a:prstGeom prst="line">
            <a:avLst/>
          </a:prstGeom>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3890513" y="916481"/>
            <a:ext cx="4520241" cy="598893"/>
            <a:chOff x="3942272" y="545545"/>
            <a:chExt cx="4520241" cy="598893"/>
          </a:xfrm>
        </p:grpSpPr>
        <p:sp>
          <p:nvSpPr>
            <p:cNvPr id="125" name="Rounded Rectangle 124"/>
            <p:cNvSpPr/>
            <p:nvPr/>
          </p:nvSpPr>
          <p:spPr>
            <a:xfrm>
              <a:off x="3942272" y="552091"/>
              <a:ext cx="4520241" cy="577969"/>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p:cNvGrpSpPr/>
            <p:nvPr/>
          </p:nvGrpSpPr>
          <p:grpSpPr>
            <a:xfrm>
              <a:off x="3951518" y="545545"/>
              <a:ext cx="583102" cy="598893"/>
              <a:chOff x="6283524" y="1100510"/>
              <a:chExt cx="1802073" cy="1855475"/>
            </a:xfrm>
          </p:grpSpPr>
          <p:grpSp>
            <p:nvGrpSpPr>
              <p:cNvPr id="127" name="Group 126"/>
              <p:cNvGrpSpPr/>
              <p:nvPr/>
            </p:nvGrpSpPr>
            <p:grpSpPr>
              <a:xfrm>
                <a:off x="6283524" y="1100510"/>
                <a:ext cx="1802073" cy="1855475"/>
                <a:chOff x="6473305" y="1074631"/>
                <a:chExt cx="1802073" cy="1855475"/>
              </a:xfrm>
            </p:grpSpPr>
            <p:grpSp>
              <p:nvGrpSpPr>
                <p:cNvPr id="129" name="Group 128"/>
                <p:cNvGrpSpPr/>
                <p:nvPr/>
              </p:nvGrpSpPr>
              <p:grpSpPr>
                <a:xfrm>
                  <a:off x="7373328" y="1077506"/>
                  <a:ext cx="902050" cy="1852600"/>
                  <a:chOff x="7761516" y="1068880"/>
                  <a:chExt cx="902050" cy="1852600"/>
                </a:xfrm>
              </p:grpSpPr>
              <p:sp>
                <p:nvSpPr>
                  <p:cNvPr id="133" name="Freeform 132"/>
                  <p:cNvSpPr/>
                  <p:nvPr/>
                </p:nvSpPr>
                <p:spPr>
                  <a:xfrm rot="16200000">
                    <a:off x="7753836" y="1076709"/>
                    <a:ext cx="917560" cy="901901"/>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34" name="Freeform 133"/>
                  <p:cNvSpPr/>
                  <p:nvPr/>
                </p:nvSpPr>
                <p:spPr>
                  <a:xfrm>
                    <a:off x="7761516" y="1992877"/>
                    <a:ext cx="891176" cy="928603"/>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p:cNvGrpSpPr/>
                <p:nvPr/>
              </p:nvGrpSpPr>
              <p:grpSpPr>
                <a:xfrm rot="10800000">
                  <a:off x="6473305" y="1074631"/>
                  <a:ext cx="902050" cy="1852600"/>
                  <a:chOff x="7761516" y="1068880"/>
                  <a:chExt cx="902050" cy="1852600"/>
                </a:xfrm>
              </p:grpSpPr>
              <p:sp>
                <p:nvSpPr>
                  <p:cNvPr id="131" name="Freeform 130"/>
                  <p:cNvSpPr/>
                  <p:nvPr/>
                </p:nvSpPr>
                <p:spPr>
                  <a:xfrm rot="16200000">
                    <a:off x="7753836" y="1076709"/>
                    <a:ext cx="917560" cy="901901"/>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32" name="Freeform 131"/>
                  <p:cNvSpPr/>
                  <p:nvPr/>
                </p:nvSpPr>
                <p:spPr>
                  <a:xfrm>
                    <a:off x="7761516" y="1992877"/>
                    <a:ext cx="891176" cy="928603"/>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8" name="Oval 127"/>
              <p:cNvSpPr/>
              <p:nvPr/>
            </p:nvSpPr>
            <p:spPr>
              <a:xfrm>
                <a:off x="6443935" y="1388853"/>
                <a:ext cx="1440612" cy="1328468"/>
              </a:xfrm>
              <a:prstGeom prst="ellipse">
                <a:avLst/>
              </a:prstGeom>
              <a:solidFill>
                <a:schemeClr val="bg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5" name="Rectangle 134"/>
          <p:cNvSpPr/>
          <p:nvPr/>
        </p:nvSpPr>
        <p:spPr>
          <a:xfrm>
            <a:off x="5479527" y="975587"/>
            <a:ext cx="1301958" cy="461665"/>
          </a:xfrm>
          <a:prstGeom prst="rect">
            <a:avLst/>
          </a:prstGeom>
        </p:spPr>
        <p:txBody>
          <a:bodyPr wrap="none">
            <a:spAutoFit/>
          </a:bodyPr>
          <a:lstStyle/>
          <a:p>
            <a:pPr algn="ctr"/>
            <a:r>
              <a:rPr lang="en-US" sz="2400" b="1">
                <a:solidFill>
                  <a:srgbClr val="FF0000"/>
                </a:solidFill>
                <a:latin typeface="#9Slide03 Arima Madurai Medium" panose="00000600000000000000" pitchFamily="2" charset="-93"/>
                <a:cs typeface="#9Slide03 Arima Madurai Medium" panose="00000600000000000000" pitchFamily="2" charset="-93"/>
              </a:rPr>
              <a:t>MỞ ĐẦU</a:t>
            </a:r>
          </a:p>
        </p:txBody>
      </p:sp>
      <p:grpSp>
        <p:nvGrpSpPr>
          <p:cNvPr id="136" name="Group 135"/>
          <p:cNvGrpSpPr/>
          <p:nvPr/>
        </p:nvGrpSpPr>
        <p:grpSpPr>
          <a:xfrm>
            <a:off x="4077418" y="1897017"/>
            <a:ext cx="4520241" cy="598893"/>
            <a:chOff x="3942272" y="545545"/>
            <a:chExt cx="4520241" cy="598893"/>
          </a:xfrm>
        </p:grpSpPr>
        <p:sp>
          <p:nvSpPr>
            <p:cNvPr id="137" name="Rounded Rectangle 136"/>
            <p:cNvSpPr/>
            <p:nvPr/>
          </p:nvSpPr>
          <p:spPr>
            <a:xfrm>
              <a:off x="3942272" y="552091"/>
              <a:ext cx="4520241" cy="577969"/>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8" name="Group 137"/>
            <p:cNvGrpSpPr/>
            <p:nvPr/>
          </p:nvGrpSpPr>
          <p:grpSpPr>
            <a:xfrm>
              <a:off x="3951518" y="545545"/>
              <a:ext cx="583102" cy="598893"/>
              <a:chOff x="6283524" y="1100510"/>
              <a:chExt cx="1802073" cy="1855475"/>
            </a:xfrm>
          </p:grpSpPr>
          <p:grpSp>
            <p:nvGrpSpPr>
              <p:cNvPr id="139" name="Group 138"/>
              <p:cNvGrpSpPr/>
              <p:nvPr/>
            </p:nvGrpSpPr>
            <p:grpSpPr>
              <a:xfrm>
                <a:off x="6283524" y="1100510"/>
                <a:ext cx="1802073" cy="1855475"/>
                <a:chOff x="6473305" y="1074631"/>
                <a:chExt cx="1802073" cy="1855475"/>
              </a:xfrm>
            </p:grpSpPr>
            <p:grpSp>
              <p:nvGrpSpPr>
                <p:cNvPr id="141" name="Group 140"/>
                <p:cNvGrpSpPr/>
                <p:nvPr/>
              </p:nvGrpSpPr>
              <p:grpSpPr>
                <a:xfrm>
                  <a:off x="7373328" y="1077506"/>
                  <a:ext cx="902050" cy="1852600"/>
                  <a:chOff x="7761516" y="1068880"/>
                  <a:chExt cx="902050" cy="1852600"/>
                </a:xfrm>
              </p:grpSpPr>
              <p:sp>
                <p:nvSpPr>
                  <p:cNvPr id="145" name="Freeform 144"/>
                  <p:cNvSpPr/>
                  <p:nvPr/>
                </p:nvSpPr>
                <p:spPr>
                  <a:xfrm rot="16200000">
                    <a:off x="7753836" y="1076709"/>
                    <a:ext cx="917560" cy="901901"/>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46" name="Freeform 145"/>
                  <p:cNvSpPr/>
                  <p:nvPr/>
                </p:nvSpPr>
                <p:spPr>
                  <a:xfrm>
                    <a:off x="7761516" y="1992877"/>
                    <a:ext cx="891176" cy="928603"/>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2" name="Group 141"/>
                <p:cNvGrpSpPr/>
                <p:nvPr/>
              </p:nvGrpSpPr>
              <p:grpSpPr>
                <a:xfrm rot="10800000">
                  <a:off x="6473305" y="1074631"/>
                  <a:ext cx="902050" cy="1852600"/>
                  <a:chOff x="7761516" y="1068880"/>
                  <a:chExt cx="902050" cy="1852600"/>
                </a:xfrm>
              </p:grpSpPr>
              <p:sp>
                <p:nvSpPr>
                  <p:cNvPr id="143" name="Freeform 142"/>
                  <p:cNvSpPr/>
                  <p:nvPr/>
                </p:nvSpPr>
                <p:spPr>
                  <a:xfrm rot="16200000">
                    <a:off x="7753836" y="1076709"/>
                    <a:ext cx="917560" cy="901901"/>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44" name="Freeform 143"/>
                  <p:cNvSpPr/>
                  <p:nvPr/>
                </p:nvSpPr>
                <p:spPr>
                  <a:xfrm>
                    <a:off x="7761516" y="1992877"/>
                    <a:ext cx="891176" cy="928603"/>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0" name="Oval 139"/>
              <p:cNvSpPr/>
              <p:nvPr/>
            </p:nvSpPr>
            <p:spPr>
              <a:xfrm>
                <a:off x="6443935" y="1388853"/>
                <a:ext cx="1440612" cy="1328468"/>
              </a:xfrm>
              <a:prstGeom prst="ellipse">
                <a:avLst/>
              </a:prstGeom>
              <a:solidFill>
                <a:schemeClr val="bg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7" name="Group 146"/>
          <p:cNvGrpSpPr/>
          <p:nvPr/>
        </p:nvGrpSpPr>
        <p:grpSpPr>
          <a:xfrm flipV="1">
            <a:off x="4610324" y="3039319"/>
            <a:ext cx="4966754" cy="666424"/>
            <a:chOff x="3942272" y="468703"/>
            <a:chExt cx="4520241" cy="675735"/>
          </a:xfrm>
        </p:grpSpPr>
        <p:sp>
          <p:nvSpPr>
            <p:cNvPr id="148" name="Rounded Rectangle 147"/>
            <p:cNvSpPr/>
            <p:nvPr/>
          </p:nvSpPr>
          <p:spPr>
            <a:xfrm>
              <a:off x="3942272" y="468703"/>
              <a:ext cx="4520241" cy="661358"/>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48"/>
            <p:cNvGrpSpPr/>
            <p:nvPr/>
          </p:nvGrpSpPr>
          <p:grpSpPr>
            <a:xfrm>
              <a:off x="3951515" y="545545"/>
              <a:ext cx="583103" cy="598893"/>
              <a:chOff x="6283524" y="1100510"/>
              <a:chExt cx="1802078" cy="1855475"/>
            </a:xfrm>
          </p:grpSpPr>
          <p:grpSp>
            <p:nvGrpSpPr>
              <p:cNvPr id="150" name="Group 149"/>
              <p:cNvGrpSpPr/>
              <p:nvPr/>
            </p:nvGrpSpPr>
            <p:grpSpPr>
              <a:xfrm>
                <a:off x="6283524" y="1100510"/>
                <a:ext cx="1802078" cy="1855475"/>
                <a:chOff x="6473305" y="1074631"/>
                <a:chExt cx="1802078" cy="1855475"/>
              </a:xfrm>
            </p:grpSpPr>
            <p:grpSp>
              <p:nvGrpSpPr>
                <p:cNvPr id="152" name="Group 151"/>
                <p:cNvGrpSpPr/>
                <p:nvPr/>
              </p:nvGrpSpPr>
              <p:grpSpPr>
                <a:xfrm>
                  <a:off x="7373328" y="1077503"/>
                  <a:ext cx="902055" cy="1852603"/>
                  <a:chOff x="7761516" y="1068877"/>
                  <a:chExt cx="902055" cy="1852603"/>
                </a:xfrm>
              </p:grpSpPr>
              <p:sp>
                <p:nvSpPr>
                  <p:cNvPr id="156" name="Freeform 155"/>
                  <p:cNvSpPr/>
                  <p:nvPr/>
                </p:nvSpPr>
                <p:spPr>
                  <a:xfrm rot="16200000">
                    <a:off x="7753841" y="1076707"/>
                    <a:ext cx="917559" cy="901900"/>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57" name="Freeform 156"/>
                  <p:cNvSpPr/>
                  <p:nvPr/>
                </p:nvSpPr>
                <p:spPr>
                  <a:xfrm>
                    <a:off x="7761516" y="1992877"/>
                    <a:ext cx="891176" cy="928603"/>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p:cNvGrpSpPr/>
                <p:nvPr/>
              </p:nvGrpSpPr>
              <p:grpSpPr>
                <a:xfrm rot="10800000">
                  <a:off x="6473305" y="1074631"/>
                  <a:ext cx="902050" cy="1852600"/>
                  <a:chOff x="7761516" y="1068880"/>
                  <a:chExt cx="902050" cy="1852600"/>
                </a:xfrm>
              </p:grpSpPr>
              <p:sp>
                <p:nvSpPr>
                  <p:cNvPr id="154" name="Freeform 153"/>
                  <p:cNvSpPr/>
                  <p:nvPr/>
                </p:nvSpPr>
                <p:spPr>
                  <a:xfrm rot="16200000">
                    <a:off x="7753836" y="1076709"/>
                    <a:ext cx="917560" cy="901901"/>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55" name="Freeform 154"/>
                  <p:cNvSpPr/>
                  <p:nvPr/>
                </p:nvSpPr>
                <p:spPr>
                  <a:xfrm>
                    <a:off x="7761516" y="1992877"/>
                    <a:ext cx="891176" cy="928603"/>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1" name="Oval 150"/>
              <p:cNvSpPr/>
              <p:nvPr/>
            </p:nvSpPr>
            <p:spPr>
              <a:xfrm>
                <a:off x="6463167" y="1243881"/>
                <a:ext cx="1440613" cy="1328470"/>
              </a:xfrm>
              <a:prstGeom prst="ellipse">
                <a:avLst/>
              </a:prstGeom>
              <a:solidFill>
                <a:schemeClr val="bg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157"/>
          <p:cNvGrpSpPr/>
          <p:nvPr/>
        </p:nvGrpSpPr>
        <p:grpSpPr>
          <a:xfrm>
            <a:off x="4517366" y="4277908"/>
            <a:ext cx="4520241" cy="598893"/>
            <a:chOff x="3942272" y="545545"/>
            <a:chExt cx="4520241" cy="598893"/>
          </a:xfrm>
        </p:grpSpPr>
        <p:sp>
          <p:nvSpPr>
            <p:cNvPr id="159" name="Rounded Rectangle 158"/>
            <p:cNvSpPr/>
            <p:nvPr/>
          </p:nvSpPr>
          <p:spPr>
            <a:xfrm>
              <a:off x="3942272" y="552091"/>
              <a:ext cx="4520241" cy="577969"/>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0" name="Group 159"/>
            <p:cNvGrpSpPr/>
            <p:nvPr/>
          </p:nvGrpSpPr>
          <p:grpSpPr>
            <a:xfrm>
              <a:off x="3951518" y="545545"/>
              <a:ext cx="583102" cy="598893"/>
              <a:chOff x="6283524" y="1100510"/>
              <a:chExt cx="1802073" cy="1855475"/>
            </a:xfrm>
          </p:grpSpPr>
          <p:grpSp>
            <p:nvGrpSpPr>
              <p:cNvPr id="161" name="Group 160"/>
              <p:cNvGrpSpPr/>
              <p:nvPr/>
            </p:nvGrpSpPr>
            <p:grpSpPr>
              <a:xfrm>
                <a:off x="6283524" y="1100510"/>
                <a:ext cx="1802073" cy="1855475"/>
                <a:chOff x="6473305" y="1074631"/>
                <a:chExt cx="1802073" cy="1855475"/>
              </a:xfrm>
            </p:grpSpPr>
            <p:grpSp>
              <p:nvGrpSpPr>
                <p:cNvPr id="163" name="Group 162"/>
                <p:cNvGrpSpPr/>
                <p:nvPr/>
              </p:nvGrpSpPr>
              <p:grpSpPr>
                <a:xfrm>
                  <a:off x="7373328" y="1077506"/>
                  <a:ext cx="902050" cy="1852600"/>
                  <a:chOff x="7761516" y="1068880"/>
                  <a:chExt cx="902050" cy="1852600"/>
                </a:xfrm>
              </p:grpSpPr>
              <p:sp>
                <p:nvSpPr>
                  <p:cNvPr id="167" name="Freeform 166"/>
                  <p:cNvSpPr/>
                  <p:nvPr/>
                </p:nvSpPr>
                <p:spPr>
                  <a:xfrm rot="16200000">
                    <a:off x="7753836" y="1076709"/>
                    <a:ext cx="917560" cy="901901"/>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68" name="Freeform 167"/>
                  <p:cNvSpPr/>
                  <p:nvPr/>
                </p:nvSpPr>
                <p:spPr>
                  <a:xfrm>
                    <a:off x="7761516" y="1992877"/>
                    <a:ext cx="891176" cy="928603"/>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63"/>
                <p:cNvGrpSpPr/>
                <p:nvPr/>
              </p:nvGrpSpPr>
              <p:grpSpPr>
                <a:xfrm rot="10800000">
                  <a:off x="6473305" y="1074631"/>
                  <a:ext cx="902050" cy="1852600"/>
                  <a:chOff x="7761516" y="1068880"/>
                  <a:chExt cx="902050" cy="1852600"/>
                </a:xfrm>
              </p:grpSpPr>
              <p:sp>
                <p:nvSpPr>
                  <p:cNvPr id="165" name="Freeform 164"/>
                  <p:cNvSpPr/>
                  <p:nvPr/>
                </p:nvSpPr>
                <p:spPr>
                  <a:xfrm rot="16200000">
                    <a:off x="7753836" y="1076709"/>
                    <a:ext cx="917560" cy="901901"/>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66" name="Freeform 165"/>
                  <p:cNvSpPr/>
                  <p:nvPr/>
                </p:nvSpPr>
                <p:spPr>
                  <a:xfrm>
                    <a:off x="7761516" y="1992877"/>
                    <a:ext cx="891176" cy="928603"/>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2" name="Oval 161"/>
              <p:cNvSpPr/>
              <p:nvPr/>
            </p:nvSpPr>
            <p:spPr>
              <a:xfrm>
                <a:off x="6443935" y="1388853"/>
                <a:ext cx="1440612" cy="1328468"/>
              </a:xfrm>
              <a:prstGeom prst="ellipse">
                <a:avLst/>
              </a:prstGeom>
              <a:solidFill>
                <a:schemeClr val="bg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9" name="Group 168"/>
          <p:cNvGrpSpPr/>
          <p:nvPr/>
        </p:nvGrpSpPr>
        <p:grpSpPr>
          <a:xfrm>
            <a:off x="4146430" y="5269945"/>
            <a:ext cx="4520241" cy="598893"/>
            <a:chOff x="3942272" y="545545"/>
            <a:chExt cx="4520241" cy="598893"/>
          </a:xfrm>
        </p:grpSpPr>
        <p:sp>
          <p:nvSpPr>
            <p:cNvPr id="170" name="Rounded Rectangle 169"/>
            <p:cNvSpPr/>
            <p:nvPr/>
          </p:nvSpPr>
          <p:spPr>
            <a:xfrm>
              <a:off x="3942272" y="552091"/>
              <a:ext cx="4520241" cy="577969"/>
            </a:xfrm>
            <a:prstGeom prst="roundRect">
              <a:avLst>
                <a:gd name="adj" fmla="val 5000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70"/>
            <p:cNvGrpSpPr/>
            <p:nvPr/>
          </p:nvGrpSpPr>
          <p:grpSpPr>
            <a:xfrm>
              <a:off x="3951518" y="545545"/>
              <a:ext cx="583102" cy="598893"/>
              <a:chOff x="6283524" y="1100510"/>
              <a:chExt cx="1802073" cy="1855475"/>
            </a:xfrm>
          </p:grpSpPr>
          <p:grpSp>
            <p:nvGrpSpPr>
              <p:cNvPr id="172" name="Group 171"/>
              <p:cNvGrpSpPr/>
              <p:nvPr/>
            </p:nvGrpSpPr>
            <p:grpSpPr>
              <a:xfrm>
                <a:off x="6283524" y="1100510"/>
                <a:ext cx="1802073" cy="1855475"/>
                <a:chOff x="6473305" y="1074631"/>
                <a:chExt cx="1802073" cy="1855475"/>
              </a:xfrm>
            </p:grpSpPr>
            <p:grpSp>
              <p:nvGrpSpPr>
                <p:cNvPr id="174" name="Group 173"/>
                <p:cNvGrpSpPr/>
                <p:nvPr/>
              </p:nvGrpSpPr>
              <p:grpSpPr>
                <a:xfrm>
                  <a:off x="7373328" y="1077506"/>
                  <a:ext cx="902050" cy="1852600"/>
                  <a:chOff x="7761516" y="1068880"/>
                  <a:chExt cx="902050" cy="1852600"/>
                </a:xfrm>
              </p:grpSpPr>
              <p:sp>
                <p:nvSpPr>
                  <p:cNvPr id="178" name="Freeform 177"/>
                  <p:cNvSpPr/>
                  <p:nvPr/>
                </p:nvSpPr>
                <p:spPr>
                  <a:xfrm rot="16200000">
                    <a:off x="7753836" y="1076709"/>
                    <a:ext cx="917560" cy="901901"/>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79" name="Freeform 178"/>
                  <p:cNvSpPr/>
                  <p:nvPr/>
                </p:nvSpPr>
                <p:spPr>
                  <a:xfrm>
                    <a:off x="7761516" y="1992877"/>
                    <a:ext cx="891176" cy="928603"/>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oup 174"/>
                <p:cNvGrpSpPr/>
                <p:nvPr/>
              </p:nvGrpSpPr>
              <p:grpSpPr>
                <a:xfrm rot="10800000">
                  <a:off x="6473305" y="1074631"/>
                  <a:ext cx="902050" cy="1852600"/>
                  <a:chOff x="7761516" y="1068880"/>
                  <a:chExt cx="902050" cy="1852600"/>
                </a:xfrm>
              </p:grpSpPr>
              <p:sp>
                <p:nvSpPr>
                  <p:cNvPr id="176" name="Freeform 175"/>
                  <p:cNvSpPr/>
                  <p:nvPr/>
                </p:nvSpPr>
                <p:spPr>
                  <a:xfrm rot="16200000">
                    <a:off x="7753836" y="1076709"/>
                    <a:ext cx="917560" cy="901901"/>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rgbClr val="FF0000"/>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p:txBody>
              </p:sp>
              <p:sp>
                <p:nvSpPr>
                  <p:cNvPr id="177" name="Freeform 176"/>
                  <p:cNvSpPr/>
                  <p:nvPr/>
                </p:nvSpPr>
                <p:spPr>
                  <a:xfrm>
                    <a:off x="7761516" y="1992877"/>
                    <a:ext cx="891176" cy="928603"/>
                  </a:xfrm>
                  <a:custGeom>
                    <a:avLst/>
                    <a:gdLst>
                      <a:gd name="connsiteX0" fmla="*/ 0 w 822953"/>
                      <a:gd name="connsiteY0" fmla="*/ 0 h 832857"/>
                      <a:gd name="connsiteX1" fmla="*/ 822953 w 822953"/>
                      <a:gd name="connsiteY1" fmla="*/ 0 h 832857"/>
                      <a:gd name="connsiteX2" fmla="*/ 810770 w 822953"/>
                      <a:gd name="connsiteY2" fmla="*/ 129025 h 832857"/>
                      <a:gd name="connsiteX3" fmla="*/ 84453 w 822953"/>
                      <a:gd name="connsiteY3" fmla="*/ 824902 h 832857"/>
                      <a:gd name="connsiteX4" fmla="*/ 0 w 822953"/>
                      <a:gd name="connsiteY4" fmla="*/ 832857 h 8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53" h="832857">
                        <a:moveTo>
                          <a:pt x="0" y="0"/>
                        </a:moveTo>
                        <a:lnTo>
                          <a:pt x="822953" y="0"/>
                        </a:lnTo>
                        <a:lnTo>
                          <a:pt x="810770" y="129025"/>
                        </a:lnTo>
                        <a:cubicBezTo>
                          <a:pt x="744117" y="477703"/>
                          <a:pt x="454384" y="754166"/>
                          <a:pt x="84453" y="824902"/>
                        </a:cubicBezTo>
                        <a:lnTo>
                          <a:pt x="0" y="832857"/>
                        </a:lnTo>
                        <a:close/>
                      </a:path>
                    </a:pathLst>
                  </a:custGeom>
                  <a:solidFill>
                    <a:schemeClr val="tx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3" name="Oval 172"/>
              <p:cNvSpPr/>
              <p:nvPr/>
            </p:nvSpPr>
            <p:spPr>
              <a:xfrm>
                <a:off x="6443935" y="1388853"/>
                <a:ext cx="1440612" cy="1328468"/>
              </a:xfrm>
              <a:prstGeom prst="ellipse">
                <a:avLst/>
              </a:prstGeom>
              <a:solidFill>
                <a:schemeClr val="bg1"/>
              </a:solidFill>
              <a:ln>
                <a:noFill/>
              </a:ln>
              <a:effectLst>
                <a:outerShdw blurRad="1143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0" name="Rectangle 179"/>
          <p:cNvSpPr/>
          <p:nvPr/>
        </p:nvSpPr>
        <p:spPr>
          <a:xfrm>
            <a:off x="5115464" y="1967625"/>
            <a:ext cx="2424023" cy="461665"/>
          </a:xfrm>
          <a:prstGeom prst="rect">
            <a:avLst/>
          </a:prstGeom>
        </p:spPr>
        <p:txBody>
          <a:bodyPr wrap="square">
            <a:spAutoFit/>
          </a:bodyPr>
          <a:lstStyle/>
          <a:p>
            <a:pPr algn="ctr"/>
            <a:r>
              <a:rPr lang="en-US" sz="2400" b="1">
                <a:solidFill>
                  <a:srgbClr val="7030A0"/>
                </a:solidFill>
                <a:latin typeface="#9Slide03 Arima Madurai Medium" panose="00000600000000000000" pitchFamily="2" charset="-93"/>
                <a:cs typeface="#9Slide03 Arima Madurai Medium" panose="00000600000000000000" pitchFamily="2" charset="-93"/>
              </a:rPr>
              <a:t>NỘI DUNG</a:t>
            </a:r>
          </a:p>
        </p:txBody>
      </p:sp>
      <p:sp>
        <p:nvSpPr>
          <p:cNvPr id="181" name="Rectangle 180"/>
          <p:cNvSpPr/>
          <p:nvPr/>
        </p:nvSpPr>
        <p:spPr>
          <a:xfrm>
            <a:off x="5056836" y="3184093"/>
            <a:ext cx="4520242" cy="461665"/>
          </a:xfrm>
          <a:prstGeom prst="rect">
            <a:avLst/>
          </a:prstGeom>
        </p:spPr>
        <p:txBody>
          <a:bodyPr wrap="square">
            <a:spAutoFit/>
          </a:bodyPr>
          <a:lstStyle/>
          <a:p>
            <a:pPr algn="ctr"/>
            <a:r>
              <a:rPr lang="en-US" sz="2400" b="1">
                <a:solidFill>
                  <a:srgbClr val="FF0000"/>
                </a:solidFill>
                <a:latin typeface="#9Slide03 Arima Madurai Medium" panose="00000600000000000000" pitchFamily="2" charset="-93"/>
                <a:cs typeface="#9Slide03 Arima Madurai Medium" panose="00000600000000000000" pitchFamily="2" charset="-93"/>
              </a:rPr>
              <a:t>KẾT LUẬN VÀ KHUYẾN NGHỊ</a:t>
            </a:r>
          </a:p>
        </p:txBody>
      </p:sp>
      <p:sp>
        <p:nvSpPr>
          <p:cNvPr id="182" name="Rectangle 181"/>
          <p:cNvSpPr/>
          <p:nvPr/>
        </p:nvSpPr>
        <p:spPr>
          <a:xfrm>
            <a:off x="5545558" y="4348515"/>
            <a:ext cx="3033202" cy="461665"/>
          </a:xfrm>
          <a:prstGeom prst="rect">
            <a:avLst/>
          </a:prstGeom>
        </p:spPr>
        <p:txBody>
          <a:bodyPr wrap="none">
            <a:spAutoFit/>
          </a:bodyPr>
          <a:lstStyle/>
          <a:p>
            <a:pPr algn="ctr"/>
            <a:r>
              <a:rPr lang="en-US" sz="2400" b="1">
                <a:solidFill>
                  <a:srgbClr val="7030A0"/>
                </a:solidFill>
                <a:latin typeface="#9Slide03 Arima Madurai Medium" panose="00000600000000000000" pitchFamily="2" charset="-93"/>
                <a:cs typeface="#9Slide03 Arima Madurai Medium" panose="00000600000000000000" pitchFamily="2" charset="-93"/>
              </a:rPr>
              <a:t>TÀI LIỆU THAM KHẢO</a:t>
            </a:r>
          </a:p>
        </p:txBody>
      </p:sp>
      <p:sp>
        <p:nvSpPr>
          <p:cNvPr id="183" name="Rectangle 182"/>
          <p:cNvSpPr/>
          <p:nvPr/>
        </p:nvSpPr>
        <p:spPr>
          <a:xfrm>
            <a:off x="5450483" y="5331927"/>
            <a:ext cx="1377300" cy="461665"/>
          </a:xfrm>
          <a:prstGeom prst="rect">
            <a:avLst/>
          </a:prstGeom>
        </p:spPr>
        <p:txBody>
          <a:bodyPr wrap="none">
            <a:spAutoFit/>
          </a:bodyPr>
          <a:lstStyle/>
          <a:p>
            <a:pPr algn="ctr"/>
            <a:r>
              <a:rPr lang="en-US" sz="2400" b="1">
                <a:solidFill>
                  <a:srgbClr val="FF0000"/>
                </a:solidFill>
                <a:latin typeface="#9Slide03 Arima Madurai Medium" panose="00000600000000000000" pitchFamily="2" charset="-93"/>
                <a:cs typeface="#9Slide03 Arima Madurai Medium" panose="00000600000000000000" pitchFamily="2" charset="-93"/>
              </a:rPr>
              <a:t>PHỤ LỤC</a:t>
            </a:r>
          </a:p>
        </p:txBody>
      </p:sp>
      <p:sp>
        <p:nvSpPr>
          <p:cNvPr id="184" name="Rectangle 183"/>
          <p:cNvSpPr/>
          <p:nvPr/>
        </p:nvSpPr>
        <p:spPr>
          <a:xfrm>
            <a:off x="173638" y="3141350"/>
            <a:ext cx="1992854" cy="646331"/>
          </a:xfrm>
          <a:prstGeom prst="rect">
            <a:avLst/>
          </a:prstGeom>
        </p:spPr>
        <p:txBody>
          <a:bodyPr wrap="none">
            <a:spAutoFit/>
          </a:bodyPr>
          <a:lstStyle/>
          <a:p>
            <a:pPr algn="ctr"/>
            <a:r>
              <a:rPr lang="en-US" sz="3600" b="1">
                <a:solidFill>
                  <a:srgbClr val="FF0000"/>
                </a:solidFill>
                <a:latin typeface="#9Slide03 Arima Madurai Medium" panose="00000600000000000000" pitchFamily="2" charset="-93"/>
                <a:cs typeface="#9Slide03 Arima Madurai Medium" panose="00000600000000000000" pitchFamily="2" charset="-93"/>
              </a:rPr>
              <a:t>BÁO CÁO</a:t>
            </a:r>
          </a:p>
        </p:txBody>
      </p:sp>
    </p:spTree>
    <p:extLst>
      <p:ext uri="{BB962C8B-B14F-4D97-AF65-F5344CB8AC3E}">
        <p14:creationId xmlns:p14="http://schemas.microsoft.com/office/powerpoint/2010/main" val="2455866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1999" cy="6858000"/>
          </a:xfrm>
          <a:solidFill>
            <a:schemeClr val="accent2">
              <a:lumMod val="20000"/>
              <a:lumOff val="80000"/>
            </a:schemeClr>
          </a:solidFill>
          <a:ln>
            <a:solidFill>
              <a:schemeClr val="accent2">
                <a:lumMod val="20000"/>
                <a:lumOff val="80000"/>
              </a:schemeClr>
            </a:solidFill>
          </a:ln>
        </p:spPr>
        <p:txBody>
          <a:bodyPr/>
          <a:lstStyle/>
          <a:p>
            <a:endParaRPr lang="en-US"/>
          </a:p>
        </p:txBody>
      </p:sp>
      <p:sp>
        <p:nvSpPr>
          <p:cNvPr id="2" name="Oval 1"/>
          <p:cNvSpPr/>
          <p:nvPr/>
        </p:nvSpPr>
        <p:spPr>
          <a:xfrm>
            <a:off x="86264" y="103517"/>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129396" y="2343510"/>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7965057" y="103517"/>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012611" y="86264"/>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920813" y="77638"/>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005533" y="77638"/>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173637" y="2222740"/>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152182" y="2211238"/>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53086" y="2329132"/>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638" y="4560498"/>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37586" y="2219864"/>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6346167" y="4491486"/>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82641" y="4410974"/>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067464" y="4595004"/>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47072" y="4557622"/>
            <a:ext cx="1630392" cy="1544128"/>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20769" y="1751162"/>
            <a:ext cx="1613139"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HÀ GIANG</a:t>
            </a:r>
          </a:p>
        </p:txBody>
      </p:sp>
      <p:sp>
        <p:nvSpPr>
          <p:cNvPr id="20" name="Rounded Rectangle 19"/>
          <p:cNvSpPr/>
          <p:nvPr/>
        </p:nvSpPr>
        <p:spPr>
          <a:xfrm>
            <a:off x="4146430" y="1722407"/>
            <a:ext cx="1613139"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LẠNG SƠN</a:t>
            </a:r>
          </a:p>
        </p:txBody>
      </p:sp>
      <p:sp>
        <p:nvSpPr>
          <p:cNvPr id="21" name="Rounded Rectangle 20"/>
          <p:cNvSpPr/>
          <p:nvPr/>
        </p:nvSpPr>
        <p:spPr>
          <a:xfrm>
            <a:off x="6101751" y="1710906"/>
            <a:ext cx="1713781"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QUẢNG NINH</a:t>
            </a:r>
          </a:p>
        </p:txBody>
      </p:sp>
      <p:sp>
        <p:nvSpPr>
          <p:cNvPr id="22" name="Rounded Rectangle 21"/>
          <p:cNvSpPr/>
          <p:nvPr/>
        </p:nvSpPr>
        <p:spPr>
          <a:xfrm>
            <a:off x="8039818" y="1708031"/>
            <a:ext cx="1613139"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BẮC GIANG</a:t>
            </a:r>
          </a:p>
        </p:txBody>
      </p:sp>
      <p:sp>
        <p:nvSpPr>
          <p:cNvPr id="23" name="Rounded Rectangle 22"/>
          <p:cNvSpPr/>
          <p:nvPr/>
        </p:nvSpPr>
        <p:spPr>
          <a:xfrm>
            <a:off x="1929441" y="1739660"/>
            <a:ext cx="1613139"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CAO BẰNG</a:t>
            </a:r>
          </a:p>
        </p:txBody>
      </p:sp>
      <p:sp>
        <p:nvSpPr>
          <p:cNvPr id="24" name="Rounded Rectangle 23"/>
          <p:cNvSpPr/>
          <p:nvPr/>
        </p:nvSpPr>
        <p:spPr>
          <a:xfrm>
            <a:off x="112143" y="6236898"/>
            <a:ext cx="1613139" cy="431321"/>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HÒA BÌNH</a:t>
            </a:r>
          </a:p>
        </p:txBody>
      </p:sp>
      <p:sp>
        <p:nvSpPr>
          <p:cNvPr id="25" name="Rounded Rectangle 24"/>
          <p:cNvSpPr/>
          <p:nvPr/>
        </p:nvSpPr>
        <p:spPr>
          <a:xfrm>
            <a:off x="77639" y="4008407"/>
            <a:ext cx="1800044"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THÁI NGUYÊN</a:t>
            </a:r>
          </a:p>
        </p:txBody>
      </p:sp>
      <p:sp>
        <p:nvSpPr>
          <p:cNvPr id="26" name="Rounded Rectangle 25"/>
          <p:cNvSpPr/>
          <p:nvPr/>
        </p:nvSpPr>
        <p:spPr>
          <a:xfrm>
            <a:off x="2165230" y="6228272"/>
            <a:ext cx="1613139"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SƠN LA</a:t>
            </a:r>
          </a:p>
        </p:txBody>
      </p:sp>
      <p:sp>
        <p:nvSpPr>
          <p:cNvPr id="27" name="Rounded Rectangle 26"/>
          <p:cNvSpPr/>
          <p:nvPr/>
        </p:nvSpPr>
        <p:spPr>
          <a:xfrm>
            <a:off x="2127848" y="3939396"/>
            <a:ext cx="1613139"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BẮC  KẠN</a:t>
            </a:r>
          </a:p>
        </p:txBody>
      </p:sp>
      <p:sp>
        <p:nvSpPr>
          <p:cNvPr id="28" name="Rounded Rectangle 27"/>
          <p:cNvSpPr/>
          <p:nvPr/>
        </p:nvSpPr>
        <p:spPr>
          <a:xfrm>
            <a:off x="4278701" y="6262777"/>
            <a:ext cx="1613139"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ĐIỆN BIÊN</a:t>
            </a:r>
          </a:p>
        </p:txBody>
      </p:sp>
      <p:sp>
        <p:nvSpPr>
          <p:cNvPr id="29" name="Rounded Rectangle 28"/>
          <p:cNvSpPr/>
          <p:nvPr/>
        </p:nvSpPr>
        <p:spPr>
          <a:xfrm>
            <a:off x="4054415" y="3948022"/>
            <a:ext cx="1897811"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TUYÊN QUANG</a:t>
            </a:r>
          </a:p>
        </p:txBody>
      </p:sp>
      <p:sp>
        <p:nvSpPr>
          <p:cNvPr id="30" name="Rounded Rectangle 29"/>
          <p:cNvSpPr/>
          <p:nvPr/>
        </p:nvSpPr>
        <p:spPr>
          <a:xfrm>
            <a:off x="6314536" y="3916392"/>
            <a:ext cx="1613139"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PHÚ THỌ</a:t>
            </a:r>
          </a:p>
        </p:txBody>
      </p:sp>
      <p:sp>
        <p:nvSpPr>
          <p:cNvPr id="31" name="Rounded Rectangle 30"/>
          <p:cNvSpPr/>
          <p:nvPr/>
        </p:nvSpPr>
        <p:spPr>
          <a:xfrm>
            <a:off x="8341743" y="3925019"/>
            <a:ext cx="1595886"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YÊN BÁI</a:t>
            </a:r>
          </a:p>
        </p:txBody>
      </p:sp>
      <p:sp>
        <p:nvSpPr>
          <p:cNvPr id="33" name="Rounded Rectangle 32"/>
          <p:cNvSpPr/>
          <p:nvPr/>
        </p:nvSpPr>
        <p:spPr>
          <a:xfrm>
            <a:off x="6357668" y="6280030"/>
            <a:ext cx="1613139"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LAI CHÂU</a:t>
            </a:r>
          </a:p>
        </p:txBody>
      </p:sp>
      <p:sp>
        <p:nvSpPr>
          <p:cNvPr id="34" name="Rounded Rectangle 33"/>
          <p:cNvSpPr/>
          <p:nvPr/>
        </p:nvSpPr>
        <p:spPr>
          <a:xfrm>
            <a:off x="8531524" y="6245524"/>
            <a:ext cx="1613139" cy="431321"/>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LÀO CAI</a:t>
            </a:r>
          </a:p>
        </p:txBody>
      </p:sp>
      <p:sp>
        <p:nvSpPr>
          <p:cNvPr id="35" name="Oval 34"/>
          <p:cNvSpPr/>
          <p:nvPr/>
        </p:nvSpPr>
        <p:spPr>
          <a:xfrm>
            <a:off x="88720" y="104028"/>
            <a:ext cx="1636564" cy="150812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Oval 35"/>
          <p:cNvSpPr/>
          <p:nvPr/>
        </p:nvSpPr>
        <p:spPr>
          <a:xfrm>
            <a:off x="1904731" y="77967"/>
            <a:ext cx="1640726" cy="152400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Oval 36"/>
          <p:cNvSpPr/>
          <p:nvPr/>
        </p:nvSpPr>
        <p:spPr>
          <a:xfrm>
            <a:off x="4015177" y="77638"/>
            <a:ext cx="1635125" cy="153550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Oval 37"/>
          <p:cNvSpPr/>
          <p:nvPr/>
        </p:nvSpPr>
        <p:spPr>
          <a:xfrm>
            <a:off x="6019142" y="84559"/>
            <a:ext cx="1606609" cy="155446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Oval 38"/>
          <p:cNvSpPr/>
          <p:nvPr/>
        </p:nvSpPr>
        <p:spPr>
          <a:xfrm>
            <a:off x="6192447" y="2237087"/>
            <a:ext cx="1597205" cy="1524000"/>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Oval 39"/>
          <p:cNvSpPr/>
          <p:nvPr/>
        </p:nvSpPr>
        <p:spPr>
          <a:xfrm>
            <a:off x="128797" y="2336680"/>
            <a:ext cx="1639617" cy="1562460"/>
          </a:xfrm>
          <a:prstGeom prst="ellipse">
            <a:avLst/>
          </a:prstGeom>
          <a:blipFill dpi="0" rotWithShape="1">
            <a:blip r:embed="rId7"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Oval 40"/>
          <p:cNvSpPr/>
          <p:nvPr/>
        </p:nvSpPr>
        <p:spPr>
          <a:xfrm>
            <a:off x="2052489" y="2329402"/>
            <a:ext cx="1622364" cy="1561111"/>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Oval 41"/>
          <p:cNvSpPr/>
          <p:nvPr/>
        </p:nvSpPr>
        <p:spPr>
          <a:xfrm>
            <a:off x="2062761" y="4609352"/>
            <a:ext cx="1655223" cy="1524000"/>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3" name="Picture 2" descr="Thung Nai Hòa Bình Vịnh Hạ Long trên cạ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09" y="4557830"/>
            <a:ext cx="1638721" cy="1558297"/>
          </a:xfrm>
          <a:prstGeom prst="ellipse">
            <a:avLst/>
          </a:prstGeom>
          <a:noFill/>
          <a:extLst>
            <a:ext uri="{909E8E84-426E-40DD-AFC4-6F175D3DCCD1}">
              <a14:hiddenFill xmlns:a14="http://schemas.microsoft.com/office/drawing/2010/main">
                <a:solidFill>
                  <a:srgbClr val="FFFFFF"/>
                </a:solidFill>
              </a14:hiddenFill>
            </a:ext>
          </a:extLst>
        </p:spPr>
      </p:pic>
      <p:pic>
        <p:nvPicPr>
          <p:cNvPr id="44" name="Picture 4" descr="Vietnam Landmarks - Đập thuỷ điện Na Hang (Tuyen Quang,Viet Nam)"/>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14801" y="2216988"/>
            <a:ext cx="1699403" cy="1553525"/>
          </a:xfrm>
          <a:prstGeom prst="ellipse">
            <a:avLst/>
          </a:prstGeom>
          <a:noFill/>
          <a:extLst>
            <a:ext uri="{909E8E84-426E-40DD-AFC4-6F175D3DCCD1}">
              <a14:hiddenFill xmlns:a14="http://schemas.microsoft.com/office/drawing/2010/main">
                <a:solidFill>
                  <a:srgbClr val="FFFFFF"/>
                </a:solidFill>
              </a14:hiddenFill>
            </a:ext>
          </a:extLst>
        </p:spPr>
      </p:pic>
      <p:pic>
        <p:nvPicPr>
          <p:cNvPr id="45" name="Picture 6" descr="Khu di tích suối Mỡ - Thung lũng Huyền Đinh | Yong.v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71107" y="115215"/>
            <a:ext cx="1621466" cy="1561195"/>
          </a:xfrm>
          <a:prstGeom prst="ellipse">
            <a:avLst/>
          </a:prstGeom>
          <a:noFill/>
          <a:extLst>
            <a:ext uri="{909E8E84-426E-40DD-AFC4-6F175D3DCCD1}">
              <a14:hiddenFill xmlns:a14="http://schemas.microsoft.com/office/drawing/2010/main">
                <a:solidFill>
                  <a:srgbClr val="FFFFFF"/>
                </a:solidFill>
              </a14:hiddenFill>
            </a:ext>
          </a:extLst>
        </p:spPr>
      </p:pic>
      <p:pic>
        <p:nvPicPr>
          <p:cNvPr id="46" name="Picture 8" descr="Bảo tàng Chiến thắng lịch sử Điện Biên Phủ - Những điều chưa kể"/>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61749" y="4567686"/>
            <a:ext cx="1604212" cy="1539815"/>
          </a:xfrm>
          <a:prstGeom prst="ellipse">
            <a:avLst/>
          </a:prstGeom>
          <a:noFill/>
          <a:extLst>
            <a:ext uri="{909E8E84-426E-40DD-AFC4-6F175D3DCCD1}">
              <a14:hiddenFill xmlns:a14="http://schemas.microsoft.com/office/drawing/2010/main">
                <a:solidFill>
                  <a:srgbClr val="FFFFFF"/>
                </a:solidFill>
              </a14:hiddenFill>
            </a:ext>
          </a:extLst>
        </p:spPr>
      </p:pic>
      <p:pic>
        <p:nvPicPr>
          <p:cNvPr id="47" name="Picture 10" descr="10 địa điểm du lịch ở Mù Cang Chải không nên bỏ qua - PYS Travel"/>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35010" y="2228683"/>
            <a:ext cx="1638718" cy="1549687"/>
          </a:xfrm>
          <a:prstGeom prst="ellipse">
            <a:avLst/>
          </a:prstGeom>
          <a:noFill/>
          <a:extLst>
            <a:ext uri="{909E8E84-426E-40DD-AFC4-6F175D3DCCD1}">
              <a14:hiddenFill xmlns:a14="http://schemas.microsoft.com/office/drawing/2010/main">
                <a:solidFill>
                  <a:srgbClr val="FFFFFF"/>
                </a:solidFill>
              </a14:hiddenFill>
            </a:ext>
          </a:extLst>
        </p:spPr>
      </p:pic>
      <p:pic>
        <p:nvPicPr>
          <p:cNvPr id="48" name="Picture 14" descr="Hồ Đồng Tuyển Lào Cai"/>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53887" y="4399471"/>
            <a:ext cx="1673524" cy="1673524"/>
          </a:xfrm>
          <a:prstGeom prst="ellipse">
            <a:avLst/>
          </a:prstGeom>
          <a:noFill/>
          <a:extLst>
            <a:ext uri="{909E8E84-426E-40DD-AFC4-6F175D3DCCD1}">
              <a14:hiddenFill xmlns:a14="http://schemas.microsoft.com/office/drawing/2010/main">
                <a:solidFill>
                  <a:srgbClr val="FFFFFF"/>
                </a:solidFill>
              </a14:hiddenFill>
            </a:ext>
          </a:extLst>
        </p:spPr>
      </p:pic>
      <p:pic>
        <p:nvPicPr>
          <p:cNvPr id="49" name="Picture 18" descr="Đại lý vé máy bay tại Lai châu"/>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31788" y="4451229"/>
            <a:ext cx="1690778" cy="1661442"/>
          </a:xfrm>
          <a:prstGeom prst="ellipse">
            <a:avLst/>
          </a:prstGeom>
          <a:noFill/>
          <a:extLst>
            <a:ext uri="{909E8E84-426E-40DD-AFC4-6F175D3DCCD1}">
              <a14:hiddenFill xmlns:a14="http://schemas.microsoft.com/office/drawing/2010/main">
                <a:solidFill>
                  <a:srgbClr val="FFFFFF"/>
                </a:solidFill>
              </a14:hiddenFill>
            </a:ext>
          </a:extLst>
        </p:spPr>
      </p:pic>
      <p:pic>
        <p:nvPicPr>
          <p:cNvPr id="50" name="Picture 20" descr="Color Exagerado Creación Creativa Flor Letra S | imágenes de gráficos png  gratis - Lovepi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38263" y="142770"/>
            <a:ext cx="1293662" cy="190905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Kết quả hình ảnh cho vietnam people graphic">
            <a:extLst>
              <a:ext uri="{FF2B5EF4-FFF2-40B4-BE49-F238E27FC236}">
                <a16:creationId xmlns:a16="http://schemas.microsoft.com/office/drawing/2014/main" id="{A88DE4EA-DCE4-4166-8511-87F3FE234687}"/>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9774" t="14801" r="42917" b="49218"/>
          <a:stretch/>
        </p:blipFill>
        <p:spPr bwMode="auto">
          <a:xfrm>
            <a:off x="10585770" y="3892239"/>
            <a:ext cx="1327310" cy="1611414"/>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1"/>
          <p:cNvSpPr/>
          <p:nvPr/>
        </p:nvSpPr>
        <p:spPr>
          <a:xfrm>
            <a:off x="10187797" y="2510288"/>
            <a:ext cx="1713781" cy="43132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100965 km</a:t>
            </a:r>
            <a:r>
              <a:rPr lang="en-US" baseline="30000">
                <a:solidFill>
                  <a:srgbClr val="FF0000"/>
                </a:solidFill>
                <a:latin typeface="Times New Roman" panose="02020603050405020304" pitchFamily="18" charset="0"/>
                <a:cs typeface="Times New Roman" panose="02020603050405020304" pitchFamily="18" charset="0"/>
              </a:rPr>
              <a:t>2</a:t>
            </a:r>
            <a:endParaRPr lang="en-US">
              <a:solidFill>
                <a:srgbClr val="FF0000"/>
              </a:solidFill>
              <a:latin typeface="Times New Roman" panose="02020603050405020304" pitchFamily="18" charset="0"/>
              <a:cs typeface="Times New Roman" panose="02020603050405020304" pitchFamily="18" charset="0"/>
            </a:endParaRPr>
          </a:p>
        </p:txBody>
      </p:sp>
      <p:sp>
        <p:nvSpPr>
          <p:cNvPr id="53" name="Rounded Rectangle 52"/>
          <p:cNvSpPr/>
          <p:nvPr/>
        </p:nvSpPr>
        <p:spPr>
          <a:xfrm>
            <a:off x="10317193" y="5753820"/>
            <a:ext cx="1791420" cy="83676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latin typeface="Times New Roman" panose="02020603050405020304" pitchFamily="18" charset="0"/>
                <a:cs typeface="Times New Roman" panose="02020603050405020304" pitchFamily="18" charset="0"/>
              </a:rPr>
              <a:t>11,5 triệu người </a:t>
            </a:r>
          </a:p>
          <a:p>
            <a:pPr algn="ctr"/>
            <a:r>
              <a:rPr lang="en-US">
                <a:solidFill>
                  <a:srgbClr val="FF0000"/>
                </a:solidFill>
                <a:latin typeface="Times New Roman" panose="02020603050405020304" pitchFamily="18" charset="0"/>
                <a:cs typeface="Times New Roman" panose="02020603050405020304" pitchFamily="18" charset="0"/>
              </a:rPr>
              <a:t>Năm 2002</a:t>
            </a:r>
          </a:p>
        </p:txBody>
      </p:sp>
    </p:spTree>
    <p:extLst>
      <p:ext uri="{BB962C8B-B14F-4D97-AF65-F5344CB8AC3E}">
        <p14:creationId xmlns:p14="http://schemas.microsoft.com/office/powerpoint/2010/main" val="3952304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Picture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243" y="0"/>
            <a:ext cx="7200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2"/>
          <p:cNvSpPr/>
          <p:nvPr/>
        </p:nvSpPr>
        <p:spPr>
          <a:xfrm>
            <a:off x="342181" y="172349"/>
            <a:ext cx="4510088" cy="4356100"/>
          </a:xfrm>
          <a:custGeom>
            <a:avLst/>
            <a:gdLst>
              <a:gd name="connsiteX0" fmla="*/ 4509370 w 4509370"/>
              <a:gd name="connsiteY0" fmla="*/ 1986535 h 4356373"/>
              <a:gd name="connsiteX1" fmla="*/ 4384110 w 4509370"/>
              <a:gd name="connsiteY1" fmla="*/ 1898853 h 4356373"/>
              <a:gd name="connsiteX2" fmla="*/ 4384110 w 4509370"/>
              <a:gd name="connsiteY2" fmla="*/ 1898853 h 4356373"/>
              <a:gd name="connsiteX3" fmla="*/ 4308953 w 4509370"/>
              <a:gd name="connsiteY3" fmla="*/ 1836222 h 4356373"/>
              <a:gd name="connsiteX4" fmla="*/ 4283901 w 4509370"/>
              <a:gd name="connsiteY4" fmla="*/ 1773592 h 4356373"/>
              <a:gd name="connsiteX5" fmla="*/ 4271375 w 4509370"/>
              <a:gd name="connsiteY5" fmla="*/ 1736014 h 4356373"/>
              <a:gd name="connsiteX6" fmla="*/ 4271375 w 4509370"/>
              <a:gd name="connsiteY6" fmla="*/ 1623280 h 4356373"/>
              <a:gd name="connsiteX7" fmla="*/ 4271375 w 4509370"/>
              <a:gd name="connsiteY7" fmla="*/ 1573176 h 4356373"/>
              <a:gd name="connsiteX8" fmla="*/ 4246323 w 4509370"/>
              <a:gd name="connsiteY8" fmla="*/ 1548124 h 4356373"/>
              <a:gd name="connsiteX9" fmla="*/ 4208745 w 4509370"/>
              <a:gd name="connsiteY9" fmla="*/ 1548124 h 4356373"/>
              <a:gd name="connsiteX10" fmla="*/ 4121063 w 4509370"/>
              <a:gd name="connsiteY10" fmla="*/ 1535598 h 4356373"/>
              <a:gd name="connsiteX11" fmla="*/ 4058433 w 4509370"/>
              <a:gd name="connsiteY11" fmla="*/ 1523072 h 4356373"/>
              <a:gd name="connsiteX12" fmla="*/ 3983277 w 4509370"/>
              <a:gd name="connsiteY12" fmla="*/ 1485494 h 4356373"/>
              <a:gd name="connsiteX13" fmla="*/ 3883068 w 4509370"/>
              <a:gd name="connsiteY13" fmla="*/ 1485494 h 4356373"/>
              <a:gd name="connsiteX14" fmla="*/ 3782860 w 4509370"/>
              <a:gd name="connsiteY14" fmla="*/ 1498020 h 4356373"/>
              <a:gd name="connsiteX15" fmla="*/ 3757808 w 4509370"/>
              <a:gd name="connsiteY15" fmla="*/ 1360233 h 4356373"/>
              <a:gd name="connsiteX16" fmla="*/ 3707704 w 4509370"/>
              <a:gd name="connsiteY16" fmla="*/ 1372759 h 4356373"/>
              <a:gd name="connsiteX17" fmla="*/ 3645074 w 4509370"/>
              <a:gd name="connsiteY17" fmla="*/ 1385285 h 4356373"/>
              <a:gd name="connsiteX18" fmla="*/ 3607496 w 4509370"/>
              <a:gd name="connsiteY18" fmla="*/ 1385285 h 4356373"/>
              <a:gd name="connsiteX19" fmla="*/ 3507288 w 4509370"/>
              <a:gd name="connsiteY19" fmla="*/ 1347707 h 4356373"/>
              <a:gd name="connsiteX20" fmla="*/ 3432132 w 4509370"/>
              <a:gd name="connsiteY20" fmla="*/ 1347707 h 4356373"/>
              <a:gd name="connsiteX21" fmla="*/ 3306871 w 4509370"/>
              <a:gd name="connsiteY21" fmla="*/ 1347707 h 4356373"/>
              <a:gd name="connsiteX22" fmla="*/ 3269293 w 4509370"/>
              <a:gd name="connsiteY22" fmla="*/ 1322655 h 4356373"/>
              <a:gd name="connsiteX23" fmla="*/ 3319397 w 4509370"/>
              <a:gd name="connsiteY23" fmla="*/ 1285077 h 4356373"/>
              <a:gd name="connsiteX24" fmla="*/ 3331923 w 4509370"/>
              <a:gd name="connsiteY24" fmla="*/ 1184869 h 4356373"/>
              <a:gd name="connsiteX25" fmla="*/ 3494762 w 4509370"/>
              <a:gd name="connsiteY25" fmla="*/ 1184869 h 4356373"/>
              <a:gd name="connsiteX26" fmla="*/ 3469710 w 4509370"/>
              <a:gd name="connsiteY26" fmla="*/ 1059609 h 4356373"/>
              <a:gd name="connsiteX27" fmla="*/ 3482236 w 4509370"/>
              <a:gd name="connsiteY27" fmla="*/ 996979 h 4356373"/>
              <a:gd name="connsiteX28" fmla="*/ 3482236 w 4509370"/>
              <a:gd name="connsiteY28" fmla="*/ 909296 h 4356373"/>
              <a:gd name="connsiteX29" fmla="*/ 3419605 w 4509370"/>
              <a:gd name="connsiteY29" fmla="*/ 909296 h 4356373"/>
              <a:gd name="connsiteX30" fmla="*/ 3319397 w 4509370"/>
              <a:gd name="connsiteY30" fmla="*/ 921822 h 4356373"/>
              <a:gd name="connsiteX31" fmla="*/ 3231715 w 4509370"/>
              <a:gd name="connsiteY31" fmla="*/ 971927 h 4356373"/>
              <a:gd name="connsiteX32" fmla="*/ 3144033 w 4509370"/>
              <a:gd name="connsiteY32" fmla="*/ 1034557 h 4356373"/>
              <a:gd name="connsiteX33" fmla="*/ 3093929 w 4509370"/>
              <a:gd name="connsiteY33" fmla="*/ 1072135 h 4356373"/>
              <a:gd name="connsiteX34" fmla="*/ 3031299 w 4509370"/>
              <a:gd name="connsiteY34" fmla="*/ 1034557 h 4356373"/>
              <a:gd name="connsiteX35" fmla="*/ 2981195 w 4509370"/>
              <a:gd name="connsiteY35" fmla="*/ 1009505 h 4356373"/>
              <a:gd name="connsiteX36" fmla="*/ 2968668 w 4509370"/>
              <a:gd name="connsiteY36" fmla="*/ 1097187 h 4356373"/>
              <a:gd name="connsiteX37" fmla="*/ 2968668 w 4509370"/>
              <a:gd name="connsiteY37" fmla="*/ 1134765 h 4356373"/>
              <a:gd name="connsiteX38" fmla="*/ 2880986 w 4509370"/>
              <a:gd name="connsiteY38" fmla="*/ 1209921 h 4356373"/>
              <a:gd name="connsiteX39" fmla="*/ 2843408 w 4509370"/>
              <a:gd name="connsiteY39" fmla="*/ 1134765 h 4356373"/>
              <a:gd name="connsiteX40" fmla="*/ 2793304 w 4509370"/>
              <a:gd name="connsiteY40" fmla="*/ 1109713 h 4356373"/>
              <a:gd name="connsiteX41" fmla="*/ 2780778 w 4509370"/>
              <a:gd name="connsiteY41" fmla="*/ 1047083 h 4356373"/>
              <a:gd name="connsiteX42" fmla="*/ 2705622 w 4509370"/>
              <a:gd name="connsiteY42" fmla="*/ 1072135 h 4356373"/>
              <a:gd name="connsiteX43" fmla="*/ 2680570 w 4509370"/>
              <a:gd name="connsiteY43" fmla="*/ 1047083 h 4356373"/>
              <a:gd name="connsiteX44" fmla="*/ 2630466 w 4509370"/>
              <a:gd name="connsiteY44" fmla="*/ 1034557 h 4356373"/>
              <a:gd name="connsiteX45" fmla="*/ 2542784 w 4509370"/>
              <a:gd name="connsiteY45" fmla="*/ 984453 h 4356373"/>
              <a:gd name="connsiteX46" fmla="*/ 2505205 w 4509370"/>
              <a:gd name="connsiteY46" fmla="*/ 971927 h 4356373"/>
              <a:gd name="connsiteX47" fmla="*/ 2467627 w 4509370"/>
              <a:gd name="connsiteY47" fmla="*/ 959400 h 4356373"/>
              <a:gd name="connsiteX48" fmla="*/ 2392471 w 4509370"/>
              <a:gd name="connsiteY48" fmla="*/ 959400 h 4356373"/>
              <a:gd name="connsiteX49" fmla="*/ 2292263 w 4509370"/>
              <a:gd name="connsiteY49" fmla="*/ 959400 h 4356373"/>
              <a:gd name="connsiteX50" fmla="*/ 2242159 w 4509370"/>
              <a:gd name="connsiteY50" fmla="*/ 909296 h 4356373"/>
              <a:gd name="connsiteX51" fmla="*/ 2179529 w 4509370"/>
              <a:gd name="connsiteY51" fmla="*/ 909296 h 4356373"/>
              <a:gd name="connsiteX52" fmla="*/ 2079321 w 4509370"/>
              <a:gd name="connsiteY52" fmla="*/ 834140 h 4356373"/>
              <a:gd name="connsiteX53" fmla="*/ 2029216 w 4509370"/>
              <a:gd name="connsiteY53" fmla="*/ 859192 h 4356373"/>
              <a:gd name="connsiteX54" fmla="*/ 2004164 w 4509370"/>
              <a:gd name="connsiteY54" fmla="*/ 921822 h 4356373"/>
              <a:gd name="connsiteX55" fmla="*/ 1891430 w 4509370"/>
              <a:gd name="connsiteY55" fmla="*/ 871718 h 4356373"/>
              <a:gd name="connsiteX56" fmla="*/ 1828800 w 4509370"/>
              <a:gd name="connsiteY56" fmla="*/ 796562 h 4356373"/>
              <a:gd name="connsiteX57" fmla="*/ 1766170 w 4509370"/>
              <a:gd name="connsiteY57" fmla="*/ 746458 h 4356373"/>
              <a:gd name="connsiteX58" fmla="*/ 1766170 w 4509370"/>
              <a:gd name="connsiteY58" fmla="*/ 633724 h 4356373"/>
              <a:gd name="connsiteX59" fmla="*/ 1703540 w 4509370"/>
              <a:gd name="connsiteY59" fmla="*/ 621198 h 4356373"/>
              <a:gd name="connsiteX60" fmla="*/ 1640910 w 4509370"/>
              <a:gd name="connsiteY60" fmla="*/ 596146 h 4356373"/>
              <a:gd name="connsiteX61" fmla="*/ 1640910 w 4509370"/>
              <a:gd name="connsiteY61" fmla="*/ 558568 h 4356373"/>
              <a:gd name="connsiteX62" fmla="*/ 1603332 w 4509370"/>
              <a:gd name="connsiteY62" fmla="*/ 508464 h 4356373"/>
              <a:gd name="connsiteX63" fmla="*/ 1490597 w 4509370"/>
              <a:gd name="connsiteY63" fmla="*/ 520990 h 4356373"/>
              <a:gd name="connsiteX64" fmla="*/ 1465545 w 4509370"/>
              <a:gd name="connsiteY64" fmla="*/ 546042 h 4356373"/>
              <a:gd name="connsiteX65" fmla="*/ 1415441 w 4509370"/>
              <a:gd name="connsiteY65" fmla="*/ 533516 h 4356373"/>
              <a:gd name="connsiteX66" fmla="*/ 1415441 w 4509370"/>
              <a:gd name="connsiteY66" fmla="*/ 458359 h 4356373"/>
              <a:gd name="connsiteX67" fmla="*/ 1365337 w 4509370"/>
              <a:gd name="connsiteY67" fmla="*/ 408255 h 4356373"/>
              <a:gd name="connsiteX68" fmla="*/ 1265129 w 4509370"/>
              <a:gd name="connsiteY68" fmla="*/ 383203 h 4356373"/>
              <a:gd name="connsiteX69" fmla="*/ 1139868 w 4509370"/>
              <a:gd name="connsiteY69" fmla="*/ 295521 h 4356373"/>
              <a:gd name="connsiteX70" fmla="*/ 1064712 w 4509370"/>
              <a:gd name="connsiteY70" fmla="*/ 245417 h 4356373"/>
              <a:gd name="connsiteX71" fmla="*/ 1002082 w 4509370"/>
              <a:gd name="connsiteY71" fmla="*/ 182787 h 4356373"/>
              <a:gd name="connsiteX72" fmla="*/ 939452 w 4509370"/>
              <a:gd name="connsiteY72" fmla="*/ 107631 h 4356373"/>
              <a:gd name="connsiteX73" fmla="*/ 839244 w 4509370"/>
              <a:gd name="connsiteY73" fmla="*/ 7422 h 4356373"/>
              <a:gd name="connsiteX74" fmla="*/ 789140 w 4509370"/>
              <a:gd name="connsiteY74" fmla="*/ 7422 h 4356373"/>
              <a:gd name="connsiteX75" fmla="*/ 726510 w 4509370"/>
              <a:gd name="connsiteY75" fmla="*/ 7422 h 4356373"/>
              <a:gd name="connsiteX76" fmla="*/ 713984 w 4509370"/>
              <a:gd name="connsiteY76" fmla="*/ 45000 h 4356373"/>
              <a:gd name="connsiteX77" fmla="*/ 676405 w 4509370"/>
              <a:gd name="connsiteY77" fmla="*/ 95105 h 4356373"/>
              <a:gd name="connsiteX78" fmla="*/ 538619 w 4509370"/>
              <a:gd name="connsiteY78" fmla="*/ 107631 h 4356373"/>
              <a:gd name="connsiteX79" fmla="*/ 475989 w 4509370"/>
              <a:gd name="connsiteY79" fmla="*/ 132683 h 4356373"/>
              <a:gd name="connsiteX80" fmla="*/ 413359 w 4509370"/>
              <a:gd name="connsiteY80" fmla="*/ 157735 h 4356373"/>
              <a:gd name="connsiteX81" fmla="*/ 350729 w 4509370"/>
              <a:gd name="connsiteY81" fmla="*/ 120157 h 4356373"/>
              <a:gd name="connsiteX82" fmla="*/ 288099 w 4509370"/>
              <a:gd name="connsiteY82" fmla="*/ 120157 h 4356373"/>
              <a:gd name="connsiteX83" fmla="*/ 212942 w 4509370"/>
              <a:gd name="connsiteY83" fmla="*/ 145209 h 4356373"/>
              <a:gd name="connsiteX84" fmla="*/ 162838 w 4509370"/>
              <a:gd name="connsiteY84" fmla="*/ 195313 h 4356373"/>
              <a:gd name="connsiteX85" fmla="*/ 150312 w 4509370"/>
              <a:gd name="connsiteY85" fmla="*/ 245417 h 4356373"/>
              <a:gd name="connsiteX86" fmla="*/ 150312 w 4509370"/>
              <a:gd name="connsiteY86" fmla="*/ 320573 h 4356373"/>
              <a:gd name="connsiteX87" fmla="*/ 150312 w 4509370"/>
              <a:gd name="connsiteY87" fmla="*/ 383203 h 4356373"/>
              <a:gd name="connsiteX88" fmla="*/ 200416 w 4509370"/>
              <a:gd name="connsiteY88" fmla="*/ 420781 h 4356373"/>
              <a:gd name="connsiteX89" fmla="*/ 288099 w 4509370"/>
              <a:gd name="connsiteY89" fmla="*/ 408255 h 4356373"/>
              <a:gd name="connsiteX90" fmla="*/ 313151 w 4509370"/>
              <a:gd name="connsiteY90" fmla="*/ 483411 h 4356373"/>
              <a:gd name="connsiteX91" fmla="*/ 375781 w 4509370"/>
              <a:gd name="connsiteY91" fmla="*/ 596146 h 4356373"/>
              <a:gd name="connsiteX92" fmla="*/ 463463 w 4509370"/>
              <a:gd name="connsiteY92" fmla="*/ 721406 h 4356373"/>
              <a:gd name="connsiteX93" fmla="*/ 463463 w 4509370"/>
              <a:gd name="connsiteY93" fmla="*/ 784036 h 4356373"/>
              <a:gd name="connsiteX94" fmla="*/ 375781 w 4509370"/>
              <a:gd name="connsiteY94" fmla="*/ 708880 h 4356373"/>
              <a:gd name="connsiteX95" fmla="*/ 275573 w 4509370"/>
              <a:gd name="connsiteY95" fmla="*/ 721406 h 4356373"/>
              <a:gd name="connsiteX96" fmla="*/ 225468 w 4509370"/>
              <a:gd name="connsiteY96" fmla="*/ 696354 h 4356373"/>
              <a:gd name="connsiteX97" fmla="*/ 212942 w 4509370"/>
              <a:gd name="connsiteY97" fmla="*/ 746458 h 4356373"/>
              <a:gd name="connsiteX98" fmla="*/ 175364 w 4509370"/>
              <a:gd name="connsiteY98" fmla="*/ 834140 h 4356373"/>
              <a:gd name="connsiteX99" fmla="*/ 162838 w 4509370"/>
              <a:gd name="connsiteY99" fmla="*/ 946874 h 4356373"/>
              <a:gd name="connsiteX100" fmla="*/ 87682 w 4509370"/>
              <a:gd name="connsiteY100" fmla="*/ 959400 h 4356373"/>
              <a:gd name="connsiteX101" fmla="*/ 12526 w 4509370"/>
              <a:gd name="connsiteY101" fmla="*/ 1034557 h 4356373"/>
              <a:gd name="connsiteX102" fmla="*/ 37578 w 4509370"/>
              <a:gd name="connsiteY102" fmla="*/ 1134765 h 4356373"/>
              <a:gd name="connsiteX103" fmla="*/ 62630 w 4509370"/>
              <a:gd name="connsiteY103" fmla="*/ 1184869 h 4356373"/>
              <a:gd name="connsiteX104" fmla="*/ 62630 w 4509370"/>
              <a:gd name="connsiteY104" fmla="*/ 1247499 h 4356373"/>
              <a:gd name="connsiteX105" fmla="*/ 0 w 4509370"/>
              <a:gd name="connsiteY105" fmla="*/ 1347707 h 4356373"/>
              <a:gd name="connsiteX106" fmla="*/ 62630 w 4509370"/>
              <a:gd name="connsiteY106" fmla="*/ 1397811 h 4356373"/>
              <a:gd name="connsiteX107" fmla="*/ 75156 w 4509370"/>
              <a:gd name="connsiteY107" fmla="*/ 1472968 h 4356373"/>
              <a:gd name="connsiteX108" fmla="*/ 187890 w 4509370"/>
              <a:gd name="connsiteY108" fmla="*/ 1523072 h 4356373"/>
              <a:gd name="connsiteX109" fmla="*/ 350729 w 4509370"/>
              <a:gd name="connsiteY109" fmla="*/ 1498020 h 4356373"/>
              <a:gd name="connsiteX110" fmla="*/ 501041 w 4509370"/>
              <a:gd name="connsiteY110" fmla="*/ 1498020 h 4356373"/>
              <a:gd name="connsiteX111" fmla="*/ 576197 w 4509370"/>
              <a:gd name="connsiteY111" fmla="*/ 1460442 h 4356373"/>
              <a:gd name="connsiteX112" fmla="*/ 626301 w 4509370"/>
              <a:gd name="connsiteY112" fmla="*/ 1523072 h 4356373"/>
              <a:gd name="connsiteX113" fmla="*/ 651353 w 4509370"/>
              <a:gd name="connsiteY113" fmla="*/ 1585702 h 4356373"/>
              <a:gd name="connsiteX114" fmla="*/ 688932 w 4509370"/>
              <a:gd name="connsiteY114" fmla="*/ 1635806 h 4356373"/>
              <a:gd name="connsiteX115" fmla="*/ 638827 w 4509370"/>
              <a:gd name="connsiteY115" fmla="*/ 1673384 h 4356373"/>
              <a:gd name="connsiteX116" fmla="*/ 638827 w 4509370"/>
              <a:gd name="connsiteY116" fmla="*/ 1736014 h 4356373"/>
              <a:gd name="connsiteX117" fmla="*/ 701458 w 4509370"/>
              <a:gd name="connsiteY117" fmla="*/ 1736014 h 4356373"/>
              <a:gd name="connsiteX118" fmla="*/ 751562 w 4509370"/>
              <a:gd name="connsiteY118" fmla="*/ 1736014 h 4356373"/>
              <a:gd name="connsiteX119" fmla="*/ 739036 w 4509370"/>
              <a:gd name="connsiteY119" fmla="*/ 1786118 h 4356373"/>
              <a:gd name="connsiteX120" fmla="*/ 801666 w 4509370"/>
              <a:gd name="connsiteY120" fmla="*/ 1886327 h 4356373"/>
              <a:gd name="connsiteX121" fmla="*/ 826718 w 4509370"/>
              <a:gd name="connsiteY121" fmla="*/ 1948957 h 4356373"/>
              <a:gd name="connsiteX122" fmla="*/ 789140 w 4509370"/>
              <a:gd name="connsiteY122" fmla="*/ 2036639 h 4356373"/>
              <a:gd name="connsiteX123" fmla="*/ 814192 w 4509370"/>
              <a:gd name="connsiteY123" fmla="*/ 2036639 h 4356373"/>
              <a:gd name="connsiteX124" fmla="*/ 876822 w 4509370"/>
              <a:gd name="connsiteY124" fmla="*/ 1974009 h 4356373"/>
              <a:gd name="connsiteX125" fmla="*/ 939452 w 4509370"/>
              <a:gd name="connsiteY125" fmla="*/ 2036639 h 4356373"/>
              <a:gd name="connsiteX126" fmla="*/ 1052186 w 4509370"/>
              <a:gd name="connsiteY126" fmla="*/ 2161899 h 4356373"/>
              <a:gd name="connsiteX127" fmla="*/ 1114816 w 4509370"/>
              <a:gd name="connsiteY127" fmla="*/ 2287159 h 4356373"/>
              <a:gd name="connsiteX128" fmla="*/ 1114816 w 4509370"/>
              <a:gd name="connsiteY128" fmla="*/ 2412420 h 4356373"/>
              <a:gd name="connsiteX129" fmla="*/ 1027134 w 4509370"/>
              <a:gd name="connsiteY129" fmla="*/ 2475050 h 4356373"/>
              <a:gd name="connsiteX130" fmla="*/ 1052186 w 4509370"/>
              <a:gd name="connsiteY130" fmla="*/ 2537680 h 4356373"/>
              <a:gd name="connsiteX131" fmla="*/ 1152395 w 4509370"/>
              <a:gd name="connsiteY131" fmla="*/ 2512628 h 4356373"/>
              <a:gd name="connsiteX132" fmla="*/ 1202499 w 4509370"/>
              <a:gd name="connsiteY132" fmla="*/ 2550206 h 4356373"/>
              <a:gd name="connsiteX133" fmla="*/ 1277655 w 4509370"/>
              <a:gd name="connsiteY133" fmla="*/ 2600310 h 4356373"/>
              <a:gd name="connsiteX134" fmla="*/ 1478071 w 4509370"/>
              <a:gd name="connsiteY134" fmla="*/ 2750622 h 4356373"/>
              <a:gd name="connsiteX135" fmla="*/ 1503123 w 4509370"/>
              <a:gd name="connsiteY135" fmla="*/ 2888409 h 4356373"/>
              <a:gd name="connsiteX136" fmla="*/ 1553227 w 4509370"/>
              <a:gd name="connsiteY136" fmla="*/ 2988617 h 4356373"/>
              <a:gd name="connsiteX137" fmla="*/ 1553227 w 4509370"/>
              <a:gd name="connsiteY137" fmla="*/ 3063773 h 4356373"/>
              <a:gd name="connsiteX138" fmla="*/ 1478071 w 4509370"/>
              <a:gd name="connsiteY138" fmla="*/ 3076299 h 4356373"/>
              <a:gd name="connsiteX139" fmla="*/ 1402915 w 4509370"/>
              <a:gd name="connsiteY139" fmla="*/ 2988617 h 4356373"/>
              <a:gd name="connsiteX140" fmla="*/ 1377863 w 4509370"/>
              <a:gd name="connsiteY140" fmla="*/ 2988617 h 4356373"/>
              <a:gd name="connsiteX141" fmla="*/ 1315233 w 4509370"/>
              <a:gd name="connsiteY141" fmla="*/ 2988617 h 4356373"/>
              <a:gd name="connsiteX142" fmla="*/ 1302707 w 4509370"/>
              <a:gd name="connsiteY142" fmla="*/ 3126403 h 4356373"/>
              <a:gd name="connsiteX143" fmla="*/ 1302707 w 4509370"/>
              <a:gd name="connsiteY143" fmla="*/ 3138929 h 4356373"/>
              <a:gd name="connsiteX144" fmla="*/ 1265129 w 4509370"/>
              <a:gd name="connsiteY144" fmla="*/ 3113877 h 4356373"/>
              <a:gd name="connsiteX145" fmla="*/ 1215025 w 4509370"/>
              <a:gd name="connsiteY145" fmla="*/ 3026195 h 4356373"/>
              <a:gd name="connsiteX146" fmla="*/ 1177447 w 4509370"/>
              <a:gd name="connsiteY146" fmla="*/ 3113877 h 4356373"/>
              <a:gd name="connsiteX147" fmla="*/ 1202499 w 4509370"/>
              <a:gd name="connsiteY147" fmla="*/ 3251664 h 4356373"/>
              <a:gd name="connsiteX148" fmla="*/ 1189973 w 4509370"/>
              <a:gd name="connsiteY148" fmla="*/ 3314294 h 4356373"/>
              <a:gd name="connsiteX149" fmla="*/ 1089764 w 4509370"/>
              <a:gd name="connsiteY149" fmla="*/ 3339346 h 4356373"/>
              <a:gd name="connsiteX150" fmla="*/ 939452 w 4509370"/>
              <a:gd name="connsiteY150" fmla="*/ 3214085 h 4356373"/>
              <a:gd name="connsiteX151" fmla="*/ 814192 w 4509370"/>
              <a:gd name="connsiteY151" fmla="*/ 3214085 h 4356373"/>
              <a:gd name="connsiteX152" fmla="*/ 814192 w 4509370"/>
              <a:gd name="connsiteY152" fmla="*/ 3301768 h 4356373"/>
              <a:gd name="connsiteX153" fmla="*/ 814192 w 4509370"/>
              <a:gd name="connsiteY153" fmla="*/ 3351872 h 4356373"/>
              <a:gd name="connsiteX154" fmla="*/ 901874 w 4509370"/>
              <a:gd name="connsiteY154" fmla="*/ 3364398 h 4356373"/>
              <a:gd name="connsiteX155" fmla="*/ 989556 w 4509370"/>
              <a:gd name="connsiteY155" fmla="*/ 3502184 h 4356373"/>
              <a:gd name="connsiteX156" fmla="*/ 1252603 w 4509370"/>
              <a:gd name="connsiteY156" fmla="*/ 3690074 h 4356373"/>
              <a:gd name="connsiteX157" fmla="*/ 1803748 w 4509370"/>
              <a:gd name="connsiteY157" fmla="*/ 3965647 h 4356373"/>
              <a:gd name="connsiteX158" fmla="*/ 1991638 w 4509370"/>
              <a:gd name="connsiteY158" fmla="*/ 4040803 h 4356373"/>
              <a:gd name="connsiteX159" fmla="*/ 2192055 w 4509370"/>
              <a:gd name="connsiteY159" fmla="*/ 4015751 h 4356373"/>
              <a:gd name="connsiteX160" fmla="*/ 2179529 w 4509370"/>
              <a:gd name="connsiteY160" fmla="*/ 4166064 h 4356373"/>
              <a:gd name="connsiteX161" fmla="*/ 2116899 w 4509370"/>
              <a:gd name="connsiteY161" fmla="*/ 4228694 h 4356373"/>
              <a:gd name="connsiteX162" fmla="*/ 2116899 w 4509370"/>
              <a:gd name="connsiteY162" fmla="*/ 4291324 h 4356373"/>
              <a:gd name="connsiteX163" fmla="*/ 2304789 w 4509370"/>
              <a:gd name="connsiteY163" fmla="*/ 4316376 h 4356373"/>
              <a:gd name="connsiteX164" fmla="*/ 2467627 w 4509370"/>
              <a:gd name="connsiteY164" fmla="*/ 4353954 h 4356373"/>
              <a:gd name="connsiteX165" fmla="*/ 2542784 w 4509370"/>
              <a:gd name="connsiteY165" fmla="*/ 4241220 h 4356373"/>
              <a:gd name="connsiteX166" fmla="*/ 2655518 w 4509370"/>
              <a:gd name="connsiteY166" fmla="*/ 4103433 h 4356373"/>
              <a:gd name="connsiteX167" fmla="*/ 3131507 w 4509370"/>
              <a:gd name="connsiteY167" fmla="*/ 3652496 h 4356373"/>
              <a:gd name="connsiteX168" fmla="*/ 3544866 w 4509370"/>
              <a:gd name="connsiteY168" fmla="*/ 3552288 h 4356373"/>
              <a:gd name="connsiteX169" fmla="*/ 3670126 w 4509370"/>
              <a:gd name="connsiteY169" fmla="*/ 3427028 h 4356373"/>
              <a:gd name="connsiteX170" fmla="*/ 3707704 w 4509370"/>
              <a:gd name="connsiteY170" fmla="*/ 3301768 h 4356373"/>
              <a:gd name="connsiteX171" fmla="*/ 3645074 w 4509370"/>
              <a:gd name="connsiteY171" fmla="*/ 3176507 h 4356373"/>
              <a:gd name="connsiteX172" fmla="*/ 3720230 w 4509370"/>
              <a:gd name="connsiteY172" fmla="*/ 3038721 h 4356373"/>
              <a:gd name="connsiteX173" fmla="*/ 3732756 w 4509370"/>
              <a:gd name="connsiteY173" fmla="*/ 2925987 h 4356373"/>
              <a:gd name="connsiteX174" fmla="*/ 3682652 w 4509370"/>
              <a:gd name="connsiteY174" fmla="*/ 2700518 h 4356373"/>
              <a:gd name="connsiteX175" fmla="*/ 3795386 w 4509370"/>
              <a:gd name="connsiteY175" fmla="*/ 2650414 h 4356373"/>
              <a:gd name="connsiteX176" fmla="*/ 3832964 w 4509370"/>
              <a:gd name="connsiteY176" fmla="*/ 2512628 h 4356373"/>
              <a:gd name="connsiteX177" fmla="*/ 3995803 w 4509370"/>
              <a:gd name="connsiteY177" fmla="*/ 2475050 h 4356373"/>
              <a:gd name="connsiteX178" fmla="*/ 4096011 w 4509370"/>
              <a:gd name="connsiteY178" fmla="*/ 2412420 h 4356373"/>
              <a:gd name="connsiteX179" fmla="*/ 4258849 w 4509370"/>
              <a:gd name="connsiteY179" fmla="*/ 2349790 h 4356373"/>
              <a:gd name="connsiteX180" fmla="*/ 4359058 w 4509370"/>
              <a:gd name="connsiteY180" fmla="*/ 2374842 h 4356373"/>
              <a:gd name="connsiteX181" fmla="*/ 4334005 w 4509370"/>
              <a:gd name="connsiteY181" fmla="*/ 2262107 h 4356373"/>
              <a:gd name="connsiteX182" fmla="*/ 4233797 w 4509370"/>
              <a:gd name="connsiteY182" fmla="*/ 2136847 h 4356373"/>
              <a:gd name="connsiteX183" fmla="*/ 4221271 w 4509370"/>
              <a:gd name="connsiteY183" fmla="*/ 2011587 h 4356373"/>
              <a:gd name="connsiteX184" fmla="*/ 4346532 w 4509370"/>
              <a:gd name="connsiteY184" fmla="*/ 1961483 h 4356373"/>
              <a:gd name="connsiteX185" fmla="*/ 4459266 w 4509370"/>
              <a:gd name="connsiteY185" fmla="*/ 2061691 h 4356373"/>
              <a:gd name="connsiteX186" fmla="*/ 4484318 w 4509370"/>
              <a:gd name="connsiteY186" fmla="*/ 2074217 h 435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4509370" h="4356373">
                <a:moveTo>
                  <a:pt x="4509370" y="1986535"/>
                </a:moveTo>
                <a:lnTo>
                  <a:pt x="4384110" y="1898853"/>
                </a:lnTo>
                <a:lnTo>
                  <a:pt x="4384110" y="1898853"/>
                </a:lnTo>
                <a:cubicBezTo>
                  <a:pt x="4371584" y="1888415"/>
                  <a:pt x="4325654" y="1857099"/>
                  <a:pt x="4308953" y="1836222"/>
                </a:cubicBezTo>
                <a:cubicBezTo>
                  <a:pt x="4292252" y="1815345"/>
                  <a:pt x="4290164" y="1790293"/>
                  <a:pt x="4283901" y="1773592"/>
                </a:cubicBezTo>
                <a:cubicBezTo>
                  <a:pt x="4277638" y="1756891"/>
                  <a:pt x="4273463" y="1761066"/>
                  <a:pt x="4271375" y="1736014"/>
                </a:cubicBezTo>
                <a:cubicBezTo>
                  <a:pt x="4269287" y="1710962"/>
                  <a:pt x="4271375" y="1623280"/>
                  <a:pt x="4271375" y="1623280"/>
                </a:cubicBezTo>
                <a:cubicBezTo>
                  <a:pt x="4271375" y="1596140"/>
                  <a:pt x="4275550" y="1585702"/>
                  <a:pt x="4271375" y="1573176"/>
                </a:cubicBezTo>
                <a:cubicBezTo>
                  <a:pt x="4267200" y="1560650"/>
                  <a:pt x="4256761" y="1552299"/>
                  <a:pt x="4246323" y="1548124"/>
                </a:cubicBezTo>
                <a:cubicBezTo>
                  <a:pt x="4235885" y="1543949"/>
                  <a:pt x="4229622" y="1550212"/>
                  <a:pt x="4208745" y="1548124"/>
                </a:cubicBezTo>
                <a:cubicBezTo>
                  <a:pt x="4187868" y="1546036"/>
                  <a:pt x="4146115" y="1539773"/>
                  <a:pt x="4121063" y="1535598"/>
                </a:cubicBezTo>
                <a:cubicBezTo>
                  <a:pt x="4096011" y="1531423"/>
                  <a:pt x="4081397" y="1531423"/>
                  <a:pt x="4058433" y="1523072"/>
                </a:cubicBezTo>
                <a:cubicBezTo>
                  <a:pt x="4035469" y="1514721"/>
                  <a:pt x="4012505" y="1491757"/>
                  <a:pt x="3983277" y="1485494"/>
                </a:cubicBezTo>
                <a:cubicBezTo>
                  <a:pt x="3954049" y="1479231"/>
                  <a:pt x="3916471" y="1483406"/>
                  <a:pt x="3883068" y="1485494"/>
                </a:cubicBezTo>
                <a:cubicBezTo>
                  <a:pt x="3849665" y="1487582"/>
                  <a:pt x="3803737" y="1518897"/>
                  <a:pt x="3782860" y="1498020"/>
                </a:cubicBezTo>
                <a:cubicBezTo>
                  <a:pt x="3761983" y="1477143"/>
                  <a:pt x="3770334" y="1381110"/>
                  <a:pt x="3757808" y="1360233"/>
                </a:cubicBezTo>
                <a:cubicBezTo>
                  <a:pt x="3745282" y="1339356"/>
                  <a:pt x="3726493" y="1368584"/>
                  <a:pt x="3707704" y="1372759"/>
                </a:cubicBezTo>
                <a:cubicBezTo>
                  <a:pt x="3688915" y="1376934"/>
                  <a:pt x="3661775" y="1383197"/>
                  <a:pt x="3645074" y="1385285"/>
                </a:cubicBezTo>
                <a:cubicBezTo>
                  <a:pt x="3628373" y="1387373"/>
                  <a:pt x="3630460" y="1391548"/>
                  <a:pt x="3607496" y="1385285"/>
                </a:cubicBezTo>
                <a:cubicBezTo>
                  <a:pt x="3584532" y="1379022"/>
                  <a:pt x="3536515" y="1353970"/>
                  <a:pt x="3507288" y="1347707"/>
                </a:cubicBezTo>
                <a:cubicBezTo>
                  <a:pt x="3478061" y="1341444"/>
                  <a:pt x="3432132" y="1347707"/>
                  <a:pt x="3432132" y="1347707"/>
                </a:cubicBezTo>
                <a:cubicBezTo>
                  <a:pt x="3398729" y="1347707"/>
                  <a:pt x="3334011" y="1351882"/>
                  <a:pt x="3306871" y="1347707"/>
                </a:cubicBezTo>
                <a:cubicBezTo>
                  <a:pt x="3279731" y="1343532"/>
                  <a:pt x="3267205" y="1333093"/>
                  <a:pt x="3269293" y="1322655"/>
                </a:cubicBezTo>
                <a:cubicBezTo>
                  <a:pt x="3271381" y="1312217"/>
                  <a:pt x="3308959" y="1308041"/>
                  <a:pt x="3319397" y="1285077"/>
                </a:cubicBezTo>
                <a:cubicBezTo>
                  <a:pt x="3329835" y="1262113"/>
                  <a:pt x="3302696" y="1201570"/>
                  <a:pt x="3331923" y="1184869"/>
                </a:cubicBezTo>
                <a:cubicBezTo>
                  <a:pt x="3361150" y="1168168"/>
                  <a:pt x="3471798" y="1205746"/>
                  <a:pt x="3494762" y="1184869"/>
                </a:cubicBezTo>
                <a:cubicBezTo>
                  <a:pt x="3517726" y="1163992"/>
                  <a:pt x="3471798" y="1090924"/>
                  <a:pt x="3469710" y="1059609"/>
                </a:cubicBezTo>
                <a:cubicBezTo>
                  <a:pt x="3467622" y="1028294"/>
                  <a:pt x="3480148" y="1022031"/>
                  <a:pt x="3482236" y="996979"/>
                </a:cubicBezTo>
                <a:cubicBezTo>
                  <a:pt x="3484324" y="971927"/>
                  <a:pt x="3492674" y="923910"/>
                  <a:pt x="3482236" y="909296"/>
                </a:cubicBezTo>
                <a:cubicBezTo>
                  <a:pt x="3471797" y="894682"/>
                  <a:pt x="3446745" y="907208"/>
                  <a:pt x="3419605" y="909296"/>
                </a:cubicBezTo>
                <a:cubicBezTo>
                  <a:pt x="3392465" y="911384"/>
                  <a:pt x="3350712" y="911384"/>
                  <a:pt x="3319397" y="921822"/>
                </a:cubicBezTo>
                <a:cubicBezTo>
                  <a:pt x="3288082" y="932260"/>
                  <a:pt x="3260942" y="953138"/>
                  <a:pt x="3231715" y="971927"/>
                </a:cubicBezTo>
                <a:cubicBezTo>
                  <a:pt x="3202488" y="990716"/>
                  <a:pt x="3166997" y="1017856"/>
                  <a:pt x="3144033" y="1034557"/>
                </a:cubicBezTo>
                <a:cubicBezTo>
                  <a:pt x="3121069" y="1051258"/>
                  <a:pt x="3112718" y="1072135"/>
                  <a:pt x="3093929" y="1072135"/>
                </a:cubicBezTo>
                <a:cubicBezTo>
                  <a:pt x="3075140" y="1072135"/>
                  <a:pt x="3050088" y="1044995"/>
                  <a:pt x="3031299" y="1034557"/>
                </a:cubicBezTo>
                <a:cubicBezTo>
                  <a:pt x="3012510" y="1024119"/>
                  <a:pt x="2991633" y="999067"/>
                  <a:pt x="2981195" y="1009505"/>
                </a:cubicBezTo>
                <a:cubicBezTo>
                  <a:pt x="2970756" y="1019943"/>
                  <a:pt x="2970756" y="1076310"/>
                  <a:pt x="2968668" y="1097187"/>
                </a:cubicBezTo>
                <a:cubicBezTo>
                  <a:pt x="2966580" y="1118064"/>
                  <a:pt x="2983282" y="1115976"/>
                  <a:pt x="2968668" y="1134765"/>
                </a:cubicBezTo>
                <a:cubicBezTo>
                  <a:pt x="2954054" y="1153554"/>
                  <a:pt x="2901863" y="1209921"/>
                  <a:pt x="2880986" y="1209921"/>
                </a:cubicBezTo>
                <a:cubicBezTo>
                  <a:pt x="2860109" y="1209921"/>
                  <a:pt x="2858022" y="1151466"/>
                  <a:pt x="2843408" y="1134765"/>
                </a:cubicBezTo>
                <a:cubicBezTo>
                  <a:pt x="2828794" y="1118064"/>
                  <a:pt x="2803742" y="1124327"/>
                  <a:pt x="2793304" y="1109713"/>
                </a:cubicBezTo>
                <a:cubicBezTo>
                  <a:pt x="2782866" y="1095099"/>
                  <a:pt x="2795392" y="1053346"/>
                  <a:pt x="2780778" y="1047083"/>
                </a:cubicBezTo>
                <a:cubicBezTo>
                  <a:pt x="2766164" y="1040820"/>
                  <a:pt x="2722323" y="1072135"/>
                  <a:pt x="2705622" y="1072135"/>
                </a:cubicBezTo>
                <a:cubicBezTo>
                  <a:pt x="2688921" y="1072135"/>
                  <a:pt x="2693096" y="1053346"/>
                  <a:pt x="2680570" y="1047083"/>
                </a:cubicBezTo>
                <a:cubicBezTo>
                  <a:pt x="2668044" y="1040820"/>
                  <a:pt x="2653430" y="1044995"/>
                  <a:pt x="2630466" y="1034557"/>
                </a:cubicBezTo>
                <a:cubicBezTo>
                  <a:pt x="2607502" y="1024119"/>
                  <a:pt x="2563661" y="994891"/>
                  <a:pt x="2542784" y="984453"/>
                </a:cubicBezTo>
                <a:cubicBezTo>
                  <a:pt x="2521907" y="974015"/>
                  <a:pt x="2505205" y="971927"/>
                  <a:pt x="2505205" y="971927"/>
                </a:cubicBezTo>
                <a:cubicBezTo>
                  <a:pt x="2492679" y="967751"/>
                  <a:pt x="2486416" y="961488"/>
                  <a:pt x="2467627" y="959400"/>
                </a:cubicBezTo>
                <a:cubicBezTo>
                  <a:pt x="2448838" y="957312"/>
                  <a:pt x="2392471" y="959400"/>
                  <a:pt x="2392471" y="959400"/>
                </a:cubicBezTo>
                <a:cubicBezTo>
                  <a:pt x="2363244" y="959400"/>
                  <a:pt x="2317315" y="967751"/>
                  <a:pt x="2292263" y="959400"/>
                </a:cubicBezTo>
                <a:cubicBezTo>
                  <a:pt x="2267211" y="951049"/>
                  <a:pt x="2260948" y="917647"/>
                  <a:pt x="2242159" y="909296"/>
                </a:cubicBezTo>
                <a:cubicBezTo>
                  <a:pt x="2223370" y="900945"/>
                  <a:pt x="2206669" y="921822"/>
                  <a:pt x="2179529" y="909296"/>
                </a:cubicBezTo>
                <a:cubicBezTo>
                  <a:pt x="2152389" y="896770"/>
                  <a:pt x="2104373" y="842491"/>
                  <a:pt x="2079321" y="834140"/>
                </a:cubicBezTo>
                <a:cubicBezTo>
                  <a:pt x="2054269" y="825789"/>
                  <a:pt x="2041742" y="844578"/>
                  <a:pt x="2029216" y="859192"/>
                </a:cubicBezTo>
                <a:cubicBezTo>
                  <a:pt x="2016690" y="873806"/>
                  <a:pt x="2027128" y="919734"/>
                  <a:pt x="2004164" y="921822"/>
                </a:cubicBezTo>
                <a:cubicBezTo>
                  <a:pt x="1981200" y="923910"/>
                  <a:pt x="1920657" y="892595"/>
                  <a:pt x="1891430" y="871718"/>
                </a:cubicBezTo>
                <a:cubicBezTo>
                  <a:pt x="1862203" y="850841"/>
                  <a:pt x="1849677" y="817439"/>
                  <a:pt x="1828800" y="796562"/>
                </a:cubicBezTo>
                <a:cubicBezTo>
                  <a:pt x="1807923" y="775685"/>
                  <a:pt x="1776608" y="773598"/>
                  <a:pt x="1766170" y="746458"/>
                </a:cubicBezTo>
                <a:cubicBezTo>
                  <a:pt x="1755732" y="719318"/>
                  <a:pt x="1776608" y="654601"/>
                  <a:pt x="1766170" y="633724"/>
                </a:cubicBezTo>
                <a:cubicBezTo>
                  <a:pt x="1755732" y="612847"/>
                  <a:pt x="1724417" y="627461"/>
                  <a:pt x="1703540" y="621198"/>
                </a:cubicBezTo>
                <a:cubicBezTo>
                  <a:pt x="1682663" y="614935"/>
                  <a:pt x="1651348" y="606584"/>
                  <a:pt x="1640910" y="596146"/>
                </a:cubicBezTo>
                <a:cubicBezTo>
                  <a:pt x="1630472" y="585708"/>
                  <a:pt x="1647173" y="573182"/>
                  <a:pt x="1640910" y="558568"/>
                </a:cubicBezTo>
                <a:cubicBezTo>
                  <a:pt x="1634647" y="543954"/>
                  <a:pt x="1628384" y="514727"/>
                  <a:pt x="1603332" y="508464"/>
                </a:cubicBezTo>
                <a:cubicBezTo>
                  <a:pt x="1578280" y="502201"/>
                  <a:pt x="1513561" y="514727"/>
                  <a:pt x="1490597" y="520990"/>
                </a:cubicBezTo>
                <a:cubicBezTo>
                  <a:pt x="1467632" y="527253"/>
                  <a:pt x="1478071" y="543954"/>
                  <a:pt x="1465545" y="546042"/>
                </a:cubicBezTo>
                <a:cubicBezTo>
                  <a:pt x="1453019" y="548130"/>
                  <a:pt x="1423792" y="548130"/>
                  <a:pt x="1415441" y="533516"/>
                </a:cubicBezTo>
                <a:cubicBezTo>
                  <a:pt x="1407090" y="518902"/>
                  <a:pt x="1423792" y="479236"/>
                  <a:pt x="1415441" y="458359"/>
                </a:cubicBezTo>
                <a:cubicBezTo>
                  <a:pt x="1407090" y="437482"/>
                  <a:pt x="1390389" y="420781"/>
                  <a:pt x="1365337" y="408255"/>
                </a:cubicBezTo>
                <a:cubicBezTo>
                  <a:pt x="1340285" y="395729"/>
                  <a:pt x="1302707" y="401992"/>
                  <a:pt x="1265129" y="383203"/>
                </a:cubicBezTo>
                <a:cubicBezTo>
                  <a:pt x="1227551" y="364414"/>
                  <a:pt x="1173271" y="318485"/>
                  <a:pt x="1139868" y="295521"/>
                </a:cubicBezTo>
                <a:cubicBezTo>
                  <a:pt x="1106465" y="272557"/>
                  <a:pt x="1087676" y="264206"/>
                  <a:pt x="1064712" y="245417"/>
                </a:cubicBezTo>
                <a:cubicBezTo>
                  <a:pt x="1041748" y="226628"/>
                  <a:pt x="1022959" y="205751"/>
                  <a:pt x="1002082" y="182787"/>
                </a:cubicBezTo>
                <a:cubicBezTo>
                  <a:pt x="981205" y="159823"/>
                  <a:pt x="966592" y="136858"/>
                  <a:pt x="939452" y="107631"/>
                </a:cubicBezTo>
                <a:cubicBezTo>
                  <a:pt x="912312" y="78404"/>
                  <a:pt x="864296" y="24123"/>
                  <a:pt x="839244" y="7422"/>
                </a:cubicBezTo>
                <a:cubicBezTo>
                  <a:pt x="814192" y="-9279"/>
                  <a:pt x="789140" y="7422"/>
                  <a:pt x="789140" y="7422"/>
                </a:cubicBezTo>
                <a:cubicBezTo>
                  <a:pt x="770351" y="7422"/>
                  <a:pt x="739036" y="1159"/>
                  <a:pt x="726510" y="7422"/>
                </a:cubicBezTo>
                <a:cubicBezTo>
                  <a:pt x="713984" y="13685"/>
                  <a:pt x="722335" y="30386"/>
                  <a:pt x="713984" y="45000"/>
                </a:cubicBezTo>
                <a:cubicBezTo>
                  <a:pt x="705633" y="59614"/>
                  <a:pt x="705633" y="84666"/>
                  <a:pt x="676405" y="95105"/>
                </a:cubicBezTo>
                <a:cubicBezTo>
                  <a:pt x="647177" y="105544"/>
                  <a:pt x="572022" y="101368"/>
                  <a:pt x="538619" y="107631"/>
                </a:cubicBezTo>
                <a:cubicBezTo>
                  <a:pt x="505216" y="113894"/>
                  <a:pt x="475989" y="132683"/>
                  <a:pt x="475989" y="132683"/>
                </a:cubicBezTo>
                <a:cubicBezTo>
                  <a:pt x="455112" y="141034"/>
                  <a:pt x="434236" y="159823"/>
                  <a:pt x="413359" y="157735"/>
                </a:cubicBezTo>
                <a:cubicBezTo>
                  <a:pt x="392482" y="155647"/>
                  <a:pt x="371606" y="126420"/>
                  <a:pt x="350729" y="120157"/>
                </a:cubicBezTo>
                <a:cubicBezTo>
                  <a:pt x="329852" y="113894"/>
                  <a:pt x="311063" y="115982"/>
                  <a:pt x="288099" y="120157"/>
                </a:cubicBezTo>
                <a:cubicBezTo>
                  <a:pt x="265135" y="124332"/>
                  <a:pt x="233819" y="132683"/>
                  <a:pt x="212942" y="145209"/>
                </a:cubicBezTo>
                <a:cubicBezTo>
                  <a:pt x="192065" y="157735"/>
                  <a:pt x="173276" y="178612"/>
                  <a:pt x="162838" y="195313"/>
                </a:cubicBezTo>
                <a:cubicBezTo>
                  <a:pt x="152400" y="212014"/>
                  <a:pt x="152400" y="224540"/>
                  <a:pt x="150312" y="245417"/>
                </a:cubicBezTo>
                <a:cubicBezTo>
                  <a:pt x="148224" y="266294"/>
                  <a:pt x="150312" y="320573"/>
                  <a:pt x="150312" y="320573"/>
                </a:cubicBezTo>
                <a:cubicBezTo>
                  <a:pt x="150312" y="343537"/>
                  <a:pt x="141961" y="366502"/>
                  <a:pt x="150312" y="383203"/>
                </a:cubicBezTo>
                <a:cubicBezTo>
                  <a:pt x="158663" y="399904"/>
                  <a:pt x="177452" y="416606"/>
                  <a:pt x="200416" y="420781"/>
                </a:cubicBezTo>
                <a:cubicBezTo>
                  <a:pt x="223380" y="424956"/>
                  <a:pt x="269310" y="397817"/>
                  <a:pt x="288099" y="408255"/>
                </a:cubicBezTo>
                <a:cubicBezTo>
                  <a:pt x="306888" y="418693"/>
                  <a:pt x="298537" y="452096"/>
                  <a:pt x="313151" y="483411"/>
                </a:cubicBezTo>
                <a:cubicBezTo>
                  <a:pt x="327765" y="514726"/>
                  <a:pt x="350729" y="556480"/>
                  <a:pt x="375781" y="596146"/>
                </a:cubicBezTo>
                <a:cubicBezTo>
                  <a:pt x="400833" y="635812"/>
                  <a:pt x="448849" y="690091"/>
                  <a:pt x="463463" y="721406"/>
                </a:cubicBezTo>
                <a:cubicBezTo>
                  <a:pt x="478077" y="752721"/>
                  <a:pt x="478077" y="786124"/>
                  <a:pt x="463463" y="784036"/>
                </a:cubicBezTo>
                <a:cubicBezTo>
                  <a:pt x="448849" y="781948"/>
                  <a:pt x="407096" y="719318"/>
                  <a:pt x="375781" y="708880"/>
                </a:cubicBezTo>
                <a:cubicBezTo>
                  <a:pt x="344466" y="698442"/>
                  <a:pt x="300625" y="723494"/>
                  <a:pt x="275573" y="721406"/>
                </a:cubicBezTo>
                <a:cubicBezTo>
                  <a:pt x="250521" y="719318"/>
                  <a:pt x="235906" y="692179"/>
                  <a:pt x="225468" y="696354"/>
                </a:cubicBezTo>
                <a:cubicBezTo>
                  <a:pt x="215030" y="700529"/>
                  <a:pt x="221293" y="723494"/>
                  <a:pt x="212942" y="746458"/>
                </a:cubicBezTo>
                <a:cubicBezTo>
                  <a:pt x="204591" y="769422"/>
                  <a:pt x="183715" y="800737"/>
                  <a:pt x="175364" y="834140"/>
                </a:cubicBezTo>
                <a:cubicBezTo>
                  <a:pt x="167013" y="867543"/>
                  <a:pt x="177452" y="925997"/>
                  <a:pt x="162838" y="946874"/>
                </a:cubicBezTo>
                <a:cubicBezTo>
                  <a:pt x="148224" y="967751"/>
                  <a:pt x="112734" y="944786"/>
                  <a:pt x="87682" y="959400"/>
                </a:cubicBezTo>
                <a:cubicBezTo>
                  <a:pt x="62630" y="974014"/>
                  <a:pt x="20877" y="1005329"/>
                  <a:pt x="12526" y="1034557"/>
                </a:cubicBezTo>
                <a:cubicBezTo>
                  <a:pt x="4175" y="1063784"/>
                  <a:pt x="29227" y="1109713"/>
                  <a:pt x="37578" y="1134765"/>
                </a:cubicBezTo>
                <a:cubicBezTo>
                  <a:pt x="45929" y="1159817"/>
                  <a:pt x="58455" y="1166080"/>
                  <a:pt x="62630" y="1184869"/>
                </a:cubicBezTo>
                <a:cubicBezTo>
                  <a:pt x="66805" y="1203658"/>
                  <a:pt x="73068" y="1220359"/>
                  <a:pt x="62630" y="1247499"/>
                </a:cubicBezTo>
                <a:cubicBezTo>
                  <a:pt x="52192" y="1274639"/>
                  <a:pt x="0" y="1322655"/>
                  <a:pt x="0" y="1347707"/>
                </a:cubicBezTo>
                <a:cubicBezTo>
                  <a:pt x="0" y="1372759"/>
                  <a:pt x="50104" y="1376934"/>
                  <a:pt x="62630" y="1397811"/>
                </a:cubicBezTo>
                <a:cubicBezTo>
                  <a:pt x="75156" y="1418688"/>
                  <a:pt x="54279" y="1452091"/>
                  <a:pt x="75156" y="1472968"/>
                </a:cubicBezTo>
                <a:cubicBezTo>
                  <a:pt x="96033" y="1493845"/>
                  <a:pt x="141961" y="1518897"/>
                  <a:pt x="187890" y="1523072"/>
                </a:cubicBezTo>
                <a:cubicBezTo>
                  <a:pt x="233819" y="1527247"/>
                  <a:pt x="298537" y="1502195"/>
                  <a:pt x="350729" y="1498020"/>
                </a:cubicBezTo>
                <a:cubicBezTo>
                  <a:pt x="402921" y="1493845"/>
                  <a:pt x="463463" y="1504283"/>
                  <a:pt x="501041" y="1498020"/>
                </a:cubicBezTo>
                <a:cubicBezTo>
                  <a:pt x="538619" y="1491757"/>
                  <a:pt x="555320" y="1456267"/>
                  <a:pt x="576197" y="1460442"/>
                </a:cubicBezTo>
                <a:cubicBezTo>
                  <a:pt x="597074" y="1464617"/>
                  <a:pt x="613775" y="1502195"/>
                  <a:pt x="626301" y="1523072"/>
                </a:cubicBezTo>
                <a:cubicBezTo>
                  <a:pt x="638827" y="1543949"/>
                  <a:pt x="640914" y="1566913"/>
                  <a:pt x="651353" y="1585702"/>
                </a:cubicBezTo>
                <a:cubicBezTo>
                  <a:pt x="661792" y="1604491"/>
                  <a:pt x="691020" y="1621192"/>
                  <a:pt x="688932" y="1635806"/>
                </a:cubicBezTo>
                <a:cubicBezTo>
                  <a:pt x="686844" y="1650420"/>
                  <a:pt x="647178" y="1656683"/>
                  <a:pt x="638827" y="1673384"/>
                </a:cubicBezTo>
                <a:cubicBezTo>
                  <a:pt x="630476" y="1690085"/>
                  <a:pt x="628388" y="1725576"/>
                  <a:pt x="638827" y="1736014"/>
                </a:cubicBezTo>
                <a:cubicBezTo>
                  <a:pt x="649265" y="1746452"/>
                  <a:pt x="701458" y="1736014"/>
                  <a:pt x="701458" y="1736014"/>
                </a:cubicBezTo>
                <a:cubicBezTo>
                  <a:pt x="720247" y="1736014"/>
                  <a:pt x="745299" y="1727663"/>
                  <a:pt x="751562" y="1736014"/>
                </a:cubicBezTo>
                <a:cubicBezTo>
                  <a:pt x="757825" y="1744365"/>
                  <a:pt x="730685" y="1761066"/>
                  <a:pt x="739036" y="1786118"/>
                </a:cubicBezTo>
                <a:cubicBezTo>
                  <a:pt x="747387" y="1811170"/>
                  <a:pt x="787052" y="1859187"/>
                  <a:pt x="801666" y="1886327"/>
                </a:cubicBezTo>
                <a:cubicBezTo>
                  <a:pt x="816280" y="1913467"/>
                  <a:pt x="828806" y="1923905"/>
                  <a:pt x="826718" y="1948957"/>
                </a:cubicBezTo>
                <a:cubicBezTo>
                  <a:pt x="824630" y="1974009"/>
                  <a:pt x="791228" y="2022025"/>
                  <a:pt x="789140" y="2036639"/>
                </a:cubicBezTo>
                <a:cubicBezTo>
                  <a:pt x="787052" y="2051253"/>
                  <a:pt x="799578" y="2047077"/>
                  <a:pt x="814192" y="2036639"/>
                </a:cubicBezTo>
                <a:cubicBezTo>
                  <a:pt x="828806" y="2026201"/>
                  <a:pt x="855945" y="1974009"/>
                  <a:pt x="876822" y="1974009"/>
                </a:cubicBezTo>
                <a:cubicBezTo>
                  <a:pt x="897699" y="1974009"/>
                  <a:pt x="910225" y="2005324"/>
                  <a:pt x="939452" y="2036639"/>
                </a:cubicBezTo>
                <a:cubicBezTo>
                  <a:pt x="968679" y="2067954"/>
                  <a:pt x="1022959" y="2120146"/>
                  <a:pt x="1052186" y="2161899"/>
                </a:cubicBezTo>
                <a:cubicBezTo>
                  <a:pt x="1081413" y="2203652"/>
                  <a:pt x="1104378" y="2245406"/>
                  <a:pt x="1114816" y="2287159"/>
                </a:cubicBezTo>
                <a:cubicBezTo>
                  <a:pt x="1125254" y="2328912"/>
                  <a:pt x="1129430" y="2381105"/>
                  <a:pt x="1114816" y="2412420"/>
                </a:cubicBezTo>
                <a:cubicBezTo>
                  <a:pt x="1100202" y="2443735"/>
                  <a:pt x="1037572" y="2454173"/>
                  <a:pt x="1027134" y="2475050"/>
                </a:cubicBezTo>
                <a:cubicBezTo>
                  <a:pt x="1016696" y="2495927"/>
                  <a:pt x="1031309" y="2531417"/>
                  <a:pt x="1052186" y="2537680"/>
                </a:cubicBezTo>
                <a:cubicBezTo>
                  <a:pt x="1073063" y="2543943"/>
                  <a:pt x="1127343" y="2510540"/>
                  <a:pt x="1152395" y="2512628"/>
                </a:cubicBezTo>
                <a:cubicBezTo>
                  <a:pt x="1177447" y="2514716"/>
                  <a:pt x="1181622" y="2535592"/>
                  <a:pt x="1202499" y="2550206"/>
                </a:cubicBezTo>
                <a:cubicBezTo>
                  <a:pt x="1223376" y="2564820"/>
                  <a:pt x="1231726" y="2566907"/>
                  <a:pt x="1277655" y="2600310"/>
                </a:cubicBezTo>
                <a:cubicBezTo>
                  <a:pt x="1323584" y="2633713"/>
                  <a:pt x="1440493" y="2702606"/>
                  <a:pt x="1478071" y="2750622"/>
                </a:cubicBezTo>
                <a:cubicBezTo>
                  <a:pt x="1515649" y="2798638"/>
                  <a:pt x="1490597" y="2848743"/>
                  <a:pt x="1503123" y="2888409"/>
                </a:cubicBezTo>
                <a:cubicBezTo>
                  <a:pt x="1515649" y="2928075"/>
                  <a:pt x="1544876" y="2959390"/>
                  <a:pt x="1553227" y="2988617"/>
                </a:cubicBezTo>
                <a:cubicBezTo>
                  <a:pt x="1561578" y="3017844"/>
                  <a:pt x="1565753" y="3049159"/>
                  <a:pt x="1553227" y="3063773"/>
                </a:cubicBezTo>
                <a:cubicBezTo>
                  <a:pt x="1540701" y="3078387"/>
                  <a:pt x="1503123" y="3088825"/>
                  <a:pt x="1478071" y="3076299"/>
                </a:cubicBezTo>
                <a:cubicBezTo>
                  <a:pt x="1453019" y="3063773"/>
                  <a:pt x="1419616" y="3003231"/>
                  <a:pt x="1402915" y="2988617"/>
                </a:cubicBezTo>
                <a:cubicBezTo>
                  <a:pt x="1386214" y="2974003"/>
                  <a:pt x="1377863" y="2988617"/>
                  <a:pt x="1377863" y="2988617"/>
                </a:cubicBezTo>
                <a:cubicBezTo>
                  <a:pt x="1363249" y="2988617"/>
                  <a:pt x="1327759" y="2965653"/>
                  <a:pt x="1315233" y="2988617"/>
                </a:cubicBezTo>
                <a:cubicBezTo>
                  <a:pt x="1302707" y="3011581"/>
                  <a:pt x="1304795" y="3101351"/>
                  <a:pt x="1302707" y="3126403"/>
                </a:cubicBezTo>
                <a:cubicBezTo>
                  <a:pt x="1300619" y="3151455"/>
                  <a:pt x="1308970" y="3141017"/>
                  <a:pt x="1302707" y="3138929"/>
                </a:cubicBezTo>
                <a:cubicBezTo>
                  <a:pt x="1296444" y="3136841"/>
                  <a:pt x="1279743" y="3132666"/>
                  <a:pt x="1265129" y="3113877"/>
                </a:cubicBezTo>
                <a:cubicBezTo>
                  <a:pt x="1250515" y="3095088"/>
                  <a:pt x="1229639" y="3026195"/>
                  <a:pt x="1215025" y="3026195"/>
                </a:cubicBezTo>
                <a:cubicBezTo>
                  <a:pt x="1200411" y="3026195"/>
                  <a:pt x="1179535" y="3076299"/>
                  <a:pt x="1177447" y="3113877"/>
                </a:cubicBezTo>
                <a:cubicBezTo>
                  <a:pt x="1175359" y="3151455"/>
                  <a:pt x="1200411" y="3218261"/>
                  <a:pt x="1202499" y="3251664"/>
                </a:cubicBezTo>
                <a:cubicBezTo>
                  <a:pt x="1204587" y="3285067"/>
                  <a:pt x="1208762" y="3299680"/>
                  <a:pt x="1189973" y="3314294"/>
                </a:cubicBezTo>
                <a:cubicBezTo>
                  <a:pt x="1171184" y="3328908"/>
                  <a:pt x="1131517" y="3356048"/>
                  <a:pt x="1089764" y="3339346"/>
                </a:cubicBezTo>
                <a:cubicBezTo>
                  <a:pt x="1048010" y="3322645"/>
                  <a:pt x="985381" y="3234962"/>
                  <a:pt x="939452" y="3214085"/>
                </a:cubicBezTo>
                <a:cubicBezTo>
                  <a:pt x="893523" y="3193208"/>
                  <a:pt x="835069" y="3199471"/>
                  <a:pt x="814192" y="3214085"/>
                </a:cubicBezTo>
                <a:cubicBezTo>
                  <a:pt x="793315" y="3228699"/>
                  <a:pt x="814192" y="3301768"/>
                  <a:pt x="814192" y="3301768"/>
                </a:cubicBezTo>
                <a:cubicBezTo>
                  <a:pt x="814192" y="3324732"/>
                  <a:pt x="799578" y="3341434"/>
                  <a:pt x="814192" y="3351872"/>
                </a:cubicBezTo>
                <a:cubicBezTo>
                  <a:pt x="828806" y="3362310"/>
                  <a:pt x="872647" y="3339346"/>
                  <a:pt x="901874" y="3364398"/>
                </a:cubicBezTo>
                <a:cubicBezTo>
                  <a:pt x="931101" y="3389450"/>
                  <a:pt x="931101" y="3447905"/>
                  <a:pt x="989556" y="3502184"/>
                </a:cubicBezTo>
                <a:cubicBezTo>
                  <a:pt x="1048011" y="3556463"/>
                  <a:pt x="1116904" y="3612830"/>
                  <a:pt x="1252603" y="3690074"/>
                </a:cubicBezTo>
                <a:cubicBezTo>
                  <a:pt x="1388302" y="3767318"/>
                  <a:pt x="1680576" y="3907192"/>
                  <a:pt x="1803748" y="3965647"/>
                </a:cubicBezTo>
                <a:cubicBezTo>
                  <a:pt x="1926920" y="4024102"/>
                  <a:pt x="1926920" y="4032452"/>
                  <a:pt x="1991638" y="4040803"/>
                </a:cubicBezTo>
                <a:cubicBezTo>
                  <a:pt x="2056356" y="4049154"/>
                  <a:pt x="2160740" y="3994874"/>
                  <a:pt x="2192055" y="4015751"/>
                </a:cubicBezTo>
                <a:cubicBezTo>
                  <a:pt x="2223370" y="4036628"/>
                  <a:pt x="2192055" y="4130574"/>
                  <a:pt x="2179529" y="4166064"/>
                </a:cubicBezTo>
                <a:cubicBezTo>
                  <a:pt x="2167003" y="4201554"/>
                  <a:pt x="2127337" y="4207817"/>
                  <a:pt x="2116899" y="4228694"/>
                </a:cubicBezTo>
                <a:cubicBezTo>
                  <a:pt x="2106461" y="4249571"/>
                  <a:pt x="2085584" y="4276710"/>
                  <a:pt x="2116899" y="4291324"/>
                </a:cubicBezTo>
                <a:cubicBezTo>
                  <a:pt x="2148214" y="4305938"/>
                  <a:pt x="2246334" y="4305938"/>
                  <a:pt x="2304789" y="4316376"/>
                </a:cubicBezTo>
                <a:cubicBezTo>
                  <a:pt x="2363244" y="4326814"/>
                  <a:pt x="2427961" y="4366480"/>
                  <a:pt x="2467627" y="4353954"/>
                </a:cubicBezTo>
                <a:cubicBezTo>
                  <a:pt x="2507293" y="4341428"/>
                  <a:pt x="2511469" y="4282973"/>
                  <a:pt x="2542784" y="4241220"/>
                </a:cubicBezTo>
                <a:cubicBezTo>
                  <a:pt x="2574099" y="4199467"/>
                  <a:pt x="2557398" y="4201554"/>
                  <a:pt x="2655518" y="4103433"/>
                </a:cubicBezTo>
                <a:cubicBezTo>
                  <a:pt x="2753638" y="4005312"/>
                  <a:pt x="2983282" y="3744353"/>
                  <a:pt x="3131507" y="3652496"/>
                </a:cubicBezTo>
                <a:cubicBezTo>
                  <a:pt x="3279732" y="3560639"/>
                  <a:pt x="3455096" y="3589866"/>
                  <a:pt x="3544866" y="3552288"/>
                </a:cubicBezTo>
                <a:cubicBezTo>
                  <a:pt x="3634636" y="3514710"/>
                  <a:pt x="3642986" y="3468781"/>
                  <a:pt x="3670126" y="3427028"/>
                </a:cubicBezTo>
                <a:cubicBezTo>
                  <a:pt x="3697266" y="3385275"/>
                  <a:pt x="3711879" y="3343522"/>
                  <a:pt x="3707704" y="3301768"/>
                </a:cubicBezTo>
                <a:cubicBezTo>
                  <a:pt x="3703529" y="3260014"/>
                  <a:pt x="3642986" y="3220348"/>
                  <a:pt x="3645074" y="3176507"/>
                </a:cubicBezTo>
                <a:cubicBezTo>
                  <a:pt x="3647162" y="3132666"/>
                  <a:pt x="3705616" y="3080474"/>
                  <a:pt x="3720230" y="3038721"/>
                </a:cubicBezTo>
                <a:cubicBezTo>
                  <a:pt x="3734844" y="2996968"/>
                  <a:pt x="3739019" y="2982354"/>
                  <a:pt x="3732756" y="2925987"/>
                </a:cubicBezTo>
                <a:cubicBezTo>
                  <a:pt x="3726493" y="2869620"/>
                  <a:pt x="3672214" y="2746447"/>
                  <a:pt x="3682652" y="2700518"/>
                </a:cubicBezTo>
                <a:cubicBezTo>
                  <a:pt x="3693090" y="2654589"/>
                  <a:pt x="3770334" y="2681729"/>
                  <a:pt x="3795386" y="2650414"/>
                </a:cubicBezTo>
                <a:cubicBezTo>
                  <a:pt x="3820438" y="2619099"/>
                  <a:pt x="3799561" y="2541855"/>
                  <a:pt x="3832964" y="2512628"/>
                </a:cubicBezTo>
                <a:cubicBezTo>
                  <a:pt x="3866367" y="2483401"/>
                  <a:pt x="3951962" y="2491751"/>
                  <a:pt x="3995803" y="2475050"/>
                </a:cubicBezTo>
                <a:cubicBezTo>
                  <a:pt x="4039644" y="2458349"/>
                  <a:pt x="4052170" y="2433297"/>
                  <a:pt x="4096011" y="2412420"/>
                </a:cubicBezTo>
                <a:cubicBezTo>
                  <a:pt x="4139852" y="2391543"/>
                  <a:pt x="4215008" y="2356053"/>
                  <a:pt x="4258849" y="2349790"/>
                </a:cubicBezTo>
                <a:cubicBezTo>
                  <a:pt x="4302690" y="2343527"/>
                  <a:pt x="4346532" y="2389456"/>
                  <a:pt x="4359058" y="2374842"/>
                </a:cubicBezTo>
                <a:cubicBezTo>
                  <a:pt x="4371584" y="2360228"/>
                  <a:pt x="4354882" y="2301773"/>
                  <a:pt x="4334005" y="2262107"/>
                </a:cubicBezTo>
                <a:cubicBezTo>
                  <a:pt x="4313128" y="2222441"/>
                  <a:pt x="4252586" y="2178600"/>
                  <a:pt x="4233797" y="2136847"/>
                </a:cubicBezTo>
                <a:cubicBezTo>
                  <a:pt x="4215008" y="2095094"/>
                  <a:pt x="4202482" y="2040814"/>
                  <a:pt x="4221271" y="2011587"/>
                </a:cubicBezTo>
                <a:cubicBezTo>
                  <a:pt x="4240060" y="1982360"/>
                  <a:pt x="4306866" y="1953132"/>
                  <a:pt x="4346532" y="1961483"/>
                </a:cubicBezTo>
                <a:cubicBezTo>
                  <a:pt x="4386198" y="1969834"/>
                  <a:pt x="4436302" y="2042902"/>
                  <a:pt x="4459266" y="2061691"/>
                </a:cubicBezTo>
                <a:cubicBezTo>
                  <a:pt x="4482230" y="2080480"/>
                  <a:pt x="4483274" y="2077348"/>
                  <a:pt x="4484318" y="2074217"/>
                </a:cubicBezTo>
              </a:path>
            </a:pathLst>
          </a:custGeom>
          <a:ln w="57150">
            <a:solidFill>
              <a:srgbClr val="FF0000"/>
            </a:solidFill>
          </a:ln>
        </p:spPr>
        <p:style>
          <a:lnRef idx="3">
            <a:schemeClr val="accent5"/>
          </a:lnRef>
          <a:fillRef idx="0">
            <a:schemeClr val="accent5"/>
          </a:fillRef>
          <a:effectRef idx="2">
            <a:schemeClr val="accent5"/>
          </a:effectRef>
          <a:fontRef idx="minor">
            <a:schemeClr val="tx1"/>
          </a:fontRef>
        </p:style>
        <p:txBody>
          <a:bodyPr anchor="ctr"/>
          <a:lstStyle/>
          <a:p>
            <a:pPr algn="ctr">
              <a:defRPr/>
            </a:pPr>
            <a:endParaRPr lang="en-US"/>
          </a:p>
        </p:txBody>
      </p:sp>
      <p:sp>
        <p:nvSpPr>
          <p:cNvPr id="4" name="Oval 3"/>
          <p:cNvSpPr/>
          <p:nvPr/>
        </p:nvSpPr>
        <p:spPr>
          <a:xfrm>
            <a:off x="4945572" y="1799117"/>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p:nvPr/>
        </p:nvSpPr>
        <p:spPr>
          <a:xfrm>
            <a:off x="6574497" y="3553663"/>
            <a:ext cx="9144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ounded Rectangle 4"/>
          <p:cNvSpPr/>
          <p:nvPr/>
        </p:nvSpPr>
        <p:spPr>
          <a:xfrm>
            <a:off x="7832785" y="94891"/>
            <a:ext cx="4140679" cy="664235"/>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9Slide03 Arima Madurai Medium" panose="00000600000000000000" pitchFamily="2" charset="-93"/>
                <a:cs typeface="#9Slide03 Arima Madurai Medium" panose="00000600000000000000" pitchFamily="2" charset="-93"/>
              </a:rPr>
              <a:t>AI NHANH HƠN</a:t>
            </a:r>
          </a:p>
        </p:txBody>
      </p:sp>
      <p:pic>
        <p:nvPicPr>
          <p:cNvPr id="8" name="1 Minute Timer- Nho">
            <a:hlinkClick r:id="" action="ppaction://media"/>
            <a:extLst>
              <a:ext uri="{FF2B5EF4-FFF2-40B4-BE49-F238E27FC236}">
                <a16:creationId xmlns:a16="http://schemas.microsoft.com/office/drawing/2014/main" id="{B880125A-09D0-40D4-9745-CCC515E60C2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759262" y="5412461"/>
            <a:ext cx="2447290" cy="1375526"/>
          </a:xfrm>
          <a:prstGeom prst="rect">
            <a:avLst/>
          </a:prstGeom>
        </p:spPr>
      </p:pic>
      <p:sp>
        <p:nvSpPr>
          <p:cNvPr id="9" name="Rectangle 8"/>
          <p:cNvSpPr/>
          <p:nvPr/>
        </p:nvSpPr>
        <p:spPr>
          <a:xfrm>
            <a:off x="7927675" y="1069675"/>
            <a:ext cx="3976778" cy="418381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800">
                <a:solidFill>
                  <a:schemeClr val="tx1"/>
                </a:solidFill>
                <a:latin typeface="#9Slide03 Arima Madurai Medium" panose="00000600000000000000" pitchFamily="2" charset="-93"/>
                <a:cs typeface="#9Slide03 Arima Madurai Medium" panose="00000600000000000000" pitchFamily="2" charset="-93"/>
              </a:rPr>
              <a:t>Quan sát lược đồ và đọc SGK</a:t>
            </a:r>
          </a:p>
          <a:p>
            <a:pPr algn="just">
              <a:lnSpc>
                <a:spcPct val="150000"/>
              </a:lnSpc>
            </a:pPr>
            <a:r>
              <a:rPr lang="en-US" sz="2800">
                <a:solidFill>
                  <a:schemeClr val="tx1"/>
                </a:solidFill>
                <a:latin typeface="#9Slide03 Arima Madurai Medium" panose="00000600000000000000" pitchFamily="2" charset="-93"/>
                <a:cs typeface="#9Slide03 Arima Madurai Medium" panose="00000600000000000000" pitchFamily="2" charset="-93"/>
              </a:rPr>
              <a:t>* Kể tên các tỉnh, thành phố thuộc vùng ĐBSH</a:t>
            </a:r>
          </a:p>
          <a:p>
            <a:pPr algn="just">
              <a:lnSpc>
                <a:spcPct val="150000"/>
              </a:lnSpc>
            </a:pPr>
            <a:r>
              <a:rPr lang="en-US" sz="2800">
                <a:solidFill>
                  <a:schemeClr val="tx1"/>
                </a:solidFill>
                <a:latin typeface="#9Slide03 Arima Madurai Medium" panose="00000600000000000000" pitchFamily="2" charset="-93"/>
                <a:cs typeface="#9Slide03 Arima Madurai Medium" panose="00000600000000000000" pitchFamily="2" charset="-93"/>
              </a:rPr>
              <a:t>* Nêu diện tích, dân số của vùng ( năm 2002 )</a:t>
            </a:r>
          </a:p>
          <a:p>
            <a:pPr algn="just"/>
            <a:r>
              <a:rPr lang="en-US" sz="2800">
                <a:solidFill>
                  <a:schemeClr val="tx1"/>
                </a:solidFill>
                <a:latin typeface="#9Slide03 Arima Madurai Medium" panose="00000600000000000000" pitchFamily="2" charset="-93"/>
                <a:cs typeface="#9Slide03 Arima Madurai Medium" panose="00000600000000000000" pitchFamily="2" charset="-93"/>
              </a:rPr>
              <a:t> </a:t>
            </a:r>
          </a:p>
        </p:txBody>
      </p:sp>
    </p:spTree>
    <p:extLst>
      <p:ext uri="{BB962C8B-B14F-4D97-AF65-F5344CB8AC3E}">
        <p14:creationId xmlns:p14="http://schemas.microsoft.com/office/powerpoint/2010/main" val="137133079"/>
      </p:ext>
    </p:extLst>
  </p:cSld>
  <p:clrMapOvr>
    <a:masterClrMapping/>
  </p:clrMapOvr>
  <p:transition spd="med">
    <p:split orient="vert"/>
  </p:transition>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071" y="94892"/>
            <a:ext cx="10463841" cy="6573328"/>
          </a:xfrm>
          <a:prstGeom prst="rect">
            <a:avLst/>
          </a:prstGeom>
        </p:spPr>
      </p:pic>
    </p:spTree>
    <p:extLst>
      <p:ext uri="{BB962C8B-B14F-4D97-AF65-F5344CB8AC3E}">
        <p14:creationId xmlns:p14="http://schemas.microsoft.com/office/powerpoint/2010/main" val="1640181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DEECC5-C825-4A9E-9A89-9A3E47777D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0A8C3E-ACC8-41B6-AFB6-4020B6A75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80706" y="2212570"/>
            <a:ext cx="1732168" cy="1392023"/>
          </a:xfrm>
          <a:prstGeom prst="rect">
            <a:avLst/>
          </a:prstGeom>
        </p:spPr>
      </p:pic>
      <p:pic>
        <p:nvPicPr>
          <p:cNvPr id="9" name="Picture 8">
            <a:extLst>
              <a:ext uri="{FF2B5EF4-FFF2-40B4-BE49-F238E27FC236}">
                <a16:creationId xmlns:a16="http://schemas.microsoft.com/office/drawing/2014/main" id="{FB468B02-62AC-4301-B22F-2FC0289561E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2451304" y="2077633"/>
            <a:ext cx="1479588" cy="1392022"/>
          </a:xfrm>
          <a:prstGeom prst="rect">
            <a:avLst/>
          </a:prstGeom>
        </p:spPr>
      </p:pic>
      <p:pic>
        <p:nvPicPr>
          <p:cNvPr id="10" name="Picture 9">
            <a:extLst>
              <a:ext uri="{FF2B5EF4-FFF2-40B4-BE49-F238E27FC236}">
                <a16:creationId xmlns:a16="http://schemas.microsoft.com/office/drawing/2014/main" id="{159A3421-F326-40E8-B830-2C83919787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514411" y="4689019"/>
            <a:ext cx="1732168" cy="1392023"/>
          </a:xfrm>
          <a:prstGeom prst="rect">
            <a:avLst/>
          </a:prstGeom>
        </p:spPr>
      </p:pic>
      <p:pic>
        <p:nvPicPr>
          <p:cNvPr id="11" name="Picture 10">
            <a:extLst>
              <a:ext uri="{FF2B5EF4-FFF2-40B4-BE49-F238E27FC236}">
                <a16:creationId xmlns:a16="http://schemas.microsoft.com/office/drawing/2014/main" id="{0EEAD98F-6393-4406-A197-66A3C1234A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5428703" y="4226590"/>
            <a:ext cx="1479588" cy="1392022"/>
          </a:xfrm>
          <a:prstGeom prst="rect">
            <a:avLst/>
          </a:prstGeom>
        </p:spPr>
      </p:pic>
      <p:pic>
        <p:nvPicPr>
          <p:cNvPr id="12" name="Picture 11">
            <a:extLst>
              <a:ext uri="{FF2B5EF4-FFF2-40B4-BE49-F238E27FC236}">
                <a16:creationId xmlns:a16="http://schemas.microsoft.com/office/drawing/2014/main" id="{B6234B03-771E-4EEE-93DE-DB13E10A8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088499" y="1463251"/>
            <a:ext cx="1732168" cy="1392023"/>
          </a:xfrm>
          <a:prstGeom prst="rect">
            <a:avLst/>
          </a:prstGeom>
        </p:spPr>
      </p:pic>
      <p:pic>
        <p:nvPicPr>
          <p:cNvPr id="13" name="Picture 12">
            <a:extLst>
              <a:ext uri="{FF2B5EF4-FFF2-40B4-BE49-F238E27FC236}">
                <a16:creationId xmlns:a16="http://schemas.microsoft.com/office/drawing/2014/main" id="{2F41598F-DDEC-439A-921D-B401FE9424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15" t="11360" r="19959" b="9562"/>
          <a:stretch/>
        </p:blipFill>
        <p:spPr>
          <a:xfrm>
            <a:off x="9030753" y="1043944"/>
            <a:ext cx="1479588" cy="1392022"/>
          </a:xfrm>
          <a:prstGeom prst="rect">
            <a:avLst/>
          </a:prstGeom>
        </p:spPr>
      </p:pic>
      <p:pic>
        <p:nvPicPr>
          <p:cNvPr id="15" name="Picture 14">
            <a:extLst>
              <a:ext uri="{FF2B5EF4-FFF2-40B4-BE49-F238E27FC236}">
                <a16:creationId xmlns:a16="http://schemas.microsoft.com/office/drawing/2014/main" id="{8DC6F7E1-4CC8-45CB-A04D-603ECDA8D143}"/>
              </a:ext>
            </a:extLst>
          </p:cNvPr>
          <p:cNvPicPr>
            <a:picLocks noChangeAspect="1"/>
          </p:cNvPicPr>
          <p:nvPr/>
        </p:nvPicPr>
        <p:blipFill rotWithShape="1">
          <a:blip r:embed="rId9">
            <a:extLst>
              <a:ext uri="{28A0092B-C50C-407E-A947-70E740481C1C}">
                <a14:useLocalDpi xmlns:a14="http://schemas.microsoft.com/office/drawing/2010/main" val="0"/>
              </a:ext>
            </a:extLst>
          </a:blip>
          <a:srcRect l="6798" t="23886" r="80958" b="56887"/>
          <a:stretch/>
        </p:blipFill>
        <p:spPr>
          <a:xfrm>
            <a:off x="0" y="2548327"/>
            <a:ext cx="989351" cy="909915"/>
          </a:xfrm>
          <a:prstGeom prst="rect">
            <a:avLst/>
          </a:prstGeom>
        </p:spPr>
      </p:pic>
      <p:pic>
        <p:nvPicPr>
          <p:cNvPr id="17" name="Picture 16">
            <a:extLst>
              <a:ext uri="{FF2B5EF4-FFF2-40B4-BE49-F238E27FC236}">
                <a16:creationId xmlns:a16="http://schemas.microsoft.com/office/drawing/2014/main" id="{F23210F5-6B16-4F89-85B1-958181A53FF0}"/>
              </a:ext>
            </a:extLst>
          </p:cNvPr>
          <p:cNvPicPr>
            <a:picLocks noChangeAspect="1"/>
          </p:cNvPicPr>
          <p:nvPr/>
        </p:nvPicPr>
        <p:blipFill rotWithShape="1">
          <a:blip r:embed="rId9">
            <a:extLst>
              <a:ext uri="{28A0092B-C50C-407E-A947-70E740481C1C}">
                <a14:useLocalDpi xmlns:a14="http://schemas.microsoft.com/office/drawing/2010/main" val="0"/>
              </a:ext>
            </a:extLst>
          </a:blip>
          <a:srcRect l="84900" t="24520" r="2856" b="56253"/>
          <a:stretch/>
        </p:blipFill>
        <p:spPr>
          <a:xfrm>
            <a:off x="11202649" y="2548327"/>
            <a:ext cx="989351" cy="909915"/>
          </a:xfrm>
          <a:prstGeom prst="rect">
            <a:avLst/>
          </a:prstGeom>
        </p:spPr>
      </p:pic>
      <p:pic>
        <p:nvPicPr>
          <p:cNvPr id="19" name="Picture 18">
            <a:extLst>
              <a:ext uri="{FF2B5EF4-FFF2-40B4-BE49-F238E27FC236}">
                <a16:creationId xmlns:a16="http://schemas.microsoft.com/office/drawing/2014/main" id="{62EEA9B9-18D0-433F-B8AA-8BE9225D407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073" t="47270"/>
          <a:stretch/>
        </p:blipFill>
        <p:spPr>
          <a:xfrm flipH="1">
            <a:off x="-132608" y="4246663"/>
            <a:ext cx="2016982" cy="2425865"/>
          </a:xfrm>
          <a:prstGeom prst="rect">
            <a:avLst/>
          </a:prstGeom>
        </p:spPr>
      </p:pic>
      <p:pic>
        <p:nvPicPr>
          <p:cNvPr id="25" name="Content Placeholder 24">
            <a:extLst>
              <a:ext uri="{FF2B5EF4-FFF2-40B4-BE49-F238E27FC236}">
                <a16:creationId xmlns:a16="http://schemas.microsoft.com/office/drawing/2014/main" id="{6BA106A1-9EAB-4E1C-9ED9-6199230C0100}"/>
              </a:ext>
            </a:extLst>
          </p:cNvPr>
          <p:cNvPicPr>
            <a:picLocks noGrp="1" noChangeAspect="1"/>
          </p:cNvPicPr>
          <p:nvPr>
            <p:ph idx="1"/>
          </p:nvPr>
        </p:nvPicPr>
        <p:blipFill rotWithShape="1">
          <a:blip r:embed="rId11" cstate="print">
            <a:extLst>
              <a:ext uri="{28A0092B-C50C-407E-A947-70E740481C1C}">
                <a14:useLocalDpi xmlns:a14="http://schemas.microsoft.com/office/drawing/2010/main" val="0"/>
              </a:ext>
            </a:extLst>
          </a:blip>
          <a:srcRect l="-3990" t="-1403" r="84381" b="87279"/>
          <a:stretch/>
        </p:blipFill>
        <p:spPr>
          <a:xfrm>
            <a:off x="5014275" y="6164603"/>
            <a:ext cx="2163451" cy="767597"/>
          </a:xfrm>
        </p:spPr>
      </p:pic>
      <p:pic>
        <p:nvPicPr>
          <p:cNvPr id="32" name="Cái bảng">
            <a:extLst>
              <a:ext uri="{FF2B5EF4-FFF2-40B4-BE49-F238E27FC236}">
                <a16:creationId xmlns:a16="http://schemas.microsoft.com/office/drawing/2014/main" id="{BD61C96E-7D8B-4E3F-8470-675D515E83D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99880" y="2944640"/>
            <a:ext cx="6008887" cy="3254014"/>
          </a:xfrm>
          <a:prstGeom prst="rect">
            <a:avLst/>
          </a:prstGeom>
        </p:spPr>
      </p:pic>
      <p:sp>
        <p:nvSpPr>
          <p:cNvPr id="34" name="Đáp án 1-LV1">
            <a:extLst>
              <a:ext uri="{FF2B5EF4-FFF2-40B4-BE49-F238E27FC236}">
                <a16:creationId xmlns:a16="http://schemas.microsoft.com/office/drawing/2014/main" id="{5239D320-9B7E-431F-9A33-190B6FEBED3B}"/>
              </a:ext>
            </a:extLst>
          </p:cNvPr>
          <p:cNvSpPr/>
          <p:nvPr/>
        </p:nvSpPr>
        <p:spPr>
          <a:xfrm>
            <a:off x="7244863" y="4123233"/>
            <a:ext cx="1733802"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Hải Dương</a:t>
            </a:r>
            <a:endParaRPr lang="en-US" sz="2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F6B2023A-41E6-496F-A5A1-DAC3B4804349}"/>
              </a:ext>
            </a:extLst>
          </p:cNvPr>
          <p:cNvSpPr txBox="1"/>
          <p:nvPr/>
        </p:nvSpPr>
        <p:spPr>
          <a:xfrm>
            <a:off x="6380495" y="3068220"/>
            <a:ext cx="5638799" cy="707886"/>
          </a:xfrm>
          <a:prstGeom prst="rect">
            <a:avLst/>
          </a:prstGeom>
          <a:solidFill>
            <a:schemeClr val="bg2">
              <a:lumMod val="25000"/>
            </a:schemeClr>
          </a:solidFill>
        </p:spPr>
        <p:txBody>
          <a:bodyPr wrap="square" rtlCol="0">
            <a:spAutoFit/>
          </a:bodyPr>
          <a:lstStyle/>
          <a:p>
            <a:pPr algn="ctr"/>
            <a:r>
              <a:rPr lang="en-US" sz="2000" b="1" dirty="0" err="1">
                <a:solidFill>
                  <a:schemeClr val="bg1"/>
                </a:solidFill>
                <a:latin typeface="Arial" panose="020B0604020202020204" pitchFamily="34" charset="0"/>
                <a:cs typeface="Arial" panose="020B0604020202020204" pitchFamily="34" charset="0"/>
              </a:rPr>
              <a:t>Câu</a:t>
            </a:r>
            <a:r>
              <a:rPr lang="en-US" sz="2000" b="1" dirty="0">
                <a:solidFill>
                  <a:schemeClr val="bg1"/>
                </a:solidFill>
                <a:latin typeface="Arial" panose="020B0604020202020204" pitchFamily="34" charset="0"/>
                <a:cs typeface="Arial" panose="020B0604020202020204" pitchFamily="34" charset="0"/>
              </a:rPr>
              <a:t> </a:t>
            </a:r>
            <a:r>
              <a:rPr lang="en-US" sz="2000" b="1">
                <a:solidFill>
                  <a:schemeClr val="bg1"/>
                </a:solidFill>
                <a:latin typeface="Arial" panose="020B0604020202020204" pitchFamily="34" charset="0"/>
                <a:cs typeface="Arial" panose="020B0604020202020204" pitchFamily="34" charset="0"/>
              </a:rPr>
              <a:t>4: Khu du lịch sinh thái Núi Ngăm Xanh thuộc địa phương nào?</a:t>
            </a:r>
            <a:endParaRPr lang="en-US" sz="2000" b="1" dirty="0">
              <a:solidFill>
                <a:schemeClr val="bg1"/>
              </a:solidFill>
              <a:latin typeface="Arial" panose="020B0604020202020204" pitchFamily="34" charset="0"/>
              <a:cs typeface="Arial" panose="020B0604020202020204" pitchFamily="34" charset="0"/>
            </a:endParaRPr>
          </a:p>
        </p:txBody>
      </p:sp>
      <p:sp>
        <p:nvSpPr>
          <p:cNvPr id="35" name="Đáp án 3-LV1">
            <a:extLst>
              <a:ext uri="{FF2B5EF4-FFF2-40B4-BE49-F238E27FC236}">
                <a16:creationId xmlns:a16="http://schemas.microsoft.com/office/drawing/2014/main" id="{81EC8A33-F2A1-4771-B0FC-8306D78EA487}"/>
              </a:ext>
            </a:extLst>
          </p:cNvPr>
          <p:cNvSpPr/>
          <p:nvPr/>
        </p:nvSpPr>
        <p:spPr>
          <a:xfrm>
            <a:off x="9187416" y="47615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Vĩnh Phúc</a:t>
            </a:r>
            <a:endParaRPr lang="en-US" sz="2000" b="1" dirty="0">
              <a:latin typeface="Arial" panose="020B0604020202020204" pitchFamily="34" charset="0"/>
              <a:cs typeface="Arial" panose="020B0604020202020204" pitchFamily="34" charset="0"/>
            </a:endParaRPr>
          </a:p>
        </p:txBody>
      </p:sp>
      <p:sp>
        <p:nvSpPr>
          <p:cNvPr id="36" name="Đáp án 2-LV1">
            <a:extLst>
              <a:ext uri="{FF2B5EF4-FFF2-40B4-BE49-F238E27FC236}">
                <a16:creationId xmlns:a16="http://schemas.microsoft.com/office/drawing/2014/main" id="{F680300E-5002-42B6-BD58-38DD187D1D9B}"/>
              </a:ext>
            </a:extLst>
          </p:cNvPr>
          <p:cNvSpPr/>
          <p:nvPr/>
        </p:nvSpPr>
        <p:spPr>
          <a:xfrm>
            <a:off x="9199894" y="4123233"/>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Bắc Ninh</a:t>
            </a:r>
            <a:endParaRPr lang="en-US" sz="2000" b="1" dirty="0">
              <a:latin typeface="Arial" panose="020B0604020202020204" pitchFamily="34" charset="0"/>
              <a:cs typeface="Arial" panose="020B0604020202020204" pitchFamily="34" charset="0"/>
            </a:endParaRPr>
          </a:p>
        </p:txBody>
      </p:sp>
      <p:sp>
        <p:nvSpPr>
          <p:cNvPr id="37" name="Đáp án 4-LV1">
            <a:extLst>
              <a:ext uri="{FF2B5EF4-FFF2-40B4-BE49-F238E27FC236}">
                <a16:creationId xmlns:a16="http://schemas.microsoft.com/office/drawing/2014/main" id="{9A6F4D4E-5A24-4779-A207-95E73743C5A6}"/>
              </a:ext>
            </a:extLst>
          </p:cNvPr>
          <p:cNvSpPr/>
          <p:nvPr/>
        </p:nvSpPr>
        <p:spPr>
          <a:xfrm>
            <a:off x="7417790" y="4761575"/>
            <a:ext cx="1534333" cy="448414"/>
          </a:xfrm>
          <a:prstGeom prst="roundRect">
            <a:avLst/>
          </a:prstGeom>
          <a:solidFill>
            <a:srgbClr val="00B050"/>
          </a:solidFill>
          <a:ln w="28575">
            <a:solidFill>
              <a:srgbClr val="005C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Arial" panose="020B0604020202020204" pitchFamily="34" charset="0"/>
                <a:cs typeface="Arial" panose="020B0604020202020204" pitchFamily="34" charset="0"/>
              </a:rPr>
              <a:t>Nam Định</a:t>
            </a:r>
            <a:endParaRPr lang="en-US" sz="2000" b="1"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9067C5FB-C138-468F-AA21-7F3753D0E61E}"/>
              </a:ext>
            </a:extLst>
          </p:cNvPr>
          <p:cNvSpPr txBox="1"/>
          <p:nvPr/>
        </p:nvSpPr>
        <p:spPr>
          <a:xfrm>
            <a:off x="6064377" y="6267741"/>
            <a:ext cx="956205"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2000</a:t>
            </a:r>
          </a:p>
        </p:txBody>
      </p:sp>
    </p:spTree>
    <p:extLst>
      <p:ext uri="{BB962C8B-B14F-4D97-AF65-F5344CB8AC3E}">
        <p14:creationId xmlns:p14="http://schemas.microsoft.com/office/powerpoint/2010/main" val="7241373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
                                            </p:cond>
                                          </p:stCondLst>
                                          <p:endCondLst>
                                            <p:cond evt="onStopAudio" delay="0">
                                              <p:tgtEl>
                                                <p:sldTgt/>
                                              </p:tgtEl>
                                            </p:cond>
                                          </p:endCondLst>
                                        </p:cTn>
                                        <p:tgtEl>
                                          <p:sndTgt r:embed="rId2" name="bomb.wav"/>
                                        </p:tgtEl>
                                      </p:cMediaNode>
                                    </p:audio>
                                  </p:sub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0"/>
                                            </p:cond>
                                          </p:stCondLst>
                                          <p:endCondLst>
                                            <p:cond evt="onStopAudio" delay="0">
                                              <p:tgtEl>
                                                <p:sldTgt/>
                                              </p:tgtEl>
                                            </p:cond>
                                          </p:endCondLst>
                                        </p:cTn>
                                        <p:tgtEl>
                                          <p:sndTgt r:embed="rId2" name="bomb.wav"/>
                                        </p:tgtEl>
                                      </p:cMediaNode>
                                    </p:audio>
                                  </p:sub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50"/>
                                        <p:tgtEl>
                                          <p:spTgt spid="12"/>
                                        </p:tgtEl>
                                      </p:cBhvr>
                                    </p:animEffect>
                                    <p:anim calcmode="lin" valueType="num">
                                      <p:cBhvr>
                                        <p:cTn id="18" dur="250" fill="hold"/>
                                        <p:tgtEl>
                                          <p:spTgt spid="12"/>
                                        </p:tgtEl>
                                        <p:attrNameLst>
                                          <p:attrName>ppt_x</p:attrName>
                                        </p:attrNameLst>
                                      </p:cBhvr>
                                      <p:tavLst>
                                        <p:tav tm="0">
                                          <p:val>
                                            <p:strVal val="#ppt_x"/>
                                          </p:val>
                                        </p:tav>
                                        <p:tav tm="100000">
                                          <p:val>
                                            <p:strVal val="#ppt_x"/>
                                          </p:val>
                                        </p:tav>
                                      </p:tavLst>
                                    </p:anim>
                                    <p:anim calcmode="lin" valueType="num">
                                      <p:cBhvr>
                                        <p:cTn id="19" dur="250" fill="hold"/>
                                        <p:tgtEl>
                                          <p:spTgt spid="12"/>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15"/>
                                            </p:cond>
                                          </p:stCondLst>
                                          <p:endCondLst>
                                            <p:cond evt="onStopAudio" delay="0">
                                              <p:tgtEl>
                                                <p:sldTgt/>
                                              </p:tgtEl>
                                            </p:cond>
                                          </p:endCondLst>
                                        </p:cTn>
                                        <p:tgtEl>
                                          <p:sndTgt r:embed="rId2" name="bomb.wav"/>
                                        </p:tgtEl>
                                      </p:cMediaNode>
                                    </p:audio>
                                  </p:subTnLst>
                                </p:cTn>
                              </p:par>
                              <p:par>
                                <p:cTn id="20" presetID="35" presetClass="path" presetSubtype="0" accel="50000" decel="50000" fill="hold" nodeType="withEffect">
                                  <p:stCondLst>
                                    <p:cond delay="0"/>
                                  </p:stCondLst>
                                  <p:childTnLst>
                                    <p:animMotion origin="layout" path="M -2.08333E-7 3.7037E-6 L -0.47083 3.7037E-6 " pathEditMode="relative" rAng="0" ptsTypes="AA">
                                      <p:cBhvr>
                                        <p:cTn id="21" dur="1500" fill="hold"/>
                                        <p:tgtEl>
                                          <p:spTgt spid="32"/>
                                        </p:tgtEl>
                                        <p:attrNameLst>
                                          <p:attrName>ppt_x</p:attrName>
                                          <p:attrName>ppt_y</p:attrName>
                                        </p:attrNameLst>
                                      </p:cBhvr>
                                      <p:rCtr x="-23542" y="0"/>
                                    </p:animMotion>
                                  </p:childTnLst>
                                  <p:subTnLst>
                                    <p:audio>
                                      <p:cMediaNode>
                                        <p:cTn display="0" masterRel="sameClick">
                                          <p:stCondLst>
                                            <p:cond evt="begin" delay="0">
                                              <p:tn val="20"/>
                                            </p:cond>
                                          </p:stCondLst>
                                          <p:endCondLst>
                                            <p:cond evt="onStopAudio" delay="0">
                                              <p:tgtEl>
                                                <p:sldTgt/>
                                              </p:tgtEl>
                                            </p:cond>
                                          </p:endCondLst>
                                        </p:cTn>
                                        <p:tgtEl>
                                          <p:sndTgt r:embed="rId3" name="whoosh.wav"/>
                                        </p:tgtEl>
                                      </p:cMediaNode>
                                    </p:audio>
                                  </p:subTnLst>
                                </p:cTn>
                              </p:par>
                              <p:par>
                                <p:cTn id="22" presetID="10" presetClass="entr" presetSubtype="0" fill="hold" grpId="0" nodeType="withEffect">
                                  <p:stCondLst>
                                    <p:cond delay="15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par>
                                <p:cTn id="25" presetID="10" presetClass="entr" presetSubtype="0" fill="hold" grpId="0" nodeType="withEffect">
                                  <p:stCondLst>
                                    <p:cond delay="150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150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150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150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34"/>
                                        </p:tgtEl>
                                        <p:attrNameLst>
                                          <p:attrName>fillcolor</p:attrName>
                                        </p:attrNameLst>
                                      </p:cBhvr>
                                      <p:to>
                                        <a:srgbClr val="FF0000"/>
                                      </p:to>
                                    </p:animClr>
                                    <p:set>
                                      <p:cBhvr>
                                        <p:cTn id="42" dur="500" fill="hold"/>
                                        <p:tgtEl>
                                          <p:spTgt spid="34"/>
                                        </p:tgtEl>
                                        <p:attrNameLst>
                                          <p:attrName>fill.type</p:attrName>
                                        </p:attrNameLst>
                                      </p:cBhvr>
                                      <p:to>
                                        <p:strVal val="solid"/>
                                      </p:to>
                                    </p:set>
                                    <p:set>
                                      <p:cBhvr>
                                        <p:cTn id="43"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5"/>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35"/>
                                        </p:tgtEl>
                                        <p:attrNameLst>
                                          <p:attrName>fillcolor</p:attrName>
                                        </p:attrNameLst>
                                      </p:cBhvr>
                                      <p:to>
                                        <a:srgbClr val="FF0000"/>
                                      </p:to>
                                    </p:animClr>
                                    <p:set>
                                      <p:cBhvr>
                                        <p:cTn id="49" dur="500" fill="hold"/>
                                        <p:tgtEl>
                                          <p:spTgt spid="35"/>
                                        </p:tgtEl>
                                        <p:attrNameLst>
                                          <p:attrName>fill.type</p:attrName>
                                        </p:attrNameLst>
                                      </p:cBhvr>
                                      <p:to>
                                        <p:strVal val="solid"/>
                                      </p:to>
                                    </p:set>
                                    <p:set>
                                      <p:cBhvr>
                                        <p:cTn id="50"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37"/>
                                        </p:tgtEl>
                                        <p:attrNameLst>
                                          <p:attrName>fillcolor</p:attrName>
                                        </p:attrNameLst>
                                      </p:cBhvr>
                                      <p:to>
                                        <a:srgbClr val="00B0F0"/>
                                      </p:to>
                                    </p:animClr>
                                    <p:set>
                                      <p:cBhvr>
                                        <p:cTn id="56" dur="500" fill="hold"/>
                                        <p:tgtEl>
                                          <p:spTgt spid="37"/>
                                        </p:tgtEl>
                                        <p:attrNameLst>
                                          <p:attrName>fill.type</p:attrName>
                                        </p:attrNameLst>
                                      </p:cBhvr>
                                      <p:to>
                                        <p:strVal val="solid"/>
                                      </p:to>
                                    </p:set>
                                    <p:set>
                                      <p:cBhvr>
                                        <p:cTn id="57" dur="500" fill="hold"/>
                                        <p:tgtEl>
                                          <p:spTgt spid="37"/>
                                        </p:tgtEl>
                                        <p:attrNameLst>
                                          <p:attrName>fill.on</p:attrName>
                                        </p:attrNameLst>
                                      </p:cBhvr>
                                      <p:to>
                                        <p:strVal val="true"/>
                                      </p:to>
                                    </p:set>
                                  </p:childTnLst>
                                </p:cTn>
                              </p:par>
                              <p:par>
                                <p:cTn id="58" presetID="49" presetClass="path" presetSubtype="0" accel="50000" decel="50000" fill="hold" nodeType="withEffect">
                                  <p:stCondLst>
                                    <p:cond delay="0"/>
                                  </p:stCondLst>
                                  <p:childTnLst>
                                    <p:animMotion origin="layout" path="M 0.00743 0.0044 L 0.33959 0.01274 " pathEditMode="relative" rAng="0" ptsTypes="AA">
                                      <p:cBhvr>
                                        <p:cTn id="59" dur="500" fill="hold"/>
                                        <p:tgtEl>
                                          <p:spTgt spid="19"/>
                                        </p:tgtEl>
                                        <p:attrNameLst>
                                          <p:attrName>ppt_x</p:attrName>
                                          <p:attrName>ppt_y</p:attrName>
                                        </p:attrNameLst>
                                      </p:cBhvr>
                                      <p:rCtr x="16602" y="417"/>
                                    </p:animMotion>
                                  </p:childTnLst>
                                  <p:subTnLst>
                                    <p:audio>
                                      <p:cMediaNode>
                                        <p:cTn display="0" masterRel="sameClick">
                                          <p:stCondLst>
                                            <p:cond evt="begin" delay="0">
                                              <p:tn val="58"/>
                                            </p:cond>
                                          </p:stCondLst>
                                          <p:endCondLst>
                                            <p:cond evt="onStopAudio" delay="0">
                                              <p:tgtEl>
                                                <p:sldTgt/>
                                              </p:tgtEl>
                                            </p:cond>
                                          </p:endCondLst>
                                        </p:cTn>
                                        <p:tgtEl>
                                          <p:sndTgt r:embed="rId4" name="Bắn tan Covid.wav"/>
                                        </p:tgtEl>
                                      </p:cMediaNode>
                                    </p:audio>
                                  </p:sub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32" presetClass="emph" presetSubtype="0" fill="hold" nodeType="withEffect">
                                  <p:stCondLst>
                                    <p:cond delay="0"/>
                                  </p:stCondLst>
                                  <p:childTnLst>
                                    <p:animRot by="120000">
                                      <p:cBhvr>
                                        <p:cTn id="65" dur="50" fill="hold">
                                          <p:stCondLst>
                                            <p:cond delay="0"/>
                                          </p:stCondLst>
                                        </p:cTn>
                                        <p:tgtEl>
                                          <p:spTgt spid="11"/>
                                        </p:tgtEl>
                                        <p:attrNameLst>
                                          <p:attrName>r</p:attrName>
                                        </p:attrNameLst>
                                      </p:cBhvr>
                                    </p:animRot>
                                    <p:animRot by="-240000">
                                      <p:cBhvr>
                                        <p:cTn id="66" dur="100" fill="hold">
                                          <p:stCondLst>
                                            <p:cond delay="100"/>
                                          </p:stCondLst>
                                        </p:cTn>
                                        <p:tgtEl>
                                          <p:spTgt spid="11"/>
                                        </p:tgtEl>
                                        <p:attrNameLst>
                                          <p:attrName>r</p:attrName>
                                        </p:attrNameLst>
                                      </p:cBhvr>
                                    </p:animRot>
                                    <p:animRot by="240000">
                                      <p:cBhvr>
                                        <p:cTn id="67" dur="100" fill="hold">
                                          <p:stCondLst>
                                            <p:cond delay="200"/>
                                          </p:stCondLst>
                                        </p:cTn>
                                        <p:tgtEl>
                                          <p:spTgt spid="11"/>
                                        </p:tgtEl>
                                        <p:attrNameLst>
                                          <p:attrName>r</p:attrName>
                                        </p:attrNameLst>
                                      </p:cBhvr>
                                    </p:animRot>
                                    <p:animRot by="-240000">
                                      <p:cBhvr>
                                        <p:cTn id="68" dur="100" fill="hold">
                                          <p:stCondLst>
                                            <p:cond delay="300"/>
                                          </p:stCondLst>
                                        </p:cTn>
                                        <p:tgtEl>
                                          <p:spTgt spid="11"/>
                                        </p:tgtEl>
                                        <p:attrNameLst>
                                          <p:attrName>r</p:attrName>
                                        </p:attrNameLst>
                                      </p:cBhvr>
                                    </p:animRot>
                                    <p:animRot by="120000">
                                      <p:cBhvr>
                                        <p:cTn id="69" dur="100" fill="hold">
                                          <p:stCondLst>
                                            <p:cond delay="400"/>
                                          </p:stCondLst>
                                        </p:cTn>
                                        <p:tgtEl>
                                          <p:spTgt spid="11"/>
                                        </p:tgtEl>
                                        <p:attrNameLst>
                                          <p:attrName>r</p:attrName>
                                        </p:attrNameLst>
                                      </p:cBhvr>
                                    </p:animRot>
                                  </p:childTnLst>
                                </p:cTn>
                              </p:par>
                            </p:childTnLst>
                          </p:cTn>
                        </p:par>
                        <p:par>
                          <p:cTn id="70" fill="hold">
                            <p:stCondLst>
                              <p:cond delay="1000"/>
                            </p:stCondLst>
                            <p:childTnLst>
                              <p:par>
                                <p:cTn id="71" presetID="9" presetClass="exit" presetSubtype="0" fill="hold" nodeType="afterEffect">
                                  <p:stCondLst>
                                    <p:cond delay="0"/>
                                  </p:stCondLst>
                                  <p:childTnLst>
                                    <p:animEffect transition="out" filter="dissolve">
                                      <p:cBhvr>
                                        <p:cTn id="72" dur="250"/>
                                        <p:tgtEl>
                                          <p:spTgt spid="11"/>
                                        </p:tgtEl>
                                      </p:cBhvr>
                                    </p:animEffect>
                                    <p:set>
                                      <p:cBhvr>
                                        <p:cTn id="73" dur="1" fill="hold">
                                          <p:stCondLst>
                                            <p:cond delay="249"/>
                                          </p:stCondLst>
                                        </p:cTn>
                                        <p:tgtEl>
                                          <p:spTgt spid="11"/>
                                        </p:tgtEl>
                                        <p:attrNameLst>
                                          <p:attrName>style.visibility</p:attrName>
                                        </p:attrNameLst>
                                      </p:cBhvr>
                                      <p:to>
                                        <p:strVal val="hidden"/>
                                      </p:to>
                                    </p:set>
                                  </p:childTnLst>
                                </p:cTn>
                              </p:par>
                            </p:childTnLst>
                          </p:cTn>
                        </p:par>
                        <p:par>
                          <p:cTn id="74" fill="hold">
                            <p:stCondLst>
                              <p:cond delay="1250"/>
                            </p:stCondLst>
                            <p:childTnLst>
                              <p:par>
                                <p:cTn id="75" presetID="9" presetClass="exit" presetSubtype="0" fill="hold" nodeType="afterEffect">
                                  <p:stCondLst>
                                    <p:cond delay="0"/>
                                  </p:stCondLst>
                                  <p:childTnLst>
                                    <p:animEffect transition="out" filter="dissolve">
                                      <p:cBhvr>
                                        <p:cTn id="76" dur="250"/>
                                        <p:tgtEl>
                                          <p:spTgt spid="10"/>
                                        </p:tgtEl>
                                      </p:cBhvr>
                                    </p:animEffect>
                                    <p:set>
                                      <p:cBhvr>
                                        <p:cTn id="77" dur="1" fill="hold">
                                          <p:stCondLst>
                                            <p:cond delay="249"/>
                                          </p:stCondLst>
                                        </p:cTn>
                                        <p:tgtEl>
                                          <p:spTgt spid="10"/>
                                        </p:tgtEl>
                                        <p:attrNameLst>
                                          <p:attrName>style.visibility</p:attrName>
                                        </p:attrNameLst>
                                      </p:cBhvr>
                                      <p:to>
                                        <p:strVal val="hidden"/>
                                      </p:to>
                                    </p:set>
                                  </p:childTnLst>
                                  <p:subTnLst>
                                    <p:audio>
                                      <p:cMediaNode vol="100000">
                                        <p:cTn display="0" masterRel="sameClick">
                                          <p:stCondLst>
                                            <p:cond evt="begin" delay="0">
                                              <p:tn val="75"/>
                                            </p:cond>
                                          </p:stCondLst>
                                          <p:endCondLst>
                                            <p:cond evt="onStopAudio" delay="0">
                                              <p:tgtEl>
                                                <p:sldTgt/>
                                              </p:tgtEl>
                                            </p:cond>
                                          </p:endCondLst>
                                        </p:cTn>
                                        <p:tgtEl>
                                          <p:sndTgt r:embed="rId2" name="bomb.wav"/>
                                        </p:tgtEl>
                                      </p:cMediaNode>
                                    </p:audio>
                                  </p:subTnLst>
                                </p:cTn>
                              </p:par>
                              <p:par>
                                <p:cTn id="78" presetID="56" presetClass="path" presetSubtype="0" accel="50000" decel="50000" fill="hold" nodeType="withEffect">
                                  <p:stCondLst>
                                    <p:cond delay="0"/>
                                  </p:stCondLst>
                                  <p:childTnLst>
                                    <p:animMotion origin="layout" path="M -4.79167E-6 -4.81481E-6 L 0.64792 -0.44884 " pathEditMode="relative" rAng="0" ptsTypes="AA">
                                      <p:cBhvr>
                                        <p:cTn id="79" dur="500" fill="hold"/>
                                        <p:tgtEl>
                                          <p:spTgt spid="19"/>
                                        </p:tgtEl>
                                        <p:attrNameLst>
                                          <p:attrName>ppt_x</p:attrName>
                                          <p:attrName>ppt_y</p:attrName>
                                        </p:attrNameLst>
                                      </p:cBhvr>
                                      <p:rCtr x="32396" y="-22454"/>
                                    </p:animMotion>
                                  </p:childTnLst>
                                  <p:subTnLst>
                                    <p:audio>
                                      <p:cMediaNode>
                                        <p:cTn display="0" masterRel="sameClick">
                                          <p:stCondLst>
                                            <p:cond evt="begin" delay="0">
                                              <p:tn val="78"/>
                                            </p:cond>
                                          </p:stCondLst>
                                          <p:endCondLst>
                                            <p:cond evt="onStopAudio" delay="0">
                                              <p:tgtEl>
                                                <p:sldTgt/>
                                              </p:tgtEl>
                                            </p:cond>
                                          </p:endCondLst>
                                        </p:cTn>
                                        <p:tgtEl>
                                          <p:sndTgt r:embed="rId4" name="Bắn tan Covid.wav"/>
                                        </p:tgtEl>
                                      </p:cMediaNode>
                                    </p:audio>
                                  </p:subTnLst>
                                </p:cTn>
                              </p:par>
                            </p:childTnLst>
                          </p:cTn>
                        </p:par>
                        <p:par>
                          <p:cTn id="80" fill="hold">
                            <p:stCondLst>
                              <p:cond delay="1750"/>
                            </p:stCondLst>
                            <p:childTnLst>
                              <p:par>
                                <p:cTn id="81" presetID="10" presetClass="entr" presetSubtype="0" fill="hold"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32" presetClass="emph" presetSubtype="0" fill="hold" nodeType="withEffect">
                                  <p:stCondLst>
                                    <p:cond delay="0"/>
                                  </p:stCondLst>
                                  <p:childTnLst>
                                    <p:animRot by="120000">
                                      <p:cBhvr>
                                        <p:cTn id="85" dur="50" fill="hold">
                                          <p:stCondLst>
                                            <p:cond delay="0"/>
                                          </p:stCondLst>
                                        </p:cTn>
                                        <p:tgtEl>
                                          <p:spTgt spid="13"/>
                                        </p:tgtEl>
                                        <p:attrNameLst>
                                          <p:attrName>r</p:attrName>
                                        </p:attrNameLst>
                                      </p:cBhvr>
                                    </p:animRot>
                                    <p:animRot by="-240000">
                                      <p:cBhvr>
                                        <p:cTn id="86" dur="100" fill="hold">
                                          <p:stCondLst>
                                            <p:cond delay="100"/>
                                          </p:stCondLst>
                                        </p:cTn>
                                        <p:tgtEl>
                                          <p:spTgt spid="13"/>
                                        </p:tgtEl>
                                        <p:attrNameLst>
                                          <p:attrName>r</p:attrName>
                                        </p:attrNameLst>
                                      </p:cBhvr>
                                    </p:animRot>
                                    <p:animRot by="240000">
                                      <p:cBhvr>
                                        <p:cTn id="87" dur="100" fill="hold">
                                          <p:stCondLst>
                                            <p:cond delay="200"/>
                                          </p:stCondLst>
                                        </p:cTn>
                                        <p:tgtEl>
                                          <p:spTgt spid="13"/>
                                        </p:tgtEl>
                                        <p:attrNameLst>
                                          <p:attrName>r</p:attrName>
                                        </p:attrNameLst>
                                      </p:cBhvr>
                                    </p:animRot>
                                    <p:animRot by="-240000">
                                      <p:cBhvr>
                                        <p:cTn id="88" dur="100" fill="hold">
                                          <p:stCondLst>
                                            <p:cond delay="300"/>
                                          </p:stCondLst>
                                        </p:cTn>
                                        <p:tgtEl>
                                          <p:spTgt spid="13"/>
                                        </p:tgtEl>
                                        <p:attrNameLst>
                                          <p:attrName>r</p:attrName>
                                        </p:attrNameLst>
                                      </p:cBhvr>
                                    </p:animRot>
                                    <p:animRot by="120000">
                                      <p:cBhvr>
                                        <p:cTn id="89" dur="100" fill="hold">
                                          <p:stCondLst>
                                            <p:cond delay="400"/>
                                          </p:stCondLst>
                                        </p:cTn>
                                        <p:tgtEl>
                                          <p:spTgt spid="13"/>
                                        </p:tgtEl>
                                        <p:attrNameLst>
                                          <p:attrName>r</p:attrName>
                                        </p:attrNameLst>
                                      </p:cBhvr>
                                    </p:animRot>
                                  </p:childTnLst>
                                </p:cTn>
                              </p:par>
                            </p:childTnLst>
                          </p:cTn>
                        </p:par>
                        <p:par>
                          <p:cTn id="90" fill="hold">
                            <p:stCondLst>
                              <p:cond delay="2250"/>
                            </p:stCondLst>
                            <p:childTnLst>
                              <p:par>
                                <p:cTn id="91" presetID="9" presetClass="exit" presetSubtype="0" fill="hold" nodeType="afterEffect">
                                  <p:stCondLst>
                                    <p:cond delay="0"/>
                                  </p:stCondLst>
                                  <p:childTnLst>
                                    <p:animEffect transition="out" filter="dissolve">
                                      <p:cBhvr>
                                        <p:cTn id="92" dur="250"/>
                                        <p:tgtEl>
                                          <p:spTgt spid="13"/>
                                        </p:tgtEl>
                                      </p:cBhvr>
                                    </p:animEffect>
                                    <p:set>
                                      <p:cBhvr>
                                        <p:cTn id="93" dur="1" fill="hold">
                                          <p:stCondLst>
                                            <p:cond delay="249"/>
                                          </p:stCondLst>
                                        </p:cTn>
                                        <p:tgtEl>
                                          <p:spTgt spid="13"/>
                                        </p:tgtEl>
                                        <p:attrNameLst>
                                          <p:attrName>style.visibility</p:attrName>
                                        </p:attrNameLst>
                                      </p:cBhvr>
                                      <p:to>
                                        <p:strVal val="hidden"/>
                                      </p:to>
                                    </p:set>
                                  </p:childTnLst>
                                </p:cTn>
                              </p:par>
                            </p:childTnLst>
                          </p:cTn>
                        </p:par>
                        <p:par>
                          <p:cTn id="94" fill="hold">
                            <p:stCondLst>
                              <p:cond delay="2500"/>
                            </p:stCondLst>
                            <p:childTnLst>
                              <p:par>
                                <p:cTn id="95" presetID="9" presetClass="exit" presetSubtype="0" fill="hold" nodeType="afterEffect">
                                  <p:stCondLst>
                                    <p:cond delay="0"/>
                                  </p:stCondLst>
                                  <p:childTnLst>
                                    <p:animEffect transition="out" filter="dissolve">
                                      <p:cBhvr>
                                        <p:cTn id="96" dur="250"/>
                                        <p:tgtEl>
                                          <p:spTgt spid="12"/>
                                        </p:tgtEl>
                                      </p:cBhvr>
                                    </p:animEffect>
                                    <p:set>
                                      <p:cBhvr>
                                        <p:cTn id="97" dur="1" fill="hold">
                                          <p:stCondLst>
                                            <p:cond delay="249"/>
                                          </p:stCondLst>
                                        </p:cTn>
                                        <p:tgtEl>
                                          <p:spTgt spid="12"/>
                                        </p:tgtEl>
                                        <p:attrNameLst>
                                          <p:attrName>style.visibility</p:attrName>
                                        </p:attrNameLst>
                                      </p:cBhvr>
                                      <p:to>
                                        <p:strVal val="hidden"/>
                                      </p:to>
                                    </p:set>
                                  </p:childTnLst>
                                  <p:subTnLst>
                                    <p:audio>
                                      <p:cMediaNode vol="100000">
                                        <p:cTn display="0" masterRel="sameClick">
                                          <p:stCondLst>
                                            <p:cond evt="begin" delay="0">
                                              <p:tn val="95"/>
                                            </p:cond>
                                          </p:stCondLst>
                                          <p:endCondLst>
                                            <p:cond evt="onStopAudio" delay="0">
                                              <p:tgtEl>
                                                <p:sldTgt/>
                                              </p:tgtEl>
                                            </p:cond>
                                          </p:endCondLst>
                                        </p:cTn>
                                        <p:tgtEl>
                                          <p:sndTgt r:embed="rId2" name="bomb.wav"/>
                                        </p:tgtEl>
                                      </p:cMediaNode>
                                    </p:audio>
                                  </p:subTnLst>
                                </p:cTn>
                              </p:par>
                              <p:par>
                                <p:cTn id="98" presetID="32" presetClass="emph" presetSubtype="0" repeatCount="indefinite" nodeType="withEffect">
                                  <p:stCondLst>
                                    <p:cond delay="0"/>
                                  </p:stCondLst>
                                  <p:endCondLst>
                                    <p:cond evt="onNext" delay="0">
                                      <p:tgtEl>
                                        <p:sldTgt/>
                                      </p:tgtEl>
                                    </p:cond>
                                  </p:endCondLst>
                                  <p:childTnLst>
                                    <p:animRot by="120000">
                                      <p:cBhvr>
                                        <p:cTn id="99" dur="100" fill="hold">
                                          <p:stCondLst>
                                            <p:cond delay="0"/>
                                          </p:stCondLst>
                                        </p:cTn>
                                        <p:tgtEl>
                                          <p:spTgt spid="15"/>
                                        </p:tgtEl>
                                        <p:attrNameLst>
                                          <p:attrName>r</p:attrName>
                                        </p:attrNameLst>
                                      </p:cBhvr>
                                    </p:animRot>
                                    <p:animRot by="-240000">
                                      <p:cBhvr>
                                        <p:cTn id="100" dur="200" fill="hold">
                                          <p:stCondLst>
                                            <p:cond delay="200"/>
                                          </p:stCondLst>
                                        </p:cTn>
                                        <p:tgtEl>
                                          <p:spTgt spid="15"/>
                                        </p:tgtEl>
                                        <p:attrNameLst>
                                          <p:attrName>r</p:attrName>
                                        </p:attrNameLst>
                                      </p:cBhvr>
                                    </p:animRot>
                                    <p:animRot by="240000">
                                      <p:cBhvr>
                                        <p:cTn id="101" dur="200" fill="hold">
                                          <p:stCondLst>
                                            <p:cond delay="400"/>
                                          </p:stCondLst>
                                        </p:cTn>
                                        <p:tgtEl>
                                          <p:spTgt spid="15"/>
                                        </p:tgtEl>
                                        <p:attrNameLst>
                                          <p:attrName>r</p:attrName>
                                        </p:attrNameLst>
                                      </p:cBhvr>
                                    </p:animRot>
                                    <p:animRot by="-240000">
                                      <p:cBhvr>
                                        <p:cTn id="102" dur="200" fill="hold">
                                          <p:stCondLst>
                                            <p:cond delay="600"/>
                                          </p:stCondLst>
                                        </p:cTn>
                                        <p:tgtEl>
                                          <p:spTgt spid="15"/>
                                        </p:tgtEl>
                                        <p:attrNameLst>
                                          <p:attrName>r</p:attrName>
                                        </p:attrNameLst>
                                      </p:cBhvr>
                                    </p:animRot>
                                    <p:animRot by="120000">
                                      <p:cBhvr>
                                        <p:cTn id="103" dur="200" fill="hold">
                                          <p:stCondLst>
                                            <p:cond delay="800"/>
                                          </p:stCondLst>
                                        </p:cTn>
                                        <p:tgtEl>
                                          <p:spTgt spid="15"/>
                                        </p:tgtEl>
                                        <p:attrNameLst>
                                          <p:attrName>r</p:attrName>
                                        </p:attrNameLst>
                                      </p:cBhvr>
                                    </p:animRot>
                                  </p:childTnLst>
                                </p:cTn>
                              </p:par>
                              <p:par>
                                <p:cTn id="104" presetID="32" presetClass="emph" presetSubtype="0" repeatCount="indefinite" nodeType="withEffect">
                                  <p:stCondLst>
                                    <p:cond delay="0"/>
                                  </p:stCondLst>
                                  <p:endCondLst>
                                    <p:cond evt="onNext" delay="0">
                                      <p:tgtEl>
                                        <p:sldTgt/>
                                      </p:tgtEl>
                                    </p:cond>
                                  </p:endCondLst>
                                  <p:childTnLst>
                                    <p:animRot by="120000">
                                      <p:cBhvr>
                                        <p:cTn id="105" dur="100" fill="hold">
                                          <p:stCondLst>
                                            <p:cond delay="0"/>
                                          </p:stCondLst>
                                        </p:cTn>
                                        <p:tgtEl>
                                          <p:spTgt spid="17"/>
                                        </p:tgtEl>
                                        <p:attrNameLst>
                                          <p:attrName>r</p:attrName>
                                        </p:attrNameLst>
                                      </p:cBhvr>
                                    </p:animRot>
                                    <p:animRot by="-240000">
                                      <p:cBhvr>
                                        <p:cTn id="106" dur="200" fill="hold">
                                          <p:stCondLst>
                                            <p:cond delay="200"/>
                                          </p:stCondLst>
                                        </p:cTn>
                                        <p:tgtEl>
                                          <p:spTgt spid="17"/>
                                        </p:tgtEl>
                                        <p:attrNameLst>
                                          <p:attrName>r</p:attrName>
                                        </p:attrNameLst>
                                      </p:cBhvr>
                                    </p:animRot>
                                    <p:animRot by="240000">
                                      <p:cBhvr>
                                        <p:cTn id="107" dur="200" fill="hold">
                                          <p:stCondLst>
                                            <p:cond delay="400"/>
                                          </p:stCondLst>
                                        </p:cTn>
                                        <p:tgtEl>
                                          <p:spTgt spid="17"/>
                                        </p:tgtEl>
                                        <p:attrNameLst>
                                          <p:attrName>r</p:attrName>
                                        </p:attrNameLst>
                                      </p:cBhvr>
                                    </p:animRot>
                                    <p:animRot by="-240000">
                                      <p:cBhvr>
                                        <p:cTn id="108" dur="200" fill="hold">
                                          <p:stCondLst>
                                            <p:cond delay="600"/>
                                          </p:stCondLst>
                                        </p:cTn>
                                        <p:tgtEl>
                                          <p:spTgt spid="17"/>
                                        </p:tgtEl>
                                        <p:attrNameLst>
                                          <p:attrName>r</p:attrName>
                                        </p:attrNameLst>
                                      </p:cBhvr>
                                    </p:animRot>
                                    <p:animRot by="120000">
                                      <p:cBhvr>
                                        <p:cTn id="109" dur="200" fill="hold">
                                          <p:stCondLst>
                                            <p:cond delay="800"/>
                                          </p:stCondLst>
                                        </p:cTn>
                                        <p:tgtEl>
                                          <p:spTgt spid="17"/>
                                        </p:tgtEl>
                                        <p:attrNameLst>
                                          <p:attrName>r</p:attrName>
                                        </p:attrNameLst>
                                      </p:cBhvr>
                                    </p:animRot>
                                  </p:childTnLst>
                                </p:cTn>
                              </p:par>
                              <p:par>
                                <p:cTn id="110" presetID="56" presetClass="path" presetSubtype="0" accel="50000" decel="50000" fill="hold" nodeType="withEffect">
                                  <p:stCondLst>
                                    <p:cond delay="0"/>
                                  </p:stCondLst>
                                  <p:childTnLst>
                                    <p:animMotion origin="layout" path="M -4.79167E-6 -4.81481E-6 L 0.12136 -0.29189 " pathEditMode="relative" rAng="0" ptsTypes="AA">
                                      <p:cBhvr>
                                        <p:cTn id="111" dur="500" fill="hold"/>
                                        <p:tgtEl>
                                          <p:spTgt spid="19"/>
                                        </p:tgtEl>
                                        <p:attrNameLst>
                                          <p:attrName>ppt_x</p:attrName>
                                          <p:attrName>ppt_y</p:attrName>
                                        </p:attrNameLst>
                                      </p:cBhvr>
                                      <p:rCtr x="6068" y="-14606"/>
                                    </p:animMotion>
                                  </p:childTnLst>
                                  <p:subTnLst>
                                    <p:audio>
                                      <p:cMediaNode>
                                        <p:cTn display="0" masterRel="sameClick">
                                          <p:stCondLst>
                                            <p:cond evt="begin" delay="0">
                                              <p:tn val="110"/>
                                            </p:cond>
                                          </p:stCondLst>
                                          <p:endCondLst>
                                            <p:cond evt="onStopAudio" delay="0">
                                              <p:tgtEl>
                                                <p:sldTgt/>
                                              </p:tgtEl>
                                            </p:cond>
                                          </p:endCondLst>
                                        </p:cTn>
                                        <p:tgtEl>
                                          <p:sndTgt r:embed="rId4" name="Bắn tan Covid.wav"/>
                                        </p:tgtEl>
                                      </p:cMediaNode>
                                    </p:audio>
                                  </p:subTnLst>
                                </p:cTn>
                              </p:par>
                              <p:par>
                                <p:cTn id="112" presetID="10" presetClass="entr" presetSubtype="0" fill="hold" nodeType="withEffect">
                                  <p:stCondLst>
                                    <p:cond delay="0"/>
                                  </p:stCondLst>
                                  <p:childTnLst>
                                    <p:set>
                                      <p:cBhvr>
                                        <p:cTn id="113" dur="1" fill="hold">
                                          <p:stCondLst>
                                            <p:cond delay="0"/>
                                          </p:stCondLst>
                                        </p:cTn>
                                        <p:tgtEl>
                                          <p:spTgt spid="9"/>
                                        </p:tgtEl>
                                        <p:attrNameLst>
                                          <p:attrName>style.visibility</p:attrName>
                                        </p:attrNameLst>
                                      </p:cBhvr>
                                      <p:to>
                                        <p:strVal val="visible"/>
                                      </p:to>
                                    </p:set>
                                    <p:animEffect transition="in" filter="fade">
                                      <p:cBhvr>
                                        <p:cTn id="114" dur="500"/>
                                        <p:tgtEl>
                                          <p:spTgt spid="9"/>
                                        </p:tgtEl>
                                      </p:cBhvr>
                                    </p:animEffect>
                                  </p:childTnLst>
                                </p:cTn>
                              </p:par>
                              <p:par>
                                <p:cTn id="115" presetID="32" presetClass="emph" presetSubtype="0" fill="hold" nodeType="withEffect">
                                  <p:stCondLst>
                                    <p:cond delay="0"/>
                                  </p:stCondLst>
                                  <p:childTnLst>
                                    <p:animRot by="120000">
                                      <p:cBhvr>
                                        <p:cTn id="116" dur="50" fill="hold">
                                          <p:stCondLst>
                                            <p:cond delay="0"/>
                                          </p:stCondLst>
                                        </p:cTn>
                                        <p:tgtEl>
                                          <p:spTgt spid="9"/>
                                        </p:tgtEl>
                                        <p:attrNameLst>
                                          <p:attrName>r</p:attrName>
                                        </p:attrNameLst>
                                      </p:cBhvr>
                                    </p:animRot>
                                    <p:animRot by="-240000">
                                      <p:cBhvr>
                                        <p:cTn id="117" dur="100" fill="hold">
                                          <p:stCondLst>
                                            <p:cond delay="100"/>
                                          </p:stCondLst>
                                        </p:cTn>
                                        <p:tgtEl>
                                          <p:spTgt spid="9"/>
                                        </p:tgtEl>
                                        <p:attrNameLst>
                                          <p:attrName>r</p:attrName>
                                        </p:attrNameLst>
                                      </p:cBhvr>
                                    </p:animRot>
                                    <p:animRot by="240000">
                                      <p:cBhvr>
                                        <p:cTn id="118" dur="100" fill="hold">
                                          <p:stCondLst>
                                            <p:cond delay="200"/>
                                          </p:stCondLst>
                                        </p:cTn>
                                        <p:tgtEl>
                                          <p:spTgt spid="9"/>
                                        </p:tgtEl>
                                        <p:attrNameLst>
                                          <p:attrName>r</p:attrName>
                                        </p:attrNameLst>
                                      </p:cBhvr>
                                    </p:animRot>
                                    <p:animRot by="-240000">
                                      <p:cBhvr>
                                        <p:cTn id="119" dur="100" fill="hold">
                                          <p:stCondLst>
                                            <p:cond delay="300"/>
                                          </p:stCondLst>
                                        </p:cTn>
                                        <p:tgtEl>
                                          <p:spTgt spid="9"/>
                                        </p:tgtEl>
                                        <p:attrNameLst>
                                          <p:attrName>r</p:attrName>
                                        </p:attrNameLst>
                                      </p:cBhvr>
                                    </p:animRot>
                                    <p:animRot by="120000">
                                      <p:cBhvr>
                                        <p:cTn id="120" dur="100" fill="hold">
                                          <p:stCondLst>
                                            <p:cond delay="400"/>
                                          </p:stCondLst>
                                        </p:cTn>
                                        <p:tgtEl>
                                          <p:spTgt spid="9"/>
                                        </p:tgtEl>
                                        <p:attrNameLst>
                                          <p:attrName>r</p:attrName>
                                        </p:attrNameLst>
                                      </p:cBhvr>
                                    </p:animRot>
                                  </p:childTnLst>
                                </p:cTn>
                              </p:par>
                            </p:childTnLst>
                          </p:cTn>
                        </p:par>
                        <p:par>
                          <p:cTn id="121" fill="hold">
                            <p:stCondLst>
                              <p:cond delay="3500"/>
                            </p:stCondLst>
                            <p:childTnLst>
                              <p:par>
                                <p:cTn id="122" presetID="9" presetClass="exit" presetSubtype="0" fill="hold" nodeType="afterEffect">
                                  <p:stCondLst>
                                    <p:cond delay="0"/>
                                  </p:stCondLst>
                                  <p:childTnLst>
                                    <p:animEffect transition="out" filter="dissolve">
                                      <p:cBhvr>
                                        <p:cTn id="123" dur="250"/>
                                        <p:tgtEl>
                                          <p:spTgt spid="9"/>
                                        </p:tgtEl>
                                      </p:cBhvr>
                                    </p:animEffect>
                                    <p:set>
                                      <p:cBhvr>
                                        <p:cTn id="124" dur="1" fill="hold">
                                          <p:stCondLst>
                                            <p:cond delay="249"/>
                                          </p:stCondLst>
                                        </p:cTn>
                                        <p:tgtEl>
                                          <p:spTgt spid="9"/>
                                        </p:tgtEl>
                                        <p:attrNameLst>
                                          <p:attrName>style.visibility</p:attrName>
                                        </p:attrNameLst>
                                      </p:cBhvr>
                                      <p:to>
                                        <p:strVal val="hidden"/>
                                      </p:to>
                                    </p:set>
                                  </p:childTnLst>
                                </p:cTn>
                              </p:par>
                            </p:childTnLst>
                          </p:cTn>
                        </p:par>
                        <p:par>
                          <p:cTn id="125" fill="hold">
                            <p:stCondLst>
                              <p:cond delay="3750"/>
                            </p:stCondLst>
                            <p:childTnLst>
                              <p:par>
                                <p:cTn id="126" presetID="9" presetClass="exit" presetSubtype="0" fill="hold" nodeType="afterEffect">
                                  <p:stCondLst>
                                    <p:cond delay="0"/>
                                  </p:stCondLst>
                                  <p:childTnLst>
                                    <p:animEffect transition="out" filter="dissolve">
                                      <p:cBhvr>
                                        <p:cTn id="127" dur="250"/>
                                        <p:tgtEl>
                                          <p:spTgt spid="7"/>
                                        </p:tgtEl>
                                      </p:cBhvr>
                                    </p:animEffect>
                                    <p:set>
                                      <p:cBhvr>
                                        <p:cTn id="128" dur="1" fill="hold">
                                          <p:stCondLst>
                                            <p:cond delay="249"/>
                                          </p:stCondLst>
                                        </p:cTn>
                                        <p:tgtEl>
                                          <p:spTgt spid="7"/>
                                        </p:tgtEl>
                                        <p:attrNameLst>
                                          <p:attrName>style.visibility</p:attrName>
                                        </p:attrNameLst>
                                      </p:cBhvr>
                                      <p:to>
                                        <p:strVal val="hidden"/>
                                      </p:to>
                                    </p:set>
                                  </p:childTnLst>
                                  <p:subTnLst>
                                    <p:audio>
                                      <p:cMediaNode vol="100000">
                                        <p:cTn display="0" masterRel="sameClick">
                                          <p:stCondLst>
                                            <p:cond evt="begin" delay="0">
                                              <p:tn val="126"/>
                                            </p:cond>
                                          </p:stCondLst>
                                          <p:endCondLst>
                                            <p:cond evt="onStopAudio" delay="0">
                                              <p:tgtEl>
                                                <p:sldTgt/>
                                              </p:tgtEl>
                                            </p:cond>
                                          </p:endCondLst>
                                        </p:cTn>
                                        <p:tgtEl>
                                          <p:sndTgt r:embed="rId2" name="bomb.wav"/>
                                        </p:tgtEl>
                                      </p:cMediaNode>
                                    </p:audio>
                                  </p:subTnLst>
                                </p:cTn>
                              </p:par>
                            </p:childTnLst>
                          </p:cTn>
                        </p:par>
                        <p:par>
                          <p:cTn id="129" fill="hold">
                            <p:stCondLst>
                              <p:cond delay="4000"/>
                            </p:stCondLst>
                            <p:childTnLst>
                              <p:par>
                                <p:cTn id="130" presetID="10" presetClass="entr" presetSubtype="0" fill="hold" grpId="0" nodeType="afterEffect">
                                  <p:stCondLst>
                                    <p:cond delay="0"/>
                                  </p:stCondLst>
                                  <p:childTnLst>
                                    <p:set>
                                      <p:cBhvr>
                                        <p:cTn id="131" dur="1" fill="hold">
                                          <p:stCondLst>
                                            <p:cond delay="0"/>
                                          </p:stCondLst>
                                        </p:cTn>
                                        <p:tgtEl>
                                          <p:spTgt spid="51"/>
                                        </p:tgtEl>
                                        <p:attrNameLst>
                                          <p:attrName>style.visibility</p:attrName>
                                        </p:attrNameLst>
                                      </p:cBhvr>
                                      <p:to>
                                        <p:strVal val="visible"/>
                                      </p:to>
                                    </p:set>
                                    <p:animEffect transition="in" filter="fade">
                                      <p:cBhvr>
                                        <p:cTn id="132" dur="250"/>
                                        <p:tgtEl>
                                          <p:spTgt spid="51"/>
                                        </p:tgtEl>
                                      </p:cBhvr>
                                    </p:animEffect>
                                  </p:childTnLst>
                                  <p:subTnLst>
                                    <p:audio>
                                      <p:cMediaNode>
                                        <p:cTn display="0" masterRel="sameClick">
                                          <p:stCondLst>
                                            <p:cond evt="begin" delay="0">
                                              <p:tn val="130"/>
                                            </p:cond>
                                          </p:stCondLst>
                                          <p:endCondLst>
                                            <p:cond evt="onStopAudio" delay="0">
                                              <p:tgtEl>
                                                <p:sldTgt/>
                                              </p:tgtEl>
                                            </p:cond>
                                          </p:endCondLst>
                                        </p:cTn>
                                        <p:tgtEl>
                                          <p:sndTgt r:embed="rId5" name="Tiếng điểm.wav"/>
                                        </p:tgtEl>
                                      </p:cMediaNode>
                                    </p:audio>
                                  </p:sub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6"/>
                    </p:tgtEl>
                  </p:cond>
                </p:stCondLst>
                <p:endSync evt="end" delay="0">
                  <p:rtn val="all"/>
                </p:endSync>
                <p:childTnLst>
                  <p:par>
                    <p:cTn id="134" fill="hold">
                      <p:stCondLst>
                        <p:cond delay="0"/>
                      </p:stCondLst>
                      <p:childTnLst>
                        <p:par>
                          <p:cTn id="135" fill="hold">
                            <p:stCondLst>
                              <p:cond delay="0"/>
                            </p:stCondLst>
                            <p:childTnLst>
                              <p:par>
                                <p:cTn id="136" presetID="1" presetClass="emph" presetSubtype="2" fill="hold" nodeType="clickEffect">
                                  <p:stCondLst>
                                    <p:cond delay="0"/>
                                  </p:stCondLst>
                                  <p:childTnLst>
                                    <p:animClr clrSpc="rgb" dir="cw">
                                      <p:cBhvr>
                                        <p:cTn id="137" dur="500" fill="hold"/>
                                        <p:tgtEl>
                                          <p:spTgt spid="36"/>
                                        </p:tgtEl>
                                        <p:attrNameLst>
                                          <p:attrName>fillcolor</p:attrName>
                                        </p:attrNameLst>
                                      </p:cBhvr>
                                      <p:to>
                                        <a:srgbClr val="FF0000"/>
                                      </p:to>
                                    </p:animClr>
                                    <p:set>
                                      <p:cBhvr>
                                        <p:cTn id="138" dur="500" fill="hold"/>
                                        <p:tgtEl>
                                          <p:spTgt spid="36"/>
                                        </p:tgtEl>
                                        <p:attrNameLst>
                                          <p:attrName>fill.type</p:attrName>
                                        </p:attrNameLst>
                                      </p:cBhvr>
                                      <p:to>
                                        <p:strVal val="solid"/>
                                      </p:to>
                                    </p:set>
                                    <p:set>
                                      <p:cBhvr>
                                        <p:cTn id="139"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childTnLst>
        </p:cTn>
      </p:par>
    </p:tnLst>
    <p:bldLst>
      <p:bldP spid="34" grpId="0" animBg="1"/>
      <p:bldP spid="33" grpId="0" animBg="1"/>
      <p:bldP spid="35" grpId="0" animBg="1"/>
      <p:bldP spid="36" grpId="0" animBg="1"/>
      <p:bldP spid="37" grpId="0" animBg="1"/>
      <p:bldP spid="5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descr="Asian lil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5234">
            <a:off x="1495425" y="5834064"/>
            <a:ext cx="1600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 Box 5"/>
          <p:cNvSpPr txBox="1">
            <a:spLocks noChangeArrowheads="1"/>
          </p:cNvSpPr>
          <p:nvPr/>
        </p:nvSpPr>
        <p:spPr bwMode="auto">
          <a:xfrm>
            <a:off x="1743808" y="1497624"/>
            <a:ext cx="6858000" cy="3153684"/>
          </a:xfrm>
          <a:prstGeom prst="rect">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15000"/>
              </a:lnSpc>
              <a:spcBef>
                <a:spcPct val="0"/>
              </a:spcBef>
              <a:spcAft>
                <a:spcPts val="1000"/>
              </a:spcAft>
              <a:buNone/>
            </a:pPr>
            <a:r>
              <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Câu 2: Cây lúa được trồng chủ yếu ở cánh đồng nào</a:t>
            </a:r>
            <a:r>
              <a:rPr lang="vi-VN"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a:t>
            </a:r>
            <a:endPar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endParaRPr>
          </a:p>
          <a:p>
            <a:pPr>
              <a:lnSpc>
                <a:spcPct val="115000"/>
              </a:lnSpc>
              <a:spcBef>
                <a:spcPct val="0"/>
              </a:spcBef>
              <a:spcAft>
                <a:spcPts val="1000"/>
              </a:spcAft>
              <a:buNone/>
            </a:pPr>
            <a:r>
              <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A. Cánh đồng Bình Lư ( Cao Bằng )</a:t>
            </a:r>
          </a:p>
          <a:p>
            <a:pPr>
              <a:lnSpc>
                <a:spcPct val="115000"/>
              </a:lnSpc>
              <a:spcBef>
                <a:spcPct val="0"/>
              </a:spcBef>
              <a:spcAft>
                <a:spcPts val="1000"/>
              </a:spcAft>
              <a:buNone/>
            </a:pPr>
            <a:r>
              <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B. Cánh đồng Văn Chấn ( Lai Châu )</a:t>
            </a:r>
          </a:p>
          <a:p>
            <a:pPr>
              <a:lnSpc>
                <a:spcPct val="115000"/>
              </a:lnSpc>
              <a:spcBef>
                <a:spcPct val="0"/>
              </a:spcBef>
              <a:spcAft>
                <a:spcPts val="1000"/>
              </a:spcAft>
              <a:buNone/>
            </a:pPr>
            <a:r>
              <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C. Cánh đồng Đại Từ ( Phú Thọ )</a:t>
            </a:r>
          </a:p>
          <a:p>
            <a:pPr>
              <a:lnSpc>
                <a:spcPct val="115000"/>
              </a:lnSpc>
              <a:spcBef>
                <a:spcPct val="0"/>
              </a:spcBef>
              <a:spcAft>
                <a:spcPts val="1000"/>
              </a:spcAft>
              <a:buNone/>
            </a:pPr>
            <a:r>
              <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D.  Cánh đồng Mường Thanh ( Điện Biên )</a:t>
            </a:r>
          </a:p>
        </p:txBody>
      </p:sp>
      <p:sp>
        <p:nvSpPr>
          <p:cNvPr id="54278" name="Oval 6"/>
          <p:cNvSpPr>
            <a:spLocks noChangeArrowheads="1"/>
          </p:cNvSpPr>
          <p:nvPr/>
        </p:nvSpPr>
        <p:spPr bwMode="auto">
          <a:xfrm rot="-933412">
            <a:off x="8821738" y="4572001"/>
            <a:ext cx="431800" cy="352425"/>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79" name="Oval 7"/>
          <p:cNvSpPr>
            <a:spLocks noChangeArrowheads="1"/>
          </p:cNvSpPr>
          <p:nvPr/>
        </p:nvSpPr>
        <p:spPr bwMode="auto">
          <a:xfrm>
            <a:off x="8774113" y="6681788"/>
            <a:ext cx="1676400" cy="176212"/>
          </a:xfrm>
          <a:prstGeom prst="ellipse">
            <a:avLst/>
          </a:prstGeom>
          <a:gradFill rotWithShape="1">
            <a:gsLst>
              <a:gs pos="0">
                <a:srgbClr val="008000"/>
              </a:gs>
              <a:gs pos="50000">
                <a:srgbClr val="000000"/>
              </a:gs>
              <a:gs pos="100000">
                <a:srgbClr val="008000"/>
              </a:gs>
            </a:gsLst>
            <a:lin ang="5400000" scaled="1"/>
          </a:gra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80" name="Oval 8"/>
          <p:cNvSpPr>
            <a:spLocks noChangeArrowheads="1"/>
          </p:cNvSpPr>
          <p:nvPr/>
        </p:nvSpPr>
        <p:spPr bwMode="auto">
          <a:xfrm rot="546664">
            <a:off x="9923463" y="4572001"/>
            <a:ext cx="431800" cy="352425"/>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81" name="Oval 9"/>
          <p:cNvSpPr>
            <a:spLocks noChangeArrowheads="1"/>
          </p:cNvSpPr>
          <p:nvPr/>
        </p:nvSpPr>
        <p:spPr bwMode="gray">
          <a:xfrm>
            <a:off x="9471318" y="5476757"/>
            <a:ext cx="259765" cy="519351"/>
          </a:xfrm>
          <a:prstGeom prst="ellipse">
            <a:avLst/>
          </a:prstGeom>
          <a:gradFill rotWithShape="1">
            <a:gsLst>
              <a:gs pos="0">
                <a:srgbClr val="FFFFFF"/>
              </a:gs>
              <a:gs pos="50000">
                <a:srgbClr val="00CC66"/>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82" name="Oval 10"/>
          <p:cNvSpPr>
            <a:spLocks noChangeArrowheads="1"/>
          </p:cNvSpPr>
          <p:nvPr/>
        </p:nvSpPr>
        <p:spPr bwMode="gray">
          <a:xfrm>
            <a:off x="9471318" y="5551369"/>
            <a:ext cx="259765" cy="519351"/>
          </a:xfrm>
          <a:prstGeom prst="ellipse">
            <a:avLst/>
          </a:prstGeom>
          <a:gradFill rotWithShape="1">
            <a:gsLst>
              <a:gs pos="0">
                <a:srgbClr val="00CC66">
                  <a:alpha val="32001"/>
                </a:srgbClr>
              </a:gs>
              <a:gs pos="100000">
                <a:srgbClr val="000000">
                  <a:alpha val="89998"/>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83" name="Oval 11"/>
          <p:cNvSpPr>
            <a:spLocks noChangeArrowheads="1"/>
          </p:cNvSpPr>
          <p:nvPr/>
        </p:nvSpPr>
        <p:spPr bwMode="gray">
          <a:xfrm>
            <a:off x="8672514" y="5476757"/>
            <a:ext cx="1857375" cy="519351"/>
          </a:xfrm>
          <a:prstGeom prst="ellipse">
            <a:avLst/>
          </a:prstGeom>
          <a:gradFill rotWithShape="1">
            <a:gsLst>
              <a:gs pos="0">
                <a:srgbClr val="006E37"/>
              </a:gs>
              <a:gs pos="50000">
                <a:srgbClr val="00CC66"/>
              </a:gs>
              <a:gs pos="100000">
                <a:srgbClr val="006E37"/>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84" name="Oval 12"/>
          <p:cNvSpPr>
            <a:spLocks noChangeArrowheads="1"/>
          </p:cNvSpPr>
          <p:nvPr/>
        </p:nvSpPr>
        <p:spPr bwMode="gray">
          <a:xfrm>
            <a:off x="8675688" y="5476757"/>
            <a:ext cx="1854200" cy="519351"/>
          </a:xfrm>
          <a:prstGeom prst="ellipse">
            <a:avLst/>
          </a:prstGeom>
          <a:gradFill rotWithShape="1">
            <a:gsLst>
              <a:gs pos="0">
                <a:srgbClr val="008241"/>
              </a:gs>
              <a:gs pos="100000">
                <a:srgbClr val="00CC66">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85" name="Oval 13"/>
          <p:cNvSpPr>
            <a:spLocks noChangeArrowheads="1"/>
          </p:cNvSpPr>
          <p:nvPr/>
        </p:nvSpPr>
        <p:spPr bwMode="gray">
          <a:xfrm>
            <a:off x="8774113" y="5476757"/>
            <a:ext cx="1668462" cy="5193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86" name="Oval 14"/>
          <p:cNvSpPr>
            <a:spLocks noChangeArrowheads="1"/>
          </p:cNvSpPr>
          <p:nvPr/>
        </p:nvSpPr>
        <p:spPr bwMode="gray">
          <a:xfrm>
            <a:off x="8801101" y="4945063"/>
            <a:ext cx="1617663" cy="1585912"/>
          </a:xfrm>
          <a:prstGeom prst="ellipse">
            <a:avLst/>
          </a:prstGeom>
          <a:gradFill rotWithShape="1">
            <a:gsLst>
              <a:gs pos="0">
                <a:srgbClr val="595959"/>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87" name="Oval 15"/>
          <p:cNvSpPr>
            <a:spLocks noChangeArrowheads="1"/>
          </p:cNvSpPr>
          <p:nvPr/>
        </p:nvSpPr>
        <p:spPr bwMode="gray">
          <a:xfrm>
            <a:off x="8821739" y="4953001"/>
            <a:ext cx="1576387" cy="1546225"/>
          </a:xfrm>
          <a:prstGeom prst="ellipse">
            <a:avLst/>
          </a:prstGeom>
          <a:gradFill rotWithShape="1">
            <a:gsLst>
              <a:gs pos="0">
                <a:srgbClr val="C0C0C0">
                  <a:alpha val="0"/>
                </a:srgbClr>
              </a:gs>
              <a:gs pos="100000">
                <a:srgbClr val="E9E9E9"/>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88" name="Oval 16"/>
          <p:cNvSpPr>
            <a:spLocks noChangeArrowheads="1"/>
          </p:cNvSpPr>
          <p:nvPr/>
        </p:nvSpPr>
        <p:spPr bwMode="gray">
          <a:xfrm>
            <a:off x="8839200" y="4968876"/>
            <a:ext cx="1500188" cy="1444625"/>
          </a:xfrm>
          <a:prstGeom prst="ellipse">
            <a:avLst/>
          </a:prstGeom>
          <a:gradFill rotWithShape="1">
            <a:gsLst>
              <a:gs pos="0">
                <a:srgbClr val="989898"/>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289" name="Oval 17"/>
          <p:cNvSpPr>
            <a:spLocks noChangeArrowheads="1"/>
          </p:cNvSpPr>
          <p:nvPr/>
        </p:nvSpPr>
        <p:spPr bwMode="gray">
          <a:xfrm>
            <a:off x="8924925" y="5010151"/>
            <a:ext cx="1335088" cy="1173163"/>
          </a:xfrm>
          <a:prstGeom prst="ellipse">
            <a:avLst/>
          </a:prstGeom>
          <a:gradFill rotWithShape="1">
            <a:gsLst>
              <a:gs pos="0">
                <a:srgbClr val="FFFFFF"/>
              </a:gs>
              <a:gs pos="100000">
                <a:srgbClr val="C0C0C0">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123922" name="Oval 18"/>
          <p:cNvSpPr>
            <a:spLocks noChangeArrowheads="1"/>
          </p:cNvSpPr>
          <p:nvPr/>
        </p:nvSpPr>
        <p:spPr bwMode="auto">
          <a:xfrm>
            <a:off x="8789989" y="4940301"/>
            <a:ext cx="1628775" cy="1611313"/>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800">
                <a:solidFill>
                  <a:srgbClr val="FF3300"/>
                </a:solidFill>
                <a:latin typeface=".VnTime" panose="020B7200000000000000" pitchFamily="34" charset="0"/>
              </a:rPr>
              <a:t>HÕt</a:t>
            </a:r>
          </a:p>
          <a:p>
            <a:pPr algn="ctr" eaLnBrk="1" hangingPunct="1">
              <a:spcBef>
                <a:spcPct val="0"/>
              </a:spcBef>
              <a:buFontTx/>
              <a:buNone/>
            </a:pPr>
            <a:r>
              <a:rPr lang="en-US" altLang="en-US" sz="4800">
                <a:solidFill>
                  <a:srgbClr val="FF3300"/>
                </a:solidFill>
                <a:latin typeface=".VnTime" panose="020B7200000000000000" pitchFamily="34" charset="0"/>
              </a:rPr>
              <a:t>giê</a:t>
            </a:r>
          </a:p>
        </p:txBody>
      </p:sp>
      <p:sp>
        <p:nvSpPr>
          <p:cNvPr id="123928" name="Oval 24"/>
          <p:cNvSpPr>
            <a:spLocks noChangeArrowheads="1"/>
          </p:cNvSpPr>
          <p:nvPr/>
        </p:nvSpPr>
        <p:spPr bwMode="auto">
          <a:xfrm>
            <a:off x="8834439" y="4986338"/>
            <a:ext cx="1584325" cy="1611312"/>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0000">
                <a:solidFill>
                  <a:srgbClr val="FF3300"/>
                </a:solidFill>
                <a:latin typeface=".VnVogue" pitchFamily="34" charset="0"/>
              </a:rPr>
              <a:t>6</a:t>
            </a:r>
          </a:p>
        </p:txBody>
      </p:sp>
      <p:sp>
        <p:nvSpPr>
          <p:cNvPr id="123929" name="Oval 25"/>
          <p:cNvSpPr>
            <a:spLocks noChangeArrowheads="1"/>
          </p:cNvSpPr>
          <p:nvPr/>
        </p:nvSpPr>
        <p:spPr bwMode="auto">
          <a:xfrm>
            <a:off x="8788400" y="4965701"/>
            <a:ext cx="1595438" cy="1611313"/>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0000">
                <a:solidFill>
                  <a:srgbClr val="FF3300"/>
                </a:solidFill>
                <a:latin typeface=".VnVogue" pitchFamily="34" charset="0"/>
              </a:rPr>
              <a:t>7</a:t>
            </a:r>
          </a:p>
        </p:txBody>
      </p:sp>
      <p:sp>
        <p:nvSpPr>
          <p:cNvPr id="123930" name="Oval 26"/>
          <p:cNvSpPr>
            <a:spLocks noChangeArrowheads="1"/>
          </p:cNvSpPr>
          <p:nvPr/>
        </p:nvSpPr>
        <p:spPr bwMode="auto">
          <a:xfrm>
            <a:off x="8805863" y="4930776"/>
            <a:ext cx="1579562" cy="1611313"/>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0000">
                <a:solidFill>
                  <a:srgbClr val="FF3300"/>
                </a:solidFill>
                <a:latin typeface=".VnVogue" pitchFamily="34" charset="0"/>
              </a:rPr>
              <a:t>8</a:t>
            </a:r>
          </a:p>
        </p:txBody>
      </p:sp>
      <p:sp>
        <p:nvSpPr>
          <p:cNvPr id="123931" name="Oval 27"/>
          <p:cNvSpPr>
            <a:spLocks noChangeArrowheads="1"/>
          </p:cNvSpPr>
          <p:nvPr/>
        </p:nvSpPr>
        <p:spPr bwMode="auto">
          <a:xfrm>
            <a:off x="8850314" y="4967288"/>
            <a:ext cx="1455737" cy="1611312"/>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0000">
                <a:solidFill>
                  <a:srgbClr val="FF3300"/>
                </a:solidFill>
                <a:latin typeface=".VnVogue" pitchFamily="34" charset="0"/>
              </a:rPr>
              <a:t>9</a:t>
            </a:r>
          </a:p>
        </p:txBody>
      </p:sp>
      <p:sp>
        <p:nvSpPr>
          <p:cNvPr id="123932" name="Oval 28"/>
          <p:cNvSpPr>
            <a:spLocks noChangeArrowheads="1"/>
          </p:cNvSpPr>
          <p:nvPr/>
        </p:nvSpPr>
        <p:spPr bwMode="auto">
          <a:xfrm>
            <a:off x="8815388" y="5014913"/>
            <a:ext cx="1524000" cy="1503362"/>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0000">
                <a:solidFill>
                  <a:srgbClr val="FF3300"/>
                </a:solidFill>
                <a:latin typeface=".VnVogue" pitchFamily="34" charset="0"/>
              </a:rPr>
              <a:t>10</a:t>
            </a:r>
          </a:p>
        </p:txBody>
      </p:sp>
      <p:grpSp>
        <p:nvGrpSpPr>
          <p:cNvPr id="54297" name="Group 30"/>
          <p:cNvGrpSpPr>
            <a:grpSpLocks/>
          </p:cNvGrpSpPr>
          <p:nvPr/>
        </p:nvGrpSpPr>
        <p:grpSpPr bwMode="auto">
          <a:xfrm>
            <a:off x="1609726" y="209552"/>
            <a:ext cx="993775" cy="912813"/>
            <a:chOff x="2494" y="96"/>
            <a:chExt cx="626" cy="575"/>
          </a:xfrm>
        </p:grpSpPr>
        <p:grpSp>
          <p:nvGrpSpPr>
            <p:cNvPr id="54306" name="Group 31"/>
            <p:cNvGrpSpPr>
              <a:grpSpLocks/>
            </p:cNvGrpSpPr>
            <p:nvPr/>
          </p:nvGrpSpPr>
          <p:grpSpPr bwMode="auto">
            <a:xfrm>
              <a:off x="2494" y="96"/>
              <a:ext cx="626" cy="575"/>
              <a:chOff x="940" y="2628"/>
              <a:chExt cx="750" cy="653"/>
            </a:xfrm>
          </p:grpSpPr>
          <p:sp>
            <p:nvSpPr>
              <p:cNvPr id="54308" name="Oval 32"/>
              <p:cNvSpPr>
                <a:spLocks noChangeArrowheads="1"/>
              </p:cNvSpPr>
              <p:nvPr/>
            </p:nvSpPr>
            <p:spPr bwMode="gray">
              <a:xfrm>
                <a:off x="1217" y="2768"/>
                <a:ext cx="196" cy="372"/>
              </a:xfrm>
              <a:prstGeom prst="ellipse">
                <a:avLst/>
              </a:prstGeom>
              <a:gradFill rotWithShape="1">
                <a:gsLst>
                  <a:gs pos="0">
                    <a:srgbClr val="FFFFFF"/>
                  </a:gs>
                  <a:gs pos="50000">
                    <a:srgbClr val="00CC66"/>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309" name="Oval 33"/>
              <p:cNvSpPr>
                <a:spLocks noChangeArrowheads="1"/>
              </p:cNvSpPr>
              <p:nvPr/>
            </p:nvSpPr>
            <p:spPr bwMode="gray">
              <a:xfrm>
                <a:off x="1217" y="2768"/>
                <a:ext cx="196" cy="372"/>
              </a:xfrm>
              <a:prstGeom prst="ellipse">
                <a:avLst/>
              </a:prstGeom>
              <a:gradFill rotWithShape="1">
                <a:gsLst>
                  <a:gs pos="0">
                    <a:srgbClr val="00CC66">
                      <a:alpha val="32001"/>
                    </a:srgbClr>
                  </a:gs>
                  <a:gs pos="100000">
                    <a:srgbClr val="000000">
                      <a:alpha val="89998"/>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310" name="Oval 34"/>
              <p:cNvSpPr>
                <a:spLocks noChangeArrowheads="1"/>
              </p:cNvSpPr>
              <p:nvPr/>
            </p:nvSpPr>
            <p:spPr bwMode="gray">
              <a:xfrm>
                <a:off x="940" y="2768"/>
                <a:ext cx="750" cy="372"/>
              </a:xfrm>
              <a:prstGeom prst="ellipse">
                <a:avLst/>
              </a:prstGeom>
              <a:gradFill rotWithShape="1">
                <a:gsLst>
                  <a:gs pos="0">
                    <a:srgbClr val="006E37"/>
                  </a:gs>
                  <a:gs pos="50000">
                    <a:srgbClr val="00CC66"/>
                  </a:gs>
                  <a:gs pos="100000">
                    <a:srgbClr val="006E37"/>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311" name="Oval 35"/>
              <p:cNvSpPr>
                <a:spLocks noChangeArrowheads="1"/>
              </p:cNvSpPr>
              <p:nvPr/>
            </p:nvSpPr>
            <p:spPr bwMode="gray">
              <a:xfrm>
                <a:off x="941" y="2768"/>
                <a:ext cx="749" cy="372"/>
              </a:xfrm>
              <a:prstGeom prst="ellipse">
                <a:avLst/>
              </a:prstGeom>
              <a:gradFill rotWithShape="1">
                <a:gsLst>
                  <a:gs pos="0">
                    <a:srgbClr val="008241"/>
                  </a:gs>
                  <a:gs pos="100000">
                    <a:srgbClr val="00CC66">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312" name="Oval 36"/>
              <p:cNvSpPr>
                <a:spLocks noChangeArrowheads="1"/>
              </p:cNvSpPr>
              <p:nvPr/>
            </p:nvSpPr>
            <p:spPr bwMode="gray">
              <a:xfrm>
                <a:off x="981" y="2768"/>
                <a:ext cx="674" cy="37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313" name="Oval 37"/>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314" name="Oval 38"/>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315" name="Oval 39"/>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4316" name="Oval 40"/>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grpSp>
        <p:sp>
          <p:nvSpPr>
            <p:cNvPr id="54307" name="WordArt 41"/>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99FF33"/>
                  </a:solidFill>
                  <a:latin typeface="Arial Black" panose="020B0A04020102020204" pitchFamily="34" charset="0"/>
                </a:rPr>
                <a:t>2</a:t>
              </a:r>
            </a:p>
          </p:txBody>
        </p:sp>
      </p:grpSp>
      <p:sp>
        <p:nvSpPr>
          <p:cNvPr id="45" name="Oval 49"/>
          <p:cNvSpPr>
            <a:spLocks noChangeArrowheads="1"/>
          </p:cNvSpPr>
          <p:nvPr/>
        </p:nvSpPr>
        <p:spPr bwMode="auto">
          <a:xfrm flipV="1">
            <a:off x="1752600" y="4120296"/>
            <a:ext cx="355600" cy="5207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Tree>
    <p:custDataLst>
      <p:tags r:id="rId1"/>
    </p:custDataLst>
    <p:extLst>
      <p:ext uri="{BB962C8B-B14F-4D97-AF65-F5344CB8AC3E}">
        <p14:creationId xmlns:p14="http://schemas.microsoft.com/office/powerpoint/2010/main" val="10964737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123932"/>
                                        </p:tgtEl>
                                      </p:cBhvr>
                                    </p:animEffect>
                                    <p:set>
                                      <p:cBhvr>
                                        <p:cTn id="7" dur="1" fill="hold">
                                          <p:stCondLst>
                                            <p:cond delay="499"/>
                                          </p:stCondLst>
                                        </p:cTn>
                                        <p:tgtEl>
                                          <p:spTgt spid="123932"/>
                                        </p:tgtEl>
                                        <p:attrNameLst>
                                          <p:attrName>style.visibility</p:attrName>
                                        </p:attrNameLst>
                                      </p:cBhvr>
                                      <p:to>
                                        <p:strVal val="hidden"/>
                                      </p:to>
                                    </p:set>
                                  </p:childTnLst>
                                  <p:subTnLst>
                                    <p:audio>
                                      <p:cMediaNode vol="100000">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8" fill="hold" nodeType="afterGroup">
                            <p:stCondLst>
                              <p:cond delay="500"/>
                            </p:stCondLst>
                            <p:childTnLst>
                              <p:par>
                                <p:cTn id="9" presetID="4" presetClass="exit" presetSubtype="16" fill="hold" grpId="0" nodeType="afterEffect">
                                  <p:stCondLst>
                                    <p:cond delay="1000"/>
                                  </p:stCondLst>
                                  <p:childTnLst>
                                    <p:animEffect transition="out" filter="box(in)">
                                      <p:cBhvr>
                                        <p:cTn id="10" dur="500"/>
                                        <p:tgtEl>
                                          <p:spTgt spid="123931"/>
                                        </p:tgtEl>
                                      </p:cBhvr>
                                    </p:animEffect>
                                    <p:set>
                                      <p:cBhvr>
                                        <p:cTn id="11" dur="1" fill="hold">
                                          <p:stCondLst>
                                            <p:cond delay="499"/>
                                          </p:stCondLst>
                                        </p:cTn>
                                        <p:tgtEl>
                                          <p:spTgt spid="123931"/>
                                        </p:tgtEl>
                                        <p:attrNameLst>
                                          <p:attrName>style.visibility</p:attrName>
                                        </p:attrNameLst>
                                      </p:cBhvr>
                                      <p:to>
                                        <p:strVal val="hidden"/>
                                      </p:to>
                                    </p:set>
                                  </p:childTnLst>
                                  <p:subTnLst>
                                    <p:audio>
                                      <p:cMediaNode vol="100000">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nodeType="afterGroup">
                            <p:stCondLst>
                              <p:cond delay="2000"/>
                            </p:stCondLst>
                            <p:childTnLst>
                              <p:par>
                                <p:cTn id="13" presetID="4" presetClass="exit" presetSubtype="16" fill="hold" grpId="0" nodeType="afterEffect">
                                  <p:stCondLst>
                                    <p:cond delay="1000"/>
                                  </p:stCondLst>
                                  <p:childTnLst>
                                    <p:animEffect transition="out" filter="box(in)">
                                      <p:cBhvr>
                                        <p:cTn id="14" dur="500"/>
                                        <p:tgtEl>
                                          <p:spTgt spid="123930"/>
                                        </p:tgtEl>
                                      </p:cBhvr>
                                    </p:animEffect>
                                    <p:set>
                                      <p:cBhvr>
                                        <p:cTn id="15" dur="1" fill="hold">
                                          <p:stCondLst>
                                            <p:cond delay="499"/>
                                          </p:stCondLst>
                                        </p:cTn>
                                        <p:tgtEl>
                                          <p:spTgt spid="123930"/>
                                        </p:tgtEl>
                                        <p:attrNameLst>
                                          <p:attrName>style.visibility</p:attrName>
                                        </p:attrNameLst>
                                      </p:cBhvr>
                                      <p:to>
                                        <p:strVal val="hidden"/>
                                      </p:to>
                                    </p:set>
                                  </p:childTnLst>
                                  <p:subTnLst>
                                    <p:audio>
                                      <p:cMediaNode vol="100000">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nodeType="afterGroup">
                            <p:stCondLst>
                              <p:cond delay="3500"/>
                            </p:stCondLst>
                            <p:childTnLst>
                              <p:par>
                                <p:cTn id="17" presetID="4" presetClass="exit" presetSubtype="16" fill="hold" grpId="0" nodeType="afterEffect">
                                  <p:stCondLst>
                                    <p:cond delay="1000"/>
                                  </p:stCondLst>
                                  <p:childTnLst>
                                    <p:animEffect transition="out" filter="box(in)">
                                      <p:cBhvr>
                                        <p:cTn id="18" dur="500"/>
                                        <p:tgtEl>
                                          <p:spTgt spid="123929"/>
                                        </p:tgtEl>
                                      </p:cBhvr>
                                    </p:animEffect>
                                    <p:set>
                                      <p:cBhvr>
                                        <p:cTn id="19" dur="1" fill="hold">
                                          <p:stCondLst>
                                            <p:cond delay="499"/>
                                          </p:stCondLst>
                                        </p:cTn>
                                        <p:tgtEl>
                                          <p:spTgt spid="123929"/>
                                        </p:tgtEl>
                                        <p:attrNameLst>
                                          <p:attrName>style.visibility</p:attrName>
                                        </p:attrNameLst>
                                      </p:cBhvr>
                                      <p:to>
                                        <p:strVal val="hidden"/>
                                      </p:to>
                                    </p:set>
                                  </p:childTnLst>
                                  <p:subTnLst>
                                    <p:audio>
                                      <p:cMediaNode vol="100000">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nodeType="afterGroup">
                            <p:stCondLst>
                              <p:cond delay="5000"/>
                            </p:stCondLst>
                            <p:childTnLst>
                              <p:par>
                                <p:cTn id="21" presetID="4" presetClass="exit" presetSubtype="16" fill="hold" grpId="0" nodeType="afterEffect">
                                  <p:stCondLst>
                                    <p:cond delay="1000"/>
                                  </p:stCondLst>
                                  <p:childTnLst>
                                    <p:animEffect transition="out" filter="box(in)">
                                      <p:cBhvr>
                                        <p:cTn id="22" dur="500"/>
                                        <p:tgtEl>
                                          <p:spTgt spid="123928"/>
                                        </p:tgtEl>
                                      </p:cBhvr>
                                    </p:animEffect>
                                    <p:set>
                                      <p:cBhvr>
                                        <p:cTn id="23" dur="1" fill="hold">
                                          <p:stCondLst>
                                            <p:cond delay="499"/>
                                          </p:stCondLst>
                                        </p:cTn>
                                        <p:tgtEl>
                                          <p:spTgt spid="123928"/>
                                        </p:tgtEl>
                                        <p:attrNameLst>
                                          <p:attrName>style.visibility</p:attrName>
                                        </p:attrNameLst>
                                      </p:cBhvr>
                                      <p:to>
                                        <p:strVal val="hidden"/>
                                      </p:to>
                                    </p:set>
                                  </p:childTnLst>
                                  <p:subTnLst>
                                    <p:audio>
                                      <p:cMediaNode vol="100000">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4" fill="hold" nodeType="afterGroup">
                            <p:stCondLst>
                              <p:cond delay="6500"/>
                            </p:stCondLst>
                            <p:childTnLst>
                              <p:par>
                                <p:cTn id="25" presetID="23" presetClass="entr" presetSubtype="16" fill="hold" grpId="0" nodeType="afterEffect">
                                  <p:stCondLst>
                                    <p:cond delay="0"/>
                                  </p:stCondLst>
                                  <p:childTnLst>
                                    <p:set>
                                      <p:cBhvr>
                                        <p:cTn id="26" dur="1" fill="hold">
                                          <p:stCondLst>
                                            <p:cond delay="0"/>
                                          </p:stCondLst>
                                        </p:cTn>
                                        <p:tgtEl>
                                          <p:spTgt spid="123922"/>
                                        </p:tgtEl>
                                        <p:attrNameLst>
                                          <p:attrName>style.visibility</p:attrName>
                                        </p:attrNameLst>
                                      </p:cBhvr>
                                      <p:to>
                                        <p:strVal val="visible"/>
                                      </p:to>
                                    </p:set>
                                    <p:anim calcmode="lin" valueType="num">
                                      <p:cBhvr>
                                        <p:cTn id="27" dur="500" fill="hold"/>
                                        <p:tgtEl>
                                          <p:spTgt spid="123922"/>
                                        </p:tgtEl>
                                        <p:attrNameLst>
                                          <p:attrName>ppt_w</p:attrName>
                                        </p:attrNameLst>
                                      </p:cBhvr>
                                      <p:tavLst>
                                        <p:tav tm="0">
                                          <p:val>
                                            <p:fltVal val="0"/>
                                          </p:val>
                                        </p:tav>
                                        <p:tav tm="100000">
                                          <p:val>
                                            <p:strVal val="#ppt_w"/>
                                          </p:val>
                                        </p:tav>
                                      </p:tavLst>
                                    </p:anim>
                                    <p:anim calcmode="lin" valueType="num">
                                      <p:cBhvr>
                                        <p:cTn id="28" dur="500" fill="hold"/>
                                        <p:tgtEl>
                                          <p:spTgt spid="1239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5" name="cashreg.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edge">
                                      <p:cBhvr>
                                        <p:cTn id="33" dur="2000"/>
                                        <p:tgtEl>
                                          <p:spTgt spid="4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mph" presetSubtype="2" fill="hold" nodeType="clickEffect">
                                  <p:stCondLst>
                                    <p:cond delay="0"/>
                                  </p:stCondLst>
                                  <p:childTnLst>
                                    <p:animClr clrSpc="rgb" dir="cw">
                                      <p:cBhvr>
                                        <p:cTn id="37" dur="2000" fill="hold"/>
                                        <p:tgtEl>
                                          <p:spTgt spid="45"/>
                                        </p:tgtEl>
                                        <p:attrNameLst>
                                          <p:attrName>fillcolor</p:attrName>
                                        </p:attrNameLst>
                                      </p:cBhvr>
                                      <p:to>
                                        <a:schemeClr val="accent2"/>
                                      </p:to>
                                    </p:animClr>
                                    <p:set>
                                      <p:cBhvr>
                                        <p:cTn id="38" dur="2000" fill="hold"/>
                                        <p:tgtEl>
                                          <p:spTgt spid="45"/>
                                        </p:tgtEl>
                                        <p:attrNameLst>
                                          <p:attrName>fill.type</p:attrName>
                                        </p:attrNameLst>
                                      </p:cBhvr>
                                      <p:to>
                                        <p:strVal val="solid"/>
                                      </p:to>
                                    </p:set>
                                    <p:set>
                                      <p:cBhvr>
                                        <p:cTn id="39" dur="20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22" grpId="0" animBg="1"/>
      <p:bldP spid="123928" grpId="0" animBg="1"/>
      <p:bldP spid="123929" grpId="0" animBg="1"/>
      <p:bldP spid="123930" grpId="0" animBg="1"/>
      <p:bldP spid="123931" grpId="0" animBg="1"/>
      <p:bldP spid="123932"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descr="Asian lil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5234">
            <a:off x="1495425" y="5834064"/>
            <a:ext cx="1600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5"/>
          <p:cNvSpPr txBox="1">
            <a:spLocks noChangeArrowheads="1"/>
          </p:cNvSpPr>
          <p:nvPr/>
        </p:nvSpPr>
        <p:spPr bwMode="auto">
          <a:xfrm>
            <a:off x="1726721" y="1524001"/>
            <a:ext cx="6858000" cy="3153684"/>
          </a:xfrm>
          <a:prstGeom prst="rect">
            <a:avLst/>
          </a:prstGeom>
          <a:noFill/>
          <a:ln w="38100" algn="ctr">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15000"/>
              </a:lnSpc>
              <a:spcBef>
                <a:spcPct val="0"/>
              </a:spcBef>
              <a:spcAft>
                <a:spcPts val="1000"/>
              </a:spcAft>
              <a:buNone/>
            </a:pPr>
            <a:r>
              <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Câu 5: Các trung tâm kinh tế của vùng Trung du và miền núi Bắc Bộ là:</a:t>
            </a:r>
          </a:p>
          <a:p>
            <a:pPr marL="114300" indent="-457200">
              <a:lnSpc>
                <a:spcPct val="115000"/>
              </a:lnSpc>
              <a:spcBef>
                <a:spcPct val="0"/>
              </a:spcBef>
              <a:spcAft>
                <a:spcPts val="1000"/>
              </a:spcAft>
              <a:buAutoNum type="alphaUcPeriod"/>
            </a:pPr>
            <a:r>
              <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Thái Nguyên, Hạ Long, Sa Pa.</a:t>
            </a:r>
          </a:p>
          <a:p>
            <a:pPr indent="0">
              <a:lnSpc>
                <a:spcPct val="115000"/>
              </a:lnSpc>
              <a:spcBef>
                <a:spcPct val="0"/>
              </a:spcBef>
              <a:spcAft>
                <a:spcPts val="1000"/>
              </a:spcAft>
              <a:buNone/>
            </a:pPr>
            <a:r>
              <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B.  Thái Nguyên, Việt Trì, Tam Đảo.</a:t>
            </a:r>
          </a:p>
          <a:p>
            <a:pPr marL="114300" indent="-457200">
              <a:lnSpc>
                <a:spcPct val="115000"/>
              </a:lnSpc>
              <a:spcBef>
                <a:spcPct val="0"/>
              </a:spcBef>
              <a:spcAft>
                <a:spcPts val="1000"/>
              </a:spcAft>
              <a:buAutoNum type="alphaUcPeriod" startAt="3"/>
            </a:pPr>
            <a:r>
              <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Thái Nguyên, Việt Trì, Hạ Long.</a:t>
            </a:r>
          </a:p>
          <a:p>
            <a:pPr indent="0">
              <a:lnSpc>
                <a:spcPct val="115000"/>
              </a:lnSpc>
              <a:spcBef>
                <a:spcPct val="0"/>
              </a:spcBef>
              <a:spcAft>
                <a:spcPts val="1000"/>
              </a:spcAft>
              <a:buNone/>
            </a:pPr>
            <a:r>
              <a:rPr lang="en-US" altLang="en-US" sz="2400">
                <a:latin typeface="#9Slide03 Arima Madurai Medium" panose="00000600000000000000" pitchFamily="2" charset="-93"/>
                <a:ea typeface="Calibri" panose="020F0502020204030204" pitchFamily="34" charset="0"/>
                <a:cs typeface="#9Slide03 Arima Madurai Medium" panose="00000600000000000000" pitchFamily="2" charset="-93"/>
              </a:rPr>
              <a:t>D.  Việt Trì, Hạ Long, Hữu Nghị.</a:t>
            </a:r>
          </a:p>
        </p:txBody>
      </p:sp>
      <p:sp>
        <p:nvSpPr>
          <p:cNvPr id="58374" name="Oval 6"/>
          <p:cNvSpPr>
            <a:spLocks noChangeArrowheads="1"/>
          </p:cNvSpPr>
          <p:nvPr/>
        </p:nvSpPr>
        <p:spPr bwMode="auto">
          <a:xfrm rot="-933412">
            <a:off x="8821738" y="4572001"/>
            <a:ext cx="431800" cy="352425"/>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75" name="Oval 7"/>
          <p:cNvSpPr>
            <a:spLocks noChangeArrowheads="1"/>
          </p:cNvSpPr>
          <p:nvPr/>
        </p:nvSpPr>
        <p:spPr bwMode="auto">
          <a:xfrm>
            <a:off x="8774113" y="6681788"/>
            <a:ext cx="1676400" cy="176212"/>
          </a:xfrm>
          <a:prstGeom prst="ellipse">
            <a:avLst/>
          </a:prstGeom>
          <a:gradFill rotWithShape="1">
            <a:gsLst>
              <a:gs pos="0">
                <a:srgbClr val="008000"/>
              </a:gs>
              <a:gs pos="50000">
                <a:srgbClr val="000000"/>
              </a:gs>
              <a:gs pos="100000">
                <a:srgbClr val="008000"/>
              </a:gs>
            </a:gsLst>
            <a:lin ang="5400000" scaled="1"/>
          </a:gra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76" name="Oval 8"/>
          <p:cNvSpPr>
            <a:spLocks noChangeArrowheads="1"/>
          </p:cNvSpPr>
          <p:nvPr/>
        </p:nvSpPr>
        <p:spPr bwMode="auto">
          <a:xfrm rot="546664">
            <a:off x="9923463" y="4572001"/>
            <a:ext cx="431800" cy="352425"/>
          </a:xfrm>
          <a:prstGeom prst="ellipse">
            <a:avLst/>
          </a:prstGeom>
          <a:gradFill rotWithShape="1">
            <a:gsLst>
              <a:gs pos="0">
                <a:srgbClr val="007400"/>
              </a:gs>
              <a:gs pos="50000">
                <a:srgbClr val="009900"/>
              </a:gs>
              <a:gs pos="100000">
                <a:srgbClr val="007400"/>
              </a:gs>
            </a:gsLst>
            <a:lin ang="0" scaled="1"/>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77" name="Oval 9"/>
          <p:cNvSpPr>
            <a:spLocks noChangeArrowheads="1"/>
          </p:cNvSpPr>
          <p:nvPr/>
        </p:nvSpPr>
        <p:spPr bwMode="gray">
          <a:xfrm>
            <a:off x="9471318" y="5476757"/>
            <a:ext cx="259765" cy="519351"/>
          </a:xfrm>
          <a:prstGeom prst="ellipse">
            <a:avLst/>
          </a:prstGeom>
          <a:gradFill rotWithShape="1">
            <a:gsLst>
              <a:gs pos="0">
                <a:srgbClr val="FFFFFF"/>
              </a:gs>
              <a:gs pos="50000">
                <a:srgbClr val="00CC66"/>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78" name="Oval 10"/>
          <p:cNvSpPr>
            <a:spLocks noChangeArrowheads="1"/>
          </p:cNvSpPr>
          <p:nvPr/>
        </p:nvSpPr>
        <p:spPr bwMode="gray">
          <a:xfrm>
            <a:off x="9471318" y="5551369"/>
            <a:ext cx="259765" cy="519351"/>
          </a:xfrm>
          <a:prstGeom prst="ellipse">
            <a:avLst/>
          </a:prstGeom>
          <a:gradFill rotWithShape="1">
            <a:gsLst>
              <a:gs pos="0">
                <a:srgbClr val="00CC66">
                  <a:alpha val="32001"/>
                </a:srgbClr>
              </a:gs>
              <a:gs pos="100000">
                <a:srgbClr val="000000">
                  <a:alpha val="89998"/>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79" name="Oval 11"/>
          <p:cNvSpPr>
            <a:spLocks noChangeArrowheads="1"/>
          </p:cNvSpPr>
          <p:nvPr/>
        </p:nvSpPr>
        <p:spPr bwMode="gray">
          <a:xfrm>
            <a:off x="8672514" y="5476757"/>
            <a:ext cx="1857375" cy="519351"/>
          </a:xfrm>
          <a:prstGeom prst="ellipse">
            <a:avLst/>
          </a:prstGeom>
          <a:gradFill rotWithShape="1">
            <a:gsLst>
              <a:gs pos="0">
                <a:srgbClr val="006E37"/>
              </a:gs>
              <a:gs pos="50000">
                <a:srgbClr val="00CC66"/>
              </a:gs>
              <a:gs pos="100000">
                <a:srgbClr val="006E37"/>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80" name="Oval 12"/>
          <p:cNvSpPr>
            <a:spLocks noChangeArrowheads="1"/>
          </p:cNvSpPr>
          <p:nvPr/>
        </p:nvSpPr>
        <p:spPr bwMode="gray">
          <a:xfrm>
            <a:off x="8675688" y="5476757"/>
            <a:ext cx="1854200" cy="519351"/>
          </a:xfrm>
          <a:prstGeom prst="ellipse">
            <a:avLst/>
          </a:prstGeom>
          <a:gradFill rotWithShape="1">
            <a:gsLst>
              <a:gs pos="0">
                <a:srgbClr val="008241"/>
              </a:gs>
              <a:gs pos="100000">
                <a:srgbClr val="00CC66">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81" name="Oval 13"/>
          <p:cNvSpPr>
            <a:spLocks noChangeArrowheads="1"/>
          </p:cNvSpPr>
          <p:nvPr/>
        </p:nvSpPr>
        <p:spPr bwMode="gray">
          <a:xfrm>
            <a:off x="8774113" y="5476757"/>
            <a:ext cx="1668462" cy="519351"/>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82" name="Oval 14"/>
          <p:cNvSpPr>
            <a:spLocks noChangeArrowheads="1"/>
          </p:cNvSpPr>
          <p:nvPr/>
        </p:nvSpPr>
        <p:spPr bwMode="gray">
          <a:xfrm>
            <a:off x="8801101" y="4945063"/>
            <a:ext cx="1617663" cy="1585912"/>
          </a:xfrm>
          <a:prstGeom prst="ellipse">
            <a:avLst/>
          </a:prstGeom>
          <a:gradFill rotWithShape="1">
            <a:gsLst>
              <a:gs pos="0">
                <a:srgbClr val="595959"/>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83" name="Oval 15"/>
          <p:cNvSpPr>
            <a:spLocks noChangeArrowheads="1"/>
          </p:cNvSpPr>
          <p:nvPr/>
        </p:nvSpPr>
        <p:spPr bwMode="gray">
          <a:xfrm>
            <a:off x="8821739" y="4953001"/>
            <a:ext cx="1576387" cy="1546225"/>
          </a:xfrm>
          <a:prstGeom prst="ellipse">
            <a:avLst/>
          </a:prstGeom>
          <a:gradFill rotWithShape="1">
            <a:gsLst>
              <a:gs pos="0">
                <a:srgbClr val="C0C0C0">
                  <a:alpha val="0"/>
                </a:srgbClr>
              </a:gs>
              <a:gs pos="100000">
                <a:srgbClr val="E9E9E9"/>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84" name="Oval 16"/>
          <p:cNvSpPr>
            <a:spLocks noChangeArrowheads="1"/>
          </p:cNvSpPr>
          <p:nvPr/>
        </p:nvSpPr>
        <p:spPr bwMode="gray">
          <a:xfrm>
            <a:off x="8839200" y="4968876"/>
            <a:ext cx="1500188" cy="1444625"/>
          </a:xfrm>
          <a:prstGeom prst="ellipse">
            <a:avLst/>
          </a:prstGeom>
          <a:gradFill rotWithShape="1">
            <a:gsLst>
              <a:gs pos="0">
                <a:srgbClr val="989898"/>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385" name="Oval 17"/>
          <p:cNvSpPr>
            <a:spLocks noChangeArrowheads="1"/>
          </p:cNvSpPr>
          <p:nvPr/>
        </p:nvSpPr>
        <p:spPr bwMode="gray">
          <a:xfrm>
            <a:off x="8924925" y="5010151"/>
            <a:ext cx="1335088" cy="1173163"/>
          </a:xfrm>
          <a:prstGeom prst="ellipse">
            <a:avLst/>
          </a:prstGeom>
          <a:gradFill rotWithShape="1">
            <a:gsLst>
              <a:gs pos="0">
                <a:srgbClr val="FFFFFF"/>
              </a:gs>
              <a:gs pos="100000">
                <a:srgbClr val="C0C0C0">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123922" name="Oval 18"/>
          <p:cNvSpPr>
            <a:spLocks noChangeArrowheads="1"/>
          </p:cNvSpPr>
          <p:nvPr/>
        </p:nvSpPr>
        <p:spPr bwMode="auto">
          <a:xfrm>
            <a:off x="8789989" y="4940301"/>
            <a:ext cx="1628775" cy="1611313"/>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800">
                <a:solidFill>
                  <a:srgbClr val="FF3300"/>
                </a:solidFill>
                <a:latin typeface=".VnTime" panose="020B7200000000000000" pitchFamily="34" charset="0"/>
              </a:rPr>
              <a:t>HÕt</a:t>
            </a:r>
          </a:p>
          <a:p>
            <a:pPr algn="ctr" eaLnBrk="1" hangingPunct="1">
              <a:spcBef>
                <a:spcPct val="0"/>
              </a:spcBef>
              <a:buFontTx/>
              <a:buNone/>
            </a:pPr>
            <a:r>
              <a:rPr lang="en-US" altLang="en-US" sz="4800">
                <a:solidFill>
                  <a:srgbClr val="FF3300"/>
                </a:solidFill>
                <a:latin typeface=".VnTime" panose="020B7200000000000000" pitchFamily="34" charset="0"/>
              </a:rPr>
              <a:t>giê</a:t>
            </a:r>
          </a:p>
        </p:txBody>
      </p:sp>
      <p:sp>
        <p:nvSpPr>
          <p:cNvPr id="123928" name="Oval 24"/>
          <p:cNvSpPr>
            <a:spLocks noChangeArrowheads="1"/>
          </p:cNvSpPr>
          <p:nvPr/>
        </p:nvSpPr>
        <p:spPr bwMode="auto">
          <a:xfrm>
            <a:off x="8834439" y="4986338"/>
            <a:ext cx="1584325" cy="1611312"/>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0000">
                <a:solidFill>
                  <a:srgbClr val="FF3300"/>
                </a:solidFill>
                <a:latin typeface=".VnVogue" pitchFamily="34" charset="0"/>
              </a:rPr>
              <a:t>6</a:t>
            </a:r>
          </a:p>
        </p:txBody>
      </p:sp>
      <p:sp>
        <p:nvSpPr>
          <p:cNvPr id="123929" name="Oval 25"/>
          <p:cNvSpPr>
            <a:spLocks noChangeArrowheads="1"/>
          </p:cNvSpPr>
          <p:nvPr/>
        </p:nvSpPr>
        <p:spPr bwMode="auto">
          <a:xfrm>
            <a:off x="8788400" y="4965701"/>
            <a:ext cx="1595438" cy="1611313"/>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0000">
                <a:solidFill>
                  <a:srgbClr val="FF3300"/>
                </a:solidFill>
                <a:latin typeface=".VnVogue" pitchFamily="34" charset="0"/>
              </a:rPr>
              <a:t>7</a:t>
            </a:r>
          </a:p>
        </p:txBody>
      </p:sp>
      <p:sp>
        <p:nvSpPr>
          <p:cNvPr id="123930" name="Oval 26"/>
          <p:cNvSpPr>
            <a:spLocks noChangeArrowheads="1"/>
          </p:cNvSpPr>
          <p:nvPr/>
        </p:nvSpPr>
        <p:spPr bwMode="auto">
          <a:xfrm>
            <a:off x="8805863" y="4930776"/>
            <a:ext cx="1579562" cy="1611313"/>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0000">
                <a:solidFill>
                  <a:srgbClr val="FF3300"/>
                </a:solidFill>
                <a:latin typeface=".VnVogue" pitchFamily="34" charset="0"/>
              </a:rPr>
              <a:t>8</a:t>
            </a:r>
          </a:p>
        </p:txBody>
      </p:sp>
      <p:sp>
        <p:nvSpPr>
          <p:cNvPr id="123931" name="Oval 27"/>
          <p:cNvSpPr>
            <a:spLocks noChangeArrowheads="1"/>
          </p:cNvSpPr>
          <p:nvPr/>
        </p:nvSpPr>
        <p:spPr bwMode="auto">
          <a:xfrm>
            <a:off x="8850314" y="4967288"/>
            <a:ext cx="1455737" cy="1611312"/>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0000">
                <a:solidFill>
                  <a:srgbClr val="FF3300"/>
                </a:solidFill>
                <a:latin typeface=".VnVogue" pitchFamily="34" charset="0"/>
              </a:rPr>
              <a:t>9</a:t>
            </a:r>
          </a:p>
        </p:txBody>
      </p:sp>
      <p:sp>
        <p:nvSpPr>
          <p:cNvPr id="123932" name="Oval 28"/>
          <p:cNvSpPr>
            <a:spLocks noChangeArrowheads="1"/>
          </p:cNvSpPr>
          <p:nvPr/>
        </p:nvSpPr>
        <p:spPr bwMode="auto">
          <a:xfrm>
            <a:off x="8815388" y="5014913"/>
            <a:ext cx="1524000" cy="1503362"/>
          </a:xfrm>
          <a:prstGeom prst="ellipse">
            <a:avLst/>
          </a:prstGeom>
          <a:solidFill>
            <a:schemeClr val="bg1">
              <a:alpha val="81175"/>
            </a:schemeClr>
          </a:solidFill>
          <a:ln w="76200">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0000">
                <a:solidFill>
                  <a:srgbClr val="FF3300"/>
                </a:solidFill>
                <a:latin typeface=".VnVogue" pitchFamily="34" charset="0"/>
              </a:rPr>
              <a:t>10</a:t>
            </a:r>
          </a:p>
        </p:txBody>
      </p:sp>
      <p:grpSp>
        <p:nvGrpSpPr>
          <p:cNvPr id="58393" name="Group 30"/>
          <p:cNvGrpSpPr>
            <a:grpSpLocks/>
          </p:cNvGrpSpPr>
          <p:nvPr/>
        </p:nvGrpSpPr>
        <p:grpSpPr bwMode="auto">
          <a:xfrm>
            <a:off x="1609726" y="209552"/>
            <a:ext cx="993775" cy="912813"/>
            <a:chOff x="2494" y="96"/>
            <a:chExt cx="626" cy="575"/>
          </a:xfrm>
        </p:grpSpPr>
        <p:grpSp>
          <p:nvGrpSpPr>
            <p:cNvPr id="58401" name="Group 31"/>
            <p:cNvGrpSpPr>
              <a:grpSpLocks/>
            </p:cNvGrpSpPr>
            <p:nvPr/>
          </p:nvGrpSpPr>
          <p:grpSpPr bwMode="auto">
            <a:xfrm>
              <a:off x="2494" y="96"/>
              <a:ext cx="626" cy="575"/>
              <a:chOff x="940" y="2628"/>
              <a:chExt cx="750" cy="653"/>
            </a:xfrm>
          </p:grpSpPr>
          <p:sp>
            <p:nvSpPr>
              <p:cNvPr id="58403" name="Oval 32"/>
              <p:cNvSpPr>
                <a:spLocks noChangeArrowheads="1"/>
              </p:cNvSpPr>
              <p:nvPr/>
            </p:nvSpPr>
            <p:spPr bwMode="gray">
              <a:xfrm>
                <a:off x="1217" y="2768"/>
                <a:ext cx="196" cy="372"/>
              </a:xfrm>
              <a:prstGeom prst="ellipse">
                <a:avLst/>
              </a:prstGeom>
              <a:gradFill rotWithShape="1">
                <a:gsLst>
                  <a:gs pos="0">
                    <a:srgbClr val="FFFFFF"/>
                  </a:gs>
                  <a:gs pos="50000">
                    <a:srgbClr val="00CC66"/>
                  </a:gs>
                  <a:gs pos="100000">
                    <a:srgbClr val="FFFFFF"/>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404" name="Oval 33"/>
              <p:cNvSpPr>
                <a:spLocks noChangeArrowheads="1"/>
              </p:cNvSpPr>
              <p:nvPr/>
            </p:nvSpPr>
            <p:spPr bwMode="gray">
              <a:xfrm>
                <a:off x="1217" y="2768"/>
                <a:ext cx="196" cy="372"/>
              </a:xfrm>
              <a:prstGeom prst="ellipse">
                <a:avLst/>
              </a:prstGeom>
              <a:gradFill rotWithShape="1">
                <a:gsLst>
                  <a:gs pos="0">
                    <a:srgbClr val="00CC66">
                      <a:alpha val="32001"/>
                    </a:srgbClr>
                  </a:gs>
                  <a:gs pos="100000">
                    <a:srgbClr val="000000">
                      <a:alpha val="89998"/>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405" name="Oval 34"/>
              <p:cNvSpPr>
                <a:spLocks noChangeArrowheads="1"/>
              </p:cNvSpPr>
              <p:nvPr/>
            </p:nvSpPr>
            <p:spPr bwMode="gray">
              <a:xfrm>
                <a:off x="940" y="2768"/>
                <a:ext cx="750" cy="372"/>
              </a:xfrm>
              <a:prstGeom prst="ellipse">
                <a:avLst/>
              </a:prstGeom>
              <a:gradFill rotWithShape="1">
                <a:gsLst>
                  <a:gs pos="0">
                    <a:srgbClr val="006E37"/>
                  </a:gs>
                  <a:gs pos="50000">
                    <a:srgbClr val="00CC66"/>
                  </a:gs>
                  <a:gs pos="100000">
                    <a:srgbClr val="006E37"/>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406" name="Oval 35"/>
              <p:cNvSpPr>
                <a:spLocks noChangeArrowheads="1"/>
              </p:cNvSpPr>
              <p:nvPr/>
            </p:nvSpPr>
            <p:spPr bwMode="gray">
              <a:xfrm>
                <a:off x="941" y="2768"/>
                <a:ext cx="749" cy="372"/>
              </a:xfrm>
              <a:prstGeom prst="ellipse">
                <a:avLst/>
              </a:prstGeom>
              <a:gradFill rotWithShape="1">
                <a:gsLst>
                  <a:gs pos="0">
                    <a:srgbClr val="008241"/>
                  </a:gs>
                  <a:gs pos="100000">
                    <a:srgbClr val="00CC66">
                      <a:alpha val="0"/>
                    </a:srgb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407" name="Oval 36"/>
              <p:cNvSpPr>
                <a:spLocks noChangeArrowheads="1"/>
              </p:cNvSpPr>
              <p:nvPr/>
            </p:nvSpPr>
            <p:spPr bwMode="gray">
              <a:xfrm>
                <a:off x="981" y="2768"/>
                <a:ext cx="674" cy="372"/>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408" name="Oval 37"/>
              <p:cNvSpPr>
                <a:spLocks noChangeArrowheads="1"/>
              </p:cNvSpPr>
              <p:nvPr/>
            </p:nvSpPr>
            <p:spPr bwMode="gray">
              <a:xfrm>
                <a:off x="992" y="2628"/>
                <a:ext cx="653" cy="653"/>
              </a:xfrm>
              <a:prstGeom prst="ellipse">
                <a:avLst/>
              </a:prstGeom>
              <a:gradFill rotWithShape="1">
                <a:gsLst>
                  <a:gs pos="0">
                    <a:srgbClr val="595959"/>
                  </a:gs>
                  <a:gs pos="100000">
                    <a:srgbClr val="C0C0C0"/>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409" name="Oval 38"/>
              <p:cNvSpPr>
                <a:spLocks noChangeArrowheads="1"/>
              </p:cNvSpPr>
              <p:nvPr/>
            </p:nvSpPr>
            <p:spPr bwMode="gray">
              <a:xfrm>
                <a:off x="1000" y="2632"/>
                <a:ext cx="637" cy="636"/>
              </a:xfrm>
              <a:prstGeom prst="ellipse">
                <a:avLst/>
              </a:prstGeom>
              <a:gradFill rotWithShape="1">
                <a:gsLst>
                  <a:gs pos="0">
                    <a:srgbClr val="C0C0C0">
                      <a:alpha val="0"/>
                    </a:srgbClr>
                  </a:gs>
                  <a:gs pos="100000">
                    <a:srgbClr val="E9E9E9"/>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410" name="Oval 39"/>
              <p:cNvSpPr>
                <a:spLocks noChangeArrowheads="1"/>
              </p:cNvSpPr>
              <p:nvPr/>
            </p:nvSpPr>
            <p:spPr bwMode="gray">
              <a:xfrm>
                <a:off x="1007" y="2638"/>
                <a:ext cx="606" cy="595"/>
              </a:xfrm>
              <a:prstGeom prst="ellipse">
                <a:avLst/>
              </a:prstGeom>
              <a:gradFill rotWithShape="1">
                <a:gsLst>
                  <a:gs pos="0">
                    <a:srgbClr val="989898"/>
                  </a:gs>
                  <a:gs pos="100000">
                    <a:srgbClr val="C0C0C0">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58411" name="Oval 40"/>
              <p:cNvSpPr>
                <a:spLocks noChangeArrowheads="1"/>
              </p:cNvSpPr>
              <p:nvPr/>
            </p:nvSpPr>
            <p:spPr bwMode="gray">
              <a:xfrm>
                <a:off x="1042" y="2655"/>
                <a:ext cx="539" cy="483"/>
              </a:xfrm>
              <a:prstGeom prst="ellipse">
                <a:avLst/>
              </a:prstGeom>
              <a:gradFill rotWithShape="1">
                <a:gsLst>
                  <a:gs pos="0">
                    <a:srgbClr val="FFFFFF"/>
                  </a:gs>
                  <a:gs pos="100000">
                    <a:srgbClr val="C0C0C0">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grpSp>
        <p:sp>
          <p:nvSpPr>
            <p:cNvPr id="58402" name="WordArt 41"/>
            <p:cNvSpPr>
              <a:spLocks noChangeArrowheads="1" noChangeShapeType="1" noTextEdit="1"/>
            </p:cNvSpPr>
            <p:nvPr/>
          </p:nvSpPr>
          <p:spPr bwMode="auto">
            <a:xfrm>
              <a:off x="2714" y="227"/>
              <a:ext cx="192" cy="312"/>
            </a:xfrm>
            <a:prstGeom prst="rect">
              <a:avLst/>
            </a:prstGeom>
          </p:spPr>
          <p:txBody>
            <a:bodyPr wrap="none" fromWordArt="1">
              <a:prstTxWarp prst="textPlain">
                <a:avLst>
                  <a:gd name="adj" fmla="val 50000"/>
                </a:avLst>
              </a:prstTxWarp>
            </a:bodyPr>
            <a:lstStyle/>
            <a:p>
              <a:pPr algn="ctr"/>
              <a:r>
                <a:rPr lang="en-US" sz="3600" kern="10">
                  <a:ln w="9525">
                    <a:solidFill>
                      <a:srgbClr val="0000FF"/>
                    </a:solidFill>
                    <a:round/>
                    <a:headEnd/>
                    <a:tailEnd/>
                  </a:ln>
                  <a:solidFill>
                    <a:srgbClr val="99FF33"/>
                  </a:solidFill>
                  <a:latin typeface="Arial Black" panose="020B0A04020102020204" pitchFamily="34" charset="0"/>
                </a:rPr>
                <a:t>5</a:t>
              </a:r>
            </a:p>
          </p:txBody>
        </p:sp>
      </p:grpSp>
      <p:sp>
        <p:nvSpPr>
          <p:cNvPr id="123953" name="Oval 49"/>
          <p:cNvSpPr>
            <a:spLocks noChangeArrowheads="1"/>
          </p:cNvSpPr>
          <p:nvPr/>
        </p:nvSpPr>
        <p:spPr bwMode="auto">
          <a:xfrm>
            <a:off x="1752600" y="3562141"/>
            <a:ext cx="349250" cy="519351"/>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Tree>
    <p:custDataLst>
      <p:tags r:id="rId1"/>
    </p:custDataLst>
    <p:extLst>
      <p:ext uri="{BB962C8B-B14F-4D97-AF65-F5344CB8AC3E}">
        <p14:creationId xmlns:p14="http://schemas.microsoft.com/office/powerpoint/2010/main" val="35679063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grpId="0" nodeType="clickEffect">
                                  <p:stCondLst>
                                    <p:cond delay="0"/>
                                  </p:stCondLst>
                                  <p:childTnLst>
                                    <p:animEffect transition="out" filter="box(in)">
                                      <p:cBhvr>
                                        <p:cTn id="6" dur="500"/>
                                        <p:tgtEl>
                                          <p:spTgt spid="123932"/>
                                        </p:tgtEl>
                                      </p:cBhvr>
                                    </p:animEffect>
                                    <p:set>
                                      <p:cBhvr>
                                        <p:cTn id="7" dur="1" fill="hold">
                                          <p:stCondLst>
                                            <p:cond delay="499"/>
                                          </p:stCondLst>
                                        </p:cTn>
                                        <p:tgtEl>
                                          <p:spTgt spid="123932"/>
                                        </p:tgtEl>
                                        <p:attrNameLst>
                                          <p:attrName>style.visibility</p:attrName>
                                        </p:attrNameLst>
                                      </p:cBhvr>
                                      <p:to>
                                        <p:strVal val="hidden"/>
                                      </p:to>
                                    </p:set>
                                  </p:childTnLst>
                                  <p:subTnLst>
                                    <p:audio>
                                      <p:cMediaNode vol="100000">
                                        <p:cTn display="0" masterRel="sameClick">
                                          <p:stCondLst>
                                            <p:cond evt="begin" delay="0">
                                              <p:tn val="5"/>
                                            </p:cond>
                                          </p:stCondLst>
                                          <p:endCondLst>
                                            <p:cond evt="onStopAudio" delay="0">
                                              <p:tgtEl>
                                                <p:sldTgt/>
                                              </p:tgtEl>
                                            </p:cond>
                                          </p:endCondLst>
                                        </p:cTn>
                                        <p:tgtEl>
                                          <p:sndTgt r:embed="rId4" name="click.wav"/>
                                        </p:tgtEl>
                                      </p:cMediaNode>
                                    </p:audio>
                                  </p:subTnLst>
                                </p:cTn>
                              </p:par>
                            </p:childTnLst>
                          </p:cTn>
                        </p:par>
                        <p:par>
                          <p:cTn id="8" fill="hold" nodeType="afterGroup">
                            <p:stCondLst>
                              <p:cond delay="500"/>
                            </p:stCondLst>
                            <p:childTnLst>
                              <p:par>
                                <p:cTn id="9" presetID="4" presetClass="exit" presetSubtype="16" fill="hold" grpId="0" nodeType="afterEffect">
                                  <p:stCondLst>
                                    <p:cond delay="1000"/>
                                  </p:stCondLst>
                                  <p:childTnLst>
                                    <p:animEffect transition="out" filter="box(in)">
                                      <p:cBhvr>
                                        <p:cTn id="10" dur="500"/>
                                        <p:tgtEl>
                                          <p:spTgt spid="123931"/>
                                        </p:tgtEl>
                                      </p:cBhvr>
                                    </p:animEffect>
                                    <p:set>
                                      <p:cBhvr>
                                        <p:cTn id="11" dur="1" fill="hold">
                                          <p:stCondLst>
                                            <p:cond delay="499"/>
                                          </p:stCondLst>
                                        </p:cTn>
                                        <p:tgtEl>
                                          <p:spTgt spid="123931"/>
                                        </p:tgtEl>
                                        <p:attrNameLst>
                                          <p:attrName>style.visibility</p:attrName>
                                        </p:attrNameLst>
                                      </p:cBhvr>
                                      <p:to>
                                        <p:strVal val="hidden"/>
                                      </p:to>
                                    </p:set>
                                  </p:childTnLst>
                                  <p:subTnLst>
                                    <p:audio>
                                      <p:cMediaNode vol="100000">
                                        <p:cTn display="0" masterRel="sameClick">
                                          <p:stCondLst>
                                            <p:cond evt="begin" delay="0">
                                              <p:tn val="9"/>
                                            </p:cond>
                                          </p:stCondLst>
                                          <p:endCondLst>
                                            <p:cond evt="onStopAudio" delay="0">
                                              <p:tgtEl>
                                                <p:sldTgt/>
                                              </p:tgtEl>
                                            </p:cond>
                                          </p:endCondLst>
                                        </p:cTn>
                                        <p:tgtEl>
                                          <p:sndTgt r:embed="rId4" name="click.wav"/>
                                        </p:tgtEl>
                                      </p:cMediaNode>
                                    </p:audio>
                                  </p:subTnLst>
                                </p:cTn>
                              </p:par>
                            </p:childTnLst>
                          </p:cTn>
                        </p:par>
                        <p:par>
                          <p:cTn id="12" fill="hold" nodeType="afterGroup">
                            <p:stCondLst>
                              <p:cond delay="2000"/>
                            </p:stCondLst>
                            <p:childTnLst>
                              <p:par>
                                <p:cTn id="13" presetID="4" presetClass="exit" presetSubtype="16" fill="hold" grpId="0" nodeType="afterEffect">
                                  <p:stCondLst>
                                    <p:cond delay="1000"/>
                                  </p:stCondLst>
                                  <p:childTnLst>
                                    <p:animEffect transition="out" filter="box(in)">
                                      <p:cBhvr>
                                        <p:cTn id="14" dur="500"/>
                                        <p:tgtEl>
                                          <p:spTgt spid="123930"/>
                                        </p:tgtEl>
                                      </p:cBhvr>
                                    </p:animEffect>
                                    <p:set>
                                      <p:cBhvr>
                                        <p:cTn id="15" dur="1" fill="hold">
                                          <p:stCondLst>
                                            <p:cond delay="499"/>
                                          </p:stCondLst>
                                        </p:cTn>
                                        <p:tgtEl>
                                          <p:spTgt spid="123930"/>
                                        </p:tgtEl>
                                        <p:attrNameLst>
                                          <p:attrName>style.visibility</p:attrName>
                                        </p:attrNameLst>
                                      </p:cBhvr>
                                      <p:to>
                                        <p:strVal val="hidden"/>
                                      </p:to>
                                    </p:set>
                                  </p:childTnLst>
                                  <p:subTnLst>
                                    <p:audio>
                                      <p:cMediaNode vol="100000">
                                        <p:cTn display="0" masterRel="sameClick">
                                          <p:stCondLst>
                                            <p:cond evt="begin" delay="0">
                                              <p:tn val="13"/>
                                            </p:cond>
                                          </p:stCondLst>
                                          <p:endCondLst>
                                            <p:cond evt="onStopAudio" delay="0">
                                              <p:tgtEl>
                                                <p:sldTgt/>
                                              </p:tgtEl>
                                            </p:cond>
                                          </p:endCondLst>
                                        </p:cTn>
                                        <p:tgtEl>
                                          <p:sndTgt r:embed="rId4" name="click.wav"/>
                                        </p:tgtEl>
                                      </p:cMediaNode>
                                    </p:audio>
                                  </p:subTnLst>
                                </p:cTn>
                              </p:par>
                            </p:childTnLst>
                          </p:cTn>
                        </p:par>
                        <p:par>
                          <p:cTn id="16" fill="hold" nodeType="afterGroup">
                            <p:stCondLst>
                              <p:cond delay="3500"/>
                            </p:stCondLst>
                            <p:childTnLst>
                              <p:par>
                                <p:cTn id="17" presetID="4" presetClass="exit" presetSubtype="16" fill="hold" grpId="0" nodeType="afterEffect">
                                  <p:stCondLst>
                                    <p:cond delay="1000"/>
                                  </p:stCondLst>
                                  <p:childTnLst>
                                    <p:animEffect transition="out" filter="box(in)">
                                      <p:cBhvr>
                                        <p:cTn id="18" dur="500"/>
                                        <p:tgtEl>
                                          <p:spTgt spid="123929"/>
                                        </p:tgtEl>
                                      </p:cBhvr>
                                    </p:animEffect>
                                    <p:set>
                                      <p:cBhvr>
                                        <p:cTn id="19" dur="1" fill="hold">
                                          <p:stCondLst>
                                            <p:cond delay="499"/>
                                          </p:stCondLst>
                                        </p:cTn>
                                        <p:tgtEl>
                                          <p:spTgt spid="123929"/>
                                        </p:tgtEl>
                                        <p:attrNameLst>
                                          <p:attrName>style.visibility</p:attrName>
                                        </p:attrNameLst>
                                      </p:cBhvr>
                                      <p:to>
                                        <p:strVal val="hidden"/>
                                      </p:to>
                                    </p:set>
                                  </p:childTnLst>
                                  <p:subTnLst>
                                    <p:audio>
                                      <p:cMediaNode vol="100000">
                                        <p:cTn display="0" masterRel="sameClick">
                                          <p:stCondLst>
                                            <p:cond evt="begin" delay="0">
                                              <p:tn val="17"/>
                                            </p:cond>
                                          </p:stCondLst>
                                          <p:endCondLst>
                                            <p:cond evt="onStopAudio" delay="0">
                                              <p:tgtEl>
                                                <p:sldTgt/>
                                              </p:tgtEl>
                                            </p:cond>
                                          </p:endCondLst>
                                        </p:cTn>
                                        <p:tgtEl>
                                          <p:sndTgt r:embed="rId4" name="click.wav"/>
                                        </p:tgtEl>
                                      </p:cMediaNode>
                                    </p:audio>
                                  </p:subTnLst>
                                </p:cTn>
                              </p:par>
                            </p:childTnLst>
                          </p:cTn>
                        </p:par>
                        <p:par>
                          <p:cTn id="20" fill="hold" nodeType="afterGroup">
                            <p:stCondLst>
                              <p:cond delay="5000"/>
                            </p:stCondLst>
                            <p:childTnLst>
                              <p:par>
                                <p:cTn id="21" presetID="4" presetClass="exit" presetSubtype="16" fill="hold" grpId="0" nodeType="afterEffect">
                                  <p:stCondLst>
                                    <p:cond delay="1000"/>
                                  </p:stCondLst>
                                  <p:childTnLst>
                                    <p:animEffect transition="out" filter="box(in)">
                                      <p:cBhvr>
                                        <p:cTn id="22" dur="500"/>
                                        <p:tgtEl>
                                          <p:spTgt spid="123928"/>
                                        </p:tgtEl>
                                      </p:cBhvr>
                                    </p:animEffect>
                                    <p:set>
                                      <p:cBhvr>
                                        <p:cTn id="23" dur="1" fill="hold">
                                          <p:stCondLst>
                                            <p:cond delay="499"/>
                                          </p:stCondLst>
                                        </p:cTn>
                                        <p:tgtEl>
                                          <p:spTgt spid="123928"/>
                                        </p:tgtEl>
                                        <p:attrNameLst>
                                          <p:attrName>style.visibility</p:attrName>
                                        </p:attrNameLst>
                                      </p:cBhvr>
                                      <p:to>
                                        <p:strVal val="hidden"/>
                                      </p:to>
                                    </p:set>
                                  </p:childTnLst>
                                  <p:subTnLst>
                                    <p:audio>
                                      <p:cMediaNode vol="100000">
                                        <p:cTn display="0" masterRel="sameClick">
                                          <p:stCondLst>
                                            <p:cond evt="begin" delay="0">
                                              <p:tn val="21"/>
                                            </p:cond>
                                          </p:stCondLst>
                                          <p:endCondLst>
                                            <p:cond evt="onStopAudio" delay="0">
                                              <p:tgtEl>
                                                <p:sldTgt/>
                                              </p:tgtEl>
                                            </p:cond>
                                          </p:endCondLst>
                                        </p:cTn>
                                        <p:tgtEl>
                                          <p:sndTgt r:embed="rId4" name="click.wav"/>
                                        </p:tgtEl>
                                      </p:cMediaNode>
                                    </p:audio>
                                  </p:subTnLst>
                                </p:cTn>
                              </p:par>
                            </p:childTnLst>
                          </p:cTn>
                        </p:par>
                        <p:par>
                          <p:cTn id="24" fill="hold" nodeType="afterGroup">
                            <p:stCondLst>
                              <p:cond delay="6500"/>
                            </p:stCondLst>
                            <p:childTnLst>
                              <p:par>
                                <p:cTn id="25" presetID="23" presetClass="entr" presetSubtype="16" fill="hold" grpId="0" nodeType="afterEffect">
                                  <p:stCondLst>
                                    <p:cond delay="0"/>
                                  </p:stCondLst>
                                  <p:childTnLst>
                                    <p:set>
                                      <p:cBhvr>
                                        <p:cTn id="26" dur="1" fill="hold">
                                          <p:stCondLst>
                                            <p:cond delay="0"/>
                                          </p:stCondLst>
                                        </p:cTn>
                                        <p:tgtEl>
                                          <p:spTgt spid="123922"/>
                                        </p:tgtEl>
                                        <p:attrNameLst>
                                          <p:attrName>style.visibility</p:attrName>
                                        </p:attrNameLst>
                                      </p:cBhvr>
                                      <p:to>
                                        <p:strVal val="visible"/>
                                      </p:to>
                                    </p:set>
                                    <p:anim calcmode="lin" valueType="num">
                                      <p:cBhvr>
                                        <p:cTn id="27" dur="500" fill="hold"/>
                                        <p:tgtEl>
                                          <p:spTgt spid="123922"/>
                                        </p:tgtEl>
                                        <p:attrNameLst>
                                          <p:attrName>ppt_w</p:attrName>
                                        </p:attrNameLst>
                                      </p:cBhvr>
                                      <p:tavLst>
                                        <p:tav tm="0">
                                          <p:val>
                                            <p:fltVal val="0"/>
                                          </p:val>
                                        </p:tav>
                                        <p:tav tm="100000">
                                          <p:val>
                                            <p:strVal val="#ppt_w"/>
                                          </p:val>
                                        </p:tav>
                                      </p:tavLst>
                                    </p:anim>
                                    <p:anim calcmode="lin" valueType="num">
                                      <p:cBhvr>
                                        <p:cTn id="28" dur="500" fill="hold"/>
                                        <p:tgtEl>
                                          <p:spTgt spid="12392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5"/>
                                            </p:cond>
                                          </p:stCondLst>
                                          <p:endCondLst>
                                            <p:cond evt="onStopAudio" delay="0">
                                              <p:tgtEl>
                                                <p:sldTgt/>
                                              </p:tgtEl>
                                            </p:cond>
                                          </p:endCondLst>
                                        </p:cTn>
                                        <p:tgtEl>
                                          <p:sndTgt r:embed="rId5" name="cashreg.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0" presetClass="entr" presetSubtype="0" fill="hold" grpId="0" nodeType="clickEffect">
                                  <p:stCondLst>
                                    <p:cond delay="0"/>
                                  </p:stCondLst>
                                  <p:childTnLst>
                                    <p:set>
                                      <p:cBhvr>
                                        <p:cTn id="32" dur="1" fill="hold">
                                          <p:stCondLst>
                                            <p:cond delay="0"/>
                                          </p:stCondLst>
                                        </p:cTn>
                                        <p:tgtEl>
                                          <p:spTgt spid="123953"/>
                                        </p:tgtEl>
                                        <p:attrNameLst>
                                          <p:attrName>style.visibility</p:attrName>
                                        </p:attrNameLst>
                                      </p:cBhvr>
                                      <p:to>
                                        <p:strVal val="visible"/>
                                      </p:to>
                                    </p:set>
                                    <p:animEffect transition="in" filter="wedge">
                                      <p:cBhvr>
                                        <p:cTn id="33" dur="2000"/>
                                        <p:tgtEl>
                                          <p:spTgt spid="12395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mph" presetSubtype="2" fill="hold" nodeType="clickEffect">
                                  <p:stCondLst>
                                    <p:cond delay="0"/>
                                  </p:stCondLst>
                                  <p:childTnLst>
                                    <p:animClr clrSpc="rgb" dir="cw">
                                      <p:cBhvr>
                                        <p:cTn id="37" dur="2000" fill="hold"/>
                                        <p:tgtEl>
                                          <p:spTgt spid="123953"/>
                                        </p:tgtEl>
                                        <p:attrNameLst>
                                          <p:attrName>fillcolor</p:attrName>
                                        </p:attrNameLst>
                                      </p:cBhvr>
                                      <p:to>
                                        <a:schemeClr val="accent2"/>
                                      </p:to>
                                    </p:animClr>
                                    <p:set>
                                      <p:cBhvr>
                                        <p:cTn id="38" dur="2000" fill="hold"/>
                                        <p:tgtEl>
                                          <p:spTgt spid="123953"/>
                                        </p:tgtEl>
                                        <p:attrNameLst>
                                          <p:attrName>fill.type</p:attrName>
                                        </p:attrNameLst>
                                      </p:cBhvr>
                                      <p:to>
                                        <p:strVal val="solid"/>
                                      </p:to>
                                    </p:set>
                                    <p:set>
                                      <p:cBhvr>
                                        <p:cTn id="39" dur="2000" fill="hold"/>
                                        <p:tgtEl>
                                          <p:spTgt spid="12395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22" grpId="0" animBg="1"/>
      <p:bldP spid="123928" grpId="0" animBg="1"/>
      <p:bldP spid="123929" grpId="0" animBg="1"/>
      <p:bldP spid="123930" grpId="0" animBg="1"/>
      <p:bldP spid="123931" grpId="0" animBg="1"/>
      <p:bldP spid="123932" grpId="0" animBg="1"/>
      <p:bldP spid="1239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r>
              <a:rPr lang="en-US"/>
              <a:t> </a:t>
            </a:r>
          </a:p>
        </p:txBody>
      </p:sp>
      <p:pic>
        <p:nvPicPr>
          <p:cNvPr id="4" name="Picture 3" descr="https://dong-son.s3.ap-southeast-1.amazonaws.com/wp-content/uploads/2021/07/15045412/2_DT_Chut_4-01a.jpg"/>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940425" cy="6858000"/>
          </a:xfrm>
          <a:prstGeom prst="rect">
            <a:avLst/>
          </a:prstGeom>
          <a:noFill/>
          <a:ln>
            <a:noFill/>
          </a:ln>
        </p:spPr>
      </p:pic>
      <p:pic>
        <p:nvPicPr>
          <p:cNvPr id="5" name="Picture 4" descr="https://dong-son.s3.ap-southeast-1.amazonaws.com/wp-content/uploads/2021/07/16031019/4_DT_Tho_3-01a.jpg"/>
          <p:cNvPicPr/>
          <p:nvPr/>
        </p:nvPicPr>
        <p:blipFill>
          <a:blip r:embed="rId3">
            <a:extLst>
              <a:ext uri="{28A0092B-C50C-407E-A947-70E740481C1C}">
                <a14:useLocalDpi xmlns:a14="http://schemas.microsoft.com/office/drawing/2010/main" val="0"/>
              </a:ext>
            </a:extLst>
          </a:blip>
          <a:srcRect/>
          <a:stretch>
            <a:fillRect/>
          </a:stretch>
        </p:blipFill>
        <p:spPr bwMode="auto">
          <a:xfrm>
            <a:off x="6145032" y="0"/>
            <a:ext cx="5940425" cy="7134045"/>
          </a:xfrm>
          <a:prstGeom prst="rect">
            <a:avLst/>
          </a:prstGeom>
          <a:noFill/>
          <a:ln>
            <a:noFill/>
          </a:ln>
        </p:spPr>
      </p:pic>
    </p:spTree>
    <p:extLst>
      <p:ext uri="{BB962C8B-B14F-4D97-AF65-F5344CB8AC3E}">
        <p14:creationId xmlns:p14="http://schemas.microsoft.com/office/powerpoint/2010/main" val="727936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r>
              <a:rPr lang="en-US"/>
              <a:t>  </a:t>
            </a:r>
          </a:p>
        </p:txBody>
      </p:sp>
      <p:pic>
        <p:nvPicPr>
          <p:cNvPr id="4" name="Picture 3" descr="https://dong-son.s3.ap-southeast-1.amazonaws.com/wp-content/uploads/2021/07/14070055/1_DT_Kinh-01a.jpg"/>
          <p:cNvPicPr/>
          <p:nvPr/>
        </p:nvPicPr>
        <p:blipFill>
          <a:blip r:embed="rId2">
            <a:extLst>
              <a:ext uri="{28A0092B-C50C-407E-A947-70E740481C1C}">
                <a14:useLocalDpi xmlns:a14="http://schemas.microsoft.com/office/drawing/2010/main" val="0"/>
              </a:ext>
            </a:extLst>
          </a:blip>
          <a:srcRect/>
          <a:stretch>
            <a:fillRect/>
          </a:stretch>
        </p:blipFill>
        <p:spPr bwMode="auto">
          <a:xfrm>
            <a:off x="80663" y="69011"/>
            <a:ext cx="5940425" cy="6668220"/>
          </a:xfrm>
          <a:prstGeom prst="rect">
            <a:avLst/>
          </a:prstGeom>
          <a:noFill/>
          <a:ln>
            <a:noFill/>
          </a:ln>
        </p:spPr>
      </p:pic>
      <p:pic>
        <p:nvPicPr>
          <p:cNvPr id="5" name="Picture 4" descr="https://dong-son.s3.ap-southeast-1.amazonaws.com/wp-content/uploads/2021/07/15082158/3_DT_Muong_4-01a.jpg"/>
          <p:cNvPicPr/>
          <p:nvPr/>
        </p:nvPicPr>
        <p:blipFill>
          <a:blip r:embed="rId3">
            <a:extLst>
              <a:ext uri="{28A0092B-C50C-407E-A947-70E740481C1C}">
                <a14:useLocalDpi xmlns:a14="http://schemas.microsoft.com/office/drawing/2010/main" val="0"/>
              </a:ext>
            </a:extLst>
          </a:blip>
          <a:srcRect/>
          <a:stretch>
            <a:fillRect/>
          </a:stretch>
        </p:blipFill>
        <p:spPr bwMode="auto">
          <a:xfrm>
            <a:off x="6136406" y="83708"/>
            <a:ext cx="5940425" cy="6679402"/>
          </a:xfrm>
          <a:prstGeom prst="rect">
            <a:avLst/>
          </a:prstGeom>
          <a:noFill/>
          <a:ln>
            <a:noFill/>
          </a:ln>
        </p:spPr>
      </p:pic>
    </p:spTree>
    <p:extLst>
      <p:ext uri="{BB962C8B-B14F-4D97-AF65-F5344CB8AC3E}">
        <p14:creationId xmlns:p14="http://schemas.microsoft.com/office/powerpoint/2010/main" val="139403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normAutofit/>
          </a:bodyPr>
          <a:lstStyle/>
          <a:p>
            <a:pPr algn="just"/>
            <a:r>
              <a:rPr lang="en-US" sz="1600" b="1">
                <a:latin typeface="#9Slide03 Arima Madurai Medium" panose="00000600000000000000" pitchFamily="2" charset="-93"/>
                <a:cs typeface="#9Slide03 Arima Madurai Medium" panose="00000600000000000000" pitchFamily="2" charset="-93"/>
              </a:rPr>
              <a:t>Thiết kế trò chơi Bingo</a:t>
            </a:r>
            <a:endParaRPr lang="en-US" sz="1600">
              <a:latin typeface="#9Slide03 Arima Madurai Medium" panose="00000600000000000000" pitchFamily="2" charset="-93"/>
              <a:cs typeface="#9Slide03 Arima Madurai Medium" panose="00000600000000000000" pitchFamily="2" charset="-93"/>
            </a:endParaRPr>
          </a:p>
          <a:p>
            <a:pPr algn="just"/>
            <a:r>
              <a:rPr lang="en-US" sz="1600">
                <a:latin typeface="#9Slide03 Arima Madurai Medium" panose="00000600000000000000" pitchFamily="2" charset="-93"/>
                <a:cs typeface="#9Slide03 Arima Madurai Medium" panose="00000600000000000000" pitchFamily="2" charset="-93"/>
              </a:rPr>
              <a:t>1. Dòng chảy tương đối ổn định trên bề mặt lục địa là gì?    =&gt; Sông</a:t>
            </a:r>
          </a:p>
          <a:p>
            <a:pPr algn="just"/>
            <a:r>
              <a:rPr lang="en-US" sz="1600">
                <a:latin typeface="#9Slide03 Arima Madurai Medium" panose="00000600000000000000" pitchFamily="2" charset="-93"/>
                <a:cs typeface="#9Slide03 Arima Madurai Medium" panose="00000600000000000000" pitchFamily="2" charset="-93"/>
              </a:rPr>
              <a:t>2. Nơi sông tiếp giáp với biển gọi là gì?       =&gt; cửa sông</a:t>
            </a:r>
          </a:p>
          <a:p>
            <a:pPr algn="just"/>
            <a:r>
              <a:rPr lang="en-US" sz="1600">
                <a:latin typeface="#9Slide03 Arima Madurai Medium" panose="00000600000000000000" pitchFamily="2" charset="-93"/>
                <a:cs typeface="#9Slide03 Arima Madurai Medium" panose="00000600000000000000" pitchFamily="2" charset="-93"/>
              </a:rPr>
              <a:t>3. Những dòng chảy nhỏ cung cấp nước cho sông chính ?  =&gt; phụ lưu</a:t>
            </a:r>
          </a:p>
          <a:p>
            <a:pPr algn="just"/>
            <a:r>
              <a:rPr lang="en-US" sz="1600">
                <a:latin typeface="#9Slide03 Arima Madurai Medium" panose="00000600000000000000" pitchFamily="2" charset="-93"/>
                <a:cs typeface="#9Slide03 Arima Madurai Medium" panose="00000600000000000000" pitchFamily="2" charset="-93"/>
              </a:rPr>
              <a:t>4. Những dòng chảy nhỏ thoát nước cho sông chính ?  =&gt; chi lưu</a:t>
            </a:r>
          </a:p>
          <a:p>
            <a:pPr algn="just"/>
            <a:r>
              <a:rPr lang="en-US" sz="1600">
                <a:latin typeface="#9Slide03 Arima Madurai Medium" panose="00000600000000000000" pitchFamily="2" charset="-93"/>
                <a:cs typeface="#9Slide03 Arima Madurai Medium" panose="00000600000000000000" pitchFamily="2" charset="-93"/>
              </a:rPr>
              <a:t>5. Lượng nước chảy qua mặt cắt ngang lòng sông, ở một địa điểm nào đó, trong một giây đồng hồ ?    =&gt; Lưu lượng</a:t>
            </a:r>
          </a:p>
          <a:p>
            <a:pPr algn="just"/>
            <a:r>
              <a:rPr lang="en-US" sz="1600">
                <a:latin typeface="#9Slide03 Arima Madurai Medium" panose="00000600000000000000" pitchFamily="2" charset="-93"/>
                <a:cs typeface="#9Slide03 Arima Madurai Medium" panose="00000600000000000000" pitchFamily="2" charset="-93"/>
              </a:rPr>
              <a:t>6. Đơn vị tính lưu lượng nước là?             =&gt; m</a:t>
            </a:r>
            <a:r>
              <a:rPr lang="en-US" sz="1600" baseline="30000">
                <a:latin typeface="#9Slide03 Arima Madurai Medium" panose="00000600000000000000" pitchFamily="2" charset="-93"/>
                <a:cs typeface="#9Slide03 Arima Madurai Medium" panose="00000600000000000000" pitchFamily="2" charset="-93"/>
              </a:rPr>
              <a:t>3</a:t>
            </a:r>
            <a:r>
              <a:rPr lang="en-US" sz="1600">
                <a:latin typeface="#9Slide03 Arima Madurai Medium" panose="00000600000000000000" pitchFamily="2" charset="-93"/>
                <a:cs typeface="#9Slide03 Arima Madurai Medium" panose="00000600000000000000" pitchFamily="2" charset="-93"/>
              </a:rPr>
              <a:t>/s</a:t>
            </a:r>
          </a:p>
          <a:p>
            <a:pPr algn="just"/>
            <a:r>
              <a:rPr lang="en-US" sz="1600">
                <a:latin typeface="#9Slide03 Arima Madurai Medium" panose="00000600000000000000" pitchFamily="2" charset="-93"/>
                <a:cs typeface="#9Slide03 Arima Madurai Medium" panose="00000600000000000000" pitchFamily="2" charset="-93"/>
              </a:rPr>
              <a:t>7. Sự thay đổi lưu lượng nước sông trong một năm gọi là gì?    =&gt; Chế độ dòng chảy</a:t>
            </a:r>
          </a:p>
          <a:p>
            <a:pPr algn="just"/>
            <a:r>
              <a:rPr lang="en-US" sz="1600">
                <a:latin typeface="#9Slide03 Arima Madurai Medium" panose="00000600000000000000" pitchFamily="2" charset="-93"/>
                <a:cs typeface="#9Slide03 Arima Madurai Medium" panose="00000600000000000000" pitchFamily="2" charset="-93"/>
              </a:rPr>
              <a:t>8. Sông Lê - na ở Liên Bang Nga bắt nguồn từ đâu?   =&gt; Khu vực núi Ban - căng</a:t>
            </a:r>
          </a:p>
          <a:p>
            <a:pPr algn="just"/>
            <a:r>
              <a:rPr lang="en-US" sz="1600">
                <a:latin typeface="#9Slide03 Arima Madurai Medium" panose="00000600000000000000" pitchFamily="2" charset="-93"/>
                <a:cs typeface="#9Slide03 Arima Madurai Medium" panose="00000600000000000000" pitchFamily="2" charset="-93"/>
              </a:rPr>
              <a:t>9. Dạng địa hình trũng chứa nước, thường khép kín và không trực tiếp thông ra biển gọi là gi?          =&gt; Hồ</a:t>
            </a:r>
          </a:p>
          <a:p>
            <a:pPr algn="just"/>
            <a:r>
              <a:rPr lang="en-US" sz="1600">
                <a:latin typeface="#9Slide03 Arima Madurai Medium" panose="00000600000000000000" pitchFamily="2" charset="-93"/>
                <a:cs typeface="#9Slide03 Arima Madurai Medium" panose="00000600000000000000" pitchFamily="2" charset="-93"/>
              </a:rPr>
              <a:t>10. Hồ nào ở Đà Lạt được hình thành bởi việc ngăn đập trên suối Cam Ly?  =&gt; Hồ Xuân Hương</a:t>
            </a:r>
          </a:p>
          <a:p>
            <a:pPr algn="just"/>
            <a:r>
              <a:rPr lang="en-US" sz="1600">
                <a:latin typeface="#9Slide03 Arima Madurai Medium" panose="00000600000000000000" pitchFamily="2" charset="-93"/>
                <a:cs typeface="#9Slide03 Arima Madurai Medium" panose="00000600000000000000" pitchFamily="2" charset="-93"/>
              </a:rPr>
              <a:t>11. Hồ nào ở Gia Lai được hình thành từ miệng núi lửa đã tắt?    =&gt; hồ Tơ Nưng</a:t>
            </a:r>
          </a:p>
          <a:p>
            <a:pPr algn="just"/>
            <a:r>
              <a:rPr lang="en-US" sz="1600">
                <a:latin typeface="#9Slide03 Arima Madurai Medium" panose="00000600000000000000" pitchFamily="2" charset="-93"/>
                <a:cs typeface="#9Slide03 Arima Madurai Medium" panose="00000600000000000000" pitchFamily="2" charset="-93"/>
              </a:rPr>
              <a:t>12. Hồ Kim Ngưu là tên gọi khác của hồ nào?       =&gt; Hồ Tây.</a:t>
            </a:r>
          </a:p>
          <a:p>
            <a:pPr algn="just"/>
            <a:endParaRPr lang="en-US"/>
          </a:p>
        </p:txBody>
      </p:sp>
      <p:pic>
        <p:nvPicPr>
          <p:cNvPr id="4" name="Picture 1" descr="resu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8501" y="3795116"/>
            <a:ext cx="2769326" cy="3062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216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CB5D-4C9A-4199-B04F-C24BBEC3C3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86C9F22-93F5-4FDD-B864-04D2E9CAD23F}"/>
              </a:ext>
            </a:extLst>
          </p:cNvPr>
          <p:cNvSpPr>
            <a:spLocks noGrp="1"/>
          </p:cNvSpPr>
          <p:nvPr>
            <p:ph idx="1"/>
          </p:nvPr>
        </p:nvSpPr>
        <p:spPr/>
        <p:txBody>
          <a:bodyPr/>
          <a:lstStyle/>
          <a:p>
            <a:endParaRPr lang="en-US"/>
          </a:p>
        </p:txBody>
      </p:sp>
      <p:pic>
        <p:nvPicPr>
          <p:cNvPr id="2050" name="Picture 2" descr="Image result for thanh you&quot;">
            <a:extLst>
              <a:ext uri="{FF2B5EF4-FFF2-40B4-BE49-F238E27FC236}">
                <a16:creationId xmlns:a16="http://schemas.microsoft.com/office/drawing/2014/main" id="{4826EC76-EE6A-4982-A951-5101844AC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1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32" name="组合 31"/>
          <p:cNvGrpSpPr/>
          <p:nvPr/>
        </p:nvGrpSpPr>
        <p:grpSpPr>
          <a:xfrm rot="7705866">
            <a:off x="503071" y="812221"/>
            <a:ext cx="2376103" cy="2149032"/>
            <a:chOff x="5349876" y="1612900"/>
            <a:chExt cx="2109788" cy="1420813"/>
          </a:xfrm>
        </p:grpSpPr>
        <p:sp>
          <p:nvSpPr>
            <p:cNvPr id="7" name="Freeform 6"/>
            <p:cNvSpPr>
              <a:spLocks/>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adFill flip="none" rotWithShape="1">
              <a:gsLst>
                <a:gs pos="50000">
                  <a:schemeClr val="accent5"/>
                </a:gs>
                <a:gs pos="0">
                  <a:schemeClr val="accent5">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mj-lt"/>
              </a:endParaRPr>
            </a:p>
          </p:txBody>
        </p:sp>
        <p:sp>
          <p:nvSpPr>
            <p:cNvPr id="27" name="Freeform 6"/>
            <p:cNvSpPr>
              <a:spLocks/>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adFill flip="none" rotWithShape="1">
              <a:gsLst>
                <a:gs pos="50000">
                  <a:schemeClr val="accent5"/>
                </a:gs>
                <a:gs pos="100000">
                  <a:schemeClr val="accent5">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grpSp>
      <p:sp>
        <p:nvSpPr>
          <p:cNvPr id="45" name="文本框 44"/>
          <p:cNvSpPr txBox="1"/>
          <p:nvPr/>
        </p:nvSpPr>
        <p:spPr>
          <a:xfrm>
            <a:off x="549610" y="1964341"/>
            <a:ext cx="2283024" cy="430887"/>
          </a:xfrm>
          <a:prstGeom prst="rect">
            <a:avLst/>
          </a:prstGeom>
          <a:noFill/>
        </p:spPr>
        <p:txBody>
          <a:bodyPr wrap="square" rtlCol="0">
            <a:spAutoFit/>
          </a:bodyPr>
          <a:lstStyle/>
          <a:p>
            <a:r>
              <a:rPr lang="en-US" altLang="zh-CN" sz="2200">
                <a:solidFill>
                  <a:srgbClr val="FFFF00"/>
                </a:solidFill>
                <a:effectLst>
                  <a:innerShdw blurRad="25400" dist="12700" dir="13500000">
                    <a:prstClr val="black">
                      <a:alpha val="50000"/>
                    </a:prstClr>
                  </a:innerShdw>
                </a:effectLst>
                <a:latin typeface="#9Slide03 Arima Madurai Black" panose="00000A00000000000000" pitchFamily="2" charset="-93"/>
                <a:cs typeface="#9Slide03 Arima Madurai Black" panose="00000A00000000000000" pitchFamily="2" charset="-93"/>
              </a:rPr>
              <a:t>Tính cấp thiết</a:t>
            </a:r>
            <a:endParaRPr lang="zh-CN" altLang="en-US" sz="2200">
              <a:solidFill>
                <a:srgbClr val="FFFF00"/>
              </a:solidFill>
              <a:effectLst>
                <a:innerShdw blurRad="25400" dist="12700" dir="13500000">
                  <a:prstClr val="black">
                    <a:alpha val="50000"/>
                  </a:prstClr>
                </a:innerShdw>
              </a:effectLst>
              <a:latin typeface="#9Slide03 Arima Madurai Black" panose="00000A00000000000000" pitchFamily="2" charset="-93"/>
              <a:cs typeface="#9Slide03 Arima Madurai Black" panose="00000A00000000000000" pitchFamily="2" charset="-93"/>
            </a:endParaRPr>
          </a:p>
        </p:txBody>
      </p:sp>
      <p:sp>
        <p:nvSpPr>
          <p:cNvPr id="49" name="文本框 48"/>
          <p:cNvSpPr txBox="1"/>
          <p:nvPr/>
        </p:nvSpPr>
        <p:spPr>
          <a:xfrm>
            <a:off x="6583087" y="2538470"/>
            <a:ext cx="367408" cy="523220"/>
          </a:xfrm>
          <a:prstGeom prst="rect">
            <a:avLst/>
          </a:prstGeom>
          <a:noFill/>
        </p:spPr>
        <p:txBody>
          <a:bodyPr wrap="none" rtlCol="0">
            <a:spAutoFit/>
          </a:bodyPr>
          <a:lstStyle/>
          <a:p>
            <a:r>
              <a:rPr lang="en-US" altLang="zh-CN" sz="2800">
                <a:solidFill>
                  <a:schemeClr val="bg1"/>
                </a:solidFill>
                <a:effectLst>
                  <a:innerShdw blurRad="25400" dist="12700" dir="13500000">
                    <a:prstClr val="black">
                      <a:alpha val="50000"/>
                    </a:prstClr>
                  </a:innerShdw>
                </a:effectLst>
                <a:latin typeface="+mj-lt"/>
              </a:rPr>
              <a:t>5</a:t>
            </a:r>
            <a:endParaRPr lang="zh-CN" altLang="en-US" sz="2800">
              <a:solidFill>
                <a:schemeClr val="bg1"/>
              </a:solidFill>
              <a:effectLst>
                <a:innerShdw blurRad="25400" dist="12700" dir="13500000">
                  <a:prstClr val="black">
                    <a:alpha val="50000"/>
                  </a:prstClr>
                </a:innerShdw>
              </a:effectLst>
              <a:latin typeface="+mj-lt"/>
            </a:endParaRPr>
          </a:p>
        </p:txBody>
      </p:sp>
      <p:sp>
        <p:nvSpPr>
          <p:cNvPr id="50" name="矩形 49"/>
          <p:cNvSpPr/>
          <p:nvPr/>
        </p:nvSpPr>
        <p:spPr>
          <a:xfrm flipH="1">
            <a:off x="6561865" y="2917762"/>
            <a:ext cx="673582" cy="261610"/>
          </a:xfrm>
          <a:prstGeom prst="rect">
            <a:avLst/>
          </a:prstGeom>
        </p:spPr>
        <p:txBody>
          <a:bodyPr wrap="none">
            <a:spAutoFit/>
          </a:bodyPr>
          <a:lstStyle/>
          <a:p>
            <a:r>
              <a:rPr lang="vi-VN" altLang="zh-CN" sz="1100">
                <a:solidFill>
                  <a:schemeClr val="bg1"/>
                </a:solidFill>
                <a:effectLst>
                  <a:innerShdw blurRad="25400" dist="12700" dir="13500000">
                    <a:prstClr val="black">
                      <a:alpha val="50000"/>
                    </a:prstClr>
                  </a:innerShdw>
                </a:effectLst>
                <a:latin typeface="+mj-lt"/>
                <a:ea typeface="MEllan HK Xbold" panose="00000800000000000000" pitchFamily="2" charset="-120"/>
                <a:sym typeface="+mn-lt"/>
              </a:rPr>
              <a:t>TIÊU ĐỀ</a:t>
            </a:r>
            <a:endParaRPr lang="zh-CN" altLang="en-US" sz="1100">
              <a:solidFill>
                <a:schemeClr val="bg1"/>
              </a:solidFill>
              <a:effectLst>
                <a:innerShdw blurRad="25400" dist="12700" dir="13500000">
                  <a:prstClr val="black">
                    <a:alpha val="50000"/>
                  </a:prstClr>
                </a:innerShdw>
              </a:effectLst>
              <a:latin typeface="+mj-lt"/>
              <a:ea typeface="MEllan HK Xbold" panose="00000800000000000000" pitchFamily="2" charset="-120"/>
              <a:sym typeface="+mn-lt"/>
            </a:endParaRPr>
          </a:p>
        </p:txBody>
      </p:sp>
      <p:sp>
        <p:nvSpPr>
          <p:cNvPr id="52" name="矩形 51"/>
          <p:cNvSpPr/>
          <p:nvPr/>
        </p:nvSpPr>
        <p:spPr>
          <a:xfrm flipH="1">
            <a:off x="5891344" y="5126647"/>
            <a:ext cx="673582" cy="430887"/>
          </a:xfrm>
          <a:prstGeom prst="rect">
            <a:avLst/>
          </a:prstGeom>
        </p:spPr>
        <p:txBody>
          <a:bodyPr wrap="none">
            <a:spAutoFit/>
          </a:bodyPr>
          <a:lstStyle/>
          <a:p>
            <a:r>
              <a:rPr lang="vi-VN" altLang="zh-CN" sz="1100">
                <a:solidFill>
                  <a:schemeClr val="bg1"/>
                </a:solidFill>
                <a:effectLst>
                  <a:innerShdw blurRad="25400" dist="12700" dir="13500000">
                    <a:prstClr val="black">
                      <a:alpha val="50000"/>
                    </a:prstClr>
                  </a:innerShdw>
                </a:effectLst>
                <a:latin typeface="+mj-lt"/>
                <a:ea typeface="MEllan HK Xbold" panose="00000800000000000000" pitchFamily="2" charset="-120"/>
                <a:sym typeface="+mn-lt"/>
              </a:rPr>
              <a:t>TIÊU ĐỀ</a:t>
            </a:r>
            <a:endParaRPr lang="zh-CN" altLang="en-US" sz="1100">
              <a:solidFill>
                <a:schemeClr val="bg1"/>
              </a:solidFill>
              <a:effectLst>
                <a:innerShdw blurRad="25400" dist="12700" dir="13500000">
                  <a:prstClr val="black">
                    <a:alpha val="50000"/>
                  </a:prstClr>
                </a:innerShdw>
              </a:effectLst>
              <a:latin typeface="+mj-lt"/>
              <a:ea typeface="MEllan HK Xbold" panose="00000800000000000000" pitchFamily="2" charset="-120"/>
              <a:sym typeface="+mn-lt"/>
            </a:endParaRPr>
          </a:p>
          <a:p>
            <a:endParaRPr lang="zh-CN" altLang="en-US" sz="1100">
              <a:solidFill>
                <a:schemeClr val="bg1"/>
              </a:solidFill>
              <a:effectLst>
                <a:innerShdw blurRad="25400" dist="12700" dir="13500000">
                  <a:prstClr val="black">
                    <a:alpha val="50000"/>
                  </a:prstClr>
                </a:innerShdw>
              </a:effectLst>
              <a:latin typeface="+mj-lt"/>
              <a:ea typeface="MEllan HK Xbold" panose="00000800000000000000" pitchFamily="2" charset="-120"/>
              <a:sym typeface="+mn-lt"/>
            </a:endParaRPr>
          </a:p>
        </p:txBody>
      </p:sp>
      <p:sp>
        <p:nvSpPr>
          <p:cNvPr id="37" name="MMConnector">
            <a:extLst>
              <a:ext uri="{FF2B5EF4-FFF2-40B4-BE49-F238E27FC236}">
                <a16:creationId xmlns:a16="http://schemas.microsoft.com/office/drawing/2014/main" id="{0E37DD42-D977-420B-9E82-F53481BD3CAD}"/>
              </a:ext>
            </a:extLst>
          </p:cNvPr>
          <p:cNvSpPr/>
          <p:nvPr/>
        </p:nvSpPr>
        <p:spPr>
          <a:xfrm rot="16200000">
            <a:off x="3342437" y="626498"/>
            <a:ext cx="724360" cy="746706"/>
          </a:xfrm>
          <a:custGeom>
            <a:avLst/>
            <a:gdLst/>
            <a:ahLst/>
            <a:cxnLst/>
            <a:rect l="0" t="0" r="0" b="0"/>
            <a:pathLst>
              <a:path w="833756" h="1937150">
                <a:moveTo>
                  <a:pt x="-185499" y="-690517"/>
                </a:moveTo>
                <a:cubicBezTo>
                  <a:pt x="-182611" y="-678401"/>
                  <a:pt x="-179838" y="-666266"/>
                  <a:pt x="-177136" y="-654120"/>
                </a:cubicBezTo>
                <a:cubicBezTo>
                  <a:pt x="-174434" y="-641973"/>
                  <a:pt x="-171804" y="-629817"/>
                  <a:pt x="-169245" y="-617650"/>
                </a:cubicBezTo>
                <a:cubicBezTo>
                  <a:pt x="-166685" y="-605483"/>
                  <a:pt x="-164197" y="-593306"/>
                  <a:pt x="-161770" y="-581121"/>
                </a:cubicBezTo>
                <a:cubicBezTo>
                  <a:pt x="-159342" y="-568936"/>
                  <a:pt x="-156976" y="-556743"/>
                  <a:pt x="-154663" y="-544544"/>
                </a:cubicBezTo>
                <a:cubicBezTo>
                  <a:pt x="-152350" y="-532344"/>
                  <a:pt x="-150091" y="-520138"/>
                  <a:pt x="-147880" y="-507927"/>
                </a:cubicBezTo>
                <a:cubicBezTo>
                  <a:pt x="-145669" y="-495716"/>
                  <a:pt x="-143504" y="-483500"/>
                  <a:pt x="-141382" y="-471279"/>
                </a:cubicBezTo>
                <a:cubicBezTo>
                  <a:pt x="-139259" y="-459058"/>
                  <a:pt x="-137177" y="-446834"/>
                  <a:pt x="-135131" y="-434605"/>
                </a:cubicBezTo>
                <a:cubicBezTo>
                  <a:pt x="-133086" y="-422377"/>
                  <a:pt x="-131076" y="-410146"/>
                  <a:pt x="-129096" y="-397911"/>
                </a:cubicBezTo>
                <a:cubicBezTo>
                  <a:pt x="-127117" y="-385677"/>
                  <a:pt x="-125169" y="-373440"/>
                  <a:pt x="-123246" y="-361202"/>
                </a:cubicBezTo>
                <a:cubicBezTo>
                  <a:pt x="-121323" y="-348963"/>
                  <a:pt x="-119427" y="-336722"/>
                  <a:pt x="-117552" y="-324481"/>
                </a:cubicBezTo>
                <a:cubicBezTo>
                  <a:pt x="-115677" y="-312239"/>
                  <a:pt x="-113823" y="-299995"/>
                  <a:pt x="-111987" y="-287751"/>
                </a:cubicBezTo>
                <a:cubicBezTo>
                  <a:pt x="-110151" y="-275507"/>
                  <a:pt x="-108332" y="-263262"/>
                  <a:pt x="-106527" y="-251017"/>
                </a:cubicBezTo>
                <a:cubicBezTo>
                  <a:pt x="-104722" y="-238772"/>
                  <a:pt x="-102930" y="-226527"/>
                  <a:pt x="-101147" y="-214281"/>
                </a:cubicBezTo>
                <a:cubicBezTo>
                  <a:pt x="-99365" y="-202036"/>
                  <a:pt x="-97592" y="-189791"/>
                  <a:pt x="-95825" y="-177546"/>
                </a:cubicBezTo>
                <a:cubicBezTo>
                  <a:pt x="-94058" y="-165302"/>
                  <a:pt x="-92297" y="-153058"/>
                  <a:pt x="-90539" y="-140815"/>
                </a:cubicBezTo>
                <a:cubicBezTo>
                  <a:pt x="-88780" y="-128572"/>
                  <a:pt x="-87024" y="-116330"/>
                  <a:pt x="-85266" y="-104089"/>
                </a:cubicBezTo>
                <a:cubicBezTo>
                  <a:pt x="-83508" y="-91849"/>
                  <a:pt x="-81750" y="-79609"/>
                  <a:pt x="-79986" y="-67372"/>
                </a:cubicBezTo>
                <a:cubicBezTo>
                  <a:pt x="-78223" y="-55135"/>
                  <a:pt x="-76455" y="-42900"/>
                  <a:pt x="-74679" y="-30666"/>
                </a:cubicBezTo>
                <a:cubicBezTo>
                  <a:pt x="-72903" y="-18433"/>
                  <a:pt x="-71119" y="-6203"/>
                  <a:pt x="-69323" y="6025"/>
                </a:cubicBezTo>
                <a:cubicBezTo>
                  <a:pt x="-67527" y="18253"/>
                  <a:pt x="-65720" y="30479"/>
                  <a:pt x="-63898" y="42701"/>
                </a:cubicBezTo>
                <a:cubicBezTo>
                  <a:pt x="-62076" y="54923"/>
                  <a:pt x="-60239" y="67141"/>
                  <a:pt x="-58383" y="79356"/>
                </a:cubicBezTo>
                <a:cubicBezTo>
                  <a:pt x="-56528" y="91571"/>
                  <a:pt x="-54654" y="103782"/>
                  <a:pt x="-52757" y="115989"/>
                </a:cubicBezTo>
                <a:cubicBezTo>
                  <a:pt x="-50861" y="128195"/>
                  <a:pt x="-48943" y="140398"/>
                  <a:pt x="-46999" y="152595"/>
                </a:cubicBezTo>
                <a:cubicBezTo>
                  <a:pt x="-45056" y="164792"/>
                  <a:pt x="-43086" y="176984"/>
                  <a:pt x="-41087" y="189171"/>
                </a:cubicBezTo>
                <a:cubicBezTo>
                  <a:pt x="-39088" y="201357"/>
                  <a:pt x="-37059" y="213538"/>
                  <a:pt x="-34997" y="225712"/>
                </a:cubicBezTo>
                <a:cubicBezTo>
                  <a:pt x="-32935" y="237886"/>
                  <a:pt x="-30839" y="250053"/>
                  <a:pt x="-28706" y="262213"/>
                </a:cubicBezTo>
                <a:cubicBezTo>
                  <a:pt x="-26573" y="274373"/>
                  <a:pt x="-24402" y="286525"/>
                  <a:pt x="-22189" y="298669"/>
                </a:cubicBezTo>
                <a:cubicBezTo>
                  <a:pt x="-19976" y="310813"/>
                  <a:pt x="-17721" y="322949"/>
                  <a:pt x="-15420" y="335074"/>
                </a:cubicBezTo>
                <a:cubicBezTo>
                  <a:pt x="-13118" y="347200"/>
                  <a:pt x="-10770" y="359315"/>
                  <a:pt x="-8371" y="371420"/>
                </a:cubicBezTo>
                <a:cubicBezTo>
                  <a:pt x="-5971" y="383525"/>
                  <a:pt x="-3520" y="395618"/>
                  <a:pt x="-1012" y="407699"/>
                </a:cubicBezTo>
                <a:cubicBezTo>
                  <a:pt x="1495" y="419780"/>
                  <a:pt x="4060" y="431848"/>
                  <a:pt x="6687" y="443902"/>
                </a:cubicBezTo>
                <a:cubicBezTo>
                  <a:pt x="9313" y="455956"/>
                  <a:pt x="12002" y="467995"/>
                  <a:pt x="14760" y="480017"/>
                </a:cubicBezTo>
                <a:cubicBezTo>
                  <a:pt x="17517" y="492040"/>
                  <a:pt x="20343" y="504045"/>
                  <a:pt x="23244" y="516032"/>
                </a:cubicBezTo>
                <a:cubicBezTo>
                  <a:pt x="26144" y="528019"/>
                  <a:pt x="29120" y="539987"/>
                  <a:pt x="32177" y="551932"/>
                </a:cubicBezTo>
                <a:cubicBezTo>
                  <a:pt x="35235" y="563878"/>
                  <a:pt x="38374" y="575802"/>
                  <a:pt x="41603" y="587700"/>
                </a:cubicBezTo>
                <a:cubicBezTo>
                  <a:pt x="44832" y="599598"/>
                  <a:pt x="48151" y="611471"/>
                  <a:pt x="51568" y="623315"/>
                </a:cubicBezTo>
                <a:cubicBezTo>
                  <a:pt x="54985" y="635158"/>
                  <a:pt x="58500" y="646972"/>
                  <a:pt x="62122" y="658752"/>
                </a:cubicBezTo>
                <a:cubicBezTo>
                  <a:pt x="65745" y="670532"/>
                  <a:pt x="69474" y="682278"/>
                  <a:pt x="73322" y="693984"/>
                </a:cubicBezTo>
                <a:cubicBezTo>
                  <a:pt x="77169" y="705690"/>
                  <a:pt x="81133" y="717357"/>
                  <a:pt x="85226" y="728977"/>
                </a:cubicBezTo>
                <a:cubicBezTo>
                  <a:pt x="89320" y="740597"/>
                  <a:pt x="93541" y="752170"/>
                  <a:pt x="97904" y="763689"/>
                </a:cubicBezTo>
                <a:cubicBezTo>
                  <a:pt x="102266" y="775208"/>
                  <a:pt x="106769" y="786672"/>
                  <a:pt x="111426" y="798072"/>
                </a:cubicBezTo>
                <a:cubicBezTo>
                  <a:pt x="116084" y="809472"/>
                  <a:pt x="120895" y="820808"/>
                  <a:pt x="125875" y="832068"/>
                </a:cubicBezTo>
                <a:cubicBezTo>
                  <a:pt x="130855" y="843328"/>
                  <a:pt x="136003" y="854513"/>
                  <a:pt x="141336" y="865607"/>
                </a:cubicBezTo>
                <a:cubicBezTo>
                  <a:pt x="146668" y="876702"/>
                  <a:pt x="152186" y="887706"/>
                  <a:pt x="157904" y="898604"/>
                </a:cubicBezTo>
                <a:cubicBezTo>
                  <a:pt x="163622" y="909501"/>
                  <a:pt x="169541" y="920292"/>
                  <a:pt x="175680" y="930956"/>
                </a:cubicBezTo>
                <a:cubicBezTo>
                  <a:pt x="181818" y="941620"/>
                  <a:pt x="188175" y="952157"/>
                  <a:pt x="194770" y="962542"/>
                </a:cubicBezTo>
                <a:cubicBezTo>
                  <a:pt x="201364" y="972927"/>
                  <a:pt x="208195" y="983161"/>
                  <a:pt x="215282" y="993215"/>
                </a:cubicBezTo>
                <a:cubicBezTo>
                  <a:pt x="222368" y="1003268"/>
                  <a:pt x="229709" y="1013141"/>
                  <a:pt x="237322" y="1022801"/>
                </a:cubicBezTo>
                <a:cubicBezTo>
                  <a:pt x="244934" y="1032460"/>
                  <a:pt x="252818" y="1041905"/>
                  <a:pt x="260987" y="1051098"/>
                </a:cubicBezTo>
                <a:cubicBezTo>
                  <a:pt x="269156" y="1060291"/>
                  <a:pt x="277609" y="1069231"/>
                  <a:pt x="286356" y="1077876"/>
                </a:cubicBezTo>
                <a:cubicBezTo>
                  <a:pt x="295103" y="1086522"/>
                  <a:pt x="304143" y="1094872"/>
                  <a:pt x="313477" y="1102882"/>
                </a:cubicBezTo>
                <a:cubicBezTo>
                  <a:pt x="322811" y="1110893"/>
                  <a:pt x="332440" y="1118563"/>
                  <a:pt x="342354" y="1125850"/>
                </a:cubicBezTo>
                <a:cubicBezTo>
                  <a:pt x="352268" y="1133136"/>
                  <a:pt x="362468" y="1140038"/>
                  <a:pt x="372935" y="1146515"/>
                </a:cubicBezTo>
                <a:cubicBezTo>
                  <a:pt x="383401" y="1152993"/>
                  <a:pt x="394135" y="1159046"/>
                  <a:pt x="405105" y="1164644"/>
                </a:cubicBezTo>
                <a:cubicBezTo>
                  <a:pt x="416075" y="1170241"/>
                  <a:pt x="427282" y="1175383"/>
                  <a:pt x="438690" y="1180049"/>
                </a:cubicBezTo>
                <a:cubicBezTo>
                  <a:pt x="450099" y="1184715"/>
                  <a:pt x="461709" y="1188906"/>
                  <a:pt x="473465" y="1192618"/>
                </a:cubicBezTo>
                <a:cubicBezTo>
                  <a:pt x="485221" y="1196330"/>
                  <a:pt x="497123" y="1199563"/>
                  <a:pt x="509176" y="1202317"/>
                </a:cubicBezTo>
                <a:cubicBezTo>
                  <a:pt x="521229" y="1205071"/>
                  <a:pt x="533432" y="1207345"/>
                  <a:pt x="545564" y="1209196"/>
                </a:cubicBezTo>
                <a:cubicBezTo>
                  <a:pt x="557697" y="1211046"/>
                  <a:pt x="569758" y="1212472"/>
                  <a:pt x="582388" y="1213370"/>
                </a:cubicBezTo>
                <a:cubicBezTo>
                  <a:pt x="589937" y="1213907"/>
                  <a:pt x="597690" y="1214255"/>
                  <a:pt x="605524" y="1214535"/>
                </a:cubicBezTo>
                <a:cubicBezTo>
                  <a:pt x="616202" y="1214915"/>
                  <a:pt x="616200" y="1215011"/>
                  <a:pt x="605518" y="1214804"/>
                </a:cubicBezTo>
                <a:cubicBezTo>
                  <a:pt x="597674" y="1214653"/>
                  <a:pt x="589911" y="1214425"/>
                  <a:pt x="582344" y="1214009"/>
                </a:cubicBezTo>
                <a:cubicBezTo>
                  <a:pt x="569687" y="1213312"/>
                  <a:pt x="557581" y="1212085"/>
                  <a:pt x="545389" y="1210431"/>
                </a:cubicBezTo>
                <a:cubicBezTo>
                  <a:pt x="533197" y="1208777"/>
                  <a:pt x="520920" y="1206695"/>
                  <a:pt x="508776" y="1204129"/>
                </a:cubicBezTo>
                <a:cubicBezTo>
                  <a:pt x="496632" y="1201562"/>
                  <a:pt x="484623" y="1198511"/>
                  <a:pt x="472743" y="1194973"/>
                </a:cubicBezTo>
                <a:cubicBezTo>
                  <a:pt x="460864" y="1191435"/>
                  <a:pt x="449114" y="1187410"/>
                  <a:pt x="437551" y="1182901"/>
                </a:cubicBezTo>
                <a:cubicBezTo>
                  <a:pt x="425988" y="1178391"/>
                  <a:pt x="414613" y="1173396"/>
                  <a:pt x="403461" y="1167934"/>
                </a:cubicBezTo>
                <a:cubicBezTo>
                  <a:pt x="392309" y="1162472"/>
                  <a:pt x="381380" y="1156543"/>
                  <a:pt x="370709" y="1150178"/>
                </a:cubicBezTo>
                <a:cubicBezTo>
                  <a:pt x="360038" y="1143814"/>
                  <a:pt x="349624" y="1137013"/>
                  <a:pt x="339488" y="1129817"/>
                </a:cubicBezTo>
                <a:cubicBezTo>
                  <a:pt x="329353" y="1122620"/>
                  <a:pt x="319496" y="1115029"/>
                  <a:pt x="309929" y="1107087"/>
                </a:cubicBezTo>
                <a:cubicBezTo>
                  <a:pt x="300362" y="1099145"/>
                  <a:pt x="291084" y="1090852"/>
                  <a:pt x="282098" y="1082256"/>
                </a:cubicBezTo>
                <a:cubicBezTo>
                  <a:pt x="273111" y="1073660"/>
                  <a:pt x="264415" y="1064760"/>
                  <a:pt x="256003" y="1055601"/>
                </a:cubicBezTo>
                <a:cubicBezTo>
                  <a:pt x="247591" y="1046441"/>
                  <a:pt x="239463" y="1037021"/>
                  <a:pt x="231607" y="1027382"/>
                </a:cubicBezTo>
                <a:cubicBezTo>
                  <a:pt x="223750" y="1017742"/>
                  <a:pt x="216165" y="1007882"/>
                  <a:pt x="208836" y="997838"/>
                </a:cubicBezTo>
                <a:cubicBezTo>
                  <a:pt x="201507" y="987793"/>
                  <a:pt x="194433" y="977564"/>
                  <a:pt x="187598" y="967179"/>
                </a:cubicBezTo>
                <a:cubicBezTo>
                  <a:pt x="180763" y="956794"/>
                  <a:pt x="174166" y="946254"/>
                  <a:pt x="167790" y="935585"/>
                </a:cubicBezTo>
                <a:cubicBezTo>
                  <a:pt x="161413" y="924915"/>
                  <a:pt x="155257" y="914116"/>
                  <a:pt x="149303" y="903207"/>
                </a:cubicBezTo>
                <a:cubicBezTo>
                  <a:pt x="143350" y="892299"/>
                  <a:pt x="137599" y="881282"/>
                  <a:pt x="132033" y="870173"/>
                </a:cubicBezTo>
                <a:cubicBezTo>
                  <a:pt x="126468" y="859065"/>
                  <a:pt x="121088" y="847865"/>
                  <a:pt x="115879" y="836588"/>
                </a:cubicBezTo>
                <a:cubicBezTo>
                  <a:pt x="110669" y="825311"/>
                  <a:pt x="105629" y="813957"/>
                  <a:pt x="100745" y="802539"/>
                </a:cubicBezTo>
                <a:cubicBezTo>
                  <a:pt x="95860" y="791120"/>
                  <a:pt x="91131" y="779637"/>
                  <a:pt x="86544" y="768098"/>
                </a:cubicBezTo>
                <a:cubicBezTo>
                  <a:pt x="81956" y="756560"/>
                  <a:pt x="77511" y="744966"/>
                  <a:pt x="73195" y="733326"/>
                </a:cubicBezTo>
                <a:cubicBezTo>
                  <a:pt x="68879" y="721686"/>
                  <a:pt x="64693" y="709999"/>
                  <a:pt x="60625" y="698273"/>
                </a:cubicBezTo>
                <a:cubicBezTo>
                  <a:pt x="56557" y="686546"/>
                  <a:pt x="52608" y="674780"/>
                  <a:pt x="48767" y="662980"/>
                </a:cubicBezTo>
                <a:cubicBezTo>
                  <a:pt x="44925" y="651179"/>
                  <a:pt x="41192" y="639345"/>
                  <a:pt x="37558" y="627482"/>
                </a:cubicBezTo>
                <a:cubicBezTo>
                  <a:pt x="33924" y="615618"/>
                  <a:pt x="30389" y="603726"/>
                  <a:pt x="26944" y="591808"/>
                </a:cubicBezTo>
                <a:cubicBezTo>
                  <a:pt x="23499" y="579890"/>
                  <a:pt x="20145" y="567948"/>
                  <a:pt x="16873" y="555984"/>
                </a:cubicBezTo>
                <a:cubicBezTo>
                  <a:pt x="13601" y="544020"/>
                  <a:pt x="10412" y="532034"/>
                  <a:pt x="7298" y="520030"/>
                </a:cubicBezTo>
                <a:cubicBezTo>
                  <a:pt x="4184" y="508026"/>
                  <a:pt x="1146" y="496003"/>
                  <a:pt x="-1824" y="483964"/>
                </a:cubicBezTo>
                <a:cubicBezTo>
                  <a:pt x="-4793" y="471926"/>
                  <a:pt x="-7694" y="459871"/>
                  <a:pt x="-10532" y="447802"/>
                </a:cubicBezTo>
                <a:cubicBezTo>
                  <a:pt x="-13370" y="435734"/>
                  <a:pt x="-16145" y="423652"/>
                  <a:pt x="-18862" y="411558"/>
                </a:cubicBezTo>
                <a:cubicBezTo>
                  <a:pt x="-21580" y="399463"/>
                  <a:pt x="-24241" y="387357"/>
                  <a:pt x="-26850" y="375241"/>
                </a:cubicBezTo>
                <a:cubicBezTo>
                  <a:pt x="-29458" y="363125"/>
                  <a:pt x="-32015" y="350998"/>
                  <a:pt x="-34525" y="338863"/>
                </a:cubicBezTo>
                <a:cubicBezTo>
                  <a:pt x="-37035" y="326728"/>
                  <a:pt x="-39498" y="314584"/>
                  <a:pt x="-41919" y="302432"/>
                </a:cubicBezTo>
                <a:cubicBezTo>
                  <a:pt x="-44339" y="290280"/>
                  <a:pt x="-46717" y="278121"/>
                  <a:pt x="-49058" y="265956"/>
                </a:cubicBezTo>
                <a:cubicBezTo>
                  <a:pt x="-51398" y="253790"/>
                  <a:pt x="-53700" y="241619"/>
                  <a:pt x="-55969" y="229441"/>
                </a:cubicBezTo>
                <a:cubicBezTo>
                  <a:pt x="-58237" y="217264"/>
                  <a:pt x="-60472" y="205082"/>
                  <a:pt x="-62676" y="192894"/>
                </a:cubicBezTo>
                <a:cubicBezTo>
                  <a:pt x="-64881" y="180707"/>
                  <a:pt x="-67056" y="168516"/>
                  <a:pt x="-69205" y="156321"/>
                </a:cubicBezTo>
                <a:cubicBezTo>
                  <a:pt x="-71354" y="144126"/>
                  <a:pt x="-73477" y="131927"/>
                  <a:pt x="-75577" y="119725"/>
                </a:cubicBezTo>
                <a:cubicBezTo>
                  <a:pt x="-77678" y="107524"/>
                  <a:pt x="-79756" y="95319"/>
                  <a:pt x="-81815" y="83112"/>
                </a:cubicBezTo>
                <a:cubicBezTo>
                  <a:pt x="-83875" y="70906"/>
                  <a:pt x="-85915" y="58697"/>
                  <a:pt x="-87941" y="46487"/>
                </a:cubicBezTo>
                <a:cubicBezTo>
                  <a:pt x="-89966" y="34276"/>
                  <a:pt x="-91976" y="22065"/>
                  <a:pt x="-93974" y="9852"/>
                </a:cubicBezTo>
                <a:cubicBezTo>
                  <a:pt x="-95973" y="-2361"/>
                  <a:pt x="-97959" y="-14574"/>
                  <a:pt x="-99937" y="-26788"/>
                </a:cubicBezTo>
                <a:cubicBezTo>
                  <a:pt x="-101915" y="-39001"/>
                  <a:pt x="-103885" y="-51215"/>
                  <a:pt x="-105849" y="-63429"/>
                </a:cubicBezTo>
                <a:cubicBezTo>
                  <a:pt x="-107814" y="-75642"/>
                  <a:pt x="-109774" y="-87855"/>
                  <a:pt x="-111732" y="-100067"/>
                </a:cubicBezTo>
                <a:cubicBezTo>
                  <a:pt x="-113690" y="-112280"/>
                  <a:pt x="-115647" y="-124491"/>
                  <a:pt x="-117605" y="-136700"/>
                </a:cubicBezTo>
                <a:cubicBezTo>
                  <a:pt x="-119564" y="-148909"/>
                  <a:pt x="-121524" y="-161117"/>
                  <a:pt x="-123490" y="-173323"/>
                </a:cubicBezTo>
                <a:cubicBezTo>
                  <a:pt x="-125456" y="-185528"/>
                  <a:pt x="-127427" y="-197731"/>
                  <a:pt x="-129407" y="-209931"/>
                </a:cubicBezTo>
                <a:cubicBezTo>
                  <a:pt x="-131388" y="-222132"/>
                  <a:pt x="-133377" y="-234329"/>
                  <a:pt x="-135379" y="-246522"/>
                </a:cubicBezTo>
                <a:cubicBezTo>
                  <a:pt x="-137382" y="-258715"/>
                  <a:pt x="-139397" y="-270905"/>
                  <a:pt x="-141429" y="-283090"/>
                </a:cubicBezTo>
                <a:cubicBezTo>
                  <a:pt x="-143460" y="-295275"/>
                  <a:pt x="-145509" y="-307455"/>
                  <a:pt x="-147578" y="-319630"/>
                </a:cubicBezTo>
                <a:cubicBezTo>
                  <a:pt x="-149648" y="-331805"/>
                  <a:pt x="-151738" y="-343974"/>
                  <a:pt x="-153853" y="-356137"/>
                </a:cubicBezTo>
                <a:cubicBezTo>
                  <a:pt x="-155968" y="-368300"/>
                  <a:pt x="-158109" y="-380456"/>
                  <a:pt x="-160279" y="-392605"/>
                </a:cubicBezTo>
                <a:cubicBezTo>
                  <a:pt x="-162449" y="-404753"/>
                  <a:pt x="-164649" y="-416894"/>
                  <a:pt x="-166884" y="-429026"/>
                </a:cubicBezTo>
                <a:cubicBezTo>
                  <a:pt x="-169118" y="-441158"/>
                  <a:pt x="-171387" y="-453281"/>
                  <a:pt x="-173696" y="-465393"/>
                </a:cubicBezTo>
                <a:cubicBezTo>
                  <a:pt x="-176005" y="-477506"/>
                  <a:pt x="-178354" y="-489608"/>
                  <a:pt x="-180749" y="-501697"/>
                </a:cubicBezTo>
                <a:cubicBezTo>
                  <a:pt x="-183143" y="-513787"/>
                  <a:pt x="-185584" y="-525864"/>
                  <a:pt x="-188076" y="-537927"/>
                </a:cubicBezTo>
                <a:cubicBezTo>
                  <a:pt x="-190568" y="-549990"/>
                  <a:pt x="-193112" y="-562038"/>
                  <a:pt x="-195715" y="-574069"/>
                </a:cubicBezTo>
                <a:cubicBezTo>
                  <a:pt x="-198317" y="-586101"/>
                  <a:pt x="-200978" y="-598116"/>
                  <a:pt x="-203707" y="-610110"/>
                </a:cubicBezTo>
                <a:cubicBezTo>
                  <a:pt x="-206435" y="-622105"/>
                  <a:pt x="-209232" y="-634078"/>
                  <a:pt x="-212097" y="-646031"/>
                </a:cubicBezTo>
                <a:cubicBezTo>
                  <a:pt x="-214962" y="-657984"/>
                  <a:pt x="-217895" y="-669916"/>
                  <a:pt x="-220938" y="-681811"/>
                </a:cubicBezTo>
                <a:cubicBezTo>
                  <a:pt x="-223980" y="-693706"/>
                  <a:pt x="-227132" y="-705565"/>
                  <a:pt x="-230284" y="-717423"/>
                </a:cubicBezTo>
                <a:cubicBezTo>
                  <a:pt x="-233715" y="-730331"/>
                  <a:pt x="-227852" y="-741072"/>
                  <a:pt x="-217982" y="-743658"/>
                </a:cubicBezTo>
                <a:cubicBezTo>
                  <a:pt x="-208113" y="-746244"/>
                  <a:pt x="-197615" y="-739789"/>
                  <a:pt x="-194396" y="-726827"/>
                </a:cubicBezTo>
                <a:cubicBezTo>
                  <a:pt x="-191392" y="-714730"/>
                  <a:pt x="-188388" y="-702633"/>
                  <a:pt x="-185499" y="-690517"/>
                </a:cubicBezTo>
                <a:close/>
              </a:path>
            </a:pathLst>
          </a:custGeom>
          <a:solidFill>
            <a:srgbClr val="000000"/>
          </a:solidFill>
          <a:ln w="5300" cap="rnd">
            <a:solidFill>
              <a:srgbClr val="000000"/>
            </a:solidFill>
            <a:round/>
          </a:ln>
        </p:spPr>
      </p:sp>
      <p:sp>
        <p:nvSpPr>
          <p:cNvPr id="40" name="Rounded Rectangle 18">
            <a:extLst>
              <a:ext uri="{FF2B5EF4-FFF2-40B4-BE49-F238E27FC236}">
                <a16:creationId xmlns:a16="http://schemas.microsoft.com/office/drawing/2014/main" id="{BAFF3C7B-86C5-4EA8-B644-D0A51C99BB39}"/>
              </a:ext>
            </a:extLst>
          </p:cNvPr>
          <p:cNvSpPr/>
          <p:nvPr/>
        </p:nvSpPr>
        <p:spPr>
          <a:xfrm>
            <a:off x="3808420" y="275488"/>
            <a:ext cx="8135341" cy="1782867"/>
          </a:xfrm>
          <a:prstGeom prst="roundRect">
            <a:avLst>
              <a:gd name="adj" fmla="val 32390"/>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9Slide03 Arima Madurai Medium" panose="00000600000000000000" pitchFamily="2" charset="-93"/>
                <a:cs typeface="#9Slide03 Arima Madurai Medium" panose="00000600000000000000" pitchFamily="2" charset="-93"/>
              </a:rPr>
              <a:t>  NG 29: Giáo dục và đào tạo là quốc sách hàng đầu, là sự nghiệp của Đảng, Nhà nước và của toàn dân. </a:t>
            </a:r>
          </a:p>
        </p:txBody>
      </p:sp>
      <p:sp>
        <p:nvSpPr>
          <p:cNvPr id="13" name="Rounded Rectangle 68">
            <a:extLst>
              <a:ext uri="{FF2B5EF4-FFF2-40B4-BE49-F238E27FC236}">
                <a16:creationId xmlns:a16="http://schemas.microsoft.com/office/drawing/2014/main" id="{9AFB1495-1549-401F-BDA1-6ACA969ECBBA}"/>
              </a:ext>
            </a:extLst>
          </p:cNvPr>
          <p:cNvSpPr/>
          <p:nvPr/>
        </p:nvSpPr>
        <p:spPr>
          <a:xfrm>
            <a:off x="809987" y="4813659"/>
            <a:ext cx="11133773" cy="1641385"/>
          </a:xfrm>
          <a:prstGeom prst="roundRect">
            <a:avLst>
              <a:gd name="adj" fmla="val 3489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9Slide03 Arima Madurai Medium" panose="00000600000000000000" pitchFamily="2" charset="-93"/>
                <a:cs typeface="#9Slide03 Arima Madurai Medium" panose="00000600000000000000" pitchFamily="2" charset="-93"/>
              </a:rPr>
              <a:t>ĐMPPDH được diễn ra ở trong các nhà trường, các môn học….nhằm phát huy tối đa năng lực và phẩm chất của người học. </a:t>
            </a:r>
          </a:p>
        </p:txBody>
      </p:sp>
      <p:sp>
        <p:nvSpPr>
          <p:cNvPr id="14" name="MMConnector">
            <a:extLst>
              <a:ext uri="{FF2B5EF4-FFF2-40B4-BE49-F238E27FC236}">
                <a16:creationId xmlns:a16="http://schemas.microsoft.com/office/drawing/2014/main" id="{EAE0C052-16C1-4025-BDF4-9DB1600E87A7}"/>
              </a:ext>
            </a:extLst>
          </p:cNvPr>
          <p:cNvSpPr/>
          <p:nvPr/>
        </p:nvSpPr>
        <p:spPr>
          <a:xfrm rot="14566355" flipH="1">
            <a:off x="3071449" y="2328816"/>
            <a:ext cx="1473943" cy="280563"/>
          </a:xfrm>
          <a:custGeom>
            <a:avLst/>
            <a:gdLst/>
            <a:ahLst/>
            <a:cxnLst/>
            <a:rect l="0" t="0" r="0" b="0"/>
            <a:pathLst>
              <a:path w="833756" h="1937150">
                <a:moveTo>
                  <a:pt x="-185499" y="-690517"/>
                </a:moveTo>
                <a:cubicBezTo>
                  <a:pt x="-182611" y="-678401"/>
                  <a:pt x="-179838" y="-666266"/>
                  <a:pt x="-177136" y="-654120"/>
                </a:cubicBezTo>
                <a:cubicBezTo>
                  <a:pt x="-174434" y="-641973"/>
                  <a:pt x="-171804" y="-629817"/>
                  <a:pt x="-169245" y="-617650"/>
                </a:cubicBezTo>
                <a:cubicBezTo>
                  <a:pt x="-166685" y="-605483"/>
                  <a:pt x="-164197" y="-593306"/>
                  <a:pt x="-161770" y="-581121"/>
                </a:cubicBezTo>
                <a:cubicBezTo>
                  <a:pt x="-159342" y="-568936"/>
                  <a:pt x="-156976" y="-556743"/>
                  <a:pt x="-154663" y="-544544"/>
                </a:cubicBezTo>
                <a:cubicBezTo>
                  <a:pt x="-152350" y="-532344"/>
                  <a:pt x="-150091" y="-520138"/>
                  <a:pt x="-147880" y="-507927"/>
                </a:cubicBezTo>
                <a:cubicBezTo>
                  <a:pt x="-145669" y="-495716"/>
                  <a:pt x="-143504" y="-483500"/>
                  <a:pt x="-141382" y="-471279"/>
                </a:cubicBezTo>
                <a:cubicBezTo>
                  <a:pt x="-139259" y="-459058"/>
                  <a:pt x="-137177" y="-446834"/>
                  <a:pt x="-135131" y="-434605"/>
                </a:cubicBezTo>
                <a:cubicBezTo>
                  <a:pt x="-133086" y="-422377"/>
                  <a:pt x="-131076" y="-410146"/>
                  <a:pt x="-129096" y="-397911"/>
                </a:cubicBezTo>
                <a:cubicBezTo>
                  <a:pt x="-127117" y="-385677"/>
                  <a:pt x="-125169" y="-373440"/>
                  <a:pt x="-123246" y="-361202"/>
                </a:cubicBezTo>
                <a:cubicBezTo>
                  <a:pt x="-121323" y="-348963"/>
                  <a:pt x="-119427" y="-336722"/>
                  <a:pt x="-117552" y="-324481"/>
                </a:cubicBezTo>
                <a:cubicBezTo>
                  <a:pt x="-115677" y="-312239"/>
                  <a:pt x="-113823" y="-299995"/>
                  <a:pt x="-111987" y="-287751"/>
                </a:cubicBezTo>
                <a:cubicBezTo>
                  <a:pt x="-110151" y="-275507"/>
                  <a:pt x="-108332" y="-263262"/>
                  <a:pt x="-106527" y="-251017"/>
                </a:cubicBezTo>
                <a:cubicBezTo>
                  <a:pt x="-104722" y="-238772"/>
                  <a:pt x="-102930" y="-226527"/>
                  <a:pt x="-101147" y="-214281"/>
                </a:cubicBezTo>
                <a:cubicBezTo>
                  <a:pt x="-99365" y="-202036"/>
                  <a:pt x="-97592" y="-189791"/>
                  <a:pt x="-95825" y="-177546"/>
                </a:cubicBezTo>
                <a:cubicBezTo>
                  <a:pt x="-94058" y="-165302"/>
                  <a:pt x="-92297" y="-153058"/>
                  <a:pt x="-90539" y="-140815"/>
                </a:cubicBezTo>
                <a:cubicBezTo>
                  <a:pt x="-88780" y="-128572"/>
                  <a:pt x="-87024" y="-116330"/>
                  <a:pt x="-85266" y="-104089"/>
                </a:cubicBezTo>
                <a:cubicBezTo>
                  <a:pt x="-83508" y="-91849"/>
                  <a:pt x="-81750" y="-79609"/>
                  <a:pt x="-79986" y="-67372"/>
                </a:cubicBezTo>
                <a:cubicBezTo>
                  <a:pt x="-78223" y="-55135"/>
                  <a:pt x="-76455" y="-42900"/>
                  <a:pt x="-74679" y="-30666"/>
                </a:cubicBezTo>
                <a:cubicBezTo>
                  <a:pt x="-72903" y="-18433"/>
                  <a:pt x="-71119" y="-6203"/>
                  <a:pt x="-69323" y="6025"/>
                </a:cubicBezTo>
                <a:cubicBezTo>
                  <a:pt x="-67527" y="18253"/>
                  <a:pt x="-65720" y="30479"/>
                  <a:pt x="-63898" y="42701"/>
                </a:cubicBezTo>
                <a:cubicBezTo>
                  <a:pt x="-62076" y="54923"/>
                  <a:pt x="-60239" y="67141"/>
                  <a:pt x="-58383" y="79356"/>
                </a:cubicBezTo>
                <a:cubicBezTo>
                  <a:pt x="-56528" y="91571"/>
                  <a:pt x="-54654" y="103782"/>
                  <a:pt x="-52757" y="115989"/>
                </a:cubicBezTo>
                <a:cubicBezTo>
                  <a:pt x="-50861" y="128195"/>
                  <a:pt x="-48943" y="140398"/>
                  <a:pt x="-46999" y="152595"/>
                </a:cubicBezTo>
                <a:cubicBezTo>
                  <a:pt x="-45056" y="164792"/>
                  <a:pt x="-43086" y="176984"/>
                  <a:pt x="-41087" y="189171"/>
                </a:cubicBezTo>
                <a:cubicBezTo>
                  <a:pt x="-39088" y="201357"/>
                  <a:pt x="-37059" y="213538"/>
                  <a:pt x="-34997" y="225712"/>
                </a:cubicBezTo>
                <a:cubicBezTo>
                  <a:pt x="-32935" y="237886"/>
                  <a:pt x="-30839" y="250053"/>
                  <a:pt x="-28706" y="262213"/>
                </a:cubicBezTo>
                <a:cubicBezTo>
                  <a:pt x="-26573" y="274373"/>
                  <a:pt x="-24402" y="286525"/>
                  <a:pt x="-22189" y="298669"/>
                </a:cubicBezTo>
                <a:cubicBezTo>
                  <a:pt x="-19976" y="310813"/>
                  <a:pt x="-17721" y="322949"/>
                  <a:pt x="-15420" y="335074"/>
                </a:cubicBezTo>
                <a:cubicBezTo>
                  <a:pt x="-13118" y="347200"/>
                  <a:pt x="-10770" y="359315"/>
                  <a:pt x="-8371" y="371420"/>
                </a:cubicBezTo>
                <a:cubicBezTo>
                  <a:pt x="-5971" y="383525"/>
                  <a:pt x="-3520" y="395618"/>
                  <a:pt x="-1012" y="407699"/>
                </a:cubicBezTo>
                <a:cubicBezTo>
                  <a:pt x="1495" y="419780"/>
                  <a:pt x="4060" y="431848"/>
                  <a:pt x="6687" y="443902"/>
                </a:cubicBezTo>
                <a:cubicBezTo>
                  <a:pt x="9313" y="455956"/>
                  <a:pt x="12002" y="467995"/>
                  <a:pt x="14760" y="480017"/>
                </a:cubicBezTo>
                <a:cubicBezTo>
                  <a:pt x="17517" y="492040"/>
                  <a:pt x="20343" y="504045"/>
                  <a:pt x="23244" y="516032"/>
                </a:cubicBezTo>
                <a:cubicBezTo>
                  <a:pt x="26144" y="528019"/>
                  <a:pt x="29120" y="539987"/>
                  <a:pt x="32177" y="551932"/>
                </a:cubicBezTo>
                <a:cubicBezTo>
                  <a:pt x="35235" y="563878"/>
                  <a:pt x="38374" y="575802"/>
                  <a:pt x="41603" y="587700"/>
                </a:cubicBezTo>
                <a:cubicBezTo>
                  <a:pt x="44832" y="599598"/>
                  <a:pt x="48151" y="611471"/>
                  <a:pt x="51568" y="623315"/>
                </a:cubicBezTo>
                <a:cubicBezTo>
                  <a:pt x="54985" y="635158"/>
                  <a:pt x="58500" y="646972"/>
                  <a:pt x="62122" y="658752"/>
                </a:cubicBezTo>
                <a:cubicBezTo>
                  <a:pt x="65745" y="670532"/>
                  <a:pt x="69474" y="682278"/>
                  <a:pt x="73322" y="693984"/>
                </a:cubicBezTo>
                <a:cubicBezTo>
                  <a:pt x="77169" y="705690"/>
                  <a:pt x="81133" y="717357"/>
                  <a:pt x="85226" y="728977"/>
                </a:cubicBezTo>
                <a:cubicBezTo>
                  <a:pt x="89320" y="740597"/>
                  <a:pt x="93541" y="752170"/>
                  <a:pt x="97904" y="763689"/>
                </a:cubicBezTo>
                <a:cubicBezTo>
                  <a:pt x="102266" y="775208"/>
                  <a:pt x="106769" y="786672"/>
                  <a:pt x="111426" y="798072"/>
                </a:cubicBezTo>
                <a:cubicBezTo>
                  <a:pt x="116084" y="809472"/>
                  <a:pt x="120895" y="820808"/>
                  <a:pt x="125875" y="832068"/>
                </a:cubicBezTo>
                <a:cubicBezTo>
                  <a:pt x="130855" y="843328"/>
                  <a:pt x="136003" y="854513"/>
                  <a:pt x="141336" y="865607"/>
                </a:cubicBezTo>
                <a:cubicBezTo>
                  <a:pt x="146668" y="876702"/>
                  <a:pt x="152186" y="887706"/>
                  <a:pt x="157904" y="898604"/>
                </a:cubicBezTo>
                <a:cubicBezTo>
                  <a:pt x="163622" y="909501"/>
                  <a:pt x="169541" y="920292"/>
                  <a:pt x="175680" y="930956"/>
                </a:cubicBezTo>
                <a:cubicBezTo>
                  <a:pt x="181818" y="941620"/>
                  <a:pt x="188175" y="952157"/>
                  <a:pt x="194770" y="962542"/>
                </a:cubicBezTo>
                <a:cubicBezTo>
                  <a:pt x="201364" y="972927"/>
                  <a:pt x="208195" y="983161"/>
                  <a:pt x="215282" y="993215"/>
                </a:cubicBezTo>
                <a:cubicBezTo>
                  <a:pt x="222368" y="1003268"/>
                  <a:pt x="229709" y="1013141"/>
                  <a:pt x="237322" y="1022801"/>
                </a:cubicBezTo>
                <a:cubicBezTo>
                  <a:pt x="244934" y="1032460"/>
                  <a:pt x="252818" y="1041905"/>
                  <a:pt x="260987" y="1051098"/>
                </a:cubicBezTo>
                <a:cubicBezTo>
                  <a:pt x="269156" y="1060291"/>
                  <a:pt x="277609" y="1069231"/>
                  <a:pt x="286356" y="1077876"/>
                </a:cubicBezTo>
                <a:cubicBezTo>
                  <a:pt x="295103" y="1086522"/>
                  <a:pt x="304143" y="1094872"/>
                  <a:pt x="313477" y="1102882"/>
                </a:cubicBezTo>
                <a:cubicBezTo>
                  <a:pt x="322811" y="1110893"/>
                  <a:pt x="332440" y="1118563"/>
                  <a:pt x="342354" y="1125850"/>
                </a:cubicBezTo>
                <a:cubicBezTo>
                  <a:pt x="352268" y="1133136"/>
                  <a:pt x="362468" y="1140038"/>
                  <a:pt x="372935" y="1146515"/>
                </a:cubicBezTo>
                <a:cubicBezTo>
                  <a:pt x="383401" y="1152993"/>
                  <a:pt x="394135" y="1159046"/>
                  <a:pt x="405105" y="1164644"/>
                </a:cubicBezTo>
                <a:cubicBezTo>
                  <a:pt x="416075" y="1170241"/>
                  <a:pt x="427282" y="1175383"/>
                  <a:pt x="438690" y="1180049"/>
                </a:cubicBezTo>
                <a:cubicBezTo>
                  <a:pt x="450099" y="1184715"/>
                  <a:pt x="461709" y="1188906"/>
                  <a:pt x="473465" y="1192618"/>
                </a:cubicBezTo>
                <a:cubicBezTo>
                  <a:pt x="485221" y="1196330"/>
                  <a:pt x="497123" y="1199563"/>
                  <a:pt x="509176" y="1202317"/>
                </a:cubicBezTo>
                <a:cubicBezTo>
                  <a:pt x="521229" y="1205071"/>
                  <a:pt x="533432" y="1207345"/>
                  <a:pt x="545564" y="1209196"/>
                </a:cubicBezTo>
                <a:cubicBezTo>
                  <a:pt x="557697" y="1211046"/>
                  <a:pt x="569758" y="1212472"/>
                  <a:pt x="582388" y="1213370"/>
                </a:cubicBezTo>
                <a:cubicBezTo>
                  <a:pt x="589937" y="1213907"/>
                  <a:pt x="597690" y="1214255"/>
                  <a:pt x="605524" y="1214535"/>
                </a:cubicBezTo>
                <a:cubicBezTo>
                  <a:pt x="616202" y="1214915"/>
                  <a:pt x="616200" y="1215011"/>
                  <a:pt x="605518" y="1214804"/>
                </a:cubicBezTo>
                <a:cubicBezTo>
                  <a:pt x="597674" y="1214653"/>
                  <a:pt x="589911" y="1214425"/>
                  <a:pt x="582344" y="1214009"/>
                </a:cubicBezTo>
                <a:cubicBezTo>
                  <a:pt x="569687" y="1213312"/>
                  <a:pt x="557581" y="1212085"/>
                  <a:pt x="545389" y="1210431"/>
                </a:cubicBezTo>
                <a:cubicBezTo>
                  <a:pt x="533197" y="1208777"/>
                  <a:pt x="520920" y="1206695"/>
                  <a:pt x="508776" y="1204129"/>
                </a:cubicBezTo>
                <a:cubicBezTo>
                  <a:pt x="496632" y="1201562"/>
                  <a:pt x="484623" y="1198511"/>
                  <a:pt x="472743" y="1194973"/>
                </a:cubicBezTo>
                <a:cubicBezTo>
                  <a:pt x="460864" y="1191435"/>
                  <a:pt x="449114" y="1187410"/>
                  <a:pt x="437551" y="1182901"/>
                </a:cubicBezTo>
                <a:cubicBezTo>
                  <a:pt x="425988" y="1178391"/>
                  <a:pt x="414613" y="1173396"/>
                  <a:pt x="403461" y="1167934"/>
                </a:cubicBezTo>
                <a:cubicBezTo>
                  <a:pt x="392309" y="1162472"/>
                  <a:pt x="381380" y="1156543"/>
                  <a:pt x="370709" y="1150178"/>
                </a:cubicBezTo>
                <a:cubicBezTo>
                  <a:pt x="360038" y="1143814"/>
                  <a:pt x="349624" y="1137013"/>
                  <a:pt x="339488" y="1129817"/>
                </a:cubicBezTo>
                <a:cubicBezTo>
                  <a:pt x="329353" y="1122620"/>
                  <a:pt x="319496" y="1115029"/>
                  <a:pt x="309929" y="1107087"/>
                </a:cubicBezTo>
                <a:cubicBezTo>
                  <a:pt x="300362" y="1099145"/>
                  <a:pt x="291084" y="1090852"/>
                  <a:pt x="282098" y="1082256"/>
                </a:cubicBezTo>
                <a:cubicBezTo>
                  <a:pt x="273111" y="1073660"/>
                  <a:pt x="264415" y="1064760"/>
                  <a:pt x="256003" y="1055601"/>
                </a:cubicBezTo>
                <a:cubicBezTo>
                  <a:pt x="247591" y="1046441"/>
                  <a:pt x="239463" y="1037021"/>
                  <a:pt x="231607" y="1027382"/>
                </a:cubicBezTo>
                <a:cubicBezTo>
                  <a:pt x="223750" y="1017742"/>
                  <a:pt x="216165" y="1007882"/>
                  <a:pt x="208836" y="997838"/>
                </a:cubicBezTo>
                <a:cubicBezTo>
                  <a:pt x="201507" y="987793"/>
                  <a:pt x="194433" y="977564"/>
                  <a:pt x="187598" y="967179"/>
                </a:cubicBezTo>
                <a:cubicBezTo>
                  <a:pt x="180763" y="956794"/>
                  <a:pt x="174166" y="946254"/>
                  <a:pt x="167790" y="935585"/>
                </a:cubicBezTo>
                <a:cubicBezTo>
                  <a:pt x="161413" y="924915"/>
                  <a:pt x="155257" y="914116"/>
                  <a:pt x="149303" y="903207"/>
                </a:cubicBezTo>
                <a:cubicBezTo>
                  <a:pt x="143350" y="892299"/>
                  <a:pt x="137599" y="881282"/>
                  <a:pt x="132033" y="870173"/>
                </a:cubicBezTo>
                <a:cubicBezTo>
                  <a:pt x="126468" y="859065"/>
                  <a:pt x="121088" y="847865"/>
                  <a:pt x="115879" y="836588"/>
                </a:cubicBezTo>
                <a:cubicBezTo>
                  <a:pt x="110669" y="825311"/>
                  <a:pt x="105629" y="813957"/>
                  <a:pt x="100745" y="802539"/>
                </a:cubicBezTo>
                <a:cubicBezTo>
                  <a:pt x="95860" y="791120"/>
                  <a:pt x="91131" y="779637"/>
                  <a:pt x="86544" y="768098"/>
                </a:cubicBezTo>
                <a:cubicBezTo>
                  <a:pt x="81956" y="756560"/>
                  <a:pt x="77511" y="744966"/>
                  <a:pt x="73195" y="733326"/>
                </a:cubicBezTo>
                <a:cubicBezTo>
                  <a:pt x="68879" y="721686"/>
                  <a:pt x="64693" y="709999"/>
                  <a:pt x="60625" y="698273"/>
                </a:cubicBezTo>
                <a:cubicBezTo>
                  <a:pt x="56557" y="686546"/>
                  <a:pt x="52608" y="674780"/>
                  <a:pt x="48767" y="662980"/>
                </a:cubicBezTo>
                <a:cubicBezTo>
                  <a:pt x="44925" y="651179"/>
                  <a:pt x="41192" y="639345"/>
                  <a:pt x="37558" y="627482"/>
                </a:cubicBezTo>
                <a:cubicBezTo>
                  <a:pt x="33924" y="615618"/>
                  <a:pt x="30389" y="603726"/>
                  <a:pt x="26944" y="591808"/>
                </a:cubicBezTo>
                <a:cubicBezTo>
                  <a:pt x="23499" y="579890"/>
                  <a:pt x="20145" y="567948"/>
                  <a:pt x="16873" y="555984"/>
                </a:cubicBezTo>
                <a:cubicBezTo>
                  <a:pt x="13601" y="544020"/>
                  <a:pt x="10412" y="532034"/>
                  <a:pt x="7298" y="520030"/>
                </a:cubicBezTo>
                <a:cubicBezTo>
                  <a:pt x="4184" y="508026"/>
                  <a:pt x="1146" y="496003"/>
                  <a:pt x="-1824" y="483964"/>
                </a:cubicBezTo>
                <a:cubicBezTo>
                  <a:pt x="-4793" y="471926"/>
                  <a:pt x="-7694" y="459871"/>
                  <a:pt x="-10532" y="447802"/>
                </a:cubicBezTo>
                <a:cubicBezTo>
                  <a:pt x="-13370" y="435734"/>
                  <a:pt x="-16145" y="423652"/>
                  <a:pt x="-18862" y="411558"/>
                </a:cubicBezTo>
                <a:cubicBezTo>
                  <a:pt x="-21580" y="399463"/>
                  <a:pt x="-24241" y="387357"/>
                  <a:pt x="-26850" y="375241"/>
                </a:cubicBezTo>
                <a:cubicBezTo>
                  <a:pt x="-29458" y="363125"/>
                  <a:pt x="-32015" y="350998"/>
                  <a:pt x="-34525" y="338863"/>
                </a:cubicBezTo>
                <a:cubicBezTo>
                  <a:pt x="-37035" y="326728"/>
                  <a:pt x="-39498" y="314584"/>
                  <a:pt x="-41919" y="302432"/>
                </a:cubicBezTo>
                <a:cubicBezTo>
                  <a:pt x="-44339" y="290280"/>
                  <a:pt x="-46717" y="278121"/>
                  <a:pt x="-49058" y="265956"/>
                </a:cubicBezTo>
                <a:cubicBezTo>
                  <a:pt x="-51398" y="253790"/>
                  <a:pt x="-53700" y="241619"/>
                  <a:pt x="-55969" y="229441"/>
                </a:cubicBezTo>
                <a:cubicBezTo>
                  <a:pt x="-58237" y="217264"/>
                  <a:pt x="-60472" y="205082"/>
                  <a:pt x="-62676" y="192894"/>
                </a:cubicBezTo>
                <a:cubicBezTo>
                  <a:pt x="-64881" y="180707"/>
                  <a:pt x="-67056" y="168516"/>
                  <a:pt x="-69205" y="156321"/>
                </a:cubicBezTo>
                <a:cubicBezTo>
                  <a:pt x="-71354" y="144126"/>
                  <a:pt x="-73477" y="131927"/>
                  <a:pt x="-75577" y="119725"/>
                </a:cubicBezTo>
                <a:cubicBezTo>
                  <a:pt x="-77678" y="107524"/>
                  <a:pt x="-79756" y="95319"/>
                  <a:pt x="-81815" y="83112"/>
                </a:cubicBezTo>
                <a:cubicBezTo>
                  <a:pt x="-83875" y="70906"/>
                  <a:pt x="-85915" y="58697"/>
                  <a:pt x="-87941" y="46487"/>
                </a:cubicBezTo>
                <a:cubicBezTo>
                  <a:pt x="-89966" y="34276"/>
                  <a:pt x="-91976" y="22065"/>
                  <a:pt x="-93974" y="9852"/>
                </a:cubicBezTo>
                <a:cubicBezTo>
                  <a:pt x="-95973" y="-2361"/>
                  <a:pt x="-97959" y="-14574"/>
                  <a:pt x="-99937" y="-26788"/>
                </a:cubicBezTo>
                <a:cubicBezTo>
                  <a:pt x="-101915" y="-39001"/>
                  <a:pt x="-103885" y="-51215"/>
                  <a:pt x="-105849" y="-63429"/>
                </a:cubicBezTo>
                <a:cubicBezTo>
                  <a:pt x="-107814" y="-75642"/>
                  <a:pt x="-109774" y="-87855"/>
                  <a:pt x="-111732" y="-100067"/>
                </a:cubicBezTo>
                <a:cubicBezTo>
                  <a:pt x="-113690" y="-112280"/>
                  <a:pt x="-115647" y="-124491"/>
                  <a:pt x="-117605" y="-136700"/>
                </a:cubicBezTo>
                <a:cubicBezTo>
                  <a:pt x="-119564" y="-148909"/>
                  <a:pt x="-121524" y="-161117"/>
                  <a:pt x="-123490" y="-173323"/>
                </a:cubicBezTo>
                <a:cubicBezTo>
                  <a:pt x="-125456" y="-185528"/>
                  <a:pt x="-127427" y="-197731"/>
                  <a:pt x="-129407" y="-209931"/>
                </a:cubicBezTo>
                <a:cubicBezTo>
                  <a:pt x="-131388" y="-222132"/>
                  <a:pt x="-133377" y="-234329"/>
                  <a:pt x="-135379" y="-246522"/>
                </a:cubicBezTo>
                <a:cubicBezTo>
                  <a:pt x="-137382" y="-258715"/>
                  <a:pt x="-139397" y="-270905"/>
                  <a:pt x="-141429" y="-283090"/>
                </a:cubicBezTo>
                <a:cubicBezTo>
                  <a:pt x="-143460" y="-295275"/>
                  <a:pt x="-145509" y="-307455"/>
                  <a:pt x="-147578" y="-319630"/>
                </a:cubicBezTo>
                <a:cubicBezTo>
                  <a:pt x="-149648" y="-331805"/>
                  <a:pt x="-151738" y="-343974"/>
                  <a:pt x="-153853" y="-356137"/>
                </a:cubicBezTo>
                <a:cubicBezTo>
                  <a:pt x="-155968" y="-368300"/>
                  <a:pt x="-158109" y="-380456"/>
                  <a:pt x="-160279" y="-392605"/>
                </a:cubicBezTo>
                <a:cubicBezTo>
                  <a:pt x="-162449" y="-404753"/>
                  <a:pt x="-164649" y="-416894"/>
                  <a:pt x="-166884" y="-429026"/>
                </a:cubicBezTo>
                <a:cubicBezTo>
                  <a:pt x="-169118" y="-441158"/>
                  <a:pt x="-171387" y="-453281"/>
                  <a:pt x="-173696" y="-465393"/>
                </a:cubicBezTo>
                <a:cubicBezTo>
                  <a:pt x="-176005" y="-477506"/>
                  <a:pt x="-178354" y="-489608"/>
                  <a:pt x="-180749" y="-501697"/>
                </a:cubicBezTo>
                <a:cubicBezTo>
                  <a:pt x="-183143" y="-513787"/>
                  <a:pt x="-185584" y="-525864"/>
                  <a:pt x="-188076" y="-537927"/>
                </a:cubicBezTo>
                <a:cubicBezTo>
                  <a:pt x="-190568" y="-549990"/>
                  <a:pt x="-193112" y="-562038"/>
                  <a:pt x="-195715" y="-574069"/>
                </a:cubicBezTo>
                <a:cubicBezTo>
                  <a:pt x="-198317" y="-586101"/>
                  <a:pt x="-200978" y="-598116"/>
                  <a:pt x="-203707" y="-610110"/>
                </a:cubicBezTo>
                <a:cubicBezTo>
                  <a:pt x="-206435" y="-622105"/>
                  <a:pt x="-209232" y="-634078"/>
                  <a:pt x="-212097" y="-646031"/>
                </a:cubicBezTo>
                <a:cubicBezTo>
                  <a:pt x="-214962" y="-657984"/>
                  <a:pt x="-217895" y="-669916"/>
                  <a:pt x="-220938" y="-681811"/>
                </a:cubicBezTo>
                <a:cubicBezTo>
                  <a:pt x="-223980" y="-693706"/>
                  <a:pt x="-227132" y="-705565"/>
                  <a:pt x="-230284" y="-717423"/>
                </a:cubicBezTo>
                <a:cubicBezTo>
                  <a:pt x="-233715" y="-730331"/>
                  <a:pt x="-227852" y="-741072"/>
                  <a:pt x="-217982" y="-743658"/>
                </a:cubicBezTo>
                <a:cubicBezTo>
                  <a:pt x="-208113" y="-746244"/>
                  <a:pt x="-197615" y="-739789"/>
                  <a:pt x="-194396" y="-726827"/>
                </a:cubicBezTo>
                <a:cubicBezTo>
                  <a:pt x="-191392" y="-714730"/>
                  <a:pt x="-188388" y="-702633"/>
                  <a:pt x="-185499" y="-690517"/>
                </a:cubicBezTo>
                <a:close/>
              </a:path>
            </a:pathLst>
          </a:custGeom>
          <a:solidFill>
            <a:srgbClr val="A9D18E"/>
          </a:solidFill>
          <a:ln w="5300" cap="rnd">
            <a:solidFill>
              <a:srgbClr val="000000"/>
            </a:solidFill>
            <a:round/>
          </a:ln>
        </p:spPr>
      </p:sp>
      <p:sp>
        <p:nvSpPr>
          <p:cNvPr id="15" name="Rounded Rectangle 69">
            <a:extLst>
              <a:ext uri="{FF2B5EF4-FFF2-40B4-BE49-F238E27FC236}">
                <a16:creationId xmlns:a16="http://schemas.microsoft.com/office/drawing/2014/main" id="{A3545845-DD83-4966-8048-1A01F8AB3806}"/>
              </a:ext>
            </a:extLst>
          </p:cNvPr>
          <p:cNvSpPr/>
          <p:nvPr/>
        </p:nvSpPr>
        <p:spPr>
          <a:xfrm>
            <a:off x="3331264" y="2664317"/>
            <a:ext cx="8612497" cy="1717993"/>
          </a:xfrm>
          <a:prstGeom prst="roundRect">
            <a:avLst>
              <a:gd name="adj" fmla="val 28742"/>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a:solidFill>
                  <a:schemeClr val="tx1"/>
                </a:solidFill>
                <a:latin typeface="#9Slide03 Arima Madurai Medium" panose="00000600000000000000" pitchFamily="2" charset="-93"/>
                <a:cs typeface="#9Slide03 Arima Madurai Medium" panose="00000600000000000000" pitchFamily="2" charset="-93"/>
              </a:rPr>
              <a:t>Lứa tuổi học sinh THCS là giai đoạn chuyển tiếp từ trẻ em sang người lớn. </a:t>
            </a:r>
          </a:p>
        </p:txBody>
      </p:sp>
      <p:sp>
        <p:nvSpPr>
          <p:cNvPr id="16" name="MMConnector">
            <a:extLst>
              <a:ext uri="{FF2B5EF4-FFF2-40B4-BE49-F238E27FC236}">
                <a16:creationId xmlns:a16="http://schemas.microsoft.com/office/drawing/2014/main" id="{5119A6A4-3E8A-4615-9C2C-9C84FE3FEF3B}"/>
              </a:ext>
            </a:extLst>
          </p:cNvPr>
          <p:cNvSpPr/>
          <p:nvPr/>
        </p:nvSpPr>
        <p:spPr>
          <a:xfrm rot="665489">
            <a:off x="2811248" y="2896827"/>
            <a:ext cx="1027116" cy="3056618"/>
          </a:xfrm>
          <a:custGeom>
            <a:avLst/>
            <a:gdLst/>
            <a:ahLst/>
            <a:cxnLst/>
            <a:rect l="0" t="0" r="0" b="0"/>
            <a:pathLst>
              <a:path w="833756" h="1937150">
                <a:moveTo>
                  <a:pt x="-185499" y="-690517"/>
                </a:moveTo>
                <a:cubicBezTo>
                  <a:pt x="-182611" y="-678401"/>
                  <a:pt x="-179838" y="-666266"/>
                  <a:pt x="-177136" y="-654120"/>
                </a:cubicBezTo>
                <a:cubicBezTo>
                  <a:pt x="-174434" y="-641973"/>
                  <a:pt x="-171804" y="-629817"/>
                  <a:pt x="-169245" y="-617650"/>
                </a:cubicBezTo>
                <a:cubicBezTo>
                  <a:pt x="-166685" y="-605483"/>
                  <a:pt x="-164197" y="-593306"/>
                  <a:pt x="-161770" y="-581121"/>
                </a:cubicBezTo>
                <a:cubicBezTo>
                  <a:pt x="-159342" y="-568936"/>
                  <a:pt x="-156976" y="-556743"/>
                  <a:pt x="-154663" y="-544544"/>
                </a:cubicBezTo>
                <a:cubicBezTo>
                  <a:pt x="-152350" y="-532344"/>
                  <a:pt x="-150091" y="-520138"/>
                  <a:pt x="-147880" y="-507927"/>
                </a:cubicBezTo>
                <a:cubicBezTo>
                  <a:pt x="-145669" y="-495716"/>
                  <a:pt x="-143504" y="-483500"/>
                  <a:pt x="-141382" y="-471279"/>
                </a:cubicBezTo>
                <a:cubicBezTo>
                  <a:pt x="-139259" y="-459058"/>
                  <a:pt x="-137177" y="-446834"/>
                  <a:pt x="-135131" y="-434605"/>
                </a:cubicBezTo>
                <a:cubicBezTo>
                  <a:pt x="-133086" y="-422377"/>
                  <a:pt x="-131076" y="-410146"/>
                  <a:pt x="-129096" y="-397911"/>
                </a:cubicBezTo>
                <a:cubicBezTo>
                  <a:pt x="-127117" y="-385677"/>
                  <a:pt x="-125169" y="-373440"/>
                  <a:pt x="-123246" y="-361202"/>
                </a:cubicBezTo>
                <a:cubicBezTo>
                  <a:pt x="-121323" y="-348963"/>
                  <a:pt x="-119427" y="-336722"/>
                  <a:pt x="-117552" y="-324481"/>
                </a:cubicBezTo>
                <a:cubicBezTo>
                  <a:pt x="-115677" y="-312239"/>
                  <a:pt x="-113823" y="-299995"/>
                  <a:pt x="-111987" y="-287751"/>
                </a:cubicBezTo>
                <a:cubicBezTo>
                  <a:pt x="-110151" y="-275507"/>
                  <a:pt x="-108332" y="-263262"/>
                  <a:pt x="-106527" y="-251017"/>
                </a:cubicBezTo>
                <a:cubicBezTo>
                  <a:pt x="-104722" y="-238772"/>
                  <a:pt x="-102930" y="-226527"/>
                  <a:pt x="-101147" y="-214281"/>
                </a:cubicBezTo>
                <a:cubicBezTo>
                  <a:pt x="-99365" y="-202036"/>
                  <a:pt x="-97592" y="-189791"/>
                  <a:pt x="-95825" y="-177546"/>
                </a:cubicBezTo>
                <a:cubicBezTo>
                  <a:pt x="-94058" y="-165302"/>
                  <a:pt x="-92297" y="-153058"/>
                  <a:pt x="-90539" y="-140815"/>
                </a:cubicBezTo>
                <a:cubicBezTo>
                  <a:pt x="-88780" y="-128572"/>
                  <a:pt x="-87024" y="-116330"/>
                  <a:pt x="-85266" y="-104089"/>
                </a:cubicBezTo>
                <a:cubicBezTo>
                  <a:pt x="-83508" y="-91849"/>
                  <a:pt x="-81750" y="-79609"/>
                  <a:pt x="-79986" y="-67372"/>
                </a:cubicBezTo>
                <a:cubicBezTo>
                  <a:pt x="-78223" y="-55135"/>
                  <a:pt x="-76455" y="-42900"/>
                  <a:pt x="-74679" y="-30666"/>
                </a:cubicBezTo>
                <a:cubicBezTo>
                  <a:pt x="-72903" y="-18433"/>
                  <a:pt x="-71119" y="-6203"/>
                  <a:pt x="-69323" y="6025"/>
                </a:cubicBezTo>
                <a:cubicBezTo>
                  <a:pt x="-67527" y="18253"/>
                  <a:pt x="-65720" y="30479"/>
                  <a:pt x="-63898" y="42701"/>
                </a:cubicBezTo>
                <a:cubicBezTo>
                  <a:pt x="-62076" y="54923"/>
                  <a:pt x="-60239" y="67141"/>
                  <a:pt x="-58383" y="79356"/>
                </a:cubicBezTo>
                <a:cubicBezTo>
                  <a:pt x="-56528" y="91571"/>
                  <a:pt x="-54654" y="103782"/>
                  <a:pt x="-52757" y="115989"/>
                </a:cubicBezTo>
                <a:cubicBezTo>
                  <a:pt x="-50861" y="128195"/>
                  <a:pt x="-48943" y="140398"/>
                  <a:pt x="-46999" y="152595"/>
                </a:cubicBezTo>
                <a:cubicBezTo>
                  <a:pt x="-45056" y="164792"/>
                  <a:pt x="-43086" y="176984"/>
                  <a:pt x="-41087" y="189171"/>
                </a:cubicBezTo>
                <a:cubicBezTo>
                  <a:pt x="-39088" y="201357"/>
                  <a:pt x="-37059" y="213538"/>
                  <a:pt x="-34997" y="225712"/>
                </a:cubicBezTo>
                <a:cubicBezTo>
                  <a:pt x="-32935" y="237886"/>
                  <a:pt x="-30839" y="250053"/>
                  <a:pt x="-28706" y="262213"/>
                </a:cubicBezTo>
                <a:cubicBezTo>
                  <a:pt x="-26573" y="274373"/>
                  <a:pt x="-24402" y="286525"/>
                  <a:pt x="-22189" y="298669"/>
                </a:cubicBezTo>
                <a:cubicBezTo>
                  <a:pt x="-19976" y="310813"/>
                  <a:pt x="-17721" y="322949"/>
                  <a:pt x="-15420" y="335074"/>
                </a:cubicBezTo>
                <a:cubicBezTo>
                  <a:pt x="-13118" y="347200"/>
                  <a:pt x="-10770" y="359315"/>
                  <a:pt x="-8371" y="371420"/>
                </a:cubicBezTo>
                <a:cubicBezTo>
                  <a:pt x="-5971" y="383525"/>
                  <a:pt x="-3520" y="395618"/>
                  <a:pt x="-1012" y="407699"/>
                </a:cubicBezTo>
                <a:cubicBezTo>
                  <a:pt x="1495" y="419780"/>
                  <a:pt x="4060" y="431848"/>
                  <a:pt x="6687" y="443902"/>
                </a:cubicBezTo>
                <a:cubicBezTo>
                  <a:pt x="9313" y="455956"/>
                  <a:pt x="12002" y="467995"/>
                  <a:pt x="14760" y="480017"/>
                </a:cubicBezTo>
                <a:cubicBezTo>
                  <a:pt x="17517" y="492040"/>
                  <a:pt x="20343" y="504045"/>
                  <a:pt x="23244" y="516032"/>
                </a:cubicBezTo>
                <a:cubicBezTo>
                  <a:pt x="26144" y="528019"/>
                  <a:pt x="29120" y="539987"/>
                  <a:pt x="32177" y="551932"/>
                </a:cubicBezTo>
                <a:cubicBezTo>
                  <a:pt x="35235" y="563878"/>
                  <a:pt x="38374" y="575802"/>
                  <a:pt x="41603" y="587700"/>
                </a:cubicBezTo>
                <a:cubicBezTo>
                  <a:pt x="44832" y="599598"/>
                  <a:pt x="48151" y="611471"/>
                  <a:pt x="51568" y="623315"/>
                </a:cubicBezTo>
                <a:cubicBezTo>
                  <a:pt x="54985" y="635158"/>
                  <a:pt x="58500" y="646972"/>
                  <a:pt x="62122" y="658752"/>
                </a:cubicBezTo>
                <a:cubicBezTo>
                  <a:pt x="65745" y="670532"/>
                  <a:pt x="69474" y="682278"/>
                  <a:pt x="73322" y="693984"/>
                </a:cubicBezTo>
                <a:cubicBezTo>
                  <a:pt x="77169" y="705690"/>
                  <a:pt x="81133" y="717357"/>
                  <a:pt x="85226" y="728977"/>
                </a:cubicBezTo>
                <a:cubicBezTo>
                  <a:pt x="89320" y="740597"/>
                  <a:pt x="93541" y="752170"/>
                  <a:pt x="97904" y="763689"/>
                </a:cubicBezTo>
                <a:cubicBezTo>
                  <a:pt x="102266" y="775208"/>
                  <a:pt x="106769" y="786672"/>
                  <a:pt x="111426" y="798072"/>
                </a:cubicBezTo>
                <a:cubicBezTo>
                  <a:pt x="116084" y="809472"/>
                  <a:pt x="120895" y="820808"/>
                  <a:pt x="125875" y="832068"/>
                </a:cubicBezTo>
                <a:cubicBezTo>
                  <a:pt x="130855" y="843328"/>
                  <a:pt x="136003" y="854513"/>
                  <a:pt x="141336" y="865607"/>
                </a:cubicBezTo>
                <a:cubicBezTo>
                  <a:pt x="146668" y="876702"/>
                  <a:pt x="152186" y="887706"/>
                  <a:pt x="157904" y="898604"/>
                </a:cubicBezTo>
                <a:cubicBezTo>
                  <a:pt x="163622" y="909501"/>
                  <a:pt x="169541" y="920292"/>
                  <a:pt x="175680" y="930956"/>
                </a:cubicBezTo>
                <a:cubicBezTo>
                  <a:pt x="181818" y="941620"/>
                  <a:pt x="188175" y="952157"/>
                  <a:pt x="194770" y="962542"/>
                </a:cubicBezTo>
                <a:cubicBezTo>
                  <a:pt x="201364" y="972927"/>
                  <a:pt x="208195" y="983161"/>
                  <a:pt x="215282" y="993215"/>
                </a:cubicBezTo>
                <a:cubicBezTo>
                  <a:pt x="222368" y="1003268"/>
                  <a:pt x="229709" y="1013141"/>
                  <a:pt x="237322" y="1022801"/>
                </a:cubicBezTo>
                <a:cubicBezTo>
                  <a:pt x="244934" y="1032460"/>
                  <a:pt x="252818" y="1041905"/>
                  <a:pt x="260987" y="1051098"/>
                </a:cubicBezTo>
                <a:cubicBezTo>
                  <a:pt x="269156" y="1060291"/>
                  <a:pt x="277609" y="1069231"/>
                  <a:pt x="286356" y="1077876"/>
                </a:cubicBezTo>
                <a:cubicBezTo>
                  <a:pt x="295103" y="1086522"/>
                  <a:pt x="304143" y="1094872"/>
                  <a:pt x="313477" y="1102882"/>
                </a:cubicBezTo>
                <a:cubicBezTo>
                  <a:pt x="322811" y="1110893"/>
                  <a:pt x="332440" y="1118563"/>
                  <a:pt x="342354" y="1125850"/>
                </a:cubicBezTo>
                <a:cubicBezTo>
                  <a:pt x="352268" y="1133136"/>
                  <a:pt x="362468" y="1140038"/>
                  <a:pt x="372935" y="1146515"/>
                </a:cubicBezTo>
                <a:cubicBezTo>
                  <a:pt x="383401" y="1152993"/>
                  <a:pt x="394135" y="1159046"/>
                  <a:pt x="405105" y="1164644"/>
                </a:cubicBezTo>
                <a:cubicBezTo>
                  <a:pt x="416075" y="1170241"/>
                  <a:pt x="427282" y="1175383"/>
                  <a:pt x="438690" y="1180049"/>
                </a:cubicBezTo>
                <a:cubicBezTo>
                  <a:pt x="450099" y="1184715"/>
                  <a:pt x="461709" y="1188906"/>
                  <a:pt x="473465" y="1192618"/>
                </a:cubicBezTo>
                <a:cubicBezTo>
                  <a:pt x="485221" y="1196330"/>
                  <a:pt x="497123" y="1199563"/>
                  <a:pt x="509176" y="1202317"/>
                </a:cubicBezTo>
                <a:cubicBezTo>
                  <a:pt x="521229" y="1205071"/>
                  <a:pt x="533432" y="1207345"/>
                  <a:pt x="545564" y="1209196"/>
                </a:cubicBezTo>
                <a:cubicBezTo>
                  <a:pt x="557697" y="1211046"/>
                  <a:pt x="569758" y="1212472"/>
                  <a:pt x="582388" y="1213370"/>
                </a:cubicBezTo>
                <a:cubicBezTo>
                  <a:pt x="589937" y="1213907"/>
                  <a:pt x="597690" y="1214255"/>
                  <a:pt x="605524" y="1214535"/>
                </a:cubicBezTo>
                <a:cubicBezTo>
                  <a:pt x="616202" y="1214915"/>
                  <a:pt x="616200" y="1215011"/>
                  <a:pt x="605518" y="1214804"/>
                </a:cubicBezTo>
                <a:cubicBezTo>
                  <a:pt x="597674" y="1214653"/>
                  <a:pt x="589911" y="1214425"/>
                  <a:pt x="582344" y="1214009"/>
                </a:cubicBezTo>
                <a:cubicBezTo>
                  <a:pt x="569687" y="1213312"/>
                  <a:pt x="557581" y="1212085"/>
                  <a:pt x="545389" y="1210431"/>
                </a:cubicBezTo>
                <a:cubicBezTo>
                  <a:pt x="533197" y="1208777"/>
                  <a:pt x="520920" y="1206695"/>
                  <a:pt x="508776" y="1204129"/>
                </a:cubicBezTo>
                <a:cubicBezTo>
                  <a:pt x="496632" y="1201562"/>
                  <a:pt x="484623" y="1198511"/>
                  <a:pt x="472743" y="1194973"/>
                </a:cubicBezTo>
                <a:cubicBezTo>
                  <a:pt x="460864" y="1191435"/>
                  <a:pt x="449114" y="1187410"/>
                  <a:pt x="437551" y="1182901"/>
                </a:cubicBezTo>
                <a:cubicBezTo>
                  <a:pt x="425988" y="1178391"/>
                  <a:pt x="414613" y="1173396"/>
                  <a:pt x="403461" y="1167934"/>
                </a:cubicBezTo>
                <a:cubicBezTo>
                  <a:pt x="392309" y="1162472"/>
                  <a:pt x="381380" y="1156543"/>
                  <a:pt x="370709" y="1150178"/>
                </a:cubicBezTo>
                <a:cubicBezTo>
                  <a:pt x="360038" y="1143814"/>
                  <a:pt x="349624" y="1137013"/>
                  <a:pt x="339488" y="1129817"/>
                </a:cubicBezTo>
                <a:cubicBezTo>
                  <a:pt x="329353" y="1122620"/>
                  <a:pt x="319496" y="1115029"/>
                  <a:pt x="309929" y="1107087"/>
                </a:cubicBezTo>
                <a:cubicBezTo>
                  <a:pt x="300362" y="1099145"/>
                  <a:pt x="291084" y="1090852"/>
                  <a:pt x="282098" y="1082256"/>
                </a:cubicBezTo>
                <a:cubicBezTo>
                  <a:pt x="273111" y="1073660"/>
                  <a:pt x="264415" y="1064760"/>
                  <a:pt x="256003" y="1055601"/>
                </a:cubicBezTo>
                <a:cubicBezTo>
                  <a:pt x="247591" y="1046441"/>
                  <a:pt x="239463" y="1037021"/>
                  <a:pt x="231607" y="1027382"/>
                </a:cubicBezTo>
                <a:cubicBezTo>
                  <a:pt x="223750" y="1017742"/>
                  <a:pt x="216165" y="1007882"/>
                  <a:pt x="208836" y="997838"/>
                </a:cubicBezTo>
                <a:cubicBezTo>
                  <a:pt x="201507" y="987793"/>
                  <a:pt x="194433" y="977564"/>
                  <a:pt x="187598" y="967179"/>
                </a:cubicBezTo>
                <a:cubicBezTo>
                  <a:pt x="180763" y="956794"/>
                  <a:pt x="174166" y="946254"/>
                  <a:pt x="167790" y="935585"/>
                </a:cubicBezTo>
                <a:cubicBezTo>
                  <a:pt x="161413" y="924915"/>
                  <a:pt x="155257" y="914116"/>
                  <a:pt x="149303" y="903207"/>
                </a:cubicBezTo>
                <a:cubicBezTo>
                  <a:pt x="143350" y="892299"/>
                  <a:pt x="137599" y="881282"/>
                  <a:pt x="132033" y="870173"/>
                </a:cubicBezTo>
                <a:cubicBezTo>
                  <a:pt x="126468" y="859065"/>
                  <a:pt x="121088" y="847865"/>
                  <a:pt x="115879" y="836588"/>
                </a:cubicBezTo>
                <a:cubicBezTo>
                  <a:pt x="110669" y="825311"/>
                  <a:pt x="105629" y="813957"/>
                  <a:pt x="100745" y="802539"/>
                </a:cubicBezTo>
                <a:cubicBezTo>
                  <a:pt x="95860" y="791120"/>
                  <a:pt x="91131" y="779637"/>
                  <a:pt x="86544" y="768098"/>
                </a:cubicBezTo>
                <a:cubicBezTo>
                  <a:pt x="81956" y="756560"/>
                  <a:pt x="77511" y="744966"/>
                  <a:pt x="73195" y="733326"/>
                </a:cubicBezTo>
                <a:cubicBezTo>
                  <a:pt x="68879" y="721686"/>
                  <a:pt x="64693" y="709999"/>
                  <a:pt x="60625" y="698273"/>
                </a:cubicBezTo>
                <a:cubicBezTo>
                  <a:pt x="56557" y="686546"/>
                  <a:pt x="52608" y="674780"/>
                  <a:pt x="48767" y="662980"/>
                </a:cubicBezTo>
                <a:cubicBezTo>
                  <a:pt x="44925" y="651179"/>
                  <a:pt x="41192" y="639345"/>
                  <a:pt x="37558" y="627482"/>
                </a:cubicBezTo>
                <a:cubicBezTo>
                  <a:pt x="33924" y="615618"/>
                  <a:pt x="30389" y="603726"/>
                  <a:pt x="26944" y="591808"/>
                </a:cubicBezTo>
                <a:cubicBezTo>
                  <a:pt x="23499" y="579890"/>
                  <a:pt x="20145" y="567948"/>
                  <a:pt x="16873" y="555984"/>
                </a:cubicBezTo>
                <a:cubicBezTo>
                  <a:pt x="13601" y="544020"/>
                  <a:pt x="10412" y="532034"/>
                  <a:pt x="7298" y="520030"/>
                </a:cubicBezTo>
                <a:cubicBezTo>
                  <a:pt x="4184" y="508026"/>
                  <a:pt x="1146" y="496003"/>
                  <a:pt x="-1824" y="483964"/>
                </a:cubicBezTo>
                <a:cubicBezTo>
                  <a:pt x="-4793" y="471926"/>
                  <a:pt x="-7694" y="459871"/>
                  <a:pt x="-10532" y="447802"/>
                </a:cubicBezTo>
                <a:cubicBezTo>
                  <a:pt x="-13370" y="435734"/>
                  <a:pt x="-16145" y="423652"/>
                  <a:pt x="-18862" y="411558"/>
                </a:cubicBezTo>
                <a:cubicBezTo>
                  <a:pt x="-21580" y="399463"/>
                  <a:pt x="-24241" y="387357"/>
                  <a:pt x="-26850" y="375241"/>
                </a:cubicBezTo>
                <a:cubicBezTo>
                  <a:pt x="-29458" y="363125"/>
                  <a:pt x="-32015" y="350998"/>
                  <a:pt x="-34525" y="338863"/>
                </a:cubicBezTo>
                <a:cubicBezTo>
                  <a:pt x="-37035" y="326728"/>
                  <a:pt x="-39498" y="314584"/>
                  <a:pt x="-41919" y="302432"/>
                </a:cubicBezTo>
                <a:cubicBezTo>
                  <a:pt x="-44339" y="290280"/>
                  <a:pt x="-46717" y="278121"/>
                  <a:pt x="-49058" y="265956"/>
                </a:cubicBezTo>
                <a:cubicBezTo>
                  <a:pt x="-51398" y="253790"/>
                  <a:pt x="-53700" y="241619"/>
                  <a:pt x="-55969" y="229441"/>
                </a:cubicBezTo>
                <a:cubicBezTo>
                  <a:pt x="-58237" y="217264"/>
                  <a:pt x="-60472" y="205082"/>
                  <a:pt x="-62676" y="192894"/>
                </a:cubicBezTo>
                <a:cubicBezTo>
                  <a:pt x="-64881" y="180707"/>
                  <a:pt x="-67056" y="168516"/>
                  <a:pt x="-69205" y="156321"/>
                </a:cubicBezTo>
                <a:cubicBezTo>
                  <a:pt x="-71354" y="144126"/>
                  <a:pt x="-73477" y="131927"/>
                  <a:pt x="-75577" y="119725"/>
                </a:cubicBezTo>
                <a:cubicBezTo>
                  <a:pt x="-77678" y="107524"/>
                  <a:pt x="-79756" y="95319"/>
                  <a:pt x="-81815" y="83112"/>
                </a:cubicBezTo>
                <a:cubicBezTo>
                  <a:pt x="-83875" y="70906"/>
                  <a:pt x="-85915" y="58697"/>
                  <a:pt x="-87941" y="46487"/>
                </a:cubicBezTo>
                <a:cubicBezTo>
                  <a:pt x="-89966" y="34276"/>
                  <a:pt x="-91976" y="22065"/>
                  <a:pt x="-93974" y="9852"/>
                </a:cubicBezTo>
                <a:cubicBezTo>
                  <a:pt x="-95973" y="-2361"/>
                  <a:pt x="-97959" y="-14574"/>
                  <a:pt x="-99937" y="-26788"/>
                </a:cubicBezTo>
                <a:cubicBezTo>
                  <a:pt x="-101915" y="-39001"/>
                  <a:pt x="-103885" y="-51215"/>
                  <a:pt x="-105849" y="-63429"/>
                </a:cubicBezTo>
                <a:cubicBezTo>
                  <a:pt x="-107814" y="-75642"/>
                  <a:pt x="-109774" y="-87855"/>
                  <a:pt x="-111732" y="-100067"/>
                </a:cubicBezTo>
                <a:cubicBezTo>
                  <a:pt x="-113690" y="-112280"/>
                  <a:pt x="-115647" y="-124491"/>
                  <a:pt x="-117605" y="-136700"/>
                </a:cubicBezTo>
                <a:cubicBezTo>
                  <a:pt x="-119564" y="-148909"/>
                  <a:pt x="-121524" y="-161117"/>
                  <a:pt x="-123490" y="-173323"/>
                </a:cubicBezTo>
                <a:cubicBezTo>
                  <a:pt x="-125456" y="-185528"/>
                  <a:pt x="-127427" y="-197731"/>
                  <a:pt x="-129407" y="-209931"/>
                </a:cubicBezTo>
                <a:cubicBezTo>
                  <a:pt x="-131388" y="-222132"/>
                  <a:pt x="-133377" y="-234329"/>
                  <a:pt x="-135379" y="-246522"/>
                </a:cubicBezTo>
                <a:cubicBezTo>
                  <a:pt x="-137382" y="-258715"/>
                  <a:pt x="-139397" y="-270905"/>
                  <a:pt x="-141429" y="-283090"/>
                </a:cubicBezTo>
                <a:cubicBezTo>
                  <a:pt x="-143460" y="-295275"/>
                  <a:pt x="-145509" y="-307455"/>
                  <a:pt x="-147578" y="-319630"/>
                </a:cubicBezTo>
                <a:cubicBezTo>
                  <a:pt x="-149648" y="-331805"/>
                  <a:pt x="-151738" y="-343974"/>
                  <a:pt x="-153853" y="-356137"/>
                </a:cubicBezTo>
                <a:cubicBezTo>
                  <a:pt x="-155968" y="-368300"/>
                  <a:pt x="-158109" y="-380456"/>
                  <a:pt x="-160279" y="-392605"/>
                </a:cubicBezTo>
                <a:cubicBezTo>
                  <a:pt x="-162449" y="-404753"/>
                  <a:pt x="-164649" y="-416894"/>
                  <a:pt x="-166884" y="-429026"/>
                </a:cubicBezTo>
                <a:cubicBezTo>
                  <a:pt x="-169118" y="-441158"/>
                  <a:pt x="-171387" y="-453281"/>
                  <a:pt x="-173696" y="-465393"/>
                </a:cubicBezTo>
                <a:cubicBezTo>
                  <a:pt x="-176005" y="-477506"/>
                  <a:pt x="-178354" y="-489608"/>
                  <a:pt x="-180749" y="-501697"/>
                </a:cubicBezTo>
                <a:cubicBezTo>
                  <a:pt x="-183143" y="-513787"/>
                  <a:pt x="-185584" y="-525864"/>
                  <a:pt x="-188076" y="-537927"/>
                </a:cubicBezTo>
                <a:cubicBezTo>
                  <a:pt x="-190568" y="-549990"/>
                  <a:pt x="-193112" y="-562038"/>
                  <a:pt x="-195715" y="-574069"/>
                </a:cubicBezTo>
                <a:cubicBezTo>
                  <a:pt x="-198317" y="-586101"/>
                  <a:pt x="-200978" y="-598116"/>
                  <a:pt x="-203707" y="-610110"/>
                </a:cubicBezTo>
                <a:cubicBezTo>
                  <a:pt x="-206435" y="-622105"/>
                  <a:pt x="-209232" y="-634078"/>
                  <a:pt x="-212097" y="-646031"/>
                </a:cubicBezTo>
                <a:cubicBezTo>
                  <a:pt x="-214962" y="-657984"/>
                  <a:pt x="-217895" y="-669916"/>
                  <a:pt x="-220938" y="-681811"/>
                </a:cubicBezTo>
                <a:cubicBezTo>
                  <a:pt x="-223980" y="-693706"/>
                  <a:pt x="-227132" y="-705565"/>
                  <a:pt x="-230284" y="-717423"/>
                </a:cubicBezTo>
                <a:cubicBezTo>
                  <a:pt x="-233715" y="-730331"/>
                  <a:pt x="-227852" y="-741072"/>
                  <a:pt x="-217982" y="-743658"/>
                </a:cubicBezTo>
                <a:cubicBezTo>
                  <a:pt x="-208113" y="-746244"/>
                  <a:pt x="-197615" y="-739789"/>
                  <a:pt x="-194396" y="-726827"/>
                </a:cubicBezTo>
                <a:cubicBezTo>
                  <a:pt x="-191392" y="-714730"/>
                  <a:pt x="-188388" y="-702633"/>
                  <a:pt x="-185499" y="-690517"/>
                </a:cubicBezTo>
                <a:close/>
              </a:path>
            </a:pathLst>
          </a:custGeom>
          <a:solidFill>
            <a:srgbClr val="000000"/>
          </a:solidFill>
          <a:ln w="5300" cap="rnd">
            <a:solidFill>
              <a:srgbClr val="000000"/>
            </a:solidFill>
            <a:round/>
          </a:ln>
        </p:spPr>
      </p:sp>
      <p:sp>
        <p:nvSpPr>
          <p:cNvPr id="17" name="Rectangle: Rounded Corners 16">
            <a:extLst>
              <a:ext uri="{FF2B5EF4-FFF2-40B4-BE49-F238E27FC236}">
                <a16:creationId xmlns:a16="http://schemas.microsoft.com/office/drawing/2014/main" id="{FB0F5CA1-186A-490A-913F-B038FB0B9872}"/>
              </a:ext>
            </a:extLst>
          </p:cNvPr>
          <p:cNvSpPr/>
          <p:nvPr/>
        </p:nvSpPr>
        <p:spPr>
          <a:xfrm>
            <a:off x="170882" y="275489"/>
            <a:ext cx="3110112" cy="724361"/>
          </a:xfrm>
          <a:prstGeom prst="roundRect">
            <a:avLst>
              <a:gd name="adj" fmla="val 265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latin typeface="#9Slide04 SFU GaramondCondensed" panose="00000300000000000000" pitchFamily="2" charset="-93"/>
              </a:rPr>
              <a:t>MỞ ĐẦU</a:t>
            </a:r>
            <a:endParaRPr lang="vi-VN" sz="5400" b="1">
              <a:solidFill>
                <a:srgbClr val="7030A0"/>
              </a:solidFill>
              <a:latin typeface="#9Slide04 SFU GaramondCondensed" panose="00000300000000000000" pitchFamily="2" charset="-93"/>
            </a:endParaRPr>
          </a:p>
        </p:txBody>
      </p:sp>
    </p:spTree>
    <p:extLst>
      <p:ext uri="{BB962C8B-B14F-4D97-AF65-F5344CB8AC3E}">
        <p14:creationId xmlns:p14="http://schemas.microsoft.com/office/powerpoint/2010/main" val="246332495"/>
      </p:ext>
    </p:extLst>
  </p:cSld>
  <p:clrMapOvr>
    <a:masterClrMapping/>
  </p:clrMapOvr>
  <p:transition spd="slow" advTm="3821">
    <p:push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任意多边形 37">
            <a:extLst>
              <a:ext uri="{FF2B5EF4-FFF2-40B4-BE49-F238E27FC236}">
                <a16:creationId xmlns:a16="http://schemas.microsoft.com/office/drawing/2014/main" id="{9D7CBD12-8172-4C4A-9441-5BC25BCDF073}"/>
              </a:ext>
            </a:extLst>
          </p:cNvPr>
          <p:cNvSpPr/>
          <p:nvPr/>
        </p:nvSpPr>
        <p:spPr>
          <a:xfrm>
            <a:off x="3453131" y="3009013"/>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 name="椭圆 39">
            <a:extLst>
              <a:ext uri="{FF2B5EF4-FFF2-40B4-BE49-F238E27FC236}">
                <a16:creationId xmlns:a16="http://schemas.microsoft.com/office/drawing/2014/main" id="{4744B3FE-5AA5-44EA-BE60-D7113E75E9D9}"/>
              </a:ext>
            </a:extLst>
          </p:cNvPr>
          <p:cNvSpPr>
            <a:spLocks noChangeAspect="1"/>
          </p:cNvSpPr>
          <p:nvPr/>
        </p:nvSpPr>
        <p:spPr>
          <a:xfrm>
            <a:off x="3810283" y="3334815"/>
            <a:ext cx="994026" cy="994026"/>
          </a:xfrm>
          <a:prstGeom prst="ellipse">
            <a:avLst/>
          </a:prstGeom>
          <a:gradFill flip="none" rotWithShape="1">
            <a:gsLst>
              <a:gs pos="50000">
                <a:schemeClr val="accent1"/>
              </a:gs>
              <a:gs pos="0">
                <a:schemeClr val="accent1">
                  <a:lumMod val="60000"/>
                  <a:lumOff val="40000"/>
                </a:schemeClr>
              </a:gs>
            </a:gsLst>
            <a:path path="circle">
              <a:fillToRect r="100000" b="100000"/>
            </a:path>
            <a:tileRect l="-100000" t="-100000"/>
          </a:gradFill>
          <a:ln>
            <a:noFill/>
          </a:ln>
          <a:effectLst>
            <a:innerShdw blurRad="114300">
              <a:schemeClr val="accent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sym typeface="+mn-lt"/>
            </a:endParaRPr>
          </a:p>
        </p:txBody>
      </p:sp>
      <p:sp>
        <p:nvSpPr>
          <p:cNvPr id="5" name="文本框 40">
            <a:extLst>
              <a:ext uri="{FF2B5EF4-FFF2-40B4-BE49-F238E27FC236}">
                <a16:creationId xmlns:a16="http://schemas.microsoft.com/office/drawing/2014/main" id="{7ECB5884-4543-4BBB-9AA5-8B9BB1F37895}"/>
              </a:ext>
            </a:extLst>
          </p:cNvPr>
          <p:cNvSpPr txBox="1"/>
          <p:nvPr/>
        </p:nvSpPr>
        <p:spPr>
          <a:xfrm>
            <a:off x="3957167" y="3514044"/>
            <a:ext cx="627095" cy="584775"/>
          </a:xfrm>
          <a:prstGeom prst="rect">
            <a:avLst/>
          </a:prstGeom>
          <a:noFill/>
        </p:spPr>
        <p:txBody>
          <a:bodyPr wrap="none" rtlCol="0">
            <a:spAutoFit/>
          </a:bodyPr>
          <a:lstStyle/>
          <a:p>
            <a:r>
              <a:rPr lang="en-US" altLang="zh-CN" sz="3200">
                <a:solidFill>
                  <a:schemeClr val="bg1"/>
                </a:solidFill>
                <a:effectLst>
                  <a:innerShdw blurRad="25400" dist="12700" dir="13500000">
                    <a:prstClr val="black">
                      <a:alpha val="50000"/>
                    </a:prstClr>
                  </a:innerShdw>
                </a:effectLst>
                <a:latin typeface="+mj-lt"/>
              </a:rPr>
              <a:t>01</a:t>
            </a:r>
            <a:endParaRPr lang="zh-CN" altLang="en-US" sz="3200">
              <a:solidFill>
                <a:schemeClr val="bg1"/>
              </a:solidFill>
              <a:effectLst>
                <a:innerShdw blurRad="25400" dist="12700" dir="13500000">
                  <a:prstClr val="black">
                    <a:alpha val="50000"/>
                  </a:prstClr>
                </a:innerShdw>
              </a:effectLst>
              <a:latin typeface="+mj-lt"/>
            </a:endParaRPr>
          </a:p>
        </p:txBody>
      </p:sp>
      <p:grpSp>
        <p:nvGrpSpPr>
          <p:cNvPr id="6" name="Group 5">
            <a:extLst>
              <a:ext uri="{FF2B5EF4-FFF2-40B4-BE49-F238E27FC236}">
                <a16:creationId xmlns:a16="http://schemas.microsoft.com/office/drawing/2014/main" id="{CB552BC8-2247-4E0F-9BED-9D9E1FCFA439}"/>
              </a:ext>
            </a:extLst>
          </p:cNvPr>
          <p:cNvGrpSpPr/>
          <p:nvPr/>
        </p:nvGrpSpPr>
        <p:grpSpPr>
          <a:xfrm>
            <a:off x="2250188" y="4654617"/>
            <a:ext cx="1632798" cy="428854"/>
            <a:chOff x="1734632" y="4409138"/>
            <a:chExt cx="2140340" cy="416648"/>
          </a:xfrm>
        </p:grpSpPr>
        <p:cxnSp>
          <p:nvCxnSpPr>
            <p:cNvPr id="7" name="直接连接符 57">
              <a:extLst>
                <a:ext uri="{FF2B5EF4-FFF2-40B4-BE49-F238E27FC236}">
                  <a16:creationId xmlns:a16="http://schemas.microsoft.com/office/drawing/2014/main" id="{709B453A-5A48-440A-A65E-0F29DE901AFB}"/>
                </a:ext>
              </a:extLst>
            </p:cNvPr>
            <p:cNvCxnSpPr/>
            <p:nvPr/>
          </p:nvCxnSpPr>
          <p:spPr>
            <a:xfrm>
              <a:off x="1734632" y="4814948"/>
              <a:ext cx="1725223" cy="0"/>
            </a:xfrm>
            <a:prstGeom prst="line">
              <a:avLst/>
            </a:prstGeom>
            <a:ln w="38100" cmpd="thickThin">
              <a:solidFill>
                <a:schemeClr val="bg2">
                  <a:lumMod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8" name="直接连接符 59">
              <a:extLst>
                <a:ext uri="{FF2B5EF4-FFF2-40B4-BE49-F238E27FC236}">
                  <a16:creationId xmlns:a16="http://schemas.microsoft.com/office/drawing/2014/main" id="{D3F86AC5-08EE-4AA7-A563-DD28222DF1A6}"/>
                </a:ext>
              </a:extLst>
            </p:cNvPr>
            <p:cNvCxnSpPr/>
            <p:nvPr/>
          </p:nvCxnSpPr>
          <p:spPr>
            <a:xfrm flipV="1">
              <a:off x="3461075" y="4409138"/>
              <a:ext cx="413897" cy="416648"/>
            </a:xfrm>
            <a:prstGeom prst="line">
              <a:avLst/>
            </a:prstGeom>
            <a:ln w="38100" cmpd="thickThi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12" name="任意多边形 20">
            <a:extLst>
              <a:ext uri="{FF2B5EF4-FFF2-40B4-BE49-F238E27FC236}">
                <a16:creationId xmlns:a16="http://schemas.microsoft.com/office/drawing/2014/main" id="{AAD008EE-8C74-48ED-9210-1669BC5C4036}"/>
              </a:ext>
            </a:extLst>
          </p:cNvPr>
          <p:cNvSpPr/>
          <p:nvPr/>
        </p:nvSpPr>
        <p:spPr>
          <a:xfrm>
            <a:off x="4973204" y="2555182"/>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13" name="椭圆 22">
            <a:extLst>
              <a:ext uri="{FF2B5EF4-FFF2-40B4-BE49-F238E27FC236}">
                <a16:creationId xmlns:a16="http://schemas.microsoft.com/office/drawing/2014/main" id="{856DD53D-FD12-45D5-A7B0-469A5AB9A822}"/>
              </a:ext>
            </a:extLst>
          </p:cNvPr>
          <p:cNvSpPr>
            <a:spLocks noChangeAspect="1"/>
          </p:cNvSpPr>
          <p:nvPr/>
        </p:nvSpPr>
        <p:spPr>
          <a:xfrm>
            <a:off x="5322714" y="2908022"/>
            <a:ext cx="994026" cy="994026"/>
          </a:xfrm>
          <a:prstGeom prst="ellipse">
            <a:avLst/>
          </a:prstGeom>
          <a:gradFill flip="none" rotWithShape="1">
            <a:gsLst>
              <a:gs pos="50000">
                <a:schemeClr val="accent2"/>
              </a:gs>
              <a:gs pos="0">
                <a:schemeClr val="accent2">
                  <a:lumMod val="60000"/>
                  <a:lumOff val="40000"/>
                </a:schemeClr>
              </a:gs>
            </a:gsLst>
            <a:path path="circle">
              <a:fillToRect r="100000" b="100000"/>
            </a:path>
            <a:tileRect l="-100000" t="-100000"/>
          </a:gradFill>
          <a:ln>
            <a:noFill/>
          </a:ln>
          <a:effectLst>
            <a:innerShdw blurRad="114300">
              <a:schemeClr val="accent2">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sym typeface="+mn-lt"/>
            </a:endParaRPr>
          </a:p>
        </p:txBody>
      </p:sp>
      <p:sp>
        <p:nvSpPr>
          <p:cNvPr id="14" name="文本框 41">
            <a:extLst>
              <a:ext uri="{FF2B5EF4-FFF2-40B4-BE49-F238E27FC236}">
                <a16:creationId xmlns:a16="http://schemas.microsoft.com/office/drawing/2014/main" id="{F4806144-A3C0-44B1-8C52-526C311B7053}"/>
              </a:ext>
            </a:extLst>
          </p:cNvPr>
          <p:cNvSpPr txBox="1"/>
          <p:nvPr/>
        </p:nvSpPr>
        <p:spPr>
          <a:xfrm>
            <a:off x="5521858" y="3093474"/>
            <a:ext cx="627095" cy="584775"/>
          </a:xfrm>
          <a:prstGeom prst="rect">
            <a:avLst/>
          </a:prstGeom>
          <a:noFill/>
        </p:spPr>
        <p:txBody>
          <a:bodyPr wrap="square" rtlCol="0">
            <a:spAutoFit/>
          </a:bodyPr>
          <a:lstStyle/>
          <a:p>
            <a:r>
              <a:rPr lang="en-US" altLang="zh-CN" sz="3200">
                <a:solidFill>
                  <a:schemeClr val="bg1"/>
                </a:solidFill>
                <a:effectLst>
                  <a:innerShdw blurRad="25400" dist="12700" dir="13500000">
                    <a:prstClr val="black">
                      <a:alpha val="50000"/>
                    </a:prstClr>
                  </a:innerShdw>
                </a:effectLst>
                <a:latin typeface="+mj-lt"/>
              </a:rPr>
              <a:t>02</a:t>
            </a:r>
            <a:endParaRPr lang="zh-CN" altLang="en-US" sz="3200">
              <a:solidFill>
                <a:schemeClr val="bg1"/>
              </a:solidFill>
              <a:effectLst>
                <a:innerShdw blurRad="25400" dist="12700" dir="13500000">
                  <a:prstClr val="black">
                    <a:alpha val="50000"/>
                  </a:prstClr>
                </a:innerShdw>
              </a:effectLst>
              <a:latin typeface="+mj-lt"/>
            </a:endParaRPr>
          </a:p>
        </p:txBody>
      </p:sp>
      <p:grpSp>
        <p:nvGrpSpPr>
          <p:cNvPr id="15" name="Group 14">
            <a:extLst>
              <a:ext uri="{FF2B5EF4-FFF2-40B4-BE49-F238E27FC236}">
                <a16:creationId xmlns:a16="http://schemas.microsoft.com/office/drawing/2014/main" id="{C7495A0A-936A-4444-8448-75C129C93F97}"/>
              </a:ext>
            </a:extLst>
          </p:cNvPr>
          <p:cNvGrpSpPr/>
          <p:nvPr/>
        </p:nvGrpSpPr>
        <p:grpSpPr>
          <a:xfrm flipH="1" flipV="1">
            <a:off x="6128429" y="4008128"/>
            <a:ext cx="1432614" cy="832320"/>
            <a:chOff x="3055771" y="1702707"/>
            <a:chExt cx="2619962" cy="684000"/>
          </a:xfrm>
        </p:grpSpPr>
        <p:cxnSp>
          <p:nvCxnSpPr>
            <p:cNvPr id="16" name="直接连接符 72">
              <a:extLst>
                <a:ext uri="{FF2B5EF4-FFF2-40B4-BE49-F238E27FC236}">
                  <a16:creationId xmlns:a16="http://schemas.microsoft.com/office/drawing/2014/main" id="{A1D3941C-3B04-4031-8041-6DD5792183DB}"/>
                </a:ext>
              </a:extLst>
            </p:cNvPr>
            <p:cNvCxnSpPr/>
            <p:nvPr/>
          </p:nvCxnSpPr>
          <p:spPr>
            <a:xfrm flipV="1">
              <a:off x="3055771" y="1706129"/>
              <a:ext cx="1725223" cy="0"/>
            </a:xfrm>
            <a:prstGeom prst="line">
              <a:avLst/>
            </a:prstGeom>
            <a:ln w="38100">
              <a:solidFill>
                <a:schemeClr val="tx1">
                  <a:lumMod val="85000"/>
                  <a:lumOff val="1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7" name="直接连接符 73">
              <a:extLst>
                <a:ext uri="{FF2B5EF4-FFF2-40B4-BE49-F238E27FC236}">
                  <a16:creationId xmlns:a16="http://schemas.microsoft.com/office/drawing/2014/main" id="{357A725A-9712-4C75-BA1F-831E9921E42D}"/>
                </a:ext>
              </a:extLst>
            </p:cNvPr>
            <p:cNvCxnSpPr/>
            <p:nvPr/>
          </p:nvCxnSpPr>
          <p:spPr>
            <a:xfrm>
              <a:off x="4775733" y="1702707"/>
              <a:ext cx="900000" cy="68400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21" name="任意多边形 29">
            <a:extLst>
              <a:ext uri="{FF2B5EF4-FFF2-40B4-BE49-F238E27FC236}">
                <a16:creationId xmlns:a16="http://schemas.microsoft.com/office/drawing/2014/main" id="{C7211D09-EF7E-48F5-873B-D8E3D8A205E6}"/>
              </a:ext>
            </a:extLst>
          </p:cNvPr>
          <p:cNvSpPr/>
          <p:nvPr/>
        </p:nvSpPr>
        <p:spPr>
          <a:xfrm>
            <a:off x="6516457" y="2069941"/>
            <a:ext cx="1708329" cy="1708329"/>
          </a:xfrm>
          <a:custGeom>
            <a:avLst/>
            <a:gdLst>
              <a:gd name="connsiteX0" fmla="*/ 1459092 w 2918184"/>
              <a:gd name="connsiteY0" fmla="*/ 0 h 2918184"/>
              <a:gd name="connsiteX1" fmla="*/ 1543355 w 2918184"/>
              <a:gd name="connsiteY1" fmla="*/ 4255 h 2918184"/>
              <a:gd name="connsiteX2" fmla="*/ 1596298 w 2918184"/>
              <a:gd name="connsiteY2" fmla="*/ 277157 h 2918184"/>
              <a:gd name="connsiteX3" fmla="*/ 1699009 w 2918184"/>
              <a:gd name="connsiteY3" fmla="*/ 292833 h 2918184"/>
              <a:gd name="connsiteX4" fmla="*/ 1784504 w 2918184"/>
              <a:gd name="connsiteY4" fmla="*/ 314816 h 2918184"/>
              <a:gd name="connsiteX5" fmla="*/ 1938345 w 2918184"/>
              <a:gd name="connsiteY5" fmla="*/ 82201 h 2918184"/>
              <a:gd name="connsiteX6" fmla="*/ 2027037 w 2918184"/>
              <a:gd name="connsiteY6" fmla="*/ 114663 h 2918184"/>
              <a:gd name="connsiteX7" fmla="*/ 2093768 w 2918184"/>
              <a:gd name="connsiteY7" fmla="*/ 146809 h 2918184"/>
              <a:gd name="connsiteX8" fmla="*/ 2038202 w 2918184"/>
              <a:gd name="connsiteY8" fmla="*/ 419419 h 2918184"/>
              <a:gd name="connsiteX9" fmla="*/ 2124682 w 2918184"/>
              <a:gd name="connsiteY9" fmla="*/ 471956 h 2918184"/>
              <a:gd name="connsiteX10" fmla="*/ 2197592 w 2918184"/>
              <a:gd name="connsiteY10" fmla="*/ 526478 h 2918184"/>
              <a:gd name="connsiteX11" fmla="*/ 2428432 w 2918184"/>
              <a:gd name="connsiteY11" fmla="*/ 370651 h 2918184"/>
              <a:gd name="connsiteX12" fmla="*/ 2490826 w 2918184"/>
              <a:gd name="connsiteY12" fmla="*/ 427358 h 2918184"/>
              <a:gd name="connsiteX13" fmla="*/ 2547534 w 2918184"/>
              <a:gd name="connsiteY13" fmla="*/ 489753 h 2918184"/>
              <a:gd name="connsiteX14" fmla="*/ 2391707 w 2918184"/>
              <a:gd name="connsiteY14" fmla="*/ 720593 h 2918184"/>
              <a:gd name="connsiteX15" fmla="*/ 2446228 w 2918184"/>
              <a:gd name="connsiteY15" fmla="*/ 793503 h 2918184"/>
              <a:gd name="connsiteX16" fmla="*/ 2498765 w 2918184"/>
              <a:gd name="connsiteY16" fmla="*/ 879982 h 2918184"/>
              <a:gd name="connsiteX17" fmla="*/ 2771375 w 2918184"/>
              <a:gd name="connsiteY17" fmla="*/ 824417 h 2918184"/>
              <a:gd name="connsiteX18" fmla="*/ 2803522 w 2918184"/>
              <a:gd name="connsiteY18" fmla="*/ 891148 h 2918184"/>
              <a:gd name="connsiteX19" fmla="*/ 2835983 w 2918184"/>
              <a:gd name="connsiteY19" fmla="*/ 979840 h 2918184"/>
              <a:gd name="connsiteX20" fmla="*/ 2603369 w 2918184"/>
              <a:gd name="connsiteY20" fmla="*/ 1133680 h 2918184"/>
              <a:gd name="connsiteX21" fmla="*/ 2625352 w 2918184"/>
              <a:gd name="connsiteY21" fmla="*/ 1219176 h 2918184"/>
              <a:gd name="connsiteX22" fmla="*/ 2641027 w 2918184"/>
              <a:gd name="connsiteY22" fmla="*/ 1321886 h 2918184"/>
              <a:gd name="connsiteX23" fmla="*/ 2913929 w 2918184"/>
              <a:gd name="connsiteY23" fmla="*/ 1374829 h 2918184"/>
              <a:gd name="connsiteX24" fmla="*/ 2918184 w 2918184"/>
              <a:gd name="connsiteY24" fmla="*/ 1459092 h 2918184"/>
              <a:gd name="connsiteX25" fmla="*/ 2913929 w 2918184"/>
              <a:gd name="connsiteY25" fmla="*/ 1543355 h 2918184"/>
              <a:gd name="connsiteX26" fmla="*/ 2641027 w 2918184"/>
              <a:gd name="connsiteY26" fmla="*/ 1596298 h 2918184"/>
              <a:gd name="connsiteX27" fmla="*/ 2625352 w 2918184"/>
              <a:gd name="connsiteY27" fmla="*/ 1699009 h 2918184"/>
              <a:gd name="connsiteX28" fmla="*/ 2603369 w 2918184"/>
              <a:gd name="connsiteY28" fmla="*/ 1784504 h 2918184"/>
              <a:gd name="connsiteX29" fmla="*/ 2835983 w 2918184"/>
              <a:gd name="connsiteY29" fmla="*/ 1938344 h 2918184"/>
              <a:gd name="connsiteX30" fmla="*/ 2803522 w 2918184"/>
              <a:gd name="connsiteY30" fmla="*/ 2027037 h 2918184"/>
              <a:gd name="connsiteX31" fmla="*/ 2771375 w 2918184"/>
              <a:gd name="connsiteY31" fmla="*/ 2093768 h 2918184"/>
              <a:gd name="connsiteX32" fmla="*/ 2498765 w 2918184"/>
              <a:gd name="connsiteY32" fmla="*/ 2038202 h 2918184"/>
              <a:gd name="connsiteX33" fmla="*/ 2446228 w 2918184"/>
              <a:gd name="connsiteY33" fmla="*/ 2124682 h 2918184"/>
              <a:gd name="connsiteX34" fmla="*/ 2391707 w 2918184"/>
              <a:gd name="connsiteY34" fmla="*/ 2197592 h 2918184"/>
              <a:gd name="connsiteX35" fmla="*/ 2547534 w 2918184"/>
              <a:gd name="connsiteY35" fmla="*/ 2428431 h 2918184"/>
              <a:gd name="connsiteX36" fmla="*/ 2490826 w 2918184"/>
              <a:gd name="connsiteY36" fmla="*/ 2490826 h 2918184"/>
              <a:gd name="connsiteX37" fmla="*/ 2428431 w 2918184"/>
              <a:gd name="connsiteY37" fmla="*/ 2547534 h 2918184"/>
              <a:gd name="connsiteX38" fmla="*/ 2197592 w 2918184"/>
              <a:gd name="connsiteY38" fmla="*/ 2391707 h 2918184"/>
              <a:gd name="connsiteX39" fmla="*/ 2124682 w 2918184"/>
              <a:gd name="connsiteY39" fmla="*/ 2446228 h 2918184"/>
              <a:gd name="connsiteX40" fmla="*/ 2038202 w 2918184"/>
              <a:gd name="connsiteY40" fmla="*/ 2498765 h 2918184"/>
              <a:gd name="connsiteX41" fmla="*/ 2093768 w 2918184"/>
              <a:gd name="connsiteY41" fmla="*/ 2771375 h 2918184"/>
              <a:gd name="connsiteX42" fmla="*/ 2027037 w 2918184"/>
              <a:gd name="connsiteY42" fmla="*/ 2803522 h 2918184"/>
              <a:gd name="connsiteX43" fmla="*/ 1938344 w 2918184"/>
              <a:gd name="connsiteY43" fmla="*/ 2835983 h 2918184"/>
              <a:gd name="connsiteX44" fmla="*/ 1784504 w 2918184"/>
              <a:gd name="connsiteY44" fmla="*/ 2603369 h 2918184"/>
              <a:gd name="connsiteX45" fmla="*/ 1699009 w 2918184"/>
              <a:gd name="connsiteY45" fmla="*/ 2625352 h 2918184"/>
              <a:gd name="connsiteX46" fmla="*/ 1596298 w 2918184"/>
              <a:gd name="connsiteY46" fmla="*/ 2641027 h 2918184"/>
              <a:gd name="connsiteX47" fmla="*/ 1543355 w 2918184"/>
              <a:gd name="connsiteY47" fmla="*/ 2913929 h 2918184"/>
              <a:gd name="connsiteX48" fmla="*/ 1459092 w 2918184"/>
              <a:gd name="connsiteY48" fmla="*/ 2918184 h 2918184"/>
              <a:gd name="connsiteX49" fmla="*/ 1374829 w 2918184"/>
              <a:gd name="connsiteY49" fmla="*/ 2913929 h 2918184"/>
              <a:gd name="connsiteX50" fmla="*/ 1321886 w 2918184"/>
              <a:gd name="connsiteY50" fmla="*/ 2641027 h 2918184"/>
              <a:gd name="connsiteX51" fmla="*/ 1219176 w 2918184"/>
              <a:gd name="connsiteY51" fmla="*/ 2625352 h 2918184"/>
              <a:gd name="connsiteX52" fmla="*/ 1133680 w 2918184"/>
              <a:gd name="connsiteY52" fmla="*/ 2603369 h 2918184"/>
              <a:gd name="connsiteX53" fmla="*/ 979840 w 2918184"/>
              <a:gd name="connsiteY53" fmla="*/ 2835983 h 2918184"/>
              <a:gd name="connsiteX54" fmla="*/ 891148 w 2918184"/>
              <a:gd name="connsiteY54" fmla="*/ 2803522 h 2918184"/>
              <a:gd name="connsiteX55" fmla="*/ 824417 w 2918184"/>
              <a:gd name="connsiteY55" fmla="*/ 2771375 h 2918184"/>
              <a:gd name="connsiteX56" fmla="*/ 879982 w 2918184"/>
              <a:gd name="connsiteY56" fmla="*/ 2498765 h 2918184"/>
              <a:gd name="connsiteX57" fmla="*/ 793503 w 2918184"/>
              <a:gd name="connsiteY57" fmla="*/ 2446228 h 2918184"/>
              <a:gd name="connsiteX58" fmla="*/ 720593 w 2918184"/>
              <a:gd name="connsiteY58" fmla="*/ 2391707 h 2918184"/>
              <a:gd name="connsiteX59" fmla="*/ 489754 w 2918184"/>
              <a:gd name="connsiteY59" fmla="*/ 2547534 h 2918184"/>
              <a:gd name="connsiteX60" fmla="*/ 427359 w 2918184"/>
              <a:gd name="connsiteY60" fmla="*/ 2490826 h 2918184"/>
              <a:gd name="connsiteX61" fmla="*/ 370651 w 2918184"/>
              <a:gd name="connsiteY61" fmla="*/ 2428432 h 2918184"/>
              <a:gd name="connsiteX62" fmla="*/ 526478 w 2918184"/>
              <a:gd name="connsiteY62" fmla="*/ 2197592 h 2918184"/>
              <a:gd name="connsiteX63" fmla="*/ 471956 w 2918184"/>
              <a:gd name="connsiteY63" fmla="*/ 2124682 h 2918184"/>
              <a:gd name="connsiteX64" fmla="*/ 419419 w 2918184"/>
              <a:gd name="connsiteY64" fmla="*/ 2038202 h 2918184"/>
              <a:gd name="connsiteX65" fmla="*/ 146809 w 2918184"/>
              <a:gd name="connsiteY65" fmla="*/ 2093768 h 2918184"/>
              <a:gd name="connsiteX66" fmla="*/ 114663 w 2918184"/>
              <a:gd name="connsiteY66" fmla="*/ 2027037 h 2918184"/>
              <a:gd name="connsiteX67" fmla="*/ 82201 w 2918184"/>
              <a:gd name="connsiteY67" fmla="*/ 1938345 h 2918184"/>
              <a:gd name="connsiteX68" fmla="*/ 314816 w 2918184"/>
              <a:gd name="connsiteY68" fmla="*/ 1784504 h 2918184"/>
              <a:gd name="connsiteX69" fmla="*/ 292833 w 2918184"/>
              <a:gd name="connsiteY69" fmla="*/ 1699009 h 2918184"/>
              <a:gd name="connsiteX70" fmla="*/ 277157 w 2918184"/>
              <a:gd name="connsiteY70" fmla="*/ 1596298 h 2918184"/>
              <a:gd name="connsiteX71" fmla="*/ 4255 w 2918184"/>
              <a:gd name="connsiteY71" fmla="*/ 1543355 h 2918184"/>
              <a:gd name="connsiteX72" fmla="*/ 0 w 2918184"/>
              <a:gd name="connsiteY72" fmla="*/ 1459092 h 2918184"/>
              <a:gd name="connsiteX73" fmla="*/ 4255 w 2918184"/>
              <a:gd name="connsiteY73" fmla="*/ 1374829 h 2918184"/>
              <a:gd name="connsiteX74" fmla="*/ 277157 w 2918184"/>
              <a:gd name="connsiteY74" fmla="*/ 1321886 h 2918184"/>
              <a:gd name="connsiteX75" fmla="*/ 292833 w 2918184"/>
              <a:gd name="connsiteY75" fmla="*/ 1219176 h 2918184"/>
              <a:gd name="connsiteX76" fmla="*/ 314816 w 2918184"/>
              <a:gd name="connsiteY76" fmla="*/ 1133680 h 2918184"/>
              <a:gd name="connsiteX77" fmla="*/ 82201 w 2918184"/>
              <a:gd name="connsiteY77" fmla="*/ 979840 h 2918184"/>
              <a:gd name="connsiteX78" fmla="*/ 114663 w 2918184"/>
              <a:gd name="connsiteY78" fmla="*/ 891148 h 2918184"/>
              <a:gd name="connsiteX79" fmla="*/ 146809 w 2918184"/>
              <a:gd name="connsiteY79" fmla="*/ 824417 h 2918184"/>
              <a:gd name="connsiteX80" fmla="*/ 419419 w 2918184"/>
              <a:gd name="connsiteY80" fmla="*/ 879982 h 2918184"/>
              <a:gd name="connsiteX81" fmla="*/ 471956 w 2918184"/>
              <a:gd name="connsiteY81" fmla="*/ 793503 h 2918184"/>
              <a:gd name="connsiteX82" fmla="*/ 526478 w 2918184"/>
              <a:gd name="connsiteY82" fmla="*/ 720593 h 2918184"/>
              <a:gd name="connsiteX83" fmla="*/ 370650 w 2918184"/>
              <a:gd name="connsiteY83" fmla="*/ 489753 h 2918184"/>
              <a:gd name="connsiteX84" fmla="*/ 427359 w 2918184"/>
              <a:gd name="connsiteY84" fmla="*/ 427358 h 2918184"/>
              <a:gd name="connsiteX85" fmla="*/ 489753 w 2918184"/>
              <a:gd name="connsiteY85" fmla="*/ 370650 h 2918184"/>
              <a:gd name="connsiteX86" fmla="*/ 720593 w 2918184"/>
              <a:gd name="connsiteY86" fmla="*/ 526478 h 2918184"/>
              <a:gd name="connsiteX87" fmla="*/ 793503 w 2918184"/>
              <a:gd name="connsiteY87" fmla="*/ 471956 h 2918184"/>
              <a:gd name="connsiteX88" fmla="*/ 879982 w 2918184"/>
              <a:gd name="connsiteY88" fmla="*/ 419419 h 2918184"/>
              <a:gd name="connsiteX89" fmla="*/ 824417 w 2918184"/>
              <a:gd name="connsiteY89" fmla="*/ 146809 h 2918184"/>
              <a:gd name="connsiteX90" fmla="*/ 891148 w 2918184"/>
              <a:gd name="connsiteY90" fmla="*/ 114663 h 2918184"/>
              <a:gd name="connsiteX91" fmla="*/ 979840 w 2918184"/>
              <a:gd name="connsiteY91" fmla="*/ 82201 h 2918184"/>
              <a:gd name="connsiteX92" fmla="*/ 1133680 w 2918184"/>
              <a:gd name="connsiteY92" fmla="*/ 314816 h 2918184"/>
              <a:gd name="connsiteX93" fmla="*/ 1219176 w 2918184"/>
              <a:gd name="connsiteY93" fmla="*/ 292833 h 2918184"/>
              <a:gd name="connsiteX94" fmla="*/ 1321886 w 2918184"/>
              <a:gd name="connsiteY94" fmla="*/ 277157 h 2918184"/>
              <a:gd name="connsiteX95" fmla="*/ 1374829 w 2918184"/>
              <a:gd name="connsiteY95" fmla="*/ 4255 h 291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918184" h="2918184">
                <a:moveTo>
                  <a:pt x="1459092" y="0"/>
                </a:moveTo>
                <a:lnTo>
                  <a:pt x="1543355" y="4255"/>
                </a:lnTo>
                <a:lnTo>
                  <a:pt x="1596298" y="277157"/>
                </a:lnTo>
                <a:lnTo>
                  <a:pt x="1699009" y="292833"/>
                </a:lnTo>
                <a:lnTo>
                  <a:pt x="1784504" y="314816"/>
                </a:lnTo>
                <a:lnTo>
                  <a:pt x="1938345" y="82201"/>
                </a:lnTo>
                <a:lnTo>
                  <a:pt x="2027037" y="114663"/>
                </a:lnTo>
                <a:lnTo>
                  <a:pt x="2093768" y="146809"/>
                </a:lnTo>
                <a:lnTo>
                  <a:pt x="2038202" y="419419"/>
                </a:lnTo>
                <a:lnTo>
                  <a:pt x="2124682" y="471956"/>
                </a:lnTo>
                <a:lnTo>
                  <a:pt x="2197592" y="526478"/>
                </a:lnTo>
                <a:lnTo>
                  <a:pt x="2428432" y="370651"/>
                </a:lnTo>
                <a:lnTo>
                  <a:pt x="2490826" y="427358"/>
                </a:lnTo>
                <a:lnTo>
                  <a:pt x="2547534" y="489753"/>
                </a:lnTo>
                <a:lnTo>
                  <a:pt x="2391707" y="720593"/>
                </a:lnTo>
                <a:lnTo>
                  <a:pt x="2446228" y="793503"/>
                </a:lnTo>
                <a:lnTo>
                  <a:pt x="2498765" y="879982"/>
                </a:lnTo>
                <a:lnTo>
                  <a:pt x="2771375" y="824417"/>
                </a:lnTo>
                <a:lnTo>
                  <a:pt x="2803522" y="891148"/>
                </a:lnTo>
                <a:lnTo>
                  <a:pt x="2835983" y="979840"/>
                </a:lnTo>
                <a:lnTo>
                  <a:pt x="2603369" y="1133680"/>
                </a:lnTo>
                <a:lnTo>
                  <a:pt x="2625352" y="1219176"/>
                </a:lnTo>
                <a:lnTo>
                  <a:pt x="2641027" y="1321886"/>
                </a:lnTo>
                <a:lnTo>
                  <a:pt x="2913929" y="1374829"/>
                </a:lnTo>
                <a:lnTo>
                  <a:pt x="2918184" y="1459092"/>
                </a:lnTo>
                <a:lnTo>
                  <a:pt x="2913929" y="1543355"/>
                </a:lnTo>
                <a:lnTo>
                  <a:pt x="2641027" y="1596298"/>
                </a:lnTo>
                <a:lnTo>
                  <a:pt x="2625352" y="1699009"/>
                </a:lnTo>
                <a:lnTo>
                  <a:pt x="2603369" y="1784504"/>
                </a:lnTo>
                <a:lnTo>
                  <a:pt x="2835983" y="1938344"/>
                </a:lnTo>
                <a:lnTo>
                  <a:pt x="2803522" y="2027037"/>
                </a:lnTo>
                <a:lnTo>
                  <a:pt x="2771375" y="2093768"/>
                </a:lnTo>
                <a:lnTo>
                  <a:pt x="2498765" y="2038202"/>
                </a:lnTo>
                <a:lnTo>
                  <a:pt x="2446228" y="2124682"/>
                </a:lnTo>
                <a:lnTo>
                  <a:pt x="2391707" y="2197592"/>
                </a:lnTo>
                <a:lnTo>
                  <a:pt x="2547534" y="2428431"/>
                </a:lnTo>
                <a:lnTo>
                  <a:pt x="2490826" y="2490826"/>
                </a:lnTo>
                <a:lnTo>
                  <a:pt x="2428431" y="2547534"/>
                </a:lnTo>
                <a:lnTo>
                  <a:pt x="2197592" y="2391707"/>
                </a:lnTo>
                <a:lnTo>
                  <a:pt x="2124682" y="2446228"/>
                </a:lnTo>
                <a:lnTo>
                  <a:pt x="2038202" y="2498765"/>
                </a:lnTo>
                <a:lnTo>
                  <a:pt x="2093768" y="2771375"/>
                </a:lnTo>
                <a:lnTo>
                  <a:pt x="2027037" y="2803522"/>
                </a:lnTo>
                <a:lnTo>
                  <a:pt x="1938344" y="2835983"/>
                </a:lnTo>
                <a:lnTo>
                  <a:pt x="1784504" y="2603369"/>
                </a:lnTo>
                <a:lnTo>
                  <a:pt x="1699009" y="2625352"/>
                </a:lnTo>
                <a:lnTo>
                  <a:pt x="1596298" y="2641027"/>
                </a:lnTo>
                <a:lnTo>
                  <a:pt x="1543355" y="2913929"/>
                </a:lnTo>
                <a:lnTo>
                  <a:pt x="1459092" y="2918184"/>
                </a:lnTo>
                <a:lnTo>
                  <a:pt x="1374829" y="2913929"/>
                </a:lnTo>
                <a:lnTo>
                  <a:pt x="1321886" y="2641027"/>
                </a:lnTo>
                <a:lnTo>
                  <a:pt x="1219176" y="2625352"/>
                </a:lnTo>
                <a:lnTo>
                  <a:pt x="1133680" y="2603369"/>
                </a:lnTo>
                <a:lnTo>
                  <a:pt x="979840" y="2835983"/>
                </a:lnTo>
                <a:lnTo>
                  <a:pt x="891148" y="2803522"/>
                </a:lnTo>
                <a:lnTo>
                  <a:pt x="824417" y="2771375"/>
                </a:lnTo>
                <a:lnTo>
                  <a:pt x="879982" y="2498765"/>
                </a:lnTo>
                <a:lnTo>
                  <a:pt x="793503" y="2446228"/>
                </a:lnTo>
                <a:lnTo>
                  <a:pt x="720593" y="2391707"/>
                </a:lnTo>
                <a:lnTo>
                  <a:pt x="489754" y="2547534"/>
                </a:lnTo>
                <a:lnTo>
                  <a:pt x="427359" y="2490826"/>
                </a:lnTo>
                <a:lnTo>
                  <a:pt x="370651" y="2428432"/>
                </a:lnTo>
                <a:lnTo>
                  <a:pt x="526478" y="2197592"/>
                </a:lnTo>
                <a:lnTo>
                  <a:pt x="471956" y="2124682"/>
                </a:lnTo>
                <a:lnTo>
                  <a:pt x="419419" y="2038202"/>
                </a:lnTo>
                <a:lnTo>
                  <a:pt x="146809" y="2093768"/>
                </a:lnTo>
                <a:lnTo>
                  <a:pt x="114663" y="2027037"/>
                </a:lnTo>
                <a:lnTo>
                  <a:pt x="82201" y="1938345"/>
                </a:lnTo>
                <a:lnTo>
                  <a:pt x="314816" y="1784504"/>
                </a:lnTo>
                <a:lnTo>
                  <a:pt x="292833" y="1699009"/>
                </a:lnTo>
                <a:lnTo>
                  <a:pt x="277157" y="1596298"/>
                </a:lnTo>
                <a:lnTo>
                  <a:pt x="4255" y="1543355"/>
                </a:lnTo>
                <a:lnTo>
                  <a:pt x="0" y="1459092"/>
                </a:lnTo>
                <a:lnTo>
                  <a:pt x="4255" y="1374829"/>
                </a:lnTo>
                <a:lnTo>
                  <a:pt x="277157" y="1321886"/>
                </a:lnTo>
                <a:lnTo>
                  <a:pt x="292833" y="1219176"/>
                </a:lnTo>
                <a:lnTo>
                  <a:pt x="314816" y="1133680"/>
                </a:lnTo>
                <a:lnTo>
                  <a:pt x="82201" y="979840"/>
                </a:lnTo>
                <a:lnTo>
                  <a:pt x="114663" y="891148"/>
                </a:lnTo>
                <a:lnTo>
                  <a:pt x="146809" y="824417"/>
                </a:lnTo>
                <a:lnTo>
                  <a:pt x="419419" y="879982"/>
                </a:lnTo>
                <a:lnTo>
                  <a:pt x="471956" y="793503"/>
                </a:lnTo>
                <a:lnTo>
                  <a:pt x="526478" y="720593"/>
                </a:lnTo>
                <a:lnTo>
                  <a:pt x="370650" y="489753"/>
                </a:lnTo>
                <a:lnTo>
                  <a:pt x="427359" y="427358"/>
                </a:lnTo>
                <a:lnTo>
                  <a:pt x="489753" y="370650"/>
                </a:lnTo>
                <a:lnTo>
                  <a:pt x="720593" y="526478"/>
                </a:lnTo>
                <a:lnTo>
                  <a:pt x="793503" y="471956"/>
                </a:lnTo>
                <a:lnTo>
                  <a:pt x="879982" y="419419"/>
                </a:lnTo>
                <a:lnTo>
                  <a:pt x="824417" y="146809"/>
                </a:lnTo>
                <a:lnTo>
                  <a:pt x="891148" y="114663"/>
                </a:lnTo>
                <a:lnTo>
                  <a:pt x="979840" y="82201"/>
                </a:lnTo>
                <a:lnTo>
                  <a:pt x="1133680" y="314816"/>
                </a:lnTo>
                <a:lnTo>
                  <a:pt x="1219176" y="292833"/>
                </a:lnTo>
                <a:lnTo>
                  <a:pt x="1321886" y="277157"/>
                </a:lnTo>
                <a:lnTo>
                  <a:pt x="1374829" y="4255"/>
                </a:lnTo>
                <a:close/>
              </a:path>
            </a:pathLst>
          </a:custGeom>
          <a:gradFill flip="none" rotWithShape="1">
            <a:gsLst>
              <a:gs pos="63000">
                <a:schemeClr val="tx1">
                  <a:lumMod val="85000"/>
                  <a:lumOff val="15000"/>
                </a:schemeClr>
              </a:gs>
              <a:gs pos="35000">
                <a:schemeClr val="tx1">
                  <a:lumMod val="50000"/>
                  <a:lumOff val="50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22" name="椭圆 31">
            <a:extLst>
              <a:ext uri="{FF2B5EF4-FFF2-40B4-BE49-F238E27FC236}">
                <a16:creationId xmlns:a16="http://schemas.microsoft.com/office/drawing/2014/main" id="{DB005623-FEE5-4A06-9861-503810FD9EBA}"/>
              </a:ext>
            </a:extLst>
          </p:cNvPr>
          <p:cNvSpPr>
            <a:spLocks noChangeAspect="1"/>
          </p:cNvSpPr>
          <p:nvPr/>
        </p:nvSpPr>
        <p:spPr>
          <a:xfrm>
            <a:off x="6816065" y="2409364"/>
            <a:ext cx="994026" cy="994026"/>
          </a:xfrm>
          <a:prstGeom prst="ellipse">
            <a:avLst/>
          </a:prstGeom>
          <a:solidFill>
            <a:srgbClr val="FF0000"/>
          </a:solidFill>
          <a:ln>
            <a:noFill/>
          </a:ln>
          <a:effectLst>
            <a:innerShdw blurRad="114300">
              <a:schemeClr val="accent4">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latin typeface="+mj-lt"/>
              <a:sym typeface="+mn-lt"/>
            </a:endParaRPr>
          </a:p>
        </p:txBody>
      </p:sp>
      <p:sp>
        <p:nvSpPr>
          <p:cNvPr id="23" name="文本框 42">
            <a:extLst>
              <a:ext uri="{FF2B5EF4-FFF2-40B4-BE49-F238E27FC236}">
                <a16:creationId xmlns:a16="http://schemas.microsoft.com/office/drawing/2014/main" id="{46BED8D1-FF8A-47B1-9283-14007E6480BB}"/>
              </a:ext>
            </a:extLst>
          </p:cNvPr>
          <p:cNvSpPr txBox="1"/>
          <p:nvPr/>
        </p:nvSpPr>
        <p:spPr>
          <a:xfrm>
            <a:off x="6981141" y="2631717"/>
            <a:ext cx="622286" cy="584775"/>
          </a:xfrm>
          <a:prstGeom prst="rect">
            <a:avLst/>
          </a:prstGeom>
          <a:noFill/>
        </p:spPr>
        <p:txBody>
          <a:bodyPr wrap="none" rtlCol="0">
            <a:spAutoFit/>
          </a:bodyPr>
          <a:lstStyle/>
          <a:p>
            <a:r>
              <a:rPr lang="en-US" altLang="zh-CN" sz="3200">
                <a:solidFill>
                  <a:schemeClr val="bg1"/>
                </a:solidFill>
                <a:effectLst>
                  <a:innerShdw blurRad="25400" dist="12700" dir="13500000">
                    <a:prstClr val="black">
                      <a:alpha val="50000"/>
                    </a:prstClr>
                  </a:innerShdw>
                </a:effectLst>
                <a:latin typeface="+mj-lt"/>
              </a:rPr>
              <a:t>03</a:t>
            </a:r>
            <a:endParaRPr lang="zh-CN" altLang="en-US" sz="3200">
              <a:solidFill>
                <a:schemeClr val="bg1"/>
              </a:solidFill>
              <a:effectLst>
                <a:innerShdw blurRad="25400" dist="12700" dir="13500000">
                  <a:prstClr val="black">
                    <a:alpha val="50000"/>
                  </a:prstClr>
                </a:innerShdw>
              </a:effectLst>
              <a:latin typeface="+mj-lt"/>
            </a:endParaRPr>
          </a:p>
        </p:txBody>
      </p:sp>
      <p:grpSp>
        <p:nvGrpSpPr>
          <p:cNvPr id="24" name="Group 23">
            <a:extLst>
              <a:ext uri="{FF2B5EF4-FFF2-40B4-BE49-F238E27FC236}">
                <a16:creationId xmlns:a16="http://schemas.microsoft.com/office/drawing/2014/main" id="{6CC37881-430C-4E99-B053-4465E5AADD89}"/>
              </a:ext>
            </a:extLst>
          </p:cNvPr>
          <p:cNvGrpSpPr/>
          <p:nvPr/>
        </p:nvGrpSpPr>
        <p:grpSpPr>
          <a:xfrm>
            <a:off x="7716211" y="1966947"/>
            <a:ext cx="1699626" cy="360000"/>
            <a:chOff x="7637830" y="1744503"/>
            <a:chExt cx="2133859" cy="360000"/>
          </a:xfrm>
        </p:grpSpPr>
        <p:cxnSp>
          <p:nvCxnSpPr>
            <p:cNvPr id="25" name="直接连接符 64">
              <a:extLst>
                <a:ext uri="{FF2B5EF4-FFF2-40B4-BE49-F238E27FC236}">
                  <a16:creationId xmlns:a16="http://schemas.microsoft.com/office/drawing/2014/main" id="{8EEF042C-3C98-47DD-814D-BB462D0403CD}"/>
                </a:ext>
              </a:extLst>
            </p:cNvPr>
            <p:cNvCxnSpPr/>
            <p:nvPr/>
          </p:nvCxnSpPr>
          <p:spPr>
            <a:xfrm flipH="1" flipV="1">
              <a:off x="8046466" y="1747924"/>
              <a:ext cx="1725223" cy="0"/>
            </a:xfrm>
            <a:prstGeom prst="line">
              <a:avLst/>
            </a:prstGeom>
            <a:ln w="38100">
              <a:solidFill>
                <a:schemeClr val="tx1">
                  <a:lumMod val="75000"/>
                  <a:lumOff val="25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6" name="直接连接符 65">
              <a:extLst>
                <a:ext uri="{FF2B5EF4-FFF2-40B4-BE49-F238E27FC236}">
                  <a16:creationId xmlns:a16="http://schemas.microsoft.com/office/drawing/2014/main" id="{840B2C21-0ACC-4634-97E2-F34859A4B7FE}"/>
                </a:ext>
              </a:extLst>
            </p:cNvPr>
            <p:cNvCxnSpPr/>
            <p:nvPr/>
          </p:nvCxnSpPr>
          <p:spPr>
            <a:xfrm flipH="1">
              <a:off x="7637830" y="1744503"/>
              <a:ext cx="413897" cy="3600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57B2DD54-B956-4B86-86CC-7D5343ADFFB2}"/>
              </a:ext>
            </a:extLst>
          </p:cNvPr>
          <p:cNvGrpSpPr/>
          <p:nvPr/>
        </p:nvGrpSpPr>
        <p:grpSpPr>
          <a:xfrm rot="10800000">
            <a:off x="149271" y="5548055"/>
            <a:ext cx="1263683" cy="1263683"/>
            <a:chOff x="6203917" y="6068451"/>
            <a:chExt cx="2527366" cy="2527366"/>
          </a:xfrm>
        </p:grpSpPr>
        <p:sp>
          <p:nvSpPr>
            <p:cNvPr id="32" name="Teardrop 31">
              <a:extLst>
                <a:ext uri="{FF2B5EF4-FFF2-40B4-BE49-F238E27FC236}">
                  <a16:creationId xmlns:a16="http://schemas.microsoft.com/office/drawing/2014/main" id="{92E12C17-683D-4085-875F-3C371B469446}"/>
                </a:ext>
              </a:extLst>
            </p:cNvPr>
            <p:cNvSpPr/>
            <p:nvPr/>
          </p:nvSpPr>
          <p:spPr>
            <a:xfrm rot="8100000">
              <a:off x="6203917" y="6068451"/>
              <a:ext cx="2527366" cy="2527366"/>
            </a:xfrm>
            <a:prstGeom prst="teardrop">
              <a:avLst>
                <a:gd name="adj" fmla="val 118365"/>
              </a:avLst>
            </a:prstGeom>
            <a:solidFill>
              <a:srgbClr val="FFA270">
                <a:lumMod val="75000"/>
              </a:srgbClr>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33" name="Oval 32">
              <a:extLst>
                <a:ext uri="{FF2B5EF4-FFF2-40B4-BE49-F238E27FC236}">
                  <a16:creationId xmlns:a16="http://schemas.microsoft.com/office/drawing/2014/main" id="{2FE0486C-5FDC-4F4E-BFB6-278CED121D4E}"/>
                </a:ext>
              </a:extLst>
            </p:cNvPr>
            <p:cNvSpPr/>
            <p:nvPr/>
          </p:nvSpPr>
          <p:spPr>
            <a:xfrm>
              <a:off x="6369481" y="6230072"/>
              <a:ext cx="2194970" cy="2194970"/>
            </a:xfrm>
            <a:prstGeom prst="ellipse">
              <a:avLst/>
            </a:prstGeom>
            <a:solidFill>
              <a:srgbClr val="FFFFFF"/>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grpSp>
      <p:pic>
        <p:nvPicPr>
          <p:cNvPr id="34" name="Picture 6" descr="Geographic png 1 » PNG Image">
            <a:extLst>
              <a:ext uri="{FF2B5EF4-FFF2-40B4-BE49-F238E27FC236}">
                <a16:creationId xmlns:a16="http://schemas.microsoft.com/office/drawing/2014/main" id="{BD0C31D5-767D-42E1-83A3-88803EF232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986" y="5870662"/>
            <a:ext cx="904251" cy="514984"/>
          </a:xfrm>
          <a:prstGeom prst="rect">
            <a:avLst/>
          </a:prstGeom>
          <a:noFill/>
          <a:extLst>
            <a:ext uri="{909E8E84-426E-40DD-AFC4-6F175D3DCCD1}">
              <a14:hiddenFill xmlns:a14="http://schemas.microsoft.com/office/drawing/2010/main">
                <a:solidFill>
                  <a:srgbClr val="FFFFFF"/>
                </a:solidFill>
              </a14:hiddenFill>
            </a:ext>
          </a:extLst>
        </p:spPr>
      </p:pic>
      <p:sp>
        <p:nvSpPr>
          <p:cNvPr id="109" name="Rounded Rectangle 71">
            <a:extLst>
              <a:ext uri="{FF2B5EF4-FFF2-40B4-BE49-F238E27FC236}">
                <a16:creationId xmlns:a16="http://schemas.microsoft.com/office/drawing/2014/main" id="{ADBACFBD-F5C3-4FA1-9CD2-C5F8DAC12BA0}"/>
              </a:ext>
            </a:extLst>
          </p:cNvPr>
          <p:cNvSpPr/>
          <p:nvPr/>
        </p:nvSpPr>
        <p:spPr>
          <a:xfrm>
            <a:off x="38360" y="3232727"/>
            <a:ext cx="3200720" cy="1708328"/>
          </a:xfrm>
          <a:prstGeom prst="roundRect">
            <a:avLst>
              <a:gd name="adj" fmla="val 15236"/>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9Slide03 Arima Madurai Bold" panose="00000800000000000000" pitchFamily="2" charset="-93"/>
                <a:cs typeface="#9Slide03 Arima Madurai Bold" panose="00000800000000000000" pitchFamily="2" charset="-93"/>
              </a:rPr>
              <a:t>  GV có kĩ năng tổ chức các trò chơi học tập để dạy HS trong các môn học</a:t>
            </a:r>
          </a:p>
        </p:txBody>
      </p:sp>
      <p:sp>
        <p:nvSpPr>
          <p:cNvPr id="110" name="Rounded Rectangle 73">
            <a:extLst>
              <a:ext uri="{FF2B5EF4-FFF2-40B4-BE49-F238E27FC236}">
                <a16:creationId xmlns:a16="http://schemas.microsoft.com/office/drawing/2014/main" id="{575D642F-5FA1-4271-8615-8819D5CA7FF6}"/>
              </a:ext>
            </a:extLst>
          </p:cNvPr>
          <p:cNvSpPr/>
          <p:nvPr/>
        </p:nvSpPr>
        <p:spPr>
          <a:xfrm>
            <a:off x="4823474" y="4903913"/>
            <a:ext cx="5525333" cy="1478302"/>
          </a:xfrm>
          <a:prstGeom prst="roundRect">
            <a:avLst>
              <a:gd name="adj" fmla="val 6149"/>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chemeClr val="tx1"/>
                </a:solidFill>
                <a:latin typeface="#9Slide03 Arima Madurai Medium" panose="00000600000000000000" pitchFamily="2" charset="-93"/>
                <a:cs typeface="#9Slide03 Arima Madurai Medium" panose="00000600000000000000" pitchFamily="2" charset="-93"/>
              </a:rPr>
              <a:t>Trang bị cho học sinh những kiến thức, giá trị, thái độ và kĩ năng phù hợp </a:t>
            </a:r>
          </a:p>
        </p:txBody>
      </p:sp>
      <p:sp>
        <p:nvSpPr>
          <p:cNvPr id="111" name="Rounded Rectangle 75">
            <a:extLst>
              <a:ext uri="{FF2B5EF4-FFF2-40B4-BE49-F238E27FC236}">
                <a16:creationId xmlns:a16="http://schemas.microsoft.com/office/drawing/2014/main" id="{0DBA60D4-EAAF-4B15-B8FA-9BD06A653BF3}"/>
              </a:ext>
            </a:extLst>
          </p:cNvPr>
          <p:cNvSpPr/>
          <p:nvPr/>
        </p:nvSpPr>
        <p:spPr>
          <a:xfrm>
            <a:off x="2100189" y="475785"/>
            <a:ext cx="9927048" cy="1278591"/>
          </a:xfrm>
          <a:prstGeom prst="roundRect">
            <a:avLst>
              <a:gd name="adj" fmla="val 1585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9Slide03 Arima Madurai Medium" panose="00000600000000000000" pitchFamily="2" charset="-93"/>
                <a:cs typeface="#9Slide03 Arima Madurai Medium" panose="00000600000000000000" pitchFamily="2" charset="-93"/>
              </a:rPr>
              <a:t>Xây dựng và hình thành những kĩ năng sống cho HS phù hợp trong đời sống hàng ngày, giúp các em phát triển hài hoà về thể chất, trí tuệ và đạo đức.</a:t>
            </a:r>
          </a:p>
        </p:txBody>
      </p:sp>
      <p:grpSp>
        <p:nvGrpSpPr>
          <p:cNvPr id="112" name="Google Shape;178;p33">
            <a:extLst>
              <a:ext uri="{FF2B5EF4-FFF2-40B4-BE49-F238E27FC236}">
                <a16:creationId xmlns:a16="http://schemas.microsoft.com/office/drawing/2014/main" id="{8875C45C-AE0F-4C4A-B738-E7D6CED08A05}"/>
              </a:ext>
            </a:extLst>
          </p:cNvPr>
          <p:cNvGrpSpPr/>
          <p:nvPr/>
        </p:nvGrpSpPr>
        <p:grpSpPr>
          <a:xfrm>
            <a:off x="10550789" y="1751105"/>
            <a:ext cx="1151755" cy="1608153"/>
            <a:chOff x="347000" y="2571750"/>
            <a:chExt cx="1767550" cy="2473200"/>
          </a:xfrm>
        </p:grpSpPr>
        <p:sp>
          <p:nvSpPr>
            <p:cNvPr id="113" name="Google Shape;179;p33">
              <a:extLst>
                <a:ext uri="{FF2B5EF4-FFF2-40B4-BE49-F238E27FC236}">
                  <a16:creationId xmlns:a16="http://schemas.microsoft.com/office/drawing/2014/main" id="{B1EDA72F-761F-4751-8BA7-F6E4EE74E267}"/>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14" name="Google Shape;180;p33">
              <a:extLst>
                <a:ext uri="{FF2B5EF4-FFF2-40B4-BE49-F238E27FC236}">
                  <a16:creationId xmlns:a16="http://schemas.microsoft.com/office/drawing/2014/main" id="{BD43F6C5-4813-403E-B419-5B639499E510}"/>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rgbClr val="DD394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15" name="Google Shape;181;p33">
              <a:extLst>
                <a:ext uri="{FF2B5EF4-FFF2-40B4-BE49-F238E27FC236}">
                  <a16:creationId xmlns:a16="http://schemas.microsoft.com/office/drawing/2014/main" id="{13436346-CD9F-42BA-8D79-1A8D56524FD9}"/>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16" name="Google Shape;182;p33">
              <a:extLst>
                <a:ext uri="{FF2B5EF4-FFF2-40B4-BE49-F238E27FC236}">
                  <a16:creationId xmlns:a16="http://schemas.microsoft.com/office/drawing/2014/main" id="{8C764865-C831-4172-B131-95A1651ADAFB}"/>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rgbClr val="DD394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17" name="Google Shape;183;p33">
              <a:extLst>
                <a:ext uri="{FF2B5EF4-FFF2-40B4-BE49-F238E27FC236}">
                  <a16:creationId xmlns:a16="http://schemas.microsoft.com/office/drawing/2014/main" id="{86925E31-A419-4AE4-AE71-609C29666AE9}"/>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18" name="Google Shape;184;p33">
              <a:extLst>
                <a:ext uri="{FF2B5EF4-FFF2-40B4-BE49-F238E27FC236}">
                  <a16:creationId xmlns:a16="http://schemas.microsoft.com/office/drawing/2014/main" id="{C03F7288-C2F2-41D4-BCAA-0462BAF19EED}"/>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19" name="Google Shape;185;p33">
              <a:extLst>
                <a:ext uri="{FF2B5EF4-FFF2-40B4-BE49-F238E27FC236}">
                  <a16:creationId xmlns:a16="http://schemas.microsoft.com/office/drawing/2014/main" id="{8741FC0D-21CE-44D2-851B-312C3D216900}"/>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20" name="Google Shape;186;p33">
              <a:extLst>
                <a:ext uri="{FF2B5EF4-FFF2-40B4-BE49-F238E27FC236}">
                  <a16:creationId xmlns:a16="http://schemas.microsoft.com/office/drawing/2014/main" id="{8279B823-97F7-4C90-B6C1-B2AF58185F05}"/>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21" name="Google Shape;187;p33">
              <a:extLst>
                <a:ext uri="{FF2B5EF4-FFF2-40B4-BE49-F238E27FC236}">
                  <a16:creationId xmlns:a16="http://schemas.microsoft.com/office/drawing/2014/main" id="{23643990-D7AC-473C-A246-27061EF6A57E}"/>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22" name="Google Shape;188;p33">
              <a:extLst>
                <a:ext uri="{FF2B5EF4-FFF2-40B4-BE49-F238E27FC236}">
                  <a16:creationId xmlns:a16="http://schemas.microsoft.com/office/drawing/2014/main" id="{BA3BFDA9-81FE-4B8F-85E6-D3F1E5780C88}"/>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23" name="Google Shape;189;p33">
              <a:extLst>
                <a:ext uri="{FF2B5EF4-FFF2-40B4-BE49-F238E27FC236}">
                  <a16:creationId xmlns:a16="http://schemas.microsoft.com/office/drawing/2014/main" id="{F94D156F-F3F3-49B0-9BB7-0B9ADB0ACC92}"/>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24" name="Google Shape;190;p33">
              <a:extLst>
                <a:ext uri="{FF2B5EF4-FFF2-40B4-BE49-F238E27FC236}">
                  <a16:creationId xmlns:a16="http://schemas.microsoft.com/office/drawing/2014/main" id="{A15290DE-6093-4C03-81F4-4FCF60EA44C2}"/>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25" name="Google Shape;191;p33">
              <a:extLst>
                <a:ext uri="{FF2B5EF4-FFF2-40B4-BE49-F238E27FC236}">
                  <a16:creationId xmlns:a16="http://schemas.microsoft.com/office/drawing/2014/main" id="{E0F89468-0FDE-457E-85D9-450D1793C59F}"/>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26" name="Google Shape;192;p33">
              <a:extLst>
                <a:ext uri="{FF2B5EF4-FFF2-40B4-BE49-F238E27FC236}">
                  <a16:creationId xmlns:a16="http://schemas.microsoft.com/office/drawing/2014/main" id="{C45C430F-BC98-4642-92CF-62E07CA0D046}"/>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27" name="Google Shape;193;p33">
              <a:extLst>
                <a:ext uri="{FF2B5EF4-FFF2-40B4-BE49-F238E27FC236}">
                  <a16:creationId xmlns:a16="http://schemas.microsoft.com/office/drawing/2014/main" id="{ED4754E2-7A5A-4615-8E69-1E468FFBF681}"/>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28" name="Google Shape;194;p33">
              <a:extLst>
                <a:ext uri="{FF2B5EF4-FFF2-40B4-BE49-F238E27FC236}">
                  <a16:creationId xmlns:a16="http://schemas.microsoft.com/office/drawing/2014/main" id="{BE2F28AC-C039-471F-8A4D-172ADF6E6F80}"/>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29" name="Google Shape;195;p33">
              <a:extLst>
                <a:ext uri="{FF2B5EF4-FFF2-40B4-BE49-F238E27FC236}">
                  <a16:creationId xmlns:a16="http://schemas.microsoft.com/office/drawing/2014/main" id="{36584195-A25B-487B-B1ED-B9237AD2305E}"/>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rgbClr val="EEEEEE"/>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30" name="Google Shape;196;p33">
              <a:extLst>
                <a:ext uri="{FF2B5EF4-FFF2-40B4-BE49-F238E27FC236}">
                  <a16:creationId xmlns:a16="http://schemas.microsoft.com/office/drawing/2014/main" id="{E90FE650-5684-4583-9896-769C4FFF5265}"/>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31" name="Google Shape;197;p33">
              <a:extLst>
                <a:ext uri="{FF2B5EF4-FFF2-40B4-BE49-F238E27FC236}">
                  <a16:creationId xmlns:a16="http://schemas.microsoft.com/office/drawing/2014/main" id="{715B8568-2C69-4EE0-8F5D-D57EAE1B5464}"/>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32" name="Google Shape;198;p33">
              <a:extLst>
                <a:ext uri="{FF2B5EF4-FFF2-40B4-BE49-F238E27FC236}">
                  <a16:creationId xmlns:a16="http://schemas.microsoft.com/office/drawing/2014/main" id="{261ABC39-CBD9-45AE-A4D6-5FABF14B2ABB}"/>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rgbClr val="2AA1B3"/>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33" name="Google Shape;199;p33">
              <a:extLst>
                <a:ext uri="{FF2B5EF4-FFF2-40B4-BE49-F238E27FC236}">
                  <a16:creationId xmlns:a16="http://schemas.microsoft.com/office/drawing/2014/main" id="{D2E269E3-7CD5-45C6-8103-B0A6E408F771}"/>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34" name="Google Shape;200;p33">
              <a:extLst>
                <a:ext uri="{FF2B5EF4-FFF2-40B4-BE49-F238E27FC236}">
                  <a16:creationId xmlns:a16="http://schemas.microsoft.com/office/drawing/2014/main" id="{F770E8B3-C714-41E6-8F4B-7A9415967EF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35" name="Google Shape;201;p33">
              <a:extLst>
                <a:ext uri="{FF2B5EF4-FFF2-40B4-BE49-F238E27FC236}">
                  <a16:creationId xmlns:a16="http://schemas.microsoft.com/office/drawing/2014/main" id="{FB029723-733D-4E72-B996-267CBC09E309}"/>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36" name="Google Shape;202;p33">
              <a:extLst>
                <a:ext uri="{FF2B5EF4-FFF2-40B4-BE49-F238E27FC236}">
                  <a16:creationId xmlns:a16="http://schemas.microsoft.com/office/drawing/2014/main" id="{F104CF32-5638-4EC1-9D41-2B2439F6577C}"/>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37" name="Google Shape;203;p33">
              <a:extLst>
                <a:ext uri="{FF2B5EF4-FFF2-40B4-BE49-F238E27FC236}">
                  <a16:creationId xmlns:a16="http://schemas.microsoft.com/office/drawing/2014/main" id="{70E0C7F6-EE56-4036-941A-D92F0D852E2E}"/>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rgbClr val="FB8897"/>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38" name="Google Shape;204;p33">
              <a:extLst>
                <a:ext uri="{FF2B5EF4-FFF2-40B4-BE49-F238E27FC236}">
                  <a16:creationId xmlns:a16="http://schemas.microsoft.com/office/drawing/2014/main" id="{8F04D207-BBEE-4E32-9E00-4897CCA2A50C}"/>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39" name="Google Shape;205;p33">
              <a:extLst>
                <a:ext uri="{FF2B5EF4-FFF2-40B4-BE49-F238E27FC236}">
                  <a16:creationId xmlns:a16="http://schemas.microsoft.com/office/drawing/2014/main" id="{0D89D790-4CA2-4829-B5DA-97CE2BC4BF99}"/>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0" name="Google Shape;206;p33">
              <a:extLst>
                <a:ext uri="{FF2B5EF4-FFF2-40B4-BE49-F238E27FC236}">
                  <a16:creationId xmlns:a16="http://schemas.microsoft.com/office/drawing/2014/main" id="{950602D1-C93C-44F9-BA54-34CB041BF912}"/>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1" name="Google Shape;207;p33">
              <a:extLst>
                <a:ext uri="{FF2B5EF4-FFF2-40B4-BE49-F238E27FC236}">
                  <a16:creationId xmlns:a16="http://schemas.microsoft.com/office/drawing/2014/main" id="{4B50678D-BEA8-444F-AA4A-A8EB166D0D01}"/>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2" name="Google Shape;208;p33">
              <a:extLst>
                <a:ext uri="{FF2B5EF4-FFF2-40B4-BE49-F238E27FC236}">
                  <a16:creationId xmlns:a16="http://schemas.microsoft.com/office/drawing/2014/main" id="{54D87EF0-416D-49A7-9D35-6EB7577BD2E2}"/>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3" name="Google Shape;209;p33">
              <a:extLst>
                <a:ext uri="{FF2B5EF4-FFF2-40B4-BE49-F238E27FC236}">
                  <a16:creationId xmlns:a16="http://schemas.microsoft.com/office/drawing/2014/main" id="{F087FA86-7F02-41EF-AA08-F5ECF28BFE10}"/>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4" name="Google Shape;210;p33">
              <a:extLst>
                <a:ext uri="{FF2B5EF4-FFF2-40B4-BE49-F238E27FC236}">
                  <a16:creationId xmlns:a16="http://schemas.microsoft.com/office/drawing/2014/main" id="{25C9CC1D-0031-4619-8B79-4182BBCAD4B0}"/>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5" name="Google Shape;211;p33">
              <a:extLst>
                <a:ext uri="{FF2B5EF4-FFF2-40B4-BE49-F238E27FC236}">
                  <a16:creationId xmlns:a16="http://schemas.microsoft.com/office/drawing/2014/main" id="{828CEFA5-70BC-4C69-90AC-0325E23DABC7}"/>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6" name="Google Shape;212;p33">
              <a:extLst>
                <a:ext uri="{FF2B5EF4-FFF2-40B4-BE49-F238E27FC236}">
                  <a16:creationId xmlns:a16="http://schemas.microsoft.com/office/drawing/2014/main" id="{2ADBE5B8-29ED-4457-A4AE-C72EE1CFC528}"/>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7" name="Google Shape;213;p33">
              <a:extLst>
                <a:ext uri="{FF2B5EF4-FFF2-40B4-BE49-F238E27FC236}">
                  <a16:creationId xmlns:a16="http://schemas.microsoft.com/office/drawing/2014/main" id="{5F6989C6-E649-4002-B2B5-0BF83D7EBB40}"/>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8" name="Google Shape;214;p33">
              <a:extLst>
                <a:ext uri="{FF2B5EF4-FFF2-40B4-BE49-F238E27FC236}">
                  <a16:creationId xmlns:a16="http://schemas.microsoft.com/office/drawing/2014/main" id="{5941BFB0-2FDA-4797-B33D-040BC949F81F}"/>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49" name="Google Shape;215;p33">
              <a:extLst>
                <a:ext uri="{FF2B5EF4-FFF2-40B4-BE49-F238E27FC236}">
                  <a16:creationId xmlns:a16="http://schemas.microsoft.com/office/drawing/2014/main" id="{967651D1-54B0-4A2B-8756-DA40DD868F27}"/>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0" name="Google Shape;216;p33">
              <a:extLst>
                <a:ext uri="{FF2B5EF4-FFF2-40B4-BE49-F238E27FC236}">
                  <a16:creationId xmlns:a16="http://schemas.microsoft.com/office/drawing/2014/main" id="{3710F6F1-667B-4832-AFDA-93A274C3D2AE}"/>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1" name="Google Shape;217;p33">
              <a:extLst>
                <a:ext uri="{FF2B5EF4-FFF2-40B4-BE49-F238E27FC236}">
                  <a16:creationId xmlns:a16="http://schemas.microsoft.com/office/drawing/2014/main" id="{63E05C0B-2698-4EEC-8EB9-E2CE2BA57109}"/>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2" name="Google Shape;218;p33">
              <a:extLst>
                <a:ext uri="{FF2B5EF4-FFF2-40B4-BE49-F238E27FC236}">
                  <a16:creationId xmlns:a16="http://schemas.microsoft.com/office/drawing/2014/main" id="{2EAEFB6C-37C2-4ED8-88A2-6155FAA5C4E5}"/>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3" name="Google Shape;219;p33">
              <a:extLst>
                <a:ext uri="{FF2B5EF4-FFF2-40B4-BE49-F238E27FC236}">
                  <a16:creationId xmlns:a16="http://schemas.microsoft.com/office/drawing/2014/main" id="{9CD25F3E-0A69-4303-88CD-B2F2D150E630}"/>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rgbClr val="FFBF4A"/>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4" name="Google Shape;220;p33">
              <a:extLst>
                <a:ext uri="{FF2B5EF4-FFF2-40B4-BE49-F238E27FC236}">
                  <a16:creationId xmlns:a16="http://schemas.microsoft.com/office/drawing/2014/main" id="{E55F10CB-DF71-4A4C-ADEC-CD23A103837B}"/>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5" name="Google Shape;221;p33">
              <a:extLst>
                <a:ext uri="{FF2B5EF4-FFF2-40B4-BE49-F238E27FC236}">
                  <a16:creationId xmlns:a16="http://schemas.microsoft.com/office/drawing/2014/main" id="{A9879A0D-DEA3-414A-AE84-518F93BF5DF1}"/>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6" name="Google Shape;222;p33">
              <a:extLst>
                <a:ext uri="{FF2B5EF4-FFF2-40B4-BE49-F238E27FC236}">
                  <a16:creationId xmlns:a16="http://schemas.microsoft.com/office/drawing/2014/main" id="{97E60CAF-D357-4E73-85A3-D1E3FB863E11}"/>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7" name="Google Shape;223;p33">
              <a:extLst>
                <a:ext uri="{FF2B5EF4-FFF2-40B4-BE49-F238E27FC236}">
                  <a16:creationId xmlns:a16="http://schemas.microsoft.com/office/drawing/2014/main" id="{6BF38774-5C74-4590-BD42-DE004FD8DE2F}"/>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8" name="Google Shape;224;p33">
              <a:extLst>
                <a:ext uri="{FF2B5EF4-FFF2-40B4-BE49-F238E27FC236}">
                  <a16:creationId xmlns:a16="http://schemas.microsoft.com/office/drawing/2014/main" id="{0AAAC92C-4E60-4751-BFE5-AFAFCD052BFA}"/>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59" name="Google Shape;225;p33">
              <a:extLst>
                <a:ext uri="{FF2B5EF4-FFF2-40B4-BE49-F238E27FC236}">
                  <a16:creationId xmlns:a16="http://schemas.microsoft.com/office/drawing/2014/main" id="{B1AE9F2F-069A-4A2D-BBFC-06B66B6A6992}"/>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sp>
          <p:nvSpPr>
            <p:cNvPr id="160" name="Google Shape;226;p33">
              <a:extLst>
                <a:ext uri="{FF2B5EF4-FFF2-40B4-BE49-F238E27FC236}">
                  <a16:creationId xmlns:a16="http://schemas.microsoft.com/office/drawing/2014/main" id="{E6B94276-2AAE-4CA2-B51A-AB005441DA03}"/>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defRPr/>
              </a:pPr>
              <a:endParaRPr sz="1400" kern="0">
                <a:solidFill>
                  <a:srgbClr val="000000"/>
                </a:solidFill>
                <a:cs typeface="Arial"/>
                <a:sym typeface="Arial"/>
              </a:endParaRPr>
            </a:p>
          </p:txBody>
        </p:sp>
      </p:grpSp>
      <p:pic>
        <p:nvPicPr>
          <p:cNvPr id="161" name="Picture 160">
            <a:extLst>
              <a:ext uri="{FF2B5EF4-FFF2-40B4-BE49-F238E27FC236}">
                <a16:creationId xmlns:a16="http://schemas.microsoft.com/office/drawing/2014/main" id="{1AE58A54-7375-46CA-9119-AB643777FCB1}"/>
              </a:ext>
            </a:extLst>
          </p:cNvPr>
          <p:cNvPicPr>
            <a:picLocks noChangeAspect="1"/>
          </p:cNvPicPr>
          <p:nvPr/>
        </p:nvPicPr>
        <p:blipFill>
          <a:blip r:embed="rId3"/>
          <a:stretch>
            <a:fillRect/>
          </a:stretch>
        </p:blipFill>
        <p:spPr>
          <a:xfrm>
            <a:off x="10736354" y="5348429"/>
            <a:ext cx="969727" cy="1033786"/>
          </a:xfrm>
          <a:prstGeom prst="rect">
            <a:avLst/>
          </a:prstGeom>
        </p:spPr>
      </p:pic>
      <p:grpSp>
        <p:nvGrpSpPr>
          <p:cNvPr id="162" name="Group 161">
            <a:extLst>
              <a:ext uri="{FF2B5EF4-FFF2-40B4-BE49-F238E27FC236}">
                <a16:creationId xmlns:a16="http://schemas.microsoft.com/office/drawing/2014/main" id="{8D4BD669-437B-4358-9782-856CA3861EC4}"/>
              </a:ext>
            </a:extLst>
          </p:cNvPr>
          <p:cNvGrpSpPr/>
          <p:nvPr/>
        </p:nvGrpSpPr>
        <p:grpSpPr>
          <a:xfrm rot="14148226">
            <a:off x="754392" y="1713656"/>
            <a:ext cx="1263683" cy="1263683"/>
            <a:chOff x="6203917" y="6068451"/>
            <a:chExt cx="2527366" cy="2527366"/>
          </a:xfrm>
        </p:grpSpPr>
        <p:sp>
          <p:nvSpPr>
            <p:cNvPr id="163" name="Teardrop 162">
              <a:extLst>
                <a:ext uri="{FF2B5EF4-FFF2-40B4-BE49-F238E27FC236}">
                  <a16:creationId xmlns:a16="http://schemas.microsoft.com/office/drawing/2014/main" id="{CFD928EE-6FCB-4611-962E-E577D68E6224}"/>
                </a:ext>
              </a:extLst>
            </p:cNvPr>
            <p:cNvSpPr/>
            <p:nvPr/>
          </p:nvSpPr>
          <p:spPr>
            <a:xfrm rot="8100000">
              <a:off x="6203917" y="6068451"/>
              <a:ext cx="2527366" cy="2527366"/>
            </a:xfrm>
            <a:prstGeom prst="teardrop">
              <a:avLst>
                <a:gd name="adj" fmla="val 118365"/>
              </a:avLst>
            </a:prstGeom>
            <a:solidFill>
              <a:srgbClr val="64D795"/>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164" name="Oval 163">
              <a:extLst>
                <a:ext uri="{FF2B5EF4-FFF2-40B4-BE49-F238E27FC236}">
                  <a16:creationId xmlns:a16="http://schemas.microsoft.com/office/drawing/2014/main" id="{41EDB931-E410-4610-B8A9-D539C70777E6}"/>
                </a:ext>
              </a:extLst>
            </p:cNvPr>
            <p:cNvSpPr/>
            <p:nvPr/>
          </p:nvSpPr>
          <p:spPr>
            <a:xfrm>
              <a:off x="6369481" y="6230072"/>
              <a:ext cx="2194970" cy="2194970"/>
            </a:xfrm>
            <a:prstGeom prst="ellipse">
              <a:avLst/>
            </a:prstGeom>
            <a:solidFill>
              <a:srgbClr val="FFFFFF"/>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grpSp>
      <p:grpSp>
        <p:nvGrpSpPr>
          <p:cNvPr id="168" name="Group 167">
            <a:extLst>
              <a:ext uri="{FF2B5EF4-FFF2-40B4-BE49-F238E27FC236}">
                <a16:creationId xmlns:a16="http://schemas.microsoft.com/office/drawing/2014/main" id="{C032D569-1D05-433E-9D59-B3CB19502015}"/>
              </a:ext>
            </a:extLst>
          </p:cNvPr>
          <p:cNvGrpSpPr/>
          <p:nvPr/>
        </p:nvGrpSpPr>
        <p:grpSpPr>
          <a:xfrm>
            <a:off x="8455682" y="3133148"/>
            <a:ext cx="1263683" cy="1263683"/>
            <a:chOff x="6203917" y="6068451"/>
            <a:chExt cx="2527366" cy="2527366"/>
          </a:xfrm>
        </p:grpSpPr>
        <p:sp>
          <p:nvSpPr>
            <p:cNvPr id="169" name="Teardrop 168">
              <a:extLst>
                <a:ext uri="{FF2B5EF4-FFF2-40B4-BE49-F238E27FC236}">
                  <a16:creationId xmlns:a16="http://schemas.microsoft.com/office/drawing/2014/main" id="{A5FDF75A-7F5E-48BF-A391-7380821BBF7E}"/>
                </a:ext>
              </a:extLst>
            </p:cNvPr>
            <p:cNvSpPr/>
            <p:nvPr/>
          </p:nvSpPr>
          <p:spPr>
            <a:xfrm rot="8100000">
              <a:off x="6203917" y="6068451"/>
              <a:ext cx="2527366" cy="2527366"/>
            </a:xfrm>
            <a:prstGeom prst="teardrop">
              <a:avLst>
                <a:gd name="adj" fmla="val 118365"/>
              </a:avLst>
            </a:prstGeom>
            <a:solidFill>
              <a:srgbClr val="7030A0"/>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sp>
          <p:nvSpPr>
            <p:cNvPr id="170" name="Oval 169">
              <a:extLst>
                <a:ext uri="{FF2B5EF4-FFF2-40B4-BE49-F238E27FC236}">
                  <a16:creationId xmlns:a16="http://schemas.microsoft.com/office/drawing/2014/main" id="{C0E85D5E-A433-4BCC-9931-9AFFE9321C27}"/>
                </a:ext>
              </a:extLst>
            </p:cNvPr>
            <p:cNvSpPr/>
            <p:nvPr/>
          </p:nvSpPr>
          <p:spPr>
            <a:xfrm>
              <a:off x="6369481" y="6230072"/>
              <a:ext cx="2194970" cy="2194970"/>
            </a:xfrm>
            <a:prstGeom prst="ellipse">
              <a:avLst/>
            </a:prstGeom>
            <a:solidFill>
              <a:srgbClr val="FFFFFF"/>
            </a:solidFill>
            <a:ln w="25400" cap="flat" cmpd="sng" algn="ctr">
              <a:noFill/>
              <a:prstDash val="solid"/>
            </a:ln>
            <a:effectLst/>
          </p:spPr>
          <p:txBody>
            <a:bodyPr rtlCol="0" anchor="ctr"/>
            <a:lstStyle/>
            <a:p>
              <a:pPr algn="ctr" defTabSz="914194">
                <a:defRPr/>
              </a:pPr>
              <a:endParaRPr lang="en-US" sz="2400" kern="0" dirty="0">
                <a:solidFill>
                  <a:srgbClr val="FFFFFF"/>
                </a:solidFill>
                <a:latin typeface="Lato Light" panose="020F0502020204030203" pitchFamily="34" charset="0"/>
              </a:endParaRPr>
            </a:p>
          </p:txBody>
        </p:sp>
      </p:grpSp>
      <p:pic>
        <p:nvPicPr>
          <p:cNvPr id="171" name="Picture 2" descr="Hình ảnh Kiểm Soát Dân Số Thế Giới, Dân Số Thế Giới, Kiểm Soát Dân Số, Xã  Hội Hài Hòa miễn phí tải tập tin PNG PSDComment và Vector">
            <a:extLst>
              <a:ext uri="{FF2B5EF4-FFF2-40B4-BE49-F238E27FC236}">
                <a16:creationId xmlns:a16="http://schemas.microsoft.com/office/drawing/2014/main" id="{FB98D2D0-0355-4A20-9DEB-6D919F5EBE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8464" y="3249002"/>
            <a:ext cx="1055400" cy="1055400"/>
          </a:xfrm>
          <a:prstGeom prst="ellipse">
            <a:avLst/>
          </a:prstGeom>
          <a:noFill/>
          <a:extLst>
            <a:ext uri="{909E8E84-426E-40DD-AFC4-6F175D3DCCD1}">
              <a14:hiddenFill xmlns:a14="http://schemas.microsoft.com/office/drawing/2010/main">
                <a:solidFill>
                  <a:srgbClr val="FFFFFF"/>
                </a:solidFill>
              </a14:hiddenFill>
            </a:ext>
          </a:extLst>
        </p:spPr>
      </p:pic>
      <p:pic>
        <p:nvPicPr>
          <p:cNvPr id="172" name="Picture 2" descr="12 Bước Hướng Dẫn Thiết Lập Mục Tiêu Cá Nhân (Kèm Ảnh), Thiết Lập Mục Tiêu  Cá Nhân">
            <a:extLst>
              <a:ext uri="{FF2B5EF4-FFF2-40B4-BE49-F238E27FC236}">
                <a16:creationId xmlns:a16="http://schemas.microsoft.com/office/drawing/2014/main" id="{D47F7941-D3B7-4381-A532-4CF0E481FB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90" y="127072"/>
            <a:ext cx="1757998" cy="1364206"/>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Hanhtrangvaolop1.vn - Chương trình đặc biệt dành cho các em học sinh chuẩn  bị vào lớp 1.">
            <a:extLst>
              <a:ext uri="{FF2B5EF4-FFF2-40B4-BE49-F238E27FC236}">
                <a16:creationId xmlns:a16="http://schemas.microsoft.com/office/drawing/2014/main" id="{38E400FE-6C3F-472E-987D-B49F07577B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670" y="1903333"/>
            <a:ext cx="822428" cy="822428"/>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48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D1CC614-05A5-4AE4-AFAB-1136C4274125}"/>
              </a:ext>
            </a:extLst>
          </p:cNvPr>
          <p:cNvGraphicFramePr/>
          <p:nvPr>
            <p:extLst>
              <p:ext uri="{D42A27DB-BD31-4B8C-83A1-F6EECF244321}">
                <p14:modId xmlns:p14="http://schemas.microsoft.com/office/powerpoint/2010/main" val="4264607564"/>
              </p:ext>
            </p:extLst>
          </p:nvPr>
        </p:nvGraphicFramePr>
        <p:xfrm>
          <a:off x="152402" y="381000"/>
          <a:ext cx="10056828"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3992E53E-14CE-4951-BDB0-C880D2596437}"/>
              </a:ext>
            </a:extLst>
          </p:cNvPr>
          <p:cNvSpPr>
            <a:spLocks noGrp="1"/>
          </p:cNvSpPr>
          <p:nvPr>
            <p:ph type="title"/>
          </p:nvPr>
        </p:nvSpPr>
        <p:spPr>
          <a:xfrm>
            <a:off x="10439400" y="38100"/>
            <a:ext cx="1761241" cy="6781800"/>
          </a:xfrm>
          <a:solidFill>
            <a:schemeClr val="accent5">
              <a:lumMod val="20000"/>
              <a:lumOff val="80000"/>
            </a:schemeClr>
          </a:solidFill>
          <a:ln>
            <a:solidFill>
              <a:srgbClr val="000099"/>
            </a:solidFill>
          </a:ln>
        </p:spPr>
        <p:txBody>
          <a:bodyPr>
            <a:noAutofit/>
          </a:bodyPr>
          <a:lstStyle/>
          <a:p>
            <a:pPr>
              <a:lnSpc>
                <a:spcPct val="150000"/>
              </a:lnSpc>
            </a:pPr>
            <a:r>
              <a:rPr lang="en-US" sz="3600" b="1">
                <a:solidFill>
                  <a:srgbClr val="7030A0"/>
                </a:solidFill>
                <a:latin typeface="#9Slide03 Arima Madurai" panose="00000500000000000000" pitchFamily="2" charset="-93"/>
                <a:cs typeface="#9Slide03 Arima Madurai" panose="00000500000000000000" pitchFamily="2" charset="-93"/>
              </a:rPr>
              <a:t>Đối tượng và phương</a:t>
            </a:r>
            <a:br>
              <a:rPr lang="en-US" sz="3600" b="1">
                <a:solidFill>
                  <a:srgbClr val="7030A0"/>
                </a:solidFill>
                <a:latin typeface="#9Slide03 Arima Madurai" panose="00000500000000000000" pitchFamily="2" charset="-93"/>
                <a:cs typeface="#9Slide03 Arima Madurai" panose="00000500000000000000" pitchFamily="2" charset="-93"/>
              </a:rPr>
            </a:br>
            <a:r>
              <a:rPr lang="en-US" sz="3600" b="1">
                <a:solidFill>
                  <a:srgbClr val="7030A0"/>
                </a:solidFill>
                <a:latin typeface="#9Slide03 Arima Madurai" panose="00000500000000000000" pitchFamily="2" charset="-93"/>
                <a:cs typeface="#9Slide03 Arima Madurai" panose="00000500000000000000" pitchFamily="2" charset="-93"/>
              </a:rPr>
              <a:t>pháp thực hiện</a:t>
            </a:r>
            <a:br>
              <a:rPr lang="en-US" sz="3600" b="1">
                <a:solidFill>
                  <a:srgbClr val="7030A0"/>
                </a:solidFill>
                <a:latin typeface="#9Slide03 Arima Madurai" panose="00000500000000000000" pitchFamily="2" charset="-93"/>
                <a:cs typeface="#9Slide03 Arima Madurai" panose="00000500000000000000" pitchFamily="2" charset="-93"/>
              </a:rPr>
            </a:br>
            <a:endParaRPr lang="en-US" sz="3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349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DEFC0676-DDF4-488B-915B-0035E2FD596F}"/>
              </a:ext>
            </a:extLst>
          </p:cNvPr>
          <p:cNvSpPr txBox="1">
            <a:spLocks noChangeArrowheads="1"/>
          </p:cNvSpPr>
          <p:nvPr/>
        </p:nvSpPr>
        <p:spPr bwMode="auto">
          <a:xfrm>
            <a:off x="152400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NI-Times" pitchFamily="2" charset="0"/>
              </a:defRPr>
            </a:lvl1pPr>
            <a:lvl2pPr marL="742950" indent="-285750" eaLnBrk="0" hangingPunct="0">
              <a:defRPr sz="2400">
                <a:solidFill>
                  <a:schemeClr val="tx1"/>
                </a:solidFill>
                <a:latin typeface="VNI-Times" pitchFamily="2" charset="0"/>
              </a:defRPr>
            </a:lvl2pPr>
            <a:lvl3pPr marL="1143000" indent="-228600" eaLnBrk="0" hangingPunct="0">
              <a:defRPr sz="2400">
                <a:solidFill>
                  <a:schemeClr val="tx1"/>
                </a:solidFill>
                <a:latin typeface="VNI-Times" pitchFamily="2" charset="0"/>
              </a:defRPr>
            </a:lvl3pPr>
            <a:lvl4pPr marL="1600200" indent="-228600" eaLnBrk="0" hangingPunct="0">
              <a:defRPr sz="2400">
                <a:solidFill>
                  <a:schemeClr val="tx1"/>
                </a:solidFill>
                <a:latin typeface="VNI-Times" pitchFamily="2" charset="0"/>
              </a:defRPr>
            </a:lvl4pPr>
            <a:lvl5pPr marL="2057400" indent="-228600" eaLnBrk="0" hangingPunct="0">
              <a:defRPr sz="2400">
                <a:solidFill>
                  <a:schemeClr val="tx1"/>
                </a:solidFill>
                <a:latin typeface="VNI-Times" pitchFamily="2" charset="0"/>
              </a:defRPr>
            </a:lvl5pPr>
            <a:lvl6pPr marL="2514600" indent="-228600" eaLnBrk="0" fontAlgn="base" hangingPunct="0">
              <a:spcBef>
                <a:spcPct val="0"/>
              </a:spcBef>
              <a:spcAft>
                <a:spcPct val="0"/>
              </a:spcAft>
              <a:defRPr sz="2400">
                <a:solidFill>
                  <a:schemeClr val="tx1"/>
                </a:solidFill>
                <a:latin typeface="VNI-Times" pitchFamily="2" charset="0"/>
              </a:defRPr>
            </a:lvl6pPr>
            <a:lvl7pPr marL="2971800" indent="-228600" eaLnBrk="0" fontAlgn="base" hangingPunct="0">
              <a:spcBef>
                <a:spcPct val="0"/>
              </a:spcBef>
              <a:spcAft>
                <a:spcPct val="0"/>
              </a:spcAft>
              <a:defRPr sz="2400">
                <a:solidFill>
                  <a:schemeClr val="tx1"/>
                </a:solidFill>
                <a:latin typeface="VNI-Times" pitchFamily="2" charset="0"/>
              </a:defRPr>
            </a:lvl7pPr>
            <a:lvl8pPr marL="3429000" indent="-228600" eaLnBrk="0" fontAlgn="base" hangingPunct="0">
              <a:spcBef>
                <a:spcPct val="0"/>
              </a:spcBef>
              <a:spcAft>
                <a:spcPct val="0"/>
              </a:spcAft>
              <a:defRPr sz="2400">
                <a:solidFill>
                  <a:schemeClr val="tx1"/>
                </a:solidFill>
                <a:latin typeface="VNI-Times" pitchFamily="2" charset="0"/>
              </a:defRPr>
            </a:lvl8pPr>
            <a:lvl9pPr marL="3886200" indent="-228600" eaLnBrk="0" fontAlgn="base" hangingPunct="0">
              <a:spcBef>
                <a:spcPct val="0"/>
              </a:spcBef>
              <a:spcAft>
                <a:spcPct val="0"/>
              </a:spcAft>
              <a:defRPr sz="2400">
                <a:solidFill>
                  <a:schemeClr val="tx1"/>
                </a:solidFill>
                <a:latin typeface="VNI-Times" pitchFamily="2" charset="0"/>
              </a:defRPr>
            </a:lvl9pPr>
          </a:lstStyle>
          <a:p>
            <a:pPr eaLnBrk="1" hangingPunct="1">
              <a:spcBef>
                <a:spcPct val="50000"/>
              </a:spcBef>
            </a:pPr>
            <a:endParaRPr lang="vi-VN" altLang="vi-VN"/>
          </a:p>
        </p:txBody>
      </p:sp>
      <p:grpSp>
        <p:nvGrpSpPr>
          <p:cNvPr id="10" name="组合 21">
            <a:extLst>
              <a:ext uri="{FF2B5EF4-FFF2-40B4-BE49-F238E27FC236}">
                <a16:creationId xmlns:a16="http://schemas.microsoft.com/office/drawing/2014/main" id="{E528DE5B-1940-4913-898A-FBE71CA6B93A}"/>
              </a:ext>
            </a:extLst>
          </p:cNvPr>
          <p:cNvGrpSpPr/>
          <p:nvPr/>
        </p:nvGrpSpPr>
        <p:grpSpPr>
          <a:xfrm>
            <a:off x="5270501" y="1560330"/>
            <a:ext cx="1631950" cy="2060575"/>
            <a:chOff x="3424238" y="1275517"/>
            <a:chExt cx="1631950" cy="2060575"/>
          </a:xfrm>
          <a:effectLst>
            <a:outerShdw blurRad="177800" dist="114300" dir="2700000" algn="tl" rotWithShape="0">
              <a:prstClr val="black">
                <a:alpha val="40000"/>
              </a:prstClr>
            </a:outerShdw>
          </a:effectLst>
        </p:grpSpPr>
        <p:sp>
          <p:nvSpPr>
            <p:cNvPr id="11" name="Freeform 10">
              <a:extLst>
                <a:ext uri="{FF2B5EF4-FFF2-40B4-BE49-F238E27FC236}">
                  <a16:creationId xmlns:a16="http://schemas.microsoft.com/office/drawing/2014/main" id="{40F4A0E0-ECAD-4140-835D-D5346F8BD118}"/>
                </a:ext>
              </a:extLst>
            </p:cNvPr>
            <p:cNvSpPr>
              <a:spLocks/>
            </p:cNvSpPr>
            <p:nvPr/>
          </p:nvSpPr>
          <p:spPr bwMode="auto">
            <a:xfrm>
              <a:off x="3424238" y="1275517"/>
              <a:ext cx="815975" cy="2060575"/>
            </a:xfrm>
            <a:custGeom>
              <a:avLst/>
              <a:gdLst>
                <a:gd name="T0" fmla="*/ 0 w 514"/>
                <a:gd name="T1" fmla="*/ 474 h 1298"/>
                <a:gd name="T2" fmla="*/ 0 w 514"/>
                <a:gd name="T3" fmla="*/ 785 h 1298"/>
                <a:gd name="T4" fmla="*/ 514 w 514"/>
                <a:gd name="T5" fmla="*/ 1298 h 1298"/>
                <a:gd name="T6" fmla="*/ 514 w 514"/>
                <a:gd name="T7" fmla="*/ 0 h 1298"/>
                <a:gd name="T8" fmla="*/ 0 w 514"/>
                <a:gd name="T9" fmla="*/ 474 h 1298"/>
              </a:gdLst>
              <a:ahLst/>
              <a:cxnLst>
                <a:cxn ang="0">
                  <a:pos x="T0" y="T1"/>
                </a:cxn>
                <a:cxn ang="0">
                  <a:pos x="T2" y="T3"/>
                </a:cxn>
                <a:cxn ang="0">
                  <a:pos x="T4" y="T5"/>
                </a:cxn>
                <a:cxn ang="0">
                  <a:pos x="T6" y="T7"/>
                </a:cxn>
                <a:cxn ang="0">
                  <a:pos x="T8" y="T9"/>
                </a:cxn>
              </a:cxnLst>
              <a:rect l="0" t="0" r="r" b="b"/>
              <a:pathLst>
                <a:path w="514" h="1298">
                  <a:moveTo>
                    <a:pt x="0" y="474"/>
                  </a:moveTo>
                  <a:lnTo>
                    <a:pt x="0" y="785"/>
                  </a:lnTo>
                  <a:lnTo>
                    <a:pt x="514" y="1298"/>
                  </a:lnTo>
                  <a:lnTo>
                    <a:pt x="514" y="0"/>
                  </a:lnTo>
                  <a:lnTo>
                    <a:pt x="0" y="474"/>
                  </a:lnTo>
                  <a:close/>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1">
              <a:extLst>
                <a:ext uri="{FF2B5EF4-FFF2-40B4-BE49-F238E27FC236}">
                  <a16:creationId xmlns:a16="http://schemas.microsoft.com/office/drawing/2014/main" id="{F03AD7E5-69D3-4C9E-805B-8D0CCE479733}"/>
                </a:ext>
              </a:extLst>
            </p:cNvPr>
            <p:cNvSpPr>
              <a:spLocks/>
            </p:cNvSpPr>
            <p:nvPr/>
          </p:nvSpPr>
          <p:spPr bwMode="auto">
            <a:xfrm>
              <a:off x="4240213" y="1275517"/>
              <a:ext cx="815975" cy="2060575"/>
            </a:xfrm>
            <a:custGeom>
              <a:avLst/>
              <a:gdLst>
                <a:gd name="T0" fmla="*/ 514 w 514"/>
                <a:gd name="T1" fmla="*/ 474 h 1298"/>
                <a:gd name="T2" fmla="*/ 514 w 514"/>
                <a:gd name="T3" fmla="*/ 785 h 1298"/>
                <a:gd name="T4" fmla="*/ 0 w 514"/>
                <a:gd name="T5" fmla="*/ 1298 h 1298"/>
                <a:gd name="T6" fmla="*/ 0 w 514"/>
                <a:gd name="T7" fmla="*/ 0 h 1298"/>
                <a:gd name="T8" fmla="*/ 514 w 514"/>
                <a:gd name="T9" fmla="*/ 474 h 1298"/>
              </a:gdLst>
              <a:ahLst/>
              <a:cxnLst>
                <a:cxn ang="0">
                  <a:pos x="T0" y="T1"/>
                </a:cxn>
                <a:cxn ang="0">
                  <a:pos x="T2" y="T3"/>
                </a:cxn>
                <a:cxn ang="0">
                  <a:pos x="T4" y="T5"/>
                </a:cxn>
                <a:cxn ang="0">
                  <a:pos x="T6" y="T7"/>
                </a:cxn>
                <a:cxn ang="0">
                  <a:pos x="T8" y="T9"/>
                </a:cxn>
              </a:cxnLst>
              <a:rect l="0" t="0" r="r" b="b"/>
              <a:pathLst>
                <a:path w="514" h="1298">
                  <a:moveTo>
                    <a:pt x="514" y="474"/>
                  </a:moveTo>
                  <a:lnTo>
                    <a:pt x="514" y="785"/>
                  </a:lnTo>
                  <a:lnTo>
                    <a:pt x="0" y="1298"/>
                  </a:lnTo>
                  <a:lnTo>
                    <a:pt x="0" y="0"/>
                  </a:lnTo>
                  <a:lnTo>
                    <a:pt x="514" y="47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3" name="组合 23">
            <a:extLst>
              <a:ext uri="{FF2B5EF4-FFF2-40B4-BE49-F238E27FC236}">
                <a16:creationId xmlns:a16="http://schemas.microsoft.com/office/drawing/2014/main" id="{4E3056DE-73E2-479C-8DC4-36E99226089E}"/>
              </a:ext>
            </a:extLst>
          </p:cNvPr>
          <p:cNvGrpSpPr/>
          <p:nvPr/>
        </p:nvGrpSpPr>
        <p:grpSpPr>
          <a:xfrm>
            <a:off x="4024313" y="2897838"/>
            <a:ext cx="2062163" cy="1631950"/>
            <a:chOff x="2178050" y="2613025"/>
            <a:chExt cx="2062163" cy="1631950"/>
          </a:xfrm>
          <a:effectLst>
            <a:outerShdw blurRad="177800" dist="114300" dir="2700000" algn="tl" rotWithShape="0">
              <a:prstClr val="black">
                <a:alpha val="40000"/>
              </a:prstClr>
            </a:outerShdw>
          </a:effectLst>
        </p:grpSpPr>
        <p:sp>
          <p:nvSpPr>
            <p:cNvPr id="14" name="Freeform 15">
              <a:extLst>
                <a:ext uri="{FF2B5EF4-FFF2-40B4-BE49-F238E27FC236}">
                  <a16:creationId xmlns:a16="http://schemas.microsoft.com/office/drawing/2014/main" id="{7A38BF6D-E089-4954-B163-54CBC76CA8A3}"/>
                </a:ext>
              </a:extLst>
            </p:cNvPr>
            <p:cNvSpPr>
              <a:spLocks/>
            </p:cNvSpPr>
            <p:nvPr/>
          </p:nvSpPr>
          <p:spPr bwMode="auto">
            <a:xfrm>
              <a:off x="2178050" y="3429000"/>
              <a:ext cx="2062163" cy="815975"/>
            </a:xfrm>
            <a:custGeom>
              <a:avLst/>
              <a:gdLst>
                <a:gd name="T0" fmla="*/ 477 w 1299"/>
                <a:gd name="T1" fmla="*/ 514 h 514"/>
                <a:gd name="T2" fmla="*/ 786 w 1299"/>
                <a:gd name="T3" fmla="*/ 514 h 514"/>
                <a:gd name="T4" fmla="*/ 1299 w 1299"/>
                <a:gd name="T5" fmla="*/ 0 h 514"/>
                <a:gd name="T6" fmla="*/ 0 w 1299"/>
                <a:gd name="T7" fmla="*/ 0 h 514"/>
                <a:gd name="T8" fmla="*/ 477 w 1299"/>
                <a:gd name="T9" fmla="*/ 514 h 514"/>
              </a:gdLst>
              <a:ahLst/>
              <a:cxnLst>
                <a:cxn ang="0">
                  <a:pos x="T0" y="T1"/>
                </a:cxn>
                <a:cxn ang="0">
                  <a:pos x="T2" y="T3"/>
                </a:cxn>
                <a:cxn ang="0">
                  <a:pos x="T4" y="T5"/>
                </a:cxn>
                <a:cxn ang="0">
                  <a:pos x="T6" y="T7"/>
                </a:cxn>
                <a:cxn ang="0">
                  <a:pos x="T8" y="T9"/>
                </a:cxn>
              </a:cxnLst>
              <a:rect l="0" t="0" r="r" b="b"/>
              <a:pathLst>
                <a:path w="1299" h="514">
                  <a:moveTo>
                    <a:pt x="477" y="514"/>
                  </a:moveTo>
                  <a:lnTo>
                    <a:pt x="786" y="514"/>
                  </a:lnTo>
                  <a:lnTo>
                    <a:pt x="1299" y="0"/>
                  </a:lnTo>
                  <a:lnTo>
                    <a:pt x="0" y="0"/>
                  </a:lnTo>
                  <a:lnTo>
                    <a:pt x="477" y="514"/>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6">
              <a:extLst>
                <a:ext uri="{FF2B5EF4-FFF2-40B4-BE49-F238E27FC236}">
                  <a16:creationId xmlns:a16="http://schemas.microsoft.com/office/drawing/2014/main" id="{AB165056-8C12-41E4-83DE-63627AFA0AB2}"/>
                </a:ext>
              </a:extLst>
            </p:cNvPr>
            <p:cNvSpPr>
              <a:spLocks/>
            </p:cNvSpPr>
            <p:nvPr/>
          </p:nvSpPr>
          <p:spPr bwMode="auto">
            <a:xfrm>
              <a:off x="2178050" y="2613025"/>
              <a:ext cx="2062163" cy="815975"/>
            </a:xfrm>
            <a:custGeom>
              <a:avLst/>
              <a:gdLst>
                <a:gd name="T0" fmla="*/ 477 w 1299"/>
                <a:gd name="T1" fmla="*/ 0 h 514"/>
                <a:gd name="T2" fmla="*/ 786 w 1299"/>
                <a:gd name="T3" fmla="*/ 0 h 514"/>
                <a:gd name="T4" fmla="*/ 1299 w 1299"/>
                <a:gd name="T5" fmla="*/ 514 h 514"/>
                <a:gd name="T6" fmla="*/ 0 w 1299"/>
                <a:gd name="T7" fmla="*/ 514 h 514"/>
                <a:gd name="T8" fmla="*/ 477 w 1299"/>
                <a:gd name="T9" fmla="*/ 0 h 514"/>
              </a:gdLst>
              <a:ahLst/>
              <a:cxnLst>
                <a:cxn ang="0">
                  <a:pos x="T0" y="T1"/>
                </a:cxn>
                <a:cxn ang="0">
                  <a:pos x="T2" y="T3"/>
                </a:cxn>
                <a:cxn ang="0">
                  <a:pos x="T4" y="T5"/>
                </a:cxn>
                <a:cxn ang="0">
                  <a:pos x="T6" y="T7"/>
                </a:cxn>
                <a:cxn ang="0">
                  <a:pos x="T8" y="T9"/>
                </a:cxn>
              </a:cxnLst>
              <a:rect l="0" t="0" r="r" b="b"/>
              <a:pathLst>
                <a:path w="1299" h="514">
                  <a:moveTo>
                    <a:pt x="477" y="0"/>
                  </a:moveTo>
                  <a:lnTo>
                    <a:pt x="786" y="0"/>
                  </a:lnTo>
                  <a:lnTo>
                    <a:pt x="1299" y="514"/>
                  </a:lnTo>
                  <a:lnTo>
                    <a:pt x="0" y="514"/>
                  </a:lnTo>
                  <a:lnTo>
                    <a:pt x="477" y="0"/>
                  </a:ln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6" name="组合 22">
            <a:extLst>
              <a:ext uri="{FF2B5EF4-FFF2-40B4-BE49-F238E27FC236}">
                <a16:creationId xmlns:a16="http://schemas.microsoft.com/office/drawing/2014/main" id="{10D961DC-1C1E-40FD-A386-4585F50AE361}"/>
              </a:ext>
            </a:extLst>
          </p:cNvPr>
          <p:cNvGrpSpPr/>
          <p:nvPr/>
        </p:nvGrpSpPr>
        <p:grpSpPr>
          <a:xfrm>
            <a:off x="5270501" y="3805030"/>
            <a:ext cx="1631950" cy="2066925"/>
            <a:chOff x="3424238" y="3520217"/>
            <a:chExt cx="1631950" cy="2066925"/>
          </a:xfrm>
          <a:effectLst>
            <a:outerShdw blurRad="177800" dist="114300" dir="2700000" algn="tl" rotWithShape="0">
              <a:prstClr val="black">
                <a:alpha val="40000"/>
              </a:prstClr>
            </a:outerShdw>
          </a:effectLst>
        </p:grpSpPr>
        <p:sp>
          <p:nvSpPr>
            <p:cNvPr id="17" name="Freeform 20">
              <a:extLst>
                <a:ext uri="{FF2B5EF4-FFF2-40B4-BE49-F238E27FC236}">
                  <a16:creationId xmlns:a16="http://schemas.microsoft.com/office/drawing/2014/main" id="{C0A75970-E031-4E4F-B65A-4B9CC8F60313}"/>
                </a:ext>
              </a:extLst>
            </p:cNvPr>
            <p:cNvSpPr>
              <a:spLocks/>
            </p:cNvSpPr>
            <p:nvPr/>
          </p:nvSpPr>
          <p:spPr bwMode="auto">
            <a:xfrm>
              <a:off x="4240213" y="3520217"/>
              <a:ext cx="815975" cy="2066925"/>
            </a:xfrm>
            <a:custGeom>
              <a:avLst/>
              <a:gdLst>
                <a:gd name="T0" fmla="*/ 514 w 514"/>
                <a:gd name="T1" fmla="*/ 824 h 1302"/>
                <a:gd name="T2" fmla="*/ 514 w 514"/>
                <a:gd name="T3" fmla="*/ 513 h 1302"/>
                <a:gd name="T4" fmla="*/ 0 w 514"/>
                <a:gd name="T5" fmla="*/ 0 h 1302"/>
                <a:gd name="T6" fmla="*/ 0 w 514"/>
                <a:gd name="T7" fmla="*/ 1302 h 1302"/>
                <a:gd name="T8" fmla="*/ 514 w 514"/>
                <a:gd name="T9" fmla="*/ 824 h 1302"/>
              </a:gdLst>
              <a:ahLst/>
              <a:cxnLst>
                <a:cxn ang="0">
                  <a:pos x="T0" y="T1"/>
                </a:cxn>
                <a:cxn ang="0">
                  <a:pos x="T2" y="T3"/>
                </a:cxn>
                <a:cxn ang="0">
                  <a:pos x="T4" y="T5"/>
                </a:cxn>
                <a:cxn ang="0">
                  <a:pos x="T6" y="T7"/>
                </a:cxn>
                <a:cxn ang="0">
                  <a:pos x="T8" y="T9"/>
                </a:cxn>
              </a:cxnLst>
              <a:rect l="0" t="0" r="r" b="b"/>
              <a:pathLst>
                <a:path w="514" h="1302">
                  <a:moveTo>
                    <a:pt x="514" y="824"/>
                  </a:moveTo>
                  <a:lnTo>
                    <a:pt x="514" y="513"/>
                  </a:lnTo>
                  <a:lnTo>
                    <a:pt x="0" y="0"/>
                  </a:lnTo>
                  <a:lnTo>
                    <a:pt x="0" y="1302"/>
                  </a:lnTo>
                  <a:lnTo>
                    <a:pt x="514" y="82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21">
              <a:extLst>
                <a:ext uri="{FF2B5EF4-FFF2-40B4-BE49-F238E27FC236}">
                  <a16:creationId xmlns:a16="http://schemas.microsoft.com/office/drawing/2014/main" id="{DEA6F8D8-B113-44BB-939B-EE7A04365CAA}"/>
                </a:ext>
              </a:extLst>
            </p:cNvPr>
            <p:cNvSpPr>
              <a:spLocks/>
            </p:cNvSpPr>
            <p:nvPr/>
          </p:nvSpPr>
          <p:spPr bwMode="auto">
            <a:xfrm>
              <a:off x="3424238" y="3520217"/>
              <a:ext cx="815975" cy="2066925"/>
            </a:xfrm>
            <a:custGeom>
              <a:avLst/>
              <a:gdLst>
                <a:gd name="T0" fmla="*/ 0 w 514"/>
                <a:gd name="T1" fmla="*/ 824 h 1302"/>
                <a:gd name="T2" fmla="*/ 0 w 514"/>
                <a:gd name="T3" fmla="*/ 513 h 1302"/>
                <a:gd name="T4" fmla="*/ 514 w 514"/>
                <a:gd name="T5" fmla="*/ 0 h 1302"/>
                <a:gd name="T6" fmla="*/ 514 w 514"/>
                <a:gd name="T7" fmla="*/ 1302 h 1302"/>
                <a:gd name="T8" fmla="*/ 0 w 514"/>
                <a:gd name="T9" fmla="*/ 824 h 1302"/>
              </a:gdLst>
              <a:ahLst/>
              <a:cxnLst>
                <a:cxn ang="0">
                  <a:pos x="T0" y="T1"/>
                </a:cxn>
                <a:cxn ang="0">
                  <a:pos x="T2" y="T3"/>
                </a:cxn>
                <a:cxn ang="0">
                  <a:pos x="T4" y="T5"/>
                </a:cxn>
                <a:cxn ang="0">
                  <a:pos x="T6" y="T7"/>
                </a:cxn>
                <a:cxn ang="0">
                  <a:pos x="T8" y="T9"/>
                </a:cxn>
              </a:cxnLst>
              <a:rect l="0" t="0" r="r" b="b"/>
              <a:pathLst>
                <a:path w="514" h="1302">
                  <a:moveTo>
                    <a:pt x="0" y="824"/>
                  </a:moveTo>
                  <a:lnTo>
                    <a:pt x="0" y="513"/>
                  </a:lnTo>
                  <a:lnTo>
                    <a:pt x="514" y="0"/>
                  </a:lnTo>
                  <a:lnTo>
                    <a:pt x="514" y="1302"/>
                  </a:lnTo>
                  <a:lnTo>
                    <a:pt x="0" y="824"/>
                  </a:lnTo>
                  <a:close/>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24">
            <a:extLst>
              <a:ext uri="{FF2B5EF4-FFF2-40B4-BE49-F238E27FC236}">
                <a16:creationId xmlns:a16="http://schemas.microsoft.com/office/drawing/2014/main" id="{0FEB9DE4-892A-4BE1-9FF8-3FA2956F3BA2}"/>
              </a:ext>
            </a:extLst>
          </p:cNvPr>
          <p:cNvGrpSpPr/>
          <p:nvPr/>
        </p:nvGrpSpPr>
        <p:grpSpPr>
          <a:xfrm>
            <a:off x="6096000" y="2897838"/>
            <a:ext cx="2066925" cy="1631950"/>
            <a:chOff x="4249737" y="2613025"/>
            <a:chExt cx="2066925" cy="1631950"/>
          </a:xfrm>
          <a:effectLst>
            <a:outerShdw blurRad="177800" dist="114300" dir="2700000" algn="tl" rotWithShape="0">
              <a:prstClr val="black">
                <a:alpha val="40000"/>
              </a:prstClr>
            </a:outerShdw>
          </a:effectLst>
        </p:grpSpPr>
        <p:sp>
          <p:nvSpPr>
            <p:cNvPr id="20" name="Freeform 5">
              <a:extLst>
                <a:ext uri="{FF2B5EF4-FFF2-40B4-BE49-F238E27FC236}">
                  <a16:creationId xmlns:a16="http://schemas.microsoft.com/office/drawing/2014/main" id="{8DADD9F4-5B4F-467F-A85A-B79EDF0A93AA}"/>
                </a:ext>
              </a:extLst>
            </p:cNvPr>
            <p:cNvSpPr>
              <a:spLocks/>
            </p:cNvSpPr>
            <p:nvPr/>
          </p:nvSpPr>
          <p:spPr bwMode="auto">
            <a:xfrm>
              <a:off x="4249737" y="2613025"/>
              <a:ext cx="2066925" cy="815975"/>
            </a:xfrm>
            <a:custGeom>
              <a:avLst/>
              <a:gdLst>
                <a:gd name="T0" fmla="*/ 824 w 1302"/>
                <a:gd name="T1" fmla="*/ 0 h 514"/>
                <a:gd name="T2" fmla="*/ 513 w 1302"/>
                <a:gd name="T3" fmla="*/ 0 h 514"/>
                <a:gd name="T4" fmla="*/ 0 w 1302"/>
                <a:gd name="T5" fmla="*/ 514 h 514"/>
                <a:gd name="T6" fmla="*/ 1302 w 1302"/>
                <a:gd name="T7" fmla="*/ 514 h 514"/>
                <a:gd name="T8" fmla="*/ 824 w 1302"/>
                <a:gd name="T9" fmla="*/ 0 h 514"/>
              </a:gdLst>
              <a:ahLst/>
              <a:cxnLst>
                <a:cxn ang="0">
                  <a:pos x="T0" y="T1"/>
                </a:cxn>
                <a:cxn ang="0">
                  <a:pos x="T2" y="T3"/>
                </a:cxn>
                <a:cxn ang="0">
                  <a:pos x="T4" y="T5"/>
                </a:cxn>
                <a:cxn ang="0">
                  <a:pos x="T6" y="T7"/>
                </a:cxn>
                <a:cxn ang="0">
                  <a:pos x="T8" y="T9"/>
                </a:cxn>
              </a:cxnLst>
              <a:rect l="0" t="0" r="r" b="b"/>
              <a:pathLst>
                <a:path w="1302" h="514">
                  <a:moveTo>
                    <a:pt x="824" y="0"/>
                  </a:moveTo>
                  <a:lnTo>
                    <a:pt x="513" y="0"/>
                  </a:lnTo>
                  <a:lnTo>
                    <a:pt x="0" y="514"/>
                  </a:lnTo>
                  <a:lnTo>
                    <a:pt x="1302" y="514"/>
                  </a:lnTo>
                  <a:lnTo>
                    <a:pt x="824" y="0"/>
                  </a:ln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6">
              <a:extLst>
                <a:ext uri="{FF2B5EF4-FFF2-40B4-BE49-F238E27FC236}">
                  <a16:creationId xmlns:a16="http://schemas.microsoft.com/office/drawing/2014/main" id="{5A7E2ED5-44EB-49D2-A3CE-3BAD9538F9D3}"/>
                </a:ext>
              </a:extLst>
            </p:cNvPr>
            <p:cNvSpPr>
              <a:spLocks/>
            </p:cNvSpPr>
            <p:nvPr/>
          </p:nvSpPr>
          <p:spPr bwMode="auto">
            <a:xfrm>
              <a:off x="4249737" y="3429000"/>
              <a:ext cx="2066925" cy="815975"/>
            </a:xfrm>
            <a:custGeom>
              <a:avLst/>
              <a:gdLst>
                <a:gd name="T0" fmla="*/ 824 w 1302"/>
                <a:gd name="T1" fmla="*/ 514 h 514"/>
                <a:gd name="T2" fmla="*/ 513 w 1302"/>
                <a:gd name="T3" fmla="*/ 514 h 514"/>
                <a:gd name="T4" fmla="*/ 0 w 1302"/>
                <a:gd name="T5" fmla="*/ 0 h 514"/>
                <a:gd name="T6" fmla="*/ 1302 w 1302"/>
                <a:gd name="T7" fmla="*/ 0 h 514"/>
                <a:gd name="T8" fmla="*/ 824 w 1302"/>
                <a:gd name="T9" fmla="*/ 514 h 514"/>
              </a:gdLst>
              <a:ahLst/>
              <a:cxnLst>
                <a:cxn ang="0">
                  <a:pos x="T0" y="T1"/>
                </a:cxn>
                <a:cxn ang="0">
                  <a:pos x="T2" y="T3"/>
                </a:cxn>
                <a:cxn ang="0">
                  <a:pos x="T4" y="T5"/>
                </a:cxn>
                <a:cxn ang="0">
                  <a:pos x="T6" y="T7"/>
                </a:cxn>
                <a:cxn ang="0">
                  <a:pos x="T8" y="T9"/>
                </a:cxn>
              </a:cxnLst>
              <a:rect l="0" t="0" r="r" b="b"/>
              <a:pathLst>
                <a:path w="1302" h="514">
                  <a:moveTo>
                    <a:pt x="824" y="514"/>
                  </a:moveTo>
                  <a:lnTo>
                    <a:pt x="513" y="514"/>
                  </a:lnTo>
                  <a:lnTo>
                    <a:pt x="0" y="0"/>
                  </a:lnTo>
                  <a:lnTo>
                    <a:pt x="1302" y="0"/>
                  </a:lnTo>
                  <a:lnTo>
                    <a:pt x="824" y="51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3" name="文本框 177">
            <a:extLst>
              <a:ext uri="{FF2B5EF4-FFF2-40B4-BE49-F238E27FC236}">
                <a16:creationId xmlns:a16="http://schemas.microsoft.com/office/drawing/2014/main" id="{5E8F8B0D-64E6-469D-950E-B1D8DB8DD6C1}"/>
              </a:ext>
            </a:extLst>
          </p:cNvPr>
          <p:cNvSpPr txBox="1"/>
          <p:nvPr/>
        </p:nvSpPr>
        <p:spPr>
          <a:xfrm>
            <a:off x="4477733" y="5984368"/>
            <a:ext cx="4336330" cy="523220"/>
          </a:xfrm>
          <a:prstGeom prst="rect">
            <a:avLst/>
          </a:prstGeom>
          <a:noFill/>
        </p:spPr>
        <p:txBody>
          <a:bodyPr wrap="square" rtlCol="0">
            <a:spAutoFit/>
          </a:bodyPr>
          <a:lstStyle/>
          <a:p>
            <a:pPr algn="just"/>
            <a:r>
              <a:rPr lang="en-US" altLang="zh-CN" sz="2400">
                <a:solidFill>
                  <a:srgbClr val="FF0000"/>
                </a:solidFill>
                <a:latin typeface="#9Slide03 Arima Madurai Black" panose="00000A00000000000000" pitchFamily="2" charset="-93"/>
                <a:ea typeface="时尚中黑简体" panose="01010104010101010101" pitchFamily="2" charset="-122"/>
                <a:cs typeface="#9Slide03 Arima Madurai Black" panose="00000A00000000000000" pitchFamily="2" charset="-93"/>
              </a:rPr>
              <a:t>  </a:t>
            </a:r>
            <a:r>
              <a:rPr lang="en-US" sz="2800" b="1">
                <a:solidFill>
                  <a:srgbClr val="FF0000"/>
                </a:solidFill>
                <a:latin typeface="#9Slide03 Arima Madurai" panose="00000500000000000000" pitchFamily="2" charset="-93"/>
                <a:cs typeface="#9Slide03 Arima Madurai" panose="00000500000000000000" pitchFamily="2" charset="-93"/>
              </a:rPr>
              <a:t>Các biện pháp thực hiện</a:t>
            </a:r>
          </a:p>
        </p:txBody>
      </p:sp>
      <p:sp>
        <p:nvSpPr>
          <p:cNvPr id="25" name="文本框 177">
            <a:extLst>
              <a:ext uri="{FF2B5EF4-FFF2-40B4-BE49-F238E27FC236}">
                <a16:creationId xmlns:a16="http://schemas.microsoft.com/office/drawing/2014/main" id="{14BFB0FB-60DB-4EB1-BFD9-F9DC29C100C9}"/>
              </a:ext>
            </a:extLst>
          </p:cNvPr>
          <p:cNvSpPr txBox="1"/>
          <p:nvPr/>
        </p:nvSpPr>
        <p:spPr>
          <a:xfrm>
            <a:off x="388236" y="3529147"/>
            <a:ext cx="3352585" cy="954107"/>
          </a:xfrm>
          <a:prstGeom prst="rect">
            <a:avLst/>
          </a:prstGeom>
          <a:noFill/>
        </p:spPr>
        <p:txBody>
          <a:bodyPr wrap="square" rtlCol="0">
            <a:spAutoFit/>
          </a:bodyPr>
          <a:lstStyle/>
          <a:p>
            <a:pPr algn="just"/>
            <a:r>
              <a:rPr lang="en-US" altLang="zh-CN">
                <a:solidFill>
                  <a:srgbClr val="FF0000"/>
                </a:solidFill>
                <a:latin typeface="#9Slide03 Arima Madurai Black" panose="00000A00000000000000" pitchFamily="2" charset="-93"/>
                <a:ea typeface="时尚中黑简体" panose="01010104010101010101" pitchFamily="2" charset="-122"/>
                <a:cs typeface="#9Slide03 Arima Madurai Black" panose="00000A00000000000000" pitchFamily="2" charset="-93"/>
              </a:rPr>
              <a:t> </a:t>
            </a:r>
            <a:r>
              <a:rPr lang="en-US" sz="2400">
                <a:solidFill>
                  <a:srgbClr val="7030A0"/>
                </a:solidFill>
                <a:latin typeface="#9Slide03 Arima Madurai" panose="00000500000000000000" pitchFamily="2" charset="-93"/>
                <a:cs typeface="#9Slide03 Arima Madurai" panose="00000500000000000000" pitchFamily="2" charset="-93"/>
              </a:rPr>
              <a:t> </a:t>
            </a:r>
            <a:r>
              <a:rPr lang="en-US" sz="2800" b="1">
                <a:solidFill>
                  <a:srgbClr val="FF0000"/>
                </a:solidFill>
                <a:latin typeface="#9Slide03 Arima Madurai" panose="00000500000000000000" pitchFamily="2" charset="-93"/>
                <a:cs typeface="#9Slide03 Arima Madurai" panose="00000500000000000000" pitchFamily="2" charset="-93"/>
              </a:rPr>
              <a:t>Thực nghiệm  sư phạm </a:t>
            </a:r>
            <a:r>
              <a:rPr lang="en-US" altLang="zh-CN" sz="2800">
                <a:solidFill>
                  <a:srgbClr val="FF0000"/>
                </a:solidFill>
                <a:latin typeface="#9Slide03 Arima Madurai Black" panose="00000A00000000000000" pitchFamily="2" charset="-93"/>
                <a:ea typeface="时尚中黑简体" panose="01010104010101010101" pitchFamily="2" charset="-122"/>
                <a:cs typeface="#9Slide03 Arima Madurai Black" panose="00000A00000000000000" pitchFamily="2" charset="-93"/>
              </a:rPr>
              <a:t> </a:t>
            </a:r>
            <a:endParaRPr lang="zh-CN" altLang="en-US" sz="2800">
              <a:solidFill>
                <a:srgbClr val="FF0000"/>
              </a:solidFill>
              <a:latin typeface="#9Slide03 Arima Madurai Black" panose="00000A00000000000000" pitchFamily="2" charset="-93"/>
              <a:ea typeface="时尚中黑简体" panose="01010104010101010101" pitchFamily="2" charset="-122"/>
              <a:cs typeface="#9Slide03 Arima Madurai Black" panose="00000A00000000000000" pitchFamily="2" charset="-93"/>
            </a:endParaRPr>
          </a:p>
        </p:txBody>
      </p:sp>
      <p:sp>
        <p:nvSpPr>
          <p:cNvPr id="26" name="Rectangle: Rounded Corners 25">
            <a:extLst>
              <a:ext uri="{FF2B5EF4-FFF2-40B4-BE49-F238E27FC236}">
                <a16:creationId xmlns:a16="http://schemas.microsoft.com/office/drawing/2014/main" id="{6025A064-A2FC-4F0E-8026-D99A659365DF}"/>
              </a:ext>
            </a:extLst>
          </p:cNvPr>
          <p:cNvSpPr/>
          <p:nvPr/>
        </p:nvSpPr>
        <p:spPr>
          <a:xfrm>
            <a:off x="7488969" y="129962"/>
            <a:ext cx="3407729" cy="1004851"/>
          </a:xfrm>
          <a:prstGeom prst="roundRect">
            <a:avLst>
              <a:gd name="adj" fmla="val 265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latin typeface="#9Slide04 SFU GaramondCondensed" panose="00000300000000000000" pitchFamily="2" charset="-93"/>
              </a:rPr>
              <a:t>NỘI DUNG</a:t>
            </a:r>
            <a:endParaRPr lang="vi-VN" sz="5400" b="1">
              <a:solidFill>
                <a:srgbClr val="7030A0"/>
              </a:solidFill>
              <a:latin typeface="#9Slide04 SFU GaramondCondensed" panose="00000300000000000000" pitchFamily="2" charset="-93"/>
            </a:endParaRPr>
          </a:p>
        </p:txBody>
      </p:sp>
      <p:sp>
        <p:nvSpPr>
          <p:cNvPr id="31" name="TextBox 30">
            <a:extLst>
              <a:ext uri="{FF2B5EF4-FFF2-40B4-BE49-F238E27FC236}">
                <a16:creationId xmlns:a16="http://schemas.microsoft.com/office/drawing/2014/main" id="{ADDBF1D4-8F5C-4F04-87A2-5674DC54CE93}"/>
              </a:ext>
            </a:extLst>
          </p:cNvPr>
          <p:cNvSpPr txBox="1"/>
          <p:nvPr/>
        </p:nvSpPr>
        <p:spPr>
          <a:xfrm flipH="1">
            <a:off x="4790598" y="1040375"/>
            <a:ext cx="3407729" cy="523220"/>
          </a:xfrm>
          <a:prstGeom prst="rect">
            <a:avLst/>
          </a:prstGeom>
          <a:noFill/>
        </p:spPr>
        <p:txBody>
          <a:bodyPr wrap="square">
            <a:spAutoFit/>
          </a:bodyPr>
          <a:lstStyle/>
          <a:p>
            <a:r>
              <a:rPr lang="en-US" sz="2800" b="1">
                <a:solidFill>
                  <a:srgbClr val="FF0000"/>
                </a:solidFill>
                <a:latin typeface="#9Slide03 Arima Madurai" panose="00000500000000000000" pitchFamily="2" charset="-93"/>
                <a:cs typeface="#9Slide03 Arima Madurai" panose="00000500000000000000" pitchFamily="2" charset="-93"/>
              </a:rPr>
              <a:t>Cơ sở lí luận</a:t>
            </a:r>
            <a:endParaRPr lang="vi-VN" sz="2800">
              <a:solidFill>
                <a:srgbClr val="FF0000"/>
              </a:solidFill>
            </a:endParaRPr>
          </a:p>
        </p:txBody>
      </p:sp>
      <p:sp>
        <p:nvSpPr>
          <p:cNvPr id="32" name="TextBox 31">
            <a:extLst>
              <a:ext uri="{FF2B5EF4-FFF2-40B4-BE49-F238E27FC236}">
                <a16:creationId xmlns:a16="http://schemas.microsoft.com/office/drawing/2014/main" id="{E192EB5E-3278-4C01-970C-DE2AA0082998}"/>
              </a:ext>
            </a:extLst>
          </p:cNvPr>
          <p:cNvSpPr txBox="1"/>
          <p:nvPr/>
        </p:nvSpPr>
        <p:spPr>
          <a:xfrm>
            <a:off x="8272563" y="3506895"/>
            <a:ext cx="2521128" cy="523220"/>
          </a:xfrm>
          <a:prstGeom prst="rect">
            <a:avLst/>
          </a:prstGeom>
          <a:noFill/>
        </p:spPr>
        <p:txBody>
          <a:bodyPr wrap="square">
            <a:spAutoFit/>
          </a:bodyPr>
          <a:lstStyle/>
          <a:p>
            <a:r>
              <a:rPr lang="en-US" sz="2800" b="1">
                <a:solidFill>
                  <a:srgbClr val="FF0000"/>
                </a:solidFill>
                <a:latin typeface="#9Slide03 Arima Madurai" panose="00000500000000000000" pitchFamily="2" charset="-93"/>
                <a:cs typeface="#9Slide03 Arima Madurai" panose="00000500000000000000" pitchFamily="2" charset="-93"/>
              </a:rPr>
              <a:t>Thực trạng</a:t>
            </a:r>
            <a:endParaRPr lang="vi-VN" sz="2800">
              <a:solidFill>
                <a:srgbClr val="FF0000"/>
              </a:solidFill>
            </a:endParaRPr>
          </a:p>
        </p:txBody>
      </p:sp>
      <p:sp>
        <p:nvSpPr>
          <p:cNvPr id="22" name="Rectangle: Rounded Corners 21">
            <a:extLst>
              <a:ext uri="{FF2B5EF4-FFF2-40B4-BE49-F238E27FC236}">
                <a16:creationId xmlns:a16="http://schemas.microsoft.com/office/drawing/2014/main" id="{07D170D7-32CB-43D0-8A67-592724518BFE}"/>
              </a:ext>
            </a:extLst>
          </p:cNvPr>
          <p:cNvSpPr/>
          <p:nvPr/>
        </p:nvSpPr>
        <p:spPr>
          <a:xfrm>
            <a:off x="7641369" y="282362"/>
            <a:ext cx="3407729" cy="1004851"/>
          </a:xfrm>
          <a:prstGeom prst="roundRect">
            <a:avLst>
              <a:gd name="adj" fmla="val 265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a:solidFill>
                  <a:srgbClr val="7030A0"/>
                </a:solidFill>
                <a:latin typeface="#9Slide04 SFU GaramondCondensed" panose="00000300000000000000" pitchFamily="2" charset="-93"/>
              </a:rPr>
              <a:t>NỘI DUNG</a:t>
            </a:r>
            <a:endParaRPr lang="vi-VN" sz="5400" b="1">
              <a:solidFill>
                <a:srgbClr val="7030A0"/>
              </a:solidFill>
              <a:latin typeface="#9Slide04 SFU GaramondCondensed" panose="00000300000000000000" pitchFamily="2" charset="-93"/>
            </a:endParaRPr>
          </a:p>
        </p:txBody>
      </p:sp>
    </p:spTree>
    <p:extLst>
      <p:ext uri="{BB962C8B-B14F-4D97-AF65-F5344CB8AC3E}">
        <p14:creationId xmlns:p14="http://schemas.microsoft.com/office/powerpoint/2010/main" val="3423484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任意多边形 57">
            <a:extLst>
              <a:ext uri="{FF2B5EF4-FFF2-40B4-BE49-F238E27FC236}">
                <a16:creationId xmlns:a16="http://schemas.microsoft.com/office/drawing/2014/main" id="{F5DC72DE-9A08-4B50-84B5-80007AF0B516}"/>
              </a:ext>
            </a:extLst>
          </p:cNvPr>
          <p:cNvSpPr/>
          <p:nvPr/>
        </p:nvSpPr>
        <p:spPr>
          <a:xfrm>
            <a:off x="2866805" y="2593379"/>
            <a:ext cx="3012378" cy="1556852"/>
          </a:xfrm>
          <a:custGeom>
            <a:avLst/>
            <a:gdLst>
              <a:gd name="connsiteX0" fmla="*/ 3058081 w 3380219"/>
              <a:gd name="connsiteY0" fmla="*/ 27 h 1746959"/>
              <a:gd name="connsiteX1" fmla="*/ 3380219 w 3380219"/>
              <a:gd name="connsiteY1" fmla="*/ 675 h 1746959"/>
              <a:gd name="connsiteX2" fmla="*/ 3380219 w 3380219"/>
              <a:gd name="connsiteY2" fmla="*/ 291013 h 1746959"/>
              <a:gd name="connsiteX3" fmla="*/ 3368448 w 3380219"/>
              <a:gd name="connsiteY3" fmla="*/ 284623 h 1746959"/>
              <a:gd name="connsiteX4" fmla="*/ 3265471 w 3380219"/>
              <a:gd name="connsiteY4" fmla="*/ 263833 h 1746959"/>
              <a:gd name="connsiteX5" fmla="*/ 3000917 w 3380219"/>
              <a:gd name="connsiteY5" fmla="*/ 528387 h 1746959"/>
              <a:gd name="connsiteX6" fmla="*/ 3265471 w 3380219"/>
              <a:gd name="connsiteY6" fmla="*/ 792941 h 1746959"/>
              <a:gd name="connsiteX7" fmla="*/ 3368448 w 3380219"/>
              <a:gd name="connsiteY7" fmla="*/ 772151 h 1746959"/>
              <a:gd name="connsiteX8" fmla="*/ 3380219 w 3380219"/>
              <a:gd name="connsiteY8" fmla="*/ 765762 h 1746959"/>
              <a:gd name="connsiteX9" fmla="*/ 3380219 w 3380219"/>
              <a:gd name="connsiteY9" fmla="*/ 1387475 h 1746959"/>
              <a:gd name="connsiteX10" fmla="*/ 2924085 w 3380219"/>
              <a:gd name="connsiteY10" fmla="*/ 1387475 h 1746959"/>
              <a:gd name="connsiteX11" fmla="*/ 2944698 w 3380219"/>
              <a:gd name="connsiteY11" fmla="*/ 1418048 h 1746959"/>
              <a:gd name="connsiteX12" fmla="*/ 2963303 w 3380219"/>
              <a:gd name="connsiteY12" fmla="*/ 1510204 h 1746959"/>
              <a:gd name="connsiteX13" fmla="*/ 2726548 w 3380219"/>
              <a:gd name="connsiteY13" fmla="*/ 1746959 h 1746959"/>
              <a:gd name="connsiteX14" fmla="*/ 2489793 w 3380219"/>
              <a:gd name="connsiteY14" fmla="*/ 1510204 h 1746959"/>
              <a:gd name="connsiteX15" fmla="*/ 2508399 w 3380219"/>
              <a:gd name="connsiteY15" fmla="*/ 1418048 h 1746959"/>
              <a:gd name="connsiteX16" fmla="*/ 2529012 w 3380219"/>
              <a:gd name="connsiteY16" fmla="*/ 1387475 h 1746959"/>
              <a:gd name="connsiteX17" fmla="*/ 1056315 w 3380219"/>
              <a:gd name="connsiteY17" fmla="*/ 1387475 h 1746959"/>
              <a:gd name="connsiteX18" fmla="*/ 1066969 w 3380219"/>
              <a:gd name="connsiteY18" fmla="*/ 1371672 h 1746959"/>
              <a:gd name="connsiteX19" fmla="*/ 1087759 w 3380219"/>
              <a:gd name="connsiteY19" fmla="*/ 1268696 h 1746959"/>
              <a:gd name="connsiteX20" fmla="*/ 823205 w 3380219"/>
              <a:gd name="connsiteY20" fmla="*/ 1004142 h 1746959"/>
              <a:gd name="connsiteX21" fmla="*/ 558651 w 3380219"/>
              <a:gd name="connsiteY21" fmla="*/ 1268696 h 1746959"/>
              <a:gd name="connsiteX22" fmla="*/ 579441 w 3380219"/>
              <a:gd name="connsiteY22" fmla="*/ 1371672 h 1746959"/>
              <a:gd name="connsiteX23" fmla="*/ 590096 w 3380219"/>
              <a:gd name="connsiteY23" fmla="*/ 1387475 h 1746959"/>
              <a:gd name="connsiteX24" fmla="*/ 0 w 3380219"/>
              <a:gd name="connsiteY24" fmla="*/ 1387475 h 1746959"/>
              <a:gd name="connsiteX25" fmla="*/ 84569 w 3380219"/>
              <a:gd name="connsiteY25" fmla="*/ 870445 h 1746959"/>
              <a:gd name="connsiteX26" fmla="*/ 694169 w 3380219"/>
              <a:gd name="connsiteY26" fmla="*/ 841871 h 1746959"/>
              <a:gd name="connsiteX27" fmla="*/ 2894444 w 3380219"/>
              <a:gd name="connsiteY27" fmla="*/ 3670 h 1746959"/>
              <a:gd name="connsiteX28" fmla="*/ 3058081 w 3380219"/>
              <a:gd name="connsiteY28" fmla="*/ 27 h 174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80219" h="1746959">
                <a:moveTo>
                  <a:pt x="3058081" y="27"/>
                </a:moveTo>
                <a:cubicBezTo>
                  <a:pt x="3190910" y="-470"/>
                  <a:pt x="3248060" y="6293"/>
                  <a:pt x="3380219" y="675"/>
                </a:cubicBezTo>
                <a:lnTo>
                  <a:pt x="3380219" y="291013"/>
                </a:lnTo>
                <a:lnTo>
                  <a:pt x="3368448" y="284623"/>
                </a:lnTo>
                <a:cubicBezTo>
                  <a:pt x="3336797" y="271236"/>
                  <a:pt x="3301998" y="263833"/>
                  <a:pt x="3265471" y="263833"/>
                </a:cubicBezTo>
                <a:cubicBezTo>
                  <a:pt x="3119362" y="263833"/>
                  <a:pt x="3000917" y="382278"/>
                  <a:pt x="3000917" y="528387"/>
                </a:cubicBezTo>
                <a:cubicBezTo>
                  <a:pt x="3000917" y="674496"/>
                  <a:pt x="3119362" y="792941"/>
                  <a:pt x="3265471" y="792941"/>
                </a:cubicBezTo>
                <a:cubicBezTo>
                  <a:pt x="3301998" y="792941"/>
                  <a:pt x="3336797" y="785538"/>
                  <a:pt x="3368448" y="772151"/>
                </a:cubicBezTo>
                <a:lnTo>
                  <a:pt x="3380219" y="765762"/>
                </a:lnTo>
                <a:lnTo>
                  <a:pt x="3380219" y="1387475"/>
                </a:lnTo>
                <a:lnTo>
                  <a:pt x="2924085" y="1387475"/>
                </a:lnTo>
                <a:lnTo>
                  <a:pt x="2944698" y="1418048"/>
                </a:lnTo>
                <a:cubicBezTo>
                  <a:pt x="2956678" y="1446373"/>
                  <a:pt x="2963303" y="1477515"/>
                  <a:pt x="2963303" y="1510204"/>
                </a:cubicBezTo>
                <a:cubicBezTo>
                  <a:pt x="2963303" y="1640960"/>
                  <a:pt x="2857304" y="1746959"/>
                  <a:pt x="2726548" y="1746959"/>
                </a:cubicBezTo>
                <a:cubicBezTo>
                  <a:pt x="2595792" y="1746959"/>
                  <a:pt x="2489793" y="1640960"/>
                  <a:pt x="2489793" y="1510204"/>
                </a:cubicBezTo>
                <a:cubicBezTo>
                  <a:pt x="2489793" y="1477515"/>
                  <a:pt x="2496418" y="1446373"/>
                  <a:pt x="2508399" y="1418048"/>
                </a:cubicBezTo>
                <a:lnTo>
                  <a:pt x="2529012" y="1387475"/>
                </a:lnTo>
                <a:lnTo>
                  <a:pt x="1056315" y="1387475"/>
                </a:lnTo>
                <a:lnTo>
                  <a:pt x="1066969" y="1371672"/>
                </a:lnTo>
                <a:cubicBezTo>
                  <a:pt x="1080356" y="1340022"/>
                  <a:pt x="1087759" y="1305223"/>
                  <a:pt x="1087759" y="1268696"/>
                </a:cubicBezTo>
                <a:cubicBezTo>
                  <a:pt x="1087759" y="1122587"/>
                  <a:pt x="969314" y="1004142"/>
                  <a:pt x="823205" y="1004142"/>
                </a:cubicBezTo>
                <a:cubicBezTo>
                  <a:pt x="677096" y="1004142"/>
                  <a:pt x="558651" y="1122587"/>
                  <a:pt x="558651" y="1268696"/>
                </a:cubicBezTo>
                <a:cubicBezTo>
                  <a:pt x="558651" y="1305223"/>
                  <a:pt x="566054" y="1340022"/>
                  <a:pt x="579441" y="1371672"/>
                </a:cubicBezTo>
                <a:lnTo>
                  <a:pt x="590096" y="1387475"/>
                </a:lnTo>
                <a:lnTo>
                  <a:pt x="0" y="1387475"/>
                </a:lnTo>
                <a:lnTo>
                  <a:pt x="84569" y="870445"/>
                </a:lnTo>
                <a:lnTo>
                  <a:pt x="694169" y="841871"/>
                </a:lnTo>
                <a:cubicBezTo>
                  <a:pt x="1162481" y="697409"/>
                  <a:pt x="2113394" y="-18056"/>
                  <a:pt x="2894444" y="3670"/>
                </a:cubicBezTo>
                <a:cubicBezTo>
                  <a:pt x="2961119" y="1164"/>
                  <a:pt x="3013804" y="192"/>
                  <a:pt x="3058081" y="27"/>
                </a:cubicBezTo>
                <a:close/>
              </a:path>
            </a:pathLst>
          </a:cu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10" name="任意多边形 61">
            <a:extLst>
              <a:ext uri="{FF2B5EF4-FFF2-40B4-BE49-F238E27FC236}">
                <a16:creationId xmlns:a16="http://schemas.microsoft.com/office/drawing/2014/main" id="{C94F4E2B-B310-4A1B-ABF9-9272219E29CA}"/>
              </a:ext>
            </a:extLst>
          </p:cNvPr>
          <p:cNvSpPr/>
          <p:nvPr/>
        </p:nvSpPr>
        <p:spPr>
          <a:xfrm>
            <a:off x="5548252" y="2593379"/>
            <a:ext cx="3166047" cy="1225023"/>
          </a:xfrm>
          <a:custGeom>
            <a:avLst/>
            <a:gdLst>
              <a:gd name="connsiteX0" fmla="*/ 386746 w 3552652"/>
              <a:gd name="connsiteY0" fmla="*/ 3 h 1374611"/>
              <a:gd name="connsiteX1" fmla="*/ 2358420 w 3552652"/>
              <a:gd name="connsiteY1" fmla="*/ 1022498 h 1374611"/>
              <a:gd name="connsiteX2" fmla="*/ 3552652 w 3552652"/>
              <a:gd name="connsiteY2" fmla="*/ 1374611 h 1374611"/>
              <a:gd name="connsiteX3" fmla="*/ 1939411 w 3552652"/>
              <a:gd name="connsiteY3" fmla="*/ 1374611 h 1374611"/>
              <a:gd name="connsiteX4" fmla="*/ 1982991 w 3552652"/>
              <a:gd name="connsiteY4" fmla="*/ 1309973 h 1374611"/>
              <a:gd name="connsiteX5" fmla="*/ 2003781 w 3552652"/>
              <a:gd name="connsiteY5" fmla="*/ 1206997 h 1374611"/>
              <a:gd name="connsiteX6" fmla="*/ 1739227 w 3552652"/>
              <a:gd name="connsiteY6" fmla="*/ 942443 h 1374611"/>
              <a:gd name="connsiteX7" fmla="*/ 1474673 w 3552652"/>
              <a:gd name="connsiteY7" fmla="*/ 1206997 h 1374611"/>
              <a:gd name="connsiteX8" fmla="*/ 1495463 w 3552652"/>
              <a:gd name="connsiteY8" fmla="*/ 1309973 h 1374611"/>
              <a:gd name="connsiteX9" fmla="*/ 1539043 w 3552652"/>
              <a:gd name="connsiteY9" fmla="*/ 1374611 h 1374611"/>
              <a:gd name="connsiteX10" fmla="*/ 381983 w 3552652"/>
              <a:gd name="connsiteY10" fmla="*/ 1374611 h 1374611"/>
              <a:gd name="connsiteX11" fmla="*/ 384313 w 3552652"/>
              <a:gd name="connsiteY11" fmla="*/ 702307 h 1374611"/>
              <a:gd name="connsiteX12" fmla="*/ 369127 w 3552652"/>
              <a:gd name="connsiteY12" fmla="*/ 714836 h 1374611"/>
              <a:gd name="connsiteX13" fmla="*/ 236755 w 3552652"/>
              <a:gd name="connsiteY13" fmla="*/ 755270 h 1374611"/>
              <a:gd name="connsiteX14" fmla="*/ 0 w 3552652"/>
              <a:gd name="connsiteY14" fmla="*/ 518515 h 1374611"/>
              <a:gd name="connsiteX15" fmla="*/ 236755 w 3552652"/>
              <a:gd name="connsiteY15" fmla="*/ 281760 h 1374611"/>
              <a:gd name="connsiteX16" fmla="*/ 369127 w 3552652"/>
              <a:gd name="connsiteY16" fmla="*/ 322194 h 1374611"/>
              <a:gd name="connsiteX17" fmla="*/ 385583 w 3552652"/>
              <a:gd name="connsiteY17" fmla="*/ 335771 h 1374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2652" h="1374611">
                <a:moveTo>
                  <a:pt x="386746" y="3"/>
                </a:moveTo>
                <a:cubicBezTo>
                  <a:pt x="1135252" y="-1532"/>
                  <a:pt x="1862519" y="679097"/>
                  <a:pt x="2358420" y="1022498"/>
                </a:cubicBezTo>
                <a:cubicBezTo>
                  <a:pt x="3061298" y="1058907"/>
                  <a:pt x="3119650" y="1166752"/>
                  <a:pt x="3552652" y="1374611"/>
                </a:cubicBezTo>
                <a:lnTo>
                  <a:pt x="1939411" y="1374611"/>
                </a:lnTo>
                <a:lnTo>
                  <a:pt x="1982991" y="1309973"/>
                </a:lnTo>
                <a:cubicBezTo>
                  <a:pt x="1996378" y="1278323"/>
                  <a:pt x="2003781" y="1243524"/>
                  <a:pt x="2003781" y="1206997"/>
                </a:cubicBezTo>
                <a:cubicBezTo>
                  <a:pt x="2003781" y="1060888"/>
                  <a:pt x="1885336" y="942443"/>
                  <a:pt x="1739227" y="942443"/>
                </a:cubicBezTo>
                <a:cubicBezTo>
                  <a:pt x="1593118" y="942443"/>
                  <a:pt x="1474673" y="1060888"/>
                  <a:pt x="1474673" y="1206997"/>
                </a:cubicBezTo>
                <a:cubicBezTo>
                  <a:pt x="1474673" y="1243524"/>
                  <a:pt x="1482076" y="1278323"/>
                  <a:pt x="1495463" y="1309973"/>
                </a:cubicBezTo>
                <a:lnTo>
                  <a:pt x="1539043" y="1374611"/>
                </a:lnTo>
                <a:lnTo>
                  <a:pt x="381983" y="1374611"/>
                </a:lnTo>
                <a:lnTo>
                  <a:pt x="384313" y="702307"/>
                </a:lnTo>
                <a:lnTo>
                  <a:pt x="369127" y="714836"/>
                </a:lnTo>
                <a:cubicBezTo>
                  <a:pt x="331340" y="740364"/>
                  <a:pt x="285788" y="755270"/>
                  <a:pt x="236755" y="755270"/>
                </a:cubicBezTo>
                <a:cubicBezTo>
                  <a:pt x="105999" y="755270"/>
                  <a:pt x="0" y="649271"/>
                  <a:pt x="0" y="518515"/>
                </a:cubicBezTo>
                <a:cubicBezTo>
                  <a:pt x="0" y="387759"/>
                  <a:pt x="105999" y="281760"/>
                  <a:pt x="236755" y="281760"/>
                </a:cubicBezTo>
                <a:cubicBezTo>
                  <a:pt x="285788" y="281760"/>
                  <a:pt x="331340" y="296666"/>
                  <a:pt x="369127" y="322194"/>
                </a:cubicBezTo>
                <a:lnTo>
                  <a:pt x="385583" y="33577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16" name="任意多边形 59">
            <a:extLst>
              <a:ext uri="{FF2B5EF4-FFF2-40B4-BE49-F238E27FC236}">
                <a16:creationId xmlns:a16="http://schemas.microsoft.com/office/drawing/2014/main" id="{3077C513-1982-4B93-A05C-68E29DAC952E}"/>
              </a:ext>
            </a:extLst>
          </p:cNvPr>
          <p:cNvSpPr/>
          <p:nvPr/>
        </p:nvSpPr>
        <p:spPr>
          <a:xfrm>
            <a:off x="2731383" y="3471642"/>
            <a:ext cx="3147800" cy="1357178"/>
          </a:xfrm>
          <a:custGeom>
            <a:avLst/>
            <a:gdLst>
              <a:gd name="connsiteX0" fmla="*/ 975163 w 3532178"/>
              <a:gd name="connsiteY0" fmla="*/ 0 h 1522903"/>
              <a:gd name="connsiteX1" fmla="*/ 1211918 w 3532178"/>
              <a:gd name="connsiteY1" fmla="*/ 236755 h 1522903"/>
              <a:gd name="connsiteX2" fmla="*/ 1193313 w 3532178"/>
              <a:gd name="connsiteY2" fmla="*/ 328911 h 1522903"/>
              <a:gd name="connsiteX3" fmla="*/ 1160961 w 3532178"/>
              <a:gd name="connsiteY3" fmla="*/ 376895 h 1522903"/>
              <a:gd name="connsiteX4" fmla="*/ 2633756 w 3532178"/>
              <a:gd name="connsiteY4" fmla="*/ 376895 h 1522903"/>
              <a:gd name="connsiteX5" fmla="*/ 2613489 w 3532178"/>
              <a:gd name="connsiteY5" fmla="*/ 477281 h 1522903"/>
              <a:gd name="connsiteX6" fmla="*/ 2878043 w 3532178"/>
              <a:gd name="connsiteY6" fmla="*/ 741835 h 1522903"/>
              <a:gd name="connsiteX7" fmla="*/ 3142597 w 3532178"/>
              <a:gd name="connsiteY7" fmla="*/ 477281 h 1522903"/>
              <a:gd name="connsiteX8" fmla="*/ 3122330 w 3532178"/>
              <a:gd name="connsiteY8" fmla="*/ 376895 h 1522903"/>
              <a:gd name="connsiteX9" fmla="*/ 3532178 w 3532178"/>
              <a:gd name="connsiteY9" fmla="*/ 376895 h 1522903"/>
              <a:gd name="connsiteX10" fmla="*/ 3532178 w 3532178"/>
              <a:gd name="connsiteY10" fmla="*/ 1522903 h 1522903"/>
              <a:gd name="connsiteX11" fmla="*/ 717113 w 3532178"/>
              <a:gd name="connsiteY11" fmla="*/ 1522903 h 1522903"/>
              <a:gd name="connsiteX12" fmla="*/ 151959 w 3532178"/>
              <a:gd name="connsiteY12" fmla="*/ 1299468 h 1522903"/>
              <a:gd name="connsiteX13" fmla="*/ 141278 w 3532178"/>
              <a:gd name="connsiteY13" fmla="*/ 552880 h 1522903"/>
              <a:gd name="connsiteX14" fmla="*/ 151959 w 3532178"/>
              <a:gd name="connsiteY14" fmla="*/ 376895 h 1522903"/>
              <a:gd name="connsiteX15" fmla="*/ 789366 w 3532178"/>
              <a:gd name="connsiteY15" fmla="*/ 376895 h 1522903"/>
              <a:gd name="connsiteX16" fmla="*/ 757014 w 3532178"/>
              <a:gd name="connsiteY16" fmla="*/ 328911 h 1522903"/>
              <a:gd name="connsiteX17" fmla="*/ 738408 w 3532178"/>
              <a:gd name="connsiteY17" fmla="*/ 236755 h 1522903"/>
              <a:gd name="connsiteX18" fmla="*/ 975163 w 3532178"/>
              <a:gd name="connsiteY18" fmla="*/ 0 h 1522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32178" h="1522903">
                <a:moveTo>
                  <a:pt x="975163" y="0"/>
                </a:moveTo>
                <a:cubicBezTo>
                  <a:pt x="1105919" y="0"/>
                  <a:pt x="1211918" y="105999"/>
                  <a:pt x="1211918" y="236755"/>
                </a:cubicBezTo>
                <a:cubicBezTo>
                  <a:pt x="1211918" y="269444"/>
                  <a:pt x="1205293" y="300586"/>
                  <a:pt x="1193313" y="328911"/>
                </a:cubicBezTo>
                <a:lnTo>
                  <a:pt x="1160961" y="376895"/>
                </a:lnTo>
                <a:lnTo>
                  <a:pt x="2633756" y="376895"/>
                </a:lnTo>
                <a:lnTo>
                  <a:pt x="2613489" y="477281"/>
                </a:lnTo>
                <a:cubicBezTo>
                  <a:pt x="2613489" y="623390"/>
                  <a:pt x="2731934" y="741835"/>
                  <a:pt x="2878043" y="741835"/>
                </a:cubicBezTo>
                <a:cubicBezTo>
                  <a:pt x="3024152" y="741835"/>
                  <a:pt x="3142597" y="623390"/>
                  <a:pt x="3142597" y="477281"/>
                </a:cubicBezTo>
                <a:lnTo>
                  <a:pt x="3122330" y="376895"/>
                </a:lnTo>
                <a:lnTo>
                  <a:pt x="3532178" y="376895"/>
                </a:lnTo>
                <a:lnTo>
                  <a:pt x="3532178" y="1522903"/>
                </a:lnTo>
                <a:lnTo>
                  <a:pt x="717113" y="1522903"/>
                </a:lnTo>
                <a:lnTo>
                  <a:pt x="151959" y="1299468"/>
                </a:lnTo>
                <a:cubicBezTo>
                  <a:pt x="-134176" y="774380"/>
                  <a:pt x="55938" y="677918"/>
                  <a:pt x="141278" y="552880"/>
                </a:cubicBezTo>
                <a:cubicBezTo>
                  <a:pt x="141663" y="475168"/>
                  <a:pt x="151574" y="454607"/>
                  <a:pt x="151959" y="376895"/>
                </a:cubicBezTo>
                <a:lnTo>
                  <a:pt x="789366" y="376895"/>
                </a:lnTo>
                <a:lnTo>
                  <a:pt x="757014" y="328911"/>
                </a:lnTo>
                <a:cubicBezTo>
                  <a:pt x="745033" y="300586"/>
                  <a:pt x="738408" y="269444"/>
                  <a:pt x="738408" y="236755"/>
                </a:cubicBezTo>
                <a:cubicBezTo>
                  <a:pt x="738408" y="105999"/>
                  <a:pt x="844407" y="0"/>
                  <a:pt x="975163"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23" name="任意多边形 60">
            <a:extLst>
              <a:ext uri="{FF2B5EF4-FFF2-40B4-BE49-F238E27FC236}">
                <a16:creationId xmlns:a16="http://schemas.microsoft.com/office/drawing/2014/main" id="{26960CB1-D8B9-43D4-826E-2EB368CBBE95}"/>
              </a:ext>
            </a:extLst>
          </p:cNvPr>
          <p:cNvSpPr/>
          <p:nvPr/>
        </p:nvSpPr>
        <p:spPr>
          <a:xfrm>
            <a:off x="5887972" y="3417208"/>
            <a:ext cx="3024269" cy="1403365"/>
          </a:xfrm>
          <a:custGeom>
            <a:avLst/>
            <a:gdLst>
              <a:gd name="connsiteX0" fmla="*/ 1357242 w 3393563"/>
              <a:gd name="connsiteY0" fmla="*/ 0 h 1574730"/>
              <a:gd name="connsiteX1" fmla="*/ 1593997 w 3393563"/>
              <a:gd name="connsiteY1" fmla="*/ 236755 h 1574730"/>
              <a:gd name="connsiteX2" fmla="*/ 1524653 w 3393563"/>
              <a:gd name="connsiteY2" fmla="*/ 404166 h 1574730"/>
              <a:gd name="connsiteX3" fmla="*/ 1492305 w 3393563"/>
              <a:gd name="connsiteY3" fmla="*/ 430856 h 1574730"/>
              <a:gd name="connsiteX4" fmla="*/ 3171826 w 3393563"/>
              <a:gd name="connsiteY4" fmla="*/ 433257 h 1574730"/>
              <a:gd name="connsiteX5" fmla="*/ 3375457 w 3393563"/>
              <a:gd name="connsiteY5" fmla="*/ 647798 h 1574730"/>
              <a:gd name="connsiteX6" fmla="*/ 3371850 w 3393563"/>
              <a:gd name="connsiteY6" fmla="*/ 1409570 h 1574730"/>
              <a:gd name="connsiteX7" fmla="*/ 3238500 w 3393563"/>
              <a:gd name="connsiteY7" fmla="*/ 1571494 h 1574730"/>
              <a:gd name="connsiteX8" fmla="*/ 0 w 3393563"/>
              <a:gd name="connsiteY8" fmla="*/ 1574730 h 1574730"/>
              <a:gd name="connsiteX9" fmla="*/ 0 w 3393563"/>
              <a:gd name="connsiteY9" fmla="*/ 428722 h 1574730"/>
              <a:gd name="connsiteX10" fmla="*/ 1221710 w 3393563"/>
              <a:gd name="connsiteY10" fmla="*/ 430469 h 1574730"/>
              <a:gd name="connsiteX11" fmla="*/ 1189831 w 3393563"/>
              <a:gd name="connsiteY11" fmla="*/ 404166 h 1574730"/>
              <a:gd name="connsiteX12" fmla="*/ 1120487 w 3393563"/>
              <a:gd name="connsiteY12" fmla="*/ 236755 h 1574730"/>
              <a:gd name="connsiteX13" fmla="*/ 1357242 w 3393563"/>
              <a:gd name="connsiteY13" fmla="*/ 0 h 157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3563" h="1574730">
                <a:moveTo>
                  <a:pt x="1357242" y="0"/>
                </a:moveTo>
                <a:cubicBezTo>
                  <a:pt x="1487998" y="0"/>
                  <a:pt x="1593997" y="105999"/>
                  <a:pt x="1593997" y="236755"/>
                </a:cubicBezTo>
                <a:cubicBezTo>
                  <a:pt x="1593997" y="302133"/>
                  <a:pt x="1567498" y="361322"/>
                  <a:pt x="1524653" y="404166"/>
                </a:cubicBezTo>
                <a:lnTo>
                  <a:pt x="1492305" y="430856"/>
                </a:lnTo>
                <a:lnTo>
                  <a:pt x="3171826" y="433257"/>
                </a:lnTo>
                <a:cubicBezTo>
                  <a:pt x="3312728" y="485721"/>
                  <a:pt x="3353617" y="552473"/>
                  <a:pt x="3375457" y="647798"/>
                </a:cubicBezTo>
                <a:cubicBezTo>
                  <a:pt x="3408794" y="810517"/>
                  <a:pt x="3389120" y="1254827"/>
                  <a:pt x="3371850" y="1409570"/>
                </a:cubicBezTo>
                <a:cubicBezTo>
                  <a:pt x="3349818" y="1511925"/>
                  <a:pt x="3328987" y="1529679"/>
                  <a:pt x="3238500" y="1571494"/>
                </a:cubicBezTo>
                <a:lnTo>
                  <a:pt x="0" y="1574730"/>
                </a:lnTo>
                <a:lnTo>
                  <a:pt x="0" y="428722"/>
                </a:lnTo>
                <a:lnTo>
                  <a:pt x="1221710" y="430469"/>
                </a:lnTo>
                <a:lnTo>
                  <a:pt x="1189831" y="404166"/>
                </a:lnTo>
                <a:cubicBezTo>
                  <a:pt x="1146987" y="361322"/>
                  <a:pt x="1120487" y="302133"/>
                  <a:pt x="1120487" y="236755"/>
                </a:cubicBezTo>
                <a:cubicBezTo>
                  <a:pt x="1120487" y="105999"/>
                  <a:pt x="1226486" y="0"/>
                  <a:pt x="1357242" y="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grpSp>
        <p:nvGrpSpPr>
          <p:cNvPr id="29" name="组合 23">
            <a:extLst>
              <a:ext uri="{FF2B5EF4-FFF2-40B4-BE49-F238E27FC236}">
                <a16:creationId xmlns:a16="http://schemas.microsoft.com/office/drawing/2014/main" id="{E4D4F113-4F6B-453B-8121-D490F4A2E08C}"/>
              </a:ext>
            </a:extLst>
          </p:cNvPr>
          <p:cNvGrpSpPr/>
          <p:nvPr/>
        </p:nvGrpSpPr>
        <p:grpSpPr>
          <a:xfrm>
            <a:off x="3803234" y="4317028"/>
            <a:ext cx="1169227" cy="1055939"/>
            <a:chOff x="1475561" y="2391772"/>
            <a:chExt cx="724620" cy="654410"/>
          </a:xfrm>
        </p:grpSpPr>
        <p:sp>
          <p:nvSpPr>
            <p:cNvPr id="30" name="任意多边形 22">
              <a:extLst>
                <a:ext uri="{FF2B5EF4-FFF2-40B4-BE49-F238E27FC236}">
                  <a16:creationId xmlns:a16="http://schemas.microsoft.com/office/drawing/2014/main" id="{FA2C0226-4AA0-40E8-A401-5F043F91C012}"/>
                </a:ext>
              </a:extLst>
            </p:cNvPr>
            <p:cNvSpPr/>
            <p:nvPr/>
          </p:nvSpPr>
          <p:spPr>
            <a:xfrm>
              <a:off x="1475561" y="2391772"/>
              <a:ext cx="724620" cy="509117"/>
            </a:xfrm>
            <a:custGeom>
              <a:avLst/>
              <a:gdLst>
                <a:gd name="connsiteX0" fmla="*/ 362310 w 724620"/>
                <a:gd name="connsiteY0" fmla="*/ 0 h 509118"/>
                <a:gd name="connsiteX1" fmla="*/ 724620 w 724620"/>
                <a:gd name="connsiteY1" fmla="*/ 362310 h 509118"/>
                <a:gd name="connsiteX2" fmla="*/ 696148 w 724620"/>
                <a:gd name="connsiteY2" fmla="*/ 503337 h 509118"/>
                <a:gd name="connsiteX3" fmla="*/ 693010 w 724620"/>
                <a:gd name="connsiteY3" fmla="*/ 509118 h 509118"/>
                <a:gd name="connsiteX4" fmla="*/ 31610 w 724620"/>
                <a:gd name="connsiteY4" fmla="*/ 509118 h 509118"/>
                <a:gd name="connsiteX5" fmla="*/ 28472 w 724620"/>
                <a:gd name="connsiteY5" fmla="*/ 503337 h 509118"/>
                <a:gd name="connsiteX6" fmla="*/ 0 w 724620"/>
                <a:gd name="connsiteY6" fmla="*/ 362310 h 509118"/>
                <a:gd name="connsiteX7" fmla="*/ 362310 w 724620"/>
                <a:gd name="connsiteY7" fmla="*/ 0 h 50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620" h="509118">
                  <a:moveTo>
                    <a:pt x="362310" y="0"/>
                  </a:moveTo>
                  <a:cubicBezTo>
                    <a:pt x="562408" y="0"/>
                    <a:pt x="724620" y="162212"/>
                    <a:pt x="724620" y="362310"/>
                  </a:cubicBezTo>
                  <a:cubicBezTo>
                    <a:pt x="724620" y="412335"/>
                    <a:pt x="714482" y="459991"/>
                    <a:pt x="696148" y="503337"/>
                  </a:cubicBezTo>
                  <a:lnTo>
                    <a:pt x="693010" y="509118"/>
                  </a:lnTo>
                  <a:lnTo>
                    <a:pt x="31610" y="509118"/>
                  </a:lnTo>
                  <a:lnTo>
                    <a:pt x="28472" y="503337"/>
                  </a:lnTo>
                  <a:cubicBezTo>
                    <a:pt x="10139" y="459991"/>
                    <a:pt x="0" y="412335"/>
                    <a:pt x="0" y="362310"/>
                  </a:cubicBezTo>
                  <a:cubicBezTo>
                    <a:pt x="0" y="162212"/>
                    <a:pt x="162212" y="0"/>
                    <a:pt x="362310" y="0"/>
                  </a:cubicBezTo>
                  <a:close/>
                </a:path>
              </a:pathLst>
            </a:custGeom>
            <a:solidFill>
              <a:srgbClr val="383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31" name="椭圆 5">
              <a:extLst>
                <a:ext uri="{FF2B5EF4-FFF2-40B4-BE49-F238E27FC236}">
                  <a16:creationId xmlns:a16="http://schemas.microsoft.com/office/drawing/2014/main" id="{F1C6B4CE-C25A-4AF2-A801-AF266A4ED96B}"/>
                </a:ext>
              </a:extLst>
            </p:cNvPr>
            <p:cNvSpPr/>
            <p:nvPr/>
          </p:nvSpPr>
          <p:spPr>
            <a:xfrm>
              <a:off x="1545771" y="2461983"/>
              <a:ext cx="584200" cy="584199"/>
            </a:xfrm>
            <a:prstGeom prst="ellipse">
              <a:avLst/>
            </a:prstGeom>
            <a:gradFill flip="none" rotWithShape="1">
              <a:gsLst>
                <a:gs pos="84000">
                  <a:schemeClr val="tx1">
                    <a:lumMod val="75000"/>
                    <a:lumOff val="25000"/>
                  </a:schemeClr>
                </a:gs>
                <a:gs pos="47000">
                  <a:schemeClr val="tx1">
                    <a:lumMod val="65000"/>
                    <a:lumOff val="35000"/>
                  </a:schemeClr>
                </a:gs>
                <a:gs pos="62000">
                  <a:srgbClr val="777777"/>
                </a:gs>
                <a:gs pos="73000">
                  <a:srgbClr val="5C5C5C"/>
                </a:gs>
                <a:gs pos="0">
                  <a:schemeClr val="tx1">
                    <a:lumMod val="65000"/>
                    <a:lumOff val="3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32" name="椭圆 7">
              <a:extLst>
                <a:ext uri="{FF2B5EF4-FFF2-40B4-BE49-F238E27FC236}">
                  <a16:creationId xmlns:a16="http://schemas.microsoft.com/office/drawing/2014/main" id="{A57B77DC-5027-41EA-B14C-E63B51717FDE}"/>
                </a:ext>
              </a:extLst>
            </p:cNvPr>
            <p:cNvSpPr/>
            <p:nvPr/>
          </p:nvSpPr>
          <p:spPr>
            <a:xfrm>
              <a:off x="1634671" y="2550884"/>
              <a:ext cx="406400" cy="406400"/>
            </a:xfrm>
            <a:prstGeom prst="ellipse">
              <a:avLst/>
            </a:prstGeom>
            <a:solidFill>
              <a:srgbClr val="E4E4E4"/>
            </a:solidFill>
            <a:ln>
              <a:noFill/>
            </a:ln>
            <a:effectLst>
              <a:outerShdw blurRad="25400" dist="25400" dir="2700000" algn="tl" rotWithShape="0">
                <a:prstClr val="black">
                  <a:alpha val="40000"/>
                </a:prstClr>
              </a:outerShdw>
            </a:effectLst>
            <a:scene3d>
              <a:camera prst="orthographicFront"/>
              <a:lightRig rig="threePt" dir="t"/>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33" name="椭圆 8">
              <a:extLst>
                <a:ext uri="{FF2B5EF4-FFF2-40B4-BE49-F238E27FC236}">
                  <a16:creationId xmlns:a16="http://schemas.microsoft.com/office/drawing/2014/main" id="{697731FF-0A02-4AA3-990E-D08F11750F4E}"/>
                </a:ext>
              </a:extLst>
            </p:cNvPr>
            <p:cNvSpPr/>
            <p:nvPr/>
          </p:nvSpPr>
          <p:spPr>
            <a:xfrm>
              <a:off x="1802152" y="2718364"/>
              <a:ext cx="71438" cy="71438"/>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34" name="梯形 9">
              <a:extLst>
                <a:ext uri="{FF2B5EF4-FFF2-40B4-BE49-F238E27FC236}">
                  <a16:creationId xmlns:a16="http://schemas.microsoft.com/office/drawing/2014/main" id="{58BCA123-C4FB-4BCB-AD85-B703EE448247}"/>
                </a:ext>
              </a:extLst>
            </p:cNvPr>
            <p:cNvSpPr/>
            <p:nvPr/>
          </p:nvSpPr>
          <p:spPr>
            <a:xfrm flipV="1">
              <a:off x="1812296" y="2593940"/>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35" name="梯形 10">
              <a:extLst>
                <a:ext uri="{FF2B5EF4-FFF2-40B4-BE49-F238E27FC236}">
                  <a16:creationId xmlns:a16="http://schemas.microsoft.com/office/drawing/2014/main" id="{F87F1ACA-0F21-470B-B4F4-2FD94B508B9F}"/>
                </a:ext>
              </a:extLst>
            </p:cNvPr>
            <p:cNvSpPr/>
            <p:nvPr/>
          </p:nvSpPr>
          <p:spPr>
            <a:xfrm rot="4320000" flipV="1">
              <a:off x="1921002" y="2672918"/>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36" name="梯形 11">
              <a:extLst>
                <a:ext uri="{FF2B5EF4-FFF2-40B4-BE49-F238E27FC236}">
                  <a16:creationId xmlns:a16="http://schemas.microsoft.com/office/drawing/2014/main" id="{37310744-0C7B-4AC9-A271-FC42BD36A30F}"/>
                </a:ext>
              </a:extLst>
            </p:cNvPr>
            <p:cNvSpPr/>
            <p:nvPr/>
          </p:nvSpPr>
          <p:spPr>
            <a:xfrm rot="8640000" flipV="1">
              <a:off x="1879480" y="2800711"/>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37" name="梯形 12">
              <a:extLst>
                <a:ext uri="{FF2B5EF4-FFF2-40B4-BE49-F238E27FC236}">
                  <a16:creationId xmlns:a16="http://schemas.microsoft.com/office/drawing/2014/main" id="{94D814B0-B526-4BE2-8B6F-F714C7C2EA17}"/>
                </a:ext>
              </a:extLst>
            </p:cNvPr>
            <p:cNvSpPr/>
            <p:nvPr/>
          </p:nvSpPr>
          <p:spPr>
            <a:xfrm rot="12960000" flipV="1">
              <a:off x="1745112" y="2800710"/>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38" name="梯形 13">
              <a:extLst>
                <a:ext uri="{FF2B5EF4-FFF2-40B4-BE49-F238E27FC236}">
                  <a16:creationId xmlns:a16="http://schemas.microsoft.com/office/drawing/2014/main" id="{5ADBAAA9-45CD-45D3-9CC2-37924C31F412}"/>
                </a:ext>
              </a:extLst>
            </p:cNvPr>
            <p:cNvSpPr/>
            <p:nvPr/>
          </p:nvSpPr>
          <p:spPr>
            <a:xfrm rot="17280000" flipV="1">
              <a:off x="1703590" y="2672919"/>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39" name="任意多边形 19">
              <a:extLst>
                <a:ext uri="{FF2B5EF4-FFF2-40B4-BE49-F238E27FC236}">
                  <a16:creationId xmlns:a16="http://schemas.microsoft.com/office/drawing/2014/main" id="{DDC56745-BE2E-48FC-9E58-D4ED1C552FA8}"/>
                </a:ext>
              </a:extLst>
            </p:cNvPr>
            <p:cNvSpPr/>
            <p:nvPr/>
          </p:nvSpPr>
          <p:spPr>
            <a:xfrm>
              <a:off x="1475561" y="2394268"/>
              <a:ext cx="724620" cy="503337"/>
            </a:xfrm>
            <a:custGeom>
              <a:avLst/>
              <a:gdLst>
                <a:gd name="connsiteX0" fmla="*/ 362310 w 724620"/>
                <a:gd name="connsiteY0" fmla="*/ 0 h 518642"/>
                <a:gd name="connsiteX1" fmla="*/ 724620 w 724620"/>
                <a:gd name="connsiteY1" fmla="*/ 362310 h 518642"/>
                <a:gd name="connsiteX2" fmla="*/ 696148 w 724620"/>
                <a:gd name="connsiteY2" fmla="*/ 503337 h 518642"/>
                <a:gd name="connsiteX3" fmla="*/ 687841 w 724620"/>
                <a:gd name="connsiteY3" fmla="*/ 518642 h 518642"/>
                <a:gd name="connsiteX4" fmla="*/ 36780 w 724620"/>
                <a:gd name="connsiteY4" fmla="*/ 518642 h 518642"/>
                <a:gd name="connsiteX5" fmla="*/ 28472 w 724620"/>
                <a:gd name="connsiteY5" fmla="*/ 503337 h 518642"/>
                <a:gd name="connsiteX6" fmla="*/ 0 w 724620"/>
                <a:gd name="connsiteY6" fmla="*/ 362310 h 518642"/>
                <a:gd name="connsiteX7" fmla="*/ 362310 w 724620"/>
                <a:gd name="connsiteY7" fmla="*/ 0 h 518642"/>
                <a:gd name="connsiteX0" fmla="*/ 687841 w 779281"/>
                <a:gd name="connsiteY0" fmla="*/ 518642 h 610082"/>
                <a:gd name="connsiteX1" fmla="*/ 36780 w 779281"/>
                <a:gd name="connsiteY1" fmla="*/ 518642 h 610082"/>
                <a:gd name="connsiteX2" fmla="*/ 28472 w 779281"/>
                <a:gd name="connsiteY2" fmla="*/ 503337 h 610082"/>
                <a:gd name="connsiteX3" fmla="*/ 0 w 779281"/>
                <a:gd name="connsiteY3" fmla="*/ 362310 h 610082"/>
                <a:gd name="connsiteX4" fmla="*/ 362310 w 779281"/>
                <a:gd name="connsiteY4" fmla="*/ 0 h 610082"/>
                <a:gd name="connsiteX5" fmla="*/ 724620 w 779281"/>
                <a:gd name="connsiteY5" fmla="*/ 362310 h 610082"/>
                <a:gd name="connsiteX6" fmla="*/ 696148 w 779281"/>
                <a:gd name="connsiteY6" fmla="*/ 503337 h 610082"/>
                <a:gd name="connsiteX7" fmla="*/ 779281 w 779281"/>
                <a:gd name="connsiteY7" fmla="*/ 610082 h 610082"/>
                <a:gd name="connsiteX0" fmla="*/ 36780 w 779281"/>
                <a:gd name="connsiteY0" fmla="*/ 518642 h 610082"/>
                <a:gd name="connsiteX1" fmla="*/ 28472 w 779281"/>
                <a:gd name="connsiteY1" fmla="*/ 503337 h 610082"/>
                <a:gd name="connsiteX2" fmla="*/ 0 w 779281"/>
                <a:gd name="connsiteY2" fmla="*/ 362310 h 610082"/>
                <a:gd name="connsiteX3" fmla="*/ 362310 w 779281"/>
                <a:gd name="connsiteY3" fmla="*/ 0 h 610082"/>
                <a:gd name="connsiteX4" fmla="*/ 724620 w 779281"/>
                <a:gd name="connsiteY4" fmla="*/ 362310 h 610082"/>
                <a:gd name="connsiteX5" fmla="*/ 696148 w 779281"/>
                <a:gd name="connsiteY5" fmla="*/ 503337 h 610082"/>
                <a:gd name="connsiteX6" fmla="*/ 779281 w 779281"/>
                <a:gd name="connsiteY6" fmla="*/ 610082 h 610082"/>
                <a:gd name="connsiteX0" fmla="*/ 36780 w 724620"/>
                <a:gd name="connsiteY0" fmla="*/ 518642 h 518642"/>
                <a:gd name="connsiteX1" fmla="*/ 28472 w 724620"/>
                <a:gd name="connsiteY1" fmla="*/ 503337 h 518642"/>
                <a:gd name="connsiteX2" fmla="*/ 0 w 724620"/>
                <a:gd name="connsiteY2" fmla="*/ 362310 h 518642"/>
                <a:gd name="connsiteX3" fmla="*/ 362310 w 724620"/>
                <a:gd name="connsiteY3" fmla="*/ 0 h 518642"/>
                <a:gd name="connsiteX4" fmla="*/ 724620 w 724620"/>
                <a:gd name="connsiteY4" fmla="*/ 362310 h 518642"/>
                <a:gd name="connsiteX5" fmla="*/ 696148 w 724620"/>
                <a:gd name="connsiteY5" fmla="*/ 503337 h 518642"/>
                <a:gd name="connsiteX0" fmla="*/ 28472 w 724620"/>
                <a:gd name="connsiteY0" fmla="*/ 503337 h 503337"/>
                <a:gd name="connsiteX1" fmla="*/ 0 w 724620"/>
                <a:gd name="connsiteY1" fmla="*/ 362310 h 503337"/>
                <a:gd name="connsiteX2" fmla="*/ 362310 w 724620"/>
                <a:gd name="connsiteY2" fmla="*/ 0 h 503337"/>
                <a:gd name="connsiteX3" fmla="*/ 724620 w 724620"/>
                <a:gd name="connsiteY3" fmla="*/ 362310 h 503337"/>
                <a:gd name="connsiteX4" fmla="*/ 696148 w 724620"/>
                <a:gd name="connsiteY4" fmla="*/ 503337 h 50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20" h="503337">
                  <a:moveTo>
                    <a:pt x="28472" y="503337"/>
                  </a:moveTo>
                  <a:cubicBezTo>
                    <a:pt x="10139" y="459991"/>
                    <a:pt x="0" y="412335"/>
                    <a:pt x="0" y="362310"/>
                  </a:cubicBezTo>
                  <a:cubicBezTo>
                    <a:pt x="0" y="162212"/>
                    <a:pt x="162212" y="0"/>
                    <a:pt x="362310" y="0"/>
                  </a:cubicBezTo>
                  <a:cubicBezTo>
                    <a:pt x="562408" y="0"/>
                    <a:pt x="724620" y="162212"/>
                    <a:pt x="724620" y="362310"/>
                  </a:cubicBezTo>
                  <a:cubicBezTo>
                    <a:pt x="724620" y="412335"/>
                    <a:pt x="714482" y="459991"/>
                    <a:pt x="696148" y="503337"/>
                  </a:cubicBez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grpSp>
      <p:grpSp>
        <p:nvGrpSpPr>
          <p:cNvPr id="41" name="组合 23">
            <a:extLst>
              <a:ext uri="{FF2B5EF4-FFF2-40B4-BE49-F238E27FC236}">
                <a16:creationId xmlns:a16="http://schemas.microsoft.com/office/drawing/2014/main" id="{813ACA8A-88E3-49A9-95AE-1616FF09BF68}"/>
              </a:ext>
            </a:extLst>
          </p:cNvPr>
          <p:cNvGrpSpPr/>
          <p:nvPr/>
        </p:nvGrpSpPr>
        <p:grpSpPr>
          <a:xfrm>
            <a:off x="7027419" y="4327908"/>
            <a:ext cx="1169227" cy="1055939"/>
            <a:chOff x="1475561" y="2391772"/>
            <a:chExt cx="724620" cy="654410"/>
          </a:xfrm>
        </p:grpSpPr>
        <p:sp>
          <p:nvSpPr>
            <p:cNvPr id="42" name="任意多边形 22">
              <a:extLst>
                <a:ext uri="{FF2B5EF4-FFF2-40B4-BE49-F238E27FC236}">
                  <a16:creationId xmlns:a16="http://schemas.microsoft.com/office/drawing/2014/main" id="{CC9B7665-D4A6-456F-9C27-4CC1480D3A2A}"/>
                </a:ext>
              </a:extLst>
            </p:cNvPr>
            <p:cNvSpPr/>
            <p:nvPr/>
          </p:nvSpPr>
          <p:spPr>
            <a:xfrm>
              <a:off x="1475561" y="2391772"/>
              <a:ext cx="724620" cy="509117"/>
            </a:xfrm>
            <a:custGeom>
              <a:avLst/>
              <a:gdLst>
                <a:gd name="connsiteX0" fmla="*/ 362310 w 724620"/>
                <a:gd name="connsiteY0" fmla="*/ 0 h 509118"/>
                <a:gd name="connsiteX1" fmla="*/ 724620 w 724620"/>
                <a:gd name="connsiteY1" fmla="*/ 362310 h 509118"/>
                <a:gd name="connsiteX2" fmla="*/ 696148 w 724620"/>
                <a:gd name="connsiteY2" fmla="*/ 503337 h 509118"/>
                <a:gd name="connsiteX3" fmla="*/ 693010 w 724620"/>
                <a:gd name="connsiteY3" fmla="*/ 509118 h 509118"/>
                <a:gd name="connsiteX4" fmla="*/ 31610 w 724620"/>
                <a:gd name="connsiteY4" fmla="*/ 509118 h 509118"/>
                <a:gd name="connsiteX5" fmla="*/ 28472 w 724620"/>
                <a:gd name="connsiteY5" fmla="*/ 503337 h 509118"/>
                <a:gd name="connsiteX6" fmla="*/ 0 w 724620"/>
                <a:gd name="connsiteY6" fmla="*/ 362310 h 509118"/>
                <a:gd name="connsiteX7" fmla="*/ 362310 w 724620"/>
                <a:gd name="connsiteY7" fmla="*/ 0 h 50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620" h="509118">
                  <a:moveTo>
                    <a:pt x="362310" y="0"/>
                  </a:moveTo>
                  <a:cubicBezTo>
                    <a:pt x="562408" y="0"/>
                    <a:pt x="724620" y="162212"/>
                    <a:pt x="724620" y="362310"/>
                  </a:cubicBezTo>
                  <a:cubicBezTo>
                    <a:pt x="724620" y="412335"/>
                    <a:pt x="714482" y="459991"/>
                    <a:pt x="696148" y="503337"/>
                  </a:cubicBezTo>
                  <a:lnTo>
                    <a:pt x="693010" y="509118"/>
                  </a:lnTo>
                  <a:lnTo>
                    <a:pt x="31610" y="509118"/>
                  </a:lnTo>
                  <a:lnTo>
                    <a:pt x="28472" y="503337"/>
                  </a:lnTo>
                  <a:cubicBezTo>
                    <a:pt x="10139" y="459991"/>
                    <a:pt x="0" y="412335"/>
                    <a:pt x="0" y="362310"/>
                  </a:cubicBezTo>
                  <a:cubicBezTo>
                    <a:pt x="0" y="162212"/>
                    <a:pt x="162212" y="0"/>
                    <a:pt x="362310" y="0"/>
                  </a:cubicBezTo>
                  <a:close/>
                </a:path>
              </a:pathLst>
            </a:custGeom>
            <a:solidFill>
              <a:srgbClr val="383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43" name="椭圆 5">
              <a:extLst>
                <a:ext uri="{FF2B5EF4-FFF2-40B4-BE49-F238E27FC236}">
                  <a16:creationId xmlns:a16="http://schemas.microsoft.com/office/drawing/2014/main" id="{D902E76C-8C1D-4858-9B6D-9BD5E437F4BD}"/>
                </a:ext>
              </a:extLst>
            </p:cNvPr>
            <p:cNvSpPr/>
            <p:nvPr/>
          </p:nvSpPr>
          <p:spPr>
            <a:xfrm>
              <a:off x="1545771" y="2461983"/>
              <a:ext cx="584200" cy="584199"/>
            </a:xfrm>
            <a:prstGeom prst="ellipse">
              <a:avLst/>
            </a:prstGeom>
            <a:gradFill flip="none" rotWithShape="1">
              <a:gsLst>
                <a:gs pos="84000">
                  <a:schemeClr val="tx1">
                    <a:lumMod val="75000"/>
                    <a:lumOff val="25000"/>
                  </a:schemeClr>
                </a:gs>
                <a:gs pos="47000">
                  <a:schemeClr val="tx1">
                    <a:lumMod val="65000"/>
                    <a:lumOff val="35000"/>
                  </a:schemeClr>
                </a:gs>
                <a:gs pos="62000">
                  <a:srgbClr val="777777"/>
                </a:gs>
                <a:gs pos="73000">
                  <a:srgbClr val="5C5C5C"/>
                </a:gs>
                <a:gs pos="0">
                  <a:schemeClr val="tx1">
                    <a:lumMod val="65000"/>
                    <a:lumOff val="3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44" name="椭圆 7">
              <a:extLst>
                <a:ext uri="{FF2B5EF4-FFF2-40B4-BE49-F238E27FC236}">
                  <a16:creationId xmlns:a16="http://schemas.microsoft.com/office/drawing/2014/main" id="{EDF86105-01C4-4293-9AB8-4ABE604F9E81}"/>
                </a:ext>
              </a:extLst>
            </p:cNvPr>
            <p:cNvSpPr/>
            <p:nvPr/>
          </p:nvSpPr>
          <p:spPr>
            <a:xfrm>
              <a:off x="1634671" y="2550884"/>
              <a:ext cx="406400" cy="406400"/>
            </a:xfrm>
            <a:prstGeom prst="ellipse">
              <a:avLst/>
            </a:prstGeom>
            <a:solidFill>
              <a:srgbClr val="E4E4E4"/>
            </a:solidFill>
            <a:ln>
              <a:noFill/>
            </a:ln>
            <a:effectLst>
              <a:outerShdw blurRad="25400" dist="25400" dir="2700000" algn="tl" rotWithShape="0">
                <a:prstClr val="black">
                  <a:alpha val="40000"/>
                </a:prstClr>
              </a:outerShdw>
            </a:effectLst>
            <a:scene3d>
              <a:camera prst="orthographicFront"/>
              <a:lightRig rig="threePt" dir="t"/>
            </a:scene3d>
            <a:sp3d>
              <a:bevelT w="25400" h="190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45" name="椭圆 8">
              <a:extLst>
                <a:ext uri="{FF2B5EF4-FFF2-40B4-BE49-F238E27FC236}">
                  <a16:creationId xmlns:a16="http://schemas.microsoft.com/office/drawing/2014/main" id="{C1C5E813-5390-41FA-8A9D-1BB7C6D653C0}"/>
                </a:ext>
              </a:extLst>
            </p:cNvPr>
            <p:cNvSpPr/>
            <p:nvPr/>
          </p:nvSpPr>
          <p:spPr>
            <a:xfrm>
              <a:off x="1802152" y="2718364"/>
              <a:ext cx="71438" cy="71438"/>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46" name="梯形 9">
              <a:extLst>
                <a:ext uri="{FF2B5EF4-FFF2-40B4-BE49-F238E27FC236}">
                  <a16:creationId xmlns:a16="http://schemas.microsoft.com/office/drawing/2014/main" id="{F7BA0F7F-74A1-4D9C-87AF-E26430C6A520}"/>
                </a:ext>
              </a:extLst>
            </p:cNvPr>
            <p:cNvSpPr/>
            <p:nvPr/>
          </p:nvSpPr>
          <p:spPr>
            <a:xfrm flipV="1">
              <a:off x="1812296" y="2593940"/>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47" name="梯形 10">
              <a:extLst>
                <a:ext uri="{FF2B5EF4-FFF2-40B4-BE49-F238E27FC236}">
                  <a16:creationId xmlns:a16="http://schemas.microsoft.com/office/drawing/2014/main" id="{E806D142-5467-4362-ACEE-AAA5B87D5AD0}"/>
                </a:ext>
              </a:extLst>
            </p:cNvPr>
            <p:cNvSpPr/>
            <p:nvPr/>
          </p:nvSpPr>
          <p:spPr>
            <a:xfrm rot="4320000" flipV="1">
              <a:off x="1921002" y="2672918"/>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48" name="梯形 11">
              <a:extLst>
                <a:ext uri="{FF2B5EF4-FFF2-40B4-BE49-F238E27FC236}">
                  <a16:creationId xmlns:a16="http://schemas.microsoft.com/office/drawing/2014/main" id="{928C60E0-921B-4E4B-9183-0F8473A3B921}"/>
                </a:ext>
              </a:extLst>
            </p:cNvPr>
            <p:cNvSpPr/>
            <p:nvPr/>
          </p:nvSpPr>
          <p:spPr>
            <a:xfrm rot="8640000" flipV="1">
              <a:off x="1879480" y="2800711"/>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49" name="梯形 12">
              <a:extLst>
                <a:ext uri="{FF2B5EF4-FFF2-40B4-BE49-F238E27FC236}">
                  <a16:creationId xmlns:a16="http://schemas.microsoft.com/office/drawing/2014/main" id="{580C89C4-2B12-4801-9E76-4E53368E60C4}"/>
                </a:ext>
              </a:extLst>
            </p:cNvPr>
            <p:cNvSpPr/>
            <p:nvPr/>
          </p:nvSpPr>
          <p:spPr>
            <a:xfrm rot="12960000" flipV="1">
              <a:off x="1745112" y="2800710"/>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50" name="梯形 13">
              <a:extLst>
                <a:ext uri="{FF2B5EF4-FFF2-40B4-BE49-F238E27FC236}">
                  <a16:creationId xmlns:a16="http://schemas.microsoft.com/office/drawing/2014/main" id="{5AC95FEB-EB50-4115-8332-DEF41659C846}"/>
                </a:ext>
              </a:extLst>
            </p:cNvPr>
            <p:cNvSpPr/>
            <p:nvPr/>
          </p:nvSpPr>
          <p:spPr>
            <a:xfrm rot="17280000" flipV="1">
              <a:off x="1703590" y="2672919"/>
              <a:ext cx="53228" cy="103993"/>
            </a:xfrm>
            <a:prstGeom prst="trapezoid">
              <a:avLst/>
            </a:prstGeom>
            <a:solidFill>
              <a:schemeClr val="tx1">
                <a:lumMod val="65000"/>
                <a:lumOff val="35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sp>
          <p:nvSpPr>
            <p:cNvPr id="51" name="任意多边形 19">
              <a:extLst>
                <a:ext uri="{FF2B5EF4-FFF2-40B4-BE49-F238E27FC236}">
                  <a16:creationId xmlns:a16="http://schemas.microsoft.com/office/drawing/2014/main" id="{D2EA61D1-A320-4C02-89BE-82C34ED10F92}"/>
                </a:ext>
              </a:extLst>
            </p:cNvPr>
            <p:cNvSpPr/>
            <p:nvPr/>
          </p:nvSpPr>
          <p:spPr>
            <a:xfrm>
              <a:off x="1475561" y="2394268"/>
              <a:ext cx="724620" cy="503337"/>
            </a:xfrm>
            <a:custGeom>
              <a:avLst/>
              <a:gdLst>
                <a:gd name="connsiteX0" fmla="*/ 362310 w 724620"/>
                <a:gd name="connsiteY0" fmla="*/ 0 h 518642"/>
                <a:gd name="connsiteX1" fmla="*/ 724620 w 724620"/>
                <a:gd name="connsiteY1" fmla="*/ 362310 h 518642"/>
                <a:gd name="connsiteX2" fmla="*/ 696148 w 724620"/>
                <a:gd name="connsiteY2" fmla="*/ 503337 h 518642"/>
                <a:gd name="connsiteX3" fmla="*/ 687841 w 724620"/>
                <a:gd name="connsiteY3" fmla="*/ 518642 h 518642"/>
                <a:gd name="connsiteX4" fmla="*/ 36780 w 724620"/>
                <a:gd name="connsiteY4" fmla="*/ 518642 h 518642"/>
                <a:gd name="connsiteX5" fmla="*/ 28472 w 724620"/>
                <a:gd name="connsiteY5" fmla="*/ 503337 h 518642"/>
                <a:gd name="connsiteX6" fmla="*/ 0 w 724620"/>
                <a:gd name="connsiteY6" fmla="*/ 362310 h 518642"/>
                <a:gd name="connsiteX7" fmla="*/ 362310 w 724620"/>
                <a:gd name="connsiteY7" fmla="*/ 0 h 518642"/>
                <a:gd name="connsiteX0" fmla="*/ 687841 w 779281"/>
                <a:gd name="connsiteY0" fmla="*/ 518642 h 610082"/>
                <a:gd name="connsiteX1" fmla="*/ 36780 w 779281"/>
                <a:gd name="connsiteY1" fmla="*/ 518642 h 610082"/>
                <a:gd name="connsiteX2" fmla="*/ 28472 w 779281"/>
                <a:gd name="connsiteY2" fmla="*/ 503337 h 610082"/>
                <a:gd name="connsiteX3" fmla="*/ 0 w 779281"/>
                <a:gd name="connsiteY3" fmla="*/ 362310 h 610082"/>
                <a:gd name="connsiteX4" fmla="*/ 362310 w 779281"/>
                <a:gd name="connsiteY4" fmla="*/ 0 h 610082"/>
                <a:gd name="connsiteX5" fmla="*/ 724620 w 779281"/>
                <a:gd name="connsiteY5" fmla="*/ 362310 h 610082"/>
                <a:gd name="connsiteX6" fmla="*/ 696148 w 779281"/>
                <a:gd name="connsiteY6" fmla="*/ 503337 h 610082"/>
                <a:gd name="connsiteX7" fmla="*/ 779281 w 779281"/>
                <a:gd name="connsiteY7" fmla="*/ 610082 h 610082"/>
                <a:gd name="connsiteX0" fmla="*/ 36780 w 779281"/>
                <a:gd name="connsiteY0" fmla="*/ 518642 h 610082"/>
                <a:gd name="connsiteX1" fmla="*/ 28472 w 779281"/>
                <a:gd name="connsiteY1" fmla="*/ 503337 h 610082"/>
                <a:gd name="connsiteX2" fmla="*/ 0 w 779281"/>
                <a:gd name="connsiteY2" fmla="*/ 362310 h 610082"/>
                <a:gd name="connsiteX3" fmla="*/ 362310 w 779281"/>
                <a:gd name="connsiteY3" fmla="*/ 0 h 610082"/>
                <a:gd name="connsiteX4" fmla="*/ 724620 w 779281"/>
                <a:gd name="connsiteY4" fmla="*/ 362310 h 610082"/>
                <a:gd name="connsiteX5" fmla="*/ 696148 w 779281"/>
                <a:gd name="connsiteY5" fmla="*/ 503337 h 610082"/>
                <a:gd name="connsiteX6" fmla="*/ 779281 w 779281"/>
                <a:gd name="connsiteY6" fmla="*/ 610082 h 610082"/>
                <a:gd name="connsiteX0" fmla="*/ 36780 w 724620"/>
                <a:gd name="connsiteY0" fmla="*/ 518642 h 518642"/>
                <a:gd name="connsiteX1" fmla="*/ 28472 w 724620"/>
                <a:gd name="connsiteY1" fmla="*/ 503337 h 518642"/>
                <a:gd name="connsiteX2" fmla="*/ 0 w 724620"/>
                <a:gd name="connsiteY2" fmla="*/ 362310 h 518642"/>
                <a:gd name="connsiteX3" fmla="*/ 362310 w 724620"/>
                <a:gd name="connsiteY3" fmla="*/ 0 h 518642"/>
                <a:gd name="connsiteX4" fmla="*/ 724620 w 724620"/>
                <a:gd name="connsiteY4" fmla="*/ 362310 h 518642"/>
                <a:gd name="connsiteX5" fmla="*/ 696148 w 724620"/>
                <a:gd name="connsiteY5" fmla="*/ 503337 h 518642"/>
                <a:gd name="connsiteX0" fmla="*/ 28472 w 724620"/>
                <a:gd name="connsiteY0" fmla="*/ 503337 h 503337"/>
                <a:gd name="connsiteX1" fmla="*/ 0 w 724620"/>
                <a:gd name="connsiteY1" fmla="*/ 362310 h 503337"/>
                <a:gd name="connsiteX2" fmla="*/ 362310 w 724620"/>
                <a:gd name="connsiteY2" fmla="*/ 0 h 503337"/>
                <a:gd name="connsiteX3" fmla="*/ 724620 w 724620"/>
                <a:gd name="connsiteY3" fmla="*/ 362310 h 503337"/>
                <a:gd name="connsiteX4" fmla="*/ 696148 w 724620"/>
                <a:gd name="connsiteY4" fmla="*/ 503337 h 50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620" h="503337">
                  <a:moveTo>
                    <a:pt x="28472" y="503337"/>
                  </a:moveTo>
                  <a:cubicBezTo>
                    <a:pt x="10139" y="459991"/>
                    <a:pt x="0" y="412335"/>
                    <a:pt x="0" y="362310"/>
                  </a:cubicBezTo>
                  <a:cubicBezTo>
                    <a:pt x="0" y="162212"/>
                    <a:pt x="162212" y="0"/>
                    <a:pt x="362310" y="0"/>
                  </a:cubicBezTo>
                  <a:cubicBezTo>
                    <a:pt x="562408" y="0"/>
                    <a:pt x="724620" y="162212"/>
                    <a:pt x="724620" y="362310"/>
                  </a:cubicBezTo>
                  <a:cubicBezTo>
                    <a:pt x="724620" y="412335"/>
                    <a:pt x="714482" y="459991"/>
                    <a:pt x="696148" y="503337"/>
                  </a:cubicBezTo>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endParaRPr>
            </a:p>
          </p:txBody>
        </p:sp>
      </p:grpSp>
      <p:sp>
        <p:nvSpPr>
          <p:cNvPr id="53" name="Rectangle: Rounded Corners 52">
            <a:extLst>
              <a:ext uri="{FF2B5EF4-FFF2-40B4-BE49-F238E27FC236}">
                <a16:creationId xmlns:a16="http://schemas.microsoft.com/office/drawing/2014/main" id="{DF627F9B-BBD5-406C-8706-22536F625C18}"/>
              </a:ext>
            </a:extLst>
          </p:cNvPr>
          <p:cNvSpPr/>
          <p:nvPr/>
        </p:nvSpPr>
        <p:spPr>
          <a:xfrm>
            <a:off x="4533585" y="45101"/>
            <a:ext cx="3012378" cy="768935"/>
          </a:xfrm>
          <a:prstGeom prst="roundRect">
            <a:avLst>
              <a:gd name="adj" fmla="val 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rgbClr val="FF0000"/>
                </a:solidFill>
                <a:latin typeface="#9Slide03 Arima Madurai" panose="00000500000000000000" pitchFamily="2" charset="-93"/>
                <a:cs typeface="#9Slide03 Arima Madurai" panose="00000500000000000000" pitchFamily="2" charset="-93"/>
              </a:rPr>
              <a:t>Cơ sở lí luận</a:t>
            </a:r>
            <a:endParaRPr lang="vi-VN" sz="3200">
              <a:solidFill>
                <a:srgbClr val="FF0000"/>
              </a:solidFill>
            </a:endParaRPr>
          </a:p>
        </p:txBody>
      </p:sp>
      <p:sp>
        <p:nvSpPr>
          <p:cNvPr id="54" name="Rounded Rectangle 18">
            <a:extLst>
              <a:ext uri="{FF2B5EF4-FFF2-40B4-BE49-F238E27FC236}">
                <a16:creationId xmlns:a16="http://schemas.microsoft.com/office/drawing/2014/main" id="{64652054-9BA2-4699-9372-2C39AE6A6668}"/>
              </a:ext>
            </a:extLst>
          </p:cNvPr>
          <p:cNvSpPr/>
          <p:nvPr/>
        </p:nvSpPr>
        <p:spPr>
          <a:xfrm>
            <a:off x="5879183" y="5439412"/>
            <a:ext cx="6161395" cy="1415559"/>
          </a:xfrm>
          <a:prstGeom prst="roundRect">
            <a:avLst>
              <a:gd name="adj" fmla="val 8368"/>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solidFill>
                  <a:schemeClr val="tx1"/>
                </a:solidFill>
                <a:latin typeface="#9Slide03 Arima Madurai Medium" panose="00000600000000000000" pitchFamily="2" charset="-93"/>
                <a:cs typeface="#9Slide03 Arima Madurai Medium" panose="00000600000000000000" pitchFamily="2" charset="-93"/>
              </a:rPr>
              <a:t>*</a:t>
            </a:r>
            <a:r>
              <a:rPr lang="en-US" sz="2000">
                <a:solidFill>
                  <a:schemeClr val="tx1"/>
                </a:solidFill>
                <a:latin typeface="#9Slide03 Arima Madurai Medium" panose="00000600000000000000" pitchFamily="2" charset="-93"/>
                <a:cs typeface="#9Slide03 Arima Madurai Medium" panose="00000600000000000000" pitchFamily="2" charset="-93"/>
              </a:rPr>
              <a:t>Cơ sở về tâm, sinh lý HS: HS THCS là một giai đoạn chuyển tiếp trong sự phát triển của con người giữa giai đoạn trẻ em và trưởng thành, có bước nhảy vọt về thể chất lẫn tinh thần...</a:t>
            </a:r>
            <a:endParaRPr lang="en-US" sz="1600">
              <a:solidFill>
                <a:schemeClr val="tx1"/>
              </a:solidFill>
              <a:latin typeface="#9Slide03 Arima Madurai Medium" panose="00000600000000000000" pitchFamily="2" charset="-93"/>
              <a:cs typeface="#9Slide03 Arima Madurai Medium" panose="00000600000000000000" pitchFamily="2" charset="-93"/>
            </a:endParaRPr>
          </a:p>
        </p:txBody>
      </p:sp>
      <p:sp>
        <p:nvSpPr>
          <p:cNvPr id="52" name="Rounded Rectangle 68">
            <a:extLst>
              <a:ext uri="{FF2B5EF4-FFF2-40B4-BE49-F238E27FC236}">
                <a16:creationId xmlns:a16="http://schemas.microsoft.com/office/drawing/2014/main" id="{A5E10660-2B49-4880-9235-55A8B1F627CA}"/>
              </a:ext>
            </a:extLst>
          </p:cNvPr>
          <p:cNvSpPr/>
          <p:nvPr/>
        </p:nvSpPr>
        <p:spPr>
          <a:xfrm>
            <a:off x="54010" y="944254"/>
            <a:ext cx="5630353" cy="1573501"/>
          </a:xfrm>
          <a:prstGeom prst="roundRect">
            <a:avLst>
              <a:gd name="adj" fmla="val 9741"/>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solidFill>
                  <a:schemeClr val="tx1"/>
                </a:solidFill>
                <a:latin typeface="#9Slide03 Arima Madurai Medium" panose="00000600000000000000" pitchFamily="2" charset="-93"/>
                <a:cs typeface="#9Slide03 Arima Madurai Medium" panose="00000600000000000000" pitchFamily="2" charset="-93"/>
              </a:rPr>
              <a:t>* Cơ sở về quan hệ hợp tác XH: đất nước đang hội nhập quốc tế=&gt;hình thành cho HS kĩ năng làm việc nhóm...=&gt; trò chơi học tập sẽ rèn luyện tính tự chủ, sáng tạo của HS</a:t>
            </a:r>
          </a:p>
          <a:p>
            <a:endParaRPr lang="en-US" sz="1600">
              <a:solidFill>
                <a:schemeClr val="tx1"/>
              </a:solidFill>
              <a:latin typeface="#9Slide03 Arima Madurai Medium" panose="00000600000000000000" pitchFamily="2" charset="-93"/>
              <a:cs typeface="#9Slide03 Arima Madurai Medium" panose="00000600000000000000" pitchFamily="2" charset="-93"/>
            </a:endParaRPr>
          </a:p>
        </p:txBody>
      </p:sp>
      <p:sp>
        <p:nvSpPr>
          <p:cNvPr id="55" name="Rounded Rectangle 71">
            <a:extLst>
              <a:ext uri="{FF2B5EF4-FFF2-40B4-BE49-F238E27FC236}">
                <a16:creationId xmlns:a16="http://schemas.microsoft.com/office/drawing/2014/main" id="{EB8E2597-362E-48F7-9275-D2E9D2723CA9}"/>
              </a:ext>
            </a:extLst>
          </p:cNvPr>
          <p:cNvSpPr/>
          <p:nvPr/>
        </p:nvSpPr>
        <p:spPr>
          <a:xfrm>
            <a:off x="54010" y="5397340"/>
            <a:ext cx="5630353" cy="1415559"/>
          </a:xfrm>
          <a:prstGeom prst="roundRect">
            <a:avLst>
              <a:gd name="adj" fmla="val 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a:solidFill>
                <a:schemeClr val="tx1"/>
              </a:solidFill>
              <a:latin typeface="#9Slide03 Arima Madurai Medium" panose="00000600000000000000" pitchFamily="2" charset="-93"/>
              <a:cs typeface="#9Slide03 Arima Madurai Medium" panose="00000600000000000000" pitchFamily="2" charset="-93"/>
            </a:endParaRPr>
          </a:p>
          <a:p>
            <a:pPr algn="just"/>
            <a:endParaRPr lang="en-US" sz="2000">
              <a:solidFill>
                <a:schemeClr val="tx1"/>
              </a:solidFill>
              <a:latin typeface="#9Slide03 Arima Madurai Medium" panose="00000600000000000000" pitchFamily="2" charset="-93"/>
              <a:cs typeface="#9Slide03 Arima Madurai Medium" panose="00000600000000000000" pitchFamily="2" charset="-93"/>
            </a:endParaRPr>
          </a:p>
          <a:p>
            <a:pPr algn="just"/>
            <a:r>
              <a:rPr lang="en-US" sz="2000">
                <a:solidFill>
                  <a:schemeClr val="tx1"/>
                </a:solidFill>
                <a:latin typeface="#9Slide03 Arima Madurai Medium" panose="00000600000000000000" pitchFamily="2" charset="-93"/>
                <a:cs typeface="#9Slide03 Arima Madurai Medium" panose="00000600000000000000" pitchFamily="2" charset="-93"/>
              </a:rPr>
              <a:t>*Cở sở về GDKNS: trò chơi góp phần hình thành các KNS cho HS, rèn luyện về đạo đức, ý thức trách nhiệm.</a:t>
            </a:r>
          </a:p>
          <a:p>
            <a:pPr algn="just"/>
            <a:endParaRPr lang="en-US" sz="2400">
              <a:solidFill>
                <a:schemeClr val="tx1"/>
              </a:solidFill>
              <a:latin typeface="#9Slide03 Arima Madurai Medium" panose="00000600000000000000" pitchFamily="2" charset="-93"/>
              <a:cs typeface="#9Slide03 Arima Madurai Medium" panose="00000600000000000000" pitchFamily="2" charset="-93"/>
            </a:endParaRPr>
          </a:p>
          <a:p>
            <a:pPr algn="just"/>
            <a:endParaRPr lang="en-US" sz="1600">
              <a:solidFill>
                <a:schemeClr val="tx1"/>
              </a:solidFill>
              <a:latin typeface="#9Slide03 Arima Madurai Medium" panose="00000600000000000000" pitchFamily="2" charset="-93"/>
              <a:cs typeface="#9Slide03 Arima Madurai Medium" panose="00000600000000000000" pitchFamily="2" charset="-93"/>
            </a:endParaRPr>
          </a:p>
        </p:txBody>
      </p:sp>
      <p:sp>
        <p:nvSpPr>
          <p:cNvPr id="56" name="Rounded Rectangle 69">
            <a:extLst>
              <a:ext uri="{FF2B5EF4-FFF2-40B4-BE49-F238E27FC236}">
                <a16:creationId xmlns:a16="http://schemas.microsoft.com/office/drawing/2014/main" id="{6D57527F-AED2-4129-B758-4740407CCB93}"/>
              </a:ext>
            </a:extLst>
          </p:cNvPr>
          <p:cNvSpPr/>
          <p:nvPr/>
        </p:nvSpPr>
        <p:spPr>
          <a:xfrm>
            <a:off x="5995447" y="923300"/>
            <a:ext cx="6045131" cy="1594455"/>
          </a:xfrm>
          <a:prstGeom prst="roundRect">
            <a:avLst>
              <a:gd name="adj" fmla="val 7850"/>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chemeClr val="tx1"/>
                </a:solidFill>
                <a:latin typeface="#9Slide03 Arima Madurai Medium" panose="00000600000000000000" pitchFamily="2" charset="-93"/>
                <a:cs typeface="#9Slide03 Arima Madurai Medium" panose="00000600000000000000" pitchFamily="2" charset="-93"/>
              </a:rPr>
              <a:t>* Cơ sở về ĐMPPDH: trò chơi học tập là PP cho phép cá nhân cùng thảo luận, nghiên cứu, chia sẻ; mỗi HS thấy được: điều mình đã biết, điều mình cần phải học hỏi thêm về các nội dung của bài học.....</a:t>
            </a:r>
          </a:p>
        </p:txBody>
      </p:sp>
    </p:spTree>
    <p:extLst>
      <p:ext uri="{BB962C8B-B14F-4D97-AF65-F5344CB8AC3E}">
        <p14:creationId xmlns:p14="http://schemas.microsoft.com/office/powerpoint/2010/main" val="3388130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椭圆 39">
            <a:extLst>
              <a:ext uri="{FF2B5EF4-FFF2-40B4-BE49-F238E27FC236}">
                <a16:creationId xmlns:a16="http://schemas.microsoft.com/office/drawing/2014/main" id="{74D017C6-6D5A-4C8E-B27A-ECBAC8320285}"/>
              </a:ext>
            </a:extLst>
          </p:cNvPr>
          <p:cNvSpPr>
            <a:spLocks noChangeAspect="1"/>
          </p:cNvSpPr>
          <p:nvPr/>
        </p:nvSpPr>
        <p:spPr>
          <a:xfrm>
            <a:off x="168732" y="1627483"/>
            <a:ext cx="1620000" cy="1620000"/>
          </a:xfrm>
          <a:prstGeom prst="ellipse">
            <a:avLst/>
          </a:prstGeom>
          <a:solidFill>
            <a:srgbClr val="FF000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42">
            <a:extLst>
              <a:ext uri="{FF2B5EF4-FFF2-40B4-BE49-F238E27FC236}">
                <a16:creationId xmlns:a16="http://schemas.microsoft.com/office/drawing/2014/main" id="{253D49C5-122F-41A4-AF21-0BAE0095FC82}"/>
              </a:ext>
            </a:extLst>
          </p:cNvPr>
          <p:cNvSpPr>
            <a:spLocks noChangeAspect="1"/>
          </p:cNvSpPr>
          <p:nvPr/>
        </p:nvSpPr>
        <p:spPr>
          <a:xfrm>
            <a:off x="474732" y="1928303"/>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11">
            <a:extLst>
              <a:ext uri="{FF2B5EF4-FFF2-40B4-BE49-F238E27FC236}">
                <a16:creationId xmlns:a16="http://schemas.microsoft.com/office/drawing/2014/main" id="{8C6D880F-14A7-485A-8384-CD4078ECD4C8}"/>
              </a:ext>
            </a:extLst>
          </p:cNvPr>
          <p:cNvSpPr>
            <a:spLocks noChangeAspect="1"/>
          </p:cNvSpPr>
          <p:nvPr/>
        </p:nvSpPr>
        <p:spPr>
          <a:xfrm>
            <a:off x="253573" y="4860011"/>
            <a:ext cx="1620000" cy="1620000"/>
          </a:xfrm>
          <a:prstGeom prst="ellipse">
            <a:avLst/>
          </a:prstGeom>
          <a:solidFill>
            <a:schemeClr val="accent5"/>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42">
            <a:extLst>
              <a:ext uri="{FF2B5EF4-FFF2-40B4-BE49-F238E27FC236}">
                <a16:creationId xmlns:a16="http://schemas.microsoft.com/office/drawing/2014/main" id="{AB6149C2-CBFF-4F75-9B3D-904EDFD502AF}"/>
              </a:ext>
            </a:extLst>
          </p:cNvPr>
          <p:cNvSpPr>
            <a:spLocks noChangeAspect="1"/>
          </p:cNvSpPr>
          <p:nvPr/>
        </p:nvSpPr>
        <p:spPr>
          <a:xfrm>
            <a:off x="559573" y="5166011"/>
            <a:ext cx="1008000" cy="100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Rounded Rectangle 73">
            <a:extLst>
              <a:ext uri="{FF2B5EF4-FFF2-40B4-BE49-F238E27FC236}">
                <a16:creationId xmlns:a16="http://schemas.microsoft.com/office/drawing/2014/main" id="{4E5F07EC-A39C-4061-B6F3-F518C0F09D13}"/>
              </a:ext>
            </a:extLst>
          </p:cNvPr>
          <p:cNvSpPr/>
          <p:nvPr/>
        </p:nvSpPr>
        <p:spPr>
          <a:xfrm>
            <a:off x="1873573" y="1085827"/>
            <a:ext cx="9556798" cy="2448904"/>
          </a:xfrm>
          <a:prstGeom prst="roundRect">
            <a:avLst>
              <a:gd name="adj" fmla="val 37891"/>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Ø"/>
            </a:pPr>
            <a:r>
              <a:rPr lang="en-US" sz="2400">
                <a:solidFill>
                  <a:schemeClr val="tx1"/>
                </a:solidFill>
                <a:latin typeface="#9Slide03 Arima Madurai" panose="00000500000000000000" pitchFamily="2" charset="-93"/>
                <a:cs typeface="#9Slide03 Arima Madurai" panose="00000500000000000000" pitchFamily="2" charset="-93"/>
              </a:rPr>
              <a:t>Nhà trường được các cấp quan tâm, ủng hộ; </a:t>
            </a:r>
          </a:p>
          <a:p>
            <a:pPr marL="342900" indent="-342900" algn="just">
              <a:buFont typeface="Wingdings" panose="05000000000000000000" pitchFamily="2" charset="2"/>
              <a:buChar char="Ø"/>
            </a:pPr>
            <a:r>
              <a:rPr lang="en-US" sz="2400">
                <a:solidFill>
                  <a:schemeClr val="tx1"/>
                </a:solidFill>
                <a:latin typeface="#9Slide03 Arima Madurai" panose="00000500000000000000" pitchFamily="2" charset="-93"/>
                <a:cs typeface="#9Slide03 Arima Madurai" panose="00000500000000000000" pitchFamily="2" charset="-93"/>
              </a:rPr>
              <a:t>Chương trình giáo dục cụ thể, rõ ràng; </a:t>
            </a:r>
          </a:p>
          <a:p>
            <a:pPr marL="342900" indent="-342900" algn="just">
              <a:buFont typeface="Wingdings" panose="05000000000000000000" pitchFamily="2" charset="2"/>
              <a:buChar char="Ø"/>
            </a:pPr>
            <a:r>
              <a:rPr lang="en-US" sz="2400">
                <a:solidFill>
                  <a:schemeClr val="tx1"/>
                </a:solidFill>
                <a:latin typeface="#9Slide03 Arima Madurai" panose="00000500000000000000" pitchFamily="2" charset="-93"/>
                <a:cs typeface="#9Slide03 Arima Madurai" panose="00000500000000000000" pitchFamily="2" charset="-93"/>
              </a:rPr>
              <a:t>CSVC tương đối hoàn thiện; </a:t>
            </a:r>
          </a:p>
          <a:p>
            <a:pPr marL="342900" indent="-342900" algn="just">
              <a:buFont typeface="Wingdings" panose="05000000000000000000" pitchFamily="2" charset="2"/>
              <a:buChar char="Ø"/>
            </a:pPr>
            <a:r>
              <a:rPr lang="en-US" sz="2400">
                <a:solidFill>
                  <a:schemeClr val="tx1"/>
                </a:solidFill>
                <a:latin typeface="#9Slide03 Arima Madurai" panose="00000500000000000000" pitchFamily="2" charset="-93"/>
                <a:cs typeface="#9Slide03 Arima Madurai" panose="00000500000000000000" pitchFamily="2" charset="-93"/>
              </a:rPr>
              <a:t>HS chăm ngoan, ý thức học tương đối tốt; </a:t>
            </a:r>
          </a:p>
          <a:p>
            <a:pPr marL="342900" indent="-342900" algn="just">
              <a:buFont typeface="Wingdings" panose="05000000000000000000" pitchFamily="2" charset="2"/>
              <a:buChar char="Ø"/>
            </a:pPr>
            <a:r>
              <a:rPr lang="en-US" sz="2400">
                <a:solidFill>
                  <a:schemeClr val="tx1"/>
                </a:solidFill>
                <a:latin typeface="#9Slide03 Arima Madurai" panose="00000500000000000000" pitchFamily="2" charset="-93"/>
                <a:cs typeface="#9Slide03 Arima Madurai" panose="00000500000000000000" pitchFamily="2" charset="-93"/>
              </a:rPr>
              <a:t>PHHS luôn ủng hộ, kết hợp với nhà trường trong việc giáo dục học sinh.</a:t>
            </a:r>
          </a:p>
        </p:txBody>
      </p:sp>
      <p:sp>
        <p:nvSpPr>
          <p:cNvPr id="13" name="Rounded Rectangle 75">
            <a:extLst>
              <a:ext uri="{FF2B5EF4-FFF2-40B4-BE49-F238E27FC236}">
                <a16:creationId xmlns:a16="http://schemas.microsoft.com/office/drawing/2014/main" id="{0FF7D823-434D-414E-B912-A3B140B8E087}"/>
              </a:ext>
            </a:extLst>
          </p:cNvPr>
          <p:cNvSpPr/>
          <p:nvPr/>
        </p:nvSpPr>
        <p:spPr>
          <a:xfrm>
            <a:off x="1873573" y="4325979"/>
            <a:ext cx="9473575" cy="2229163"/>
          </a:xfrm>
          <a:prstGeom prst="roundRect">
            <a:avLst>
              <a:gd name="adj" fmla="val 40882"/>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ü"/>
            </a:pPr>
            <a:r>
              <a:rPr lang="en-US" sz="2400">
                <a:solidFill>
                  <a:schemeClr val="tx1"/>
                </a:solidFill>
                <a:latin typeface="#9Slide03 Arima Madurai Medium" panose="00000600000000000000" pitchFamily="2" charset="-93"/>
                <a:cs typeface="#9Slide03 Arima Madurai Medium" panose="00000600000000000000" pitchFamily="2" charset="-93"/>
              </a:rPr>
              <a:t>Đồ dùng, thiết bị không đảm bảo</a:t>
            </a:r>
          </a:p>
          <a:p>
            <a:pPr marL="342900" indent="-342900" algn="just">
              <a:buFont typeface="Wingdings" panose="05000000000000000000" pitchFamily="2" charset="2"/>
              <a:buChar char="ü"/>
            </a:pPr>
            <a:r>
              <a:rPr lang="en-US" sz="2400">
                <a:solidFill>
                  <a:schemeClr val="tx1"/>
                </a:solidFill>
                <a:latin typeface="#9Slide03 Arima Madurai Medium" panose="00000600000000000000" pitchFamily="2" charset="-93"/>
                <a:cs typeface="#9Slide03 Arima Madurai Medium" panose="00000600000000000000" pitchFamily="2" charset="-93"/>
              </a:rPr>
              <a:t>HS thuộc diện gia đình khó khăn, có hoàn cảnh đặc biệt</a:t>
            </a:r>
          </a:p>
          <a:p>
            <a:pPr algn="just"/>
            <a:r>
              <a:rPr lang="en-US" sz="2400">
                <a:solidFill>
                  <a:schemeClr val="tx1"/>
                </a:solidFill>
                <a:latin typeface="#9Slide03 Arima Madurai Medium" panose="00000600000000000000" pitchFamily="2" charset="-93"/>
                <a:cs typeface="#9Slide03 Arima Madurai Medium" panose="00000600000000000000" pitchFamily="2" charset="-93"/>
              </a:rPr>
              <a:t>=&gt; Ảnh hưởng đến việc học tập và rèn luyện của học sinh; phương pháp giáo dục trẻ tại gia đình chưa khoa học....</a:t>
            </a:r>
          </a:p>
        </p:txBody>
      </p:sp>
      <p:sp>
        <p:nvSpPr>
          <p:cNvPr id="14" name="Rectangle: Rounded Corners 13">
            <a:extLst>
              <a:ext uri="{FF2B5EF4-FFF2-40B4-BE49-F238E27FC236}">
                <a16:creationId xmlns:a16="http://schemas.microsoft.com/office/drawing/2014/main" id="{2DC7E4C4-01CB-4F95-8C57-D0EDC7AEDE1D}"/>
              </a:ext>
            </a:extLst>
          </p:cNvPr>
          <p:cNvSpPr/>
          <p:nvPr/>
        </p:nvSpPr>
        <p:spPr>
          <a:xfrm>
            <a:off x="4589811" y="195930"/>
            <a:ext cx="3012378" cy="768935"/>
          </a:xfrm>
          <a:prstGeom prst="roundRect">
            <a:avLst>
              <a:gd name="adj" fmla="val 4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9Slide03 Arima Madurai" panose="00000500000000000000" pitchFamily="2" charset="-93"/>
                <a:cs typeface="#9Slide03 Arima Madurai" panose="00000500000000000000" pitchFamily="2" charset="-93"/>
              </a:rPr>
              <a:t>Thực trạng</a:t>
            </a:r>
            <a:endParaRPr lang="vi-VN" sz="3200">
              <a:solidFill>
                <a:srgbClr val="FF0000"/>
              </a:solidFill>
              <a:latin typeface="#9Slide03 Arima Madurai" panose="00000500000000000000" pitchFamily="2" charset="-93"/>
              <a:cs typeface="#9Slide03 Arima Madurai" panose="00000500000000000000" pitchFamily="2" charset="-93"/>
            </a:endParaRPr>
          </a:p>
        </p:txBody>
      </p:sp>
      <p:pic>
        <p:nvPicPr>
          <p:cNvPr id="10" name="Picture 4" descr="Kết quả hình ảnh cho biểu tượng cảm ơn | Funny emoticons, Smiley, Smiley  emoji">
            <a:extLst>
              <a:ext uri="{FF2B5EF4-FFF2-40B4-BE49-F238E27FC236}">
                <a16:creationId xmlns:a16="http://schemas.microsoft.com/office/drawing/2014/main" id="{F464E430-3AC1-47F8-A2F1-296215459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573" y="2118862"/>
            <a:ext cx="722472" cy="6073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Mặt khóc Biểu tượng cảm xúc 😢">
            <a:extLst>
              <a:ext uri="{FF2B5EF4-FFF2-40B4-BE49-F238E27FC236}">
                <a16:creationId xmlns:a16="http://schemas.microsoft.com/office/drawing/2014/main" id="{9E9228F7-7F41-47A8-93AD-5FB430FFB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80" y="5354700"/>
            <a:ext cx="678455" cy="678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481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332932-3840-451C-8D4E-D1A1B33810AF}"/>
              </a:ext>
            </a:extLst>
          </p:cNvPr>
          <p:cNvSpPr>
            <a:spLocks noGrp="1"/>
          </p:cNvSpPr>
          <p:nvPr>
            <p:ph idx="1"/>
          </p:nvPr>
        </p:nvSpPr>
        <p:spPr>
          <a:xfrm>
            <a:off x="1" y="0"/>
            <a:ext cx="12192000" cy="6763732"/>
          </a:xfrm>
          <a:prstGeom prst="roundRect">
            <a:avLst>
              <a:gd name="adj" fmla="val 195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3200">
                <a:solidFill>
                  <a:srgbClr val="FF0000"/>
                </a:solidFill>
                <a:latin typeface="#9Slide03 Arima Madurai" panose="00000500000000000000" pitchFamily="2" charset="-93"/>
                <a:cs typeface="#9Slide03 Arima Madurai" panose="00000500000000000000" pitchFamily="2" charset="-93"/>
              </a:rPr>
              <a:t>Các biện pháp thực hiện</a:t>
            </a:r>
          </a:p>
          <a:p>
            <a:pPr marL="0" indent="0" algn="just">
              <a:buNone/>
            </a:pPr>
            <a:endParaRPr lang="en-US" sz="3200">
              <a:solidFill>
                <a:srgbClr val="FF0000"/>
              </a:solidFill>
              <a:latin typeface="#9Slide03 Arima Madurai" panose="00000500000000000000" pitchFamily="2" charset="-93"/>
              <a:cs typeface="#9Slide03 Arima Madurai" panose="00000500000000000000" pitchFamily="2" charset="-93"/>
            </a:endParaRPr>
          </a:p>
          <a:p>
            <a:pPr marL="0" indent="0" algn="ctr">
              <a:buNone/>
            </a:pPr>
            <a:endParaRPr lang="en-US" sz="3200">
              <a:solidFill>
                <a:srgbClr val="FF0000"/>
              </a:solidFill>
              <a:latin typeface="#9Slide03 Arima Madurai" panose="00000500000000000000" pitchFamily="2" charset="-93"/>
              <a:cs typeface="#9Slide03 Arima Madurai" panose="00000500000000000000" pitchFamily="2" charset="-93"/>
            </a:endParaRPr>
          </a:p>
          <a:p>
            <a:pPr marL="0" indent="0" algn="ctr">
              <a:buNone/>
            </a:pPr>
            <a:endParaRPr lang="en-US" sz="3200">
              <a:solidFill>
                <a:srgbClr val="FF0000"/>
              </a:solidFill>
              <a:latin typeface="#9Slide03 Arima Madurai" panose="00000500000000000000" pitchFamily="2" charset="-93"/>
              <a:cs typeface="#9Slide03 Arima Madurai" panose="00000500000000000000" pitchFamily="2" charset="-93"/>
            </a:endParaRPr>
          </a:p>
          <a:p>
            <a:pPr marL="0" indent="0" algn="ctr">
              <a:buNone/>
            </a:pPr>
            <a:endParaRPr lang="en-US" sz="3200">
              <a:solidFill>
                <a:srgbClr val="FF0000"/>
              </a:solidFill>
              <a:latin typeface="#9Slide03 Arima Madurai" panose="00000500000000000000" pitchFamily="2" charset="-93"/>
              <a:cs typeface="#9Slide03 Arima Madurai" panose="00000500000000000000" pitchFamily="2" charset="-93"/>
            </a:endParaRPr>
          </a:p>
          <a:p>
            <a:pPr marL="0" indent="0" algn="ctr">
              <a:buNone/>
            </a:pPr>
            <a:endParaRPr lang="en-US" sz="3200">
              <a:solidFill>
                <a:srgbClr val="FF0000"/>
              </a:solidFill>
              <a:latin typeface="#9Slide03 Arima Madurai" panose="00000500000000000000" pitchFamily="2" charset="-93"/>
              <a:cs typeface="#9Slide03 Arima Madurai" panose="00000500000000000000" pitchFamily="2" charset="-93"/>
            </a:endParaRPr>
          </a:p>
          <a:p>
            <a:pPr marL="0" indent="0" algn="ctr">
              <a:buNone/>
            </a:pPr>
            <a:endParaRPr lang="en-US" sz="3200">
              <a:solidFill>
                <a:srgbClr val="FF0000"/>
              </a:solidFill>
              <a:latin typeface="#9Slide03 Arima Madurai" panose="00000500000000000000" pitchFamily="2" charset="-93"/>
              <a:cs typeface="#9Slide03 Arima Madurai" panose="00000500000000000000" pitchFamily="2" charset="-93"/>
            </a:endParaRPr>
          </a:p>
          <a:p>
            <a:pPr marL="0" indent="0" algn="ctr">
              <a:buNone/>
            </a:pPr>
            <a:endParaRPr lang="en-US" sz="3200">
              <a:solidFill>
                <a:srgbClr val="FF0000"/>
              </a:solidFill>
              <a:latin typeface="#9Slide03 Arima Madurai" panose="00000500000000000000" pitchFamily="2" charset="-93"/>
              <a:cs typeface="#9Slide03 Arima Madurai" panose="00000500000000000000" pitchFamily="2" charset="-93"/>
            </a:endParaRPr>
          </a:p>
          <a:p>
            <a:pPr marL="0" indent="0" algn="ctr">
              <a:buNone/>
            </a:pPr>
            <a:endParaRPr lang="en-US" sz="3200">
              <a:solidFill>
                <a:srgbClr val="FF0000"/>
              </a:solidFill>
              <a:latin typeface="#9Slide03 Arima Madurai" panose="00000500000000000000" pitchFamily="2" charset="-93"/>
              <a:cs typeface="#9Slide03 Arima Madurai" panose="00000500000000000000" pitchFamily="2" charset="-93"/>
            </a:endParaRPr>
          </a:p>
          <a:p>
            <a:pPr marL="0" indent="0" algn="ctr">
              <a:buNone/>
            </a:pPr>
            <a:endParaRPr lang="en-US" sz="3200">
              <a:solidFill>
                <a:srgbClr val="FF0000"/>
              </a:solidFill>
              <a:latin typeface="#9Slide03 Arima Madurai" panose="00000500000000000000" pitchFamily="2" charset="-93"/>
              <a:cs typeface="#9Slide03 Arima Madurai" panose="00000500000000000000" pitchFamily="2" charset="-93"/>
            </a:endParaRPr>
          </a:p>
          <a:p>
            <a:pPr marL="0" indent="0" algn="ctr">
              <a:buNone/>
            </a:pPr>
            <a:endParaRPr lang="vi-VN" sz="3200">
              <a:solidFill>
                <a:srgbClr val="FF0000"/>
              </a:solidFill>
              <a:latin typeface="#9Slide03 Arima Madurai" panose="00000500000000000000" pitchFamily="2" charset="-93"/>
              <a:cs typeface="#9Slide03 Arima Madurai" panose="00000500000000000000" pitchFamily="2" charset="-93"/>
            </a:endParaRPr>
          </a:p>
        </p:txBody>
      </p:sp>
      <p:grpSp>
        <p:nvGrpSpPr>
          <p:cNvPr id="5" name="组合 130">
            <a:extLst>
              <a:ext uri="{FF2B5EF4-FFF2-40B4-BE49-F238E27FC236}">
                <a16:creationId xmlns:a16="http://schemas.microsoft.com/office/drawing/2014/main" id="{3D275982-C4DF-41D6-8128-09D8B02132BC}"/>
              </a:ext>
            </a:extLst>
          </p:cNvPr>
          <p:cNvGrpSpPr/>
          <p:nvPr/>
        </p:nvGrpSpPr>
        <p:grpSpPr>
          <a:xfrm>
            <a:off x="393306" y="929449"/>
            <a:ext cx="1218677" cy="2236628"/>
            <a:chOff x="1060449" y="2159402"/>
            <a:chExt cx="2157412" cy="3425825"/>
          </a:xfrm>
        </p:grpSpPr>
        <p:sp>
          <p:nvSpPr>
            <p:cNvPr id="6" name="Freeform 3">
              <a:extLst>
                <a:ext uri="{FF2B5EF4-FFF2-40B4-BE49-F238E27FC236}">
                  <a16:creationId xmlns:a16="http://schemas.microsoft.com/office/drawing/2014/main" id="{1B123AC1-1DE6-4CF9-909A-61076830BE30}"/>
                </a:ext>
              </a:extLst>
            </p:cNvPr>
            <p:cNvSpPr>
              <a:spLocks/>
            </p:cNvSpPr>
            <p:nvPr/>
          </p:nvSpPr>
          <p:spPr bwMode="gray">
            <a:xfrm>
              <a:off x="1060449" y="2159402"/>
              <a:ext cx="2157412"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100000">
                  <a:schemeClr val="accent5"/>
                </a:gs>
                <a:gs pos="0">
                  <a:schemeClr val="accent6"/>
                </a:gs>
              </a:gsLst>
              <a:lin ang="5400000" scaled="1"/>
            </a:grad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5"/>
              </a:extrusionClr>
            </a:sp3d>
          </p:spPr>
          <p:txBody>
            <a:bodyPr>
              <a:flatTx/>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7" name="任意多边形 129">
              <a:extLst>
                <a:ext uri="{FF2B5EF4-FFF2-40B4-BE49-F238E27FC236}">
                  <a16:creationId xmlns:a16="http://schemas.microsoft.com/office/drawing/2014/main" id="{1BAB1A3B-6AE3-41CF-AB47-F75ABD6255D1}"/>
                </a:ext>
              </a:extLst>
            </p:cNvPr>
            <p:cNvSpPr>
              <a:spLocks/>
            </p:cNvSpPr>
            <p:nvPr/>
          </p:nvSpPr>
          <p:spPr bwMode="gray">
            <a:xfrm>
              <a:off x="1108424" y="2237262"/>
              <a:ext cx="2052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adFill rotWithShape="1">
              <a:gsLst>
                <a:gs pos="100000">
                  <a:schemeClr val="bg1">
                    <a:alpha val="0"/>
                  </a:schemeClr>
                </a:gs>
                <a:gs pos="0">
                  <a:schemeClr val="bg1">
                    <a:alpha val="58000"/>
                  </a:schemeClr>
                </a:gs>
              </a:gsLst>
              <a:lin ang="5400000" scaled="1"/>
            </a:grad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 name="组合 133">
            <a:extLst>
              <a:ext uri="{FF2B5EF4-FFF2-40B4-BE49-F238E27FC236}">
                <a16:creationId xmlns:a16="http://schemas.microsoft.com/office/drawing/2014/main" id="{504A68A6-DFD9-43DD-A5F0-7A9FD9F37848}"/>
              </a:ext>
            </a:extLst>
          </p:cNvPr>
          <p:cNvGrpSpPr/>
          <p:nvPr/>
        </p:nvGrpSpPr>
        <p:grpSpPr>
          <a:xfrm>
            <a:off x="393306" y="4095526"/>
            <a:ext cx="1218677" cy="2398212"/>
            <a:chOff x="9045575" y="2159402"/>
            <a:chExt cx="2157412" cy="3425825"/>
          </a:xfrm>
        </p:grpSpPr>
        <p:sp>
          <p:nvSpPr>
            <p:cNvPr id="9" name="Freeform 3">
              <a:extLst>
                <a:ext uri="{FF2B5EF4-FFF2-40B4-BE49-F238E27FC236}">
                  <a16:creationId xmlns:a16="http://schemas.microsoft.com/office/drawing/2014/main" id="{915EAFF2-31B4-4145-8488-744C919E1C02}"/>
                </a:ext>
              </a:extLst>
            </p:cNvPr>
            <p:cNvSpPr>
              <a:spLocks/>
            </p:cNvSpPr>
            <p:nvPr/>
          </p:nvSpPr>
          <p:spPr bwMode="gray">
            <a:xfrm>
              <a:off x="9045575" y="2159402"/>
              <a:ext cx="2157412" cy="3425825"/>
            </a:xfrm>
            <a:custGeom>
              <a:avLst/>
              <a:gdLst/>
              <a:ahLst/>
              <a:cxnLst>
                <a:cxn ang="0">
                  <a:pos x="0" y="207"/>
                </a:cxn>
                <a:cxn ang="0">
                  <a:pos x="1" y="1987"/>
                </a:cxn>
                <a:cxn ang="0">
                  <a:pos x="309" y="2154"/>
                </a:cxn>
                <a:cxn ang="0">
                  <a:pos x="681" y="2040"/>
                </a:cxn>
                <a:cxn ang="0">
                  <a:pos x="999" y="1902"/>
                </a:cxn>
                <a:cxn ang="0">
                  <a:pos x="1359" y="2017"/>
                </a:cxn>
                <a:cxn ang="0">
                  <a:pos x="1359" y="180"/>
                </a:cxn>
                <a:cxn ang="0">
                  <a:pos x="1025" y="21"/>
                </a:cxn>
                <a:cxn ang="0">
                  <a:pos x="366" y="378"/>
                </a:cxn>
                <a:cxn ang="0">
                  <a:pos x="0" y="207"/>
                </a:cxn>
              </a:cxnLst>
              <a:rect l="0" t="0" r="r" b="b"/>
              <a:pathLst>
                <a:path w="1359" h="2158">
                  <a:moveTo>
                    <a:pt x="0" y="207"/>
                  </a:moveTo>
                  <a:cubicBezTo>
                    <a:pt x="0" y="1097"/>
                    <a:pt x="1" y="1987"/>
                    <a:pt x="1" y="1987"/>
                  </a:cubicBezTo>
                  <a:cubicBezTo>
                    <a:pt x="105" y="2151"/>
                    <a:pt x="210" y="2148"/>
                    <a:pt x="309" y="2154"/>
                  </a:cubicBezTo>
                  <a:cubicBezTo>
                    <a:pt x="421" y="2158"/>
                    <a:pt x="576" y="2091"/>
                    <a:pt x="681" y="2040"/>
                  </a:cubicBezTo>
                  <a:cubicBezTo>
                    <a:pt x="786" y="1989"/>
                    <a:pt x="843" y="1908"/>
                    <a:pt x="999" y="1902"/>
                  </a:cubicBezTo>
                  <a:cubicBezTo>
                    <a:pt x="1155" y="1896"/>
                    <a:pt x="1224" y="1908"/>
                    <a:pt x="1359" y="2017"/>
                  </a:cubicBezTo>
                  <a:lnTo>
                    <a:pt x="1359" y="180"/>
                  </a:lnTo>
                  <a:cubicBezTo>
                    <a:pt x="1272" y="72"/>
                    <a:pt x="1219" y="0"/>
                    <a:pt x="1025" y="21"/>
                  </a:cubicBezTo>
                  <a:cubicBezTo>
                    <a:pt x="831" y="42"/>
                    <a:pt x="644" y="378"/>
                    <a:pt x="366" y="378"/>
                  </a:cubicBezTo>
                  <a:cubicBezTo>
                    <a:pt x="88" y="378"/>
                    <a:pt x="87" y="222"/>
                    <a:pt x="0" y="207"/>
                  </a:cubicBezTo>
                  <a:close/>
                </a:path>
              </a:pathLst>
            </a:custGeom>
            <a:gradFill rotWithShape="1">
              <a:gsLst>
                <a:gs pos="100000">
                  <a:schemeClr val="accent1"/>
                </a:gs>
                <a:gs pos="0">
                  <a:schemeClr val="accent2"/>
                </a:gs>
              </a:gsLst>
              <a:lin ang="5400000" scaled="1"/>
            </a:gradFill>
            <a:ln w="9525">
              <a:round/>
              <a:headEnd/>
              <a:tailEnd/>
            </a:ln>
            <a:effectLst/>
            <a:scene3d>
              <a:camera prst="legacyPerspectiveTop">
                <a:rot lat="0" lon="20399994" rev="0"/>
              </a:camera>
              <a:lightRig rig="legacyNormal2" dir="t"/>
            </a:scene3d>
            <a:sp3d extrusionH="887400" prstMaterial="legacyMatte">
              <a:bevelT w="13500" h="13500" prst="angle"/>
              <a:bevelB w="13500" h="13500" prst="angle"/>
              <a:extrusionClr>
                <a:schemeClr val="accent1"/>
              </a:extrusionClr>
            </a:sp3d>
          </p:spPr>
          <p:txBody>
            <a:bodyPr>
              <a:flatTx/>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127">
              <a:extLst>
                <a:ext uri="{FF2B5EF4-FFF2-40B4-BE49-F238E27FC236}">
                  <a16:creationId xmlns:a16="http://schemas.microsoft.com/office/drawing/2014/main" id="{96EDF807-BD93-4611-A0B3-1C6AF299BEBD}"/>
                </a:ext>
              </a:extLst>
            </p:cNvPr>
            <p:cNvSpPr>
              <a:spLocks/>
            </p:cNvSpPr>
            <p:nvPr/>
          </p:nvSpPr>
          <p:spPr bwMode="gray">
            <a:xfrm rot="-60000">
              <a:off x="9084318" y="2230558"/>
              <a:ext cx="2088000" cy="1885459"/>
            </a:xfrm>
            <a:custGeom>
              <a:avLst/>
              <a:gdLst>
                <a:gd name="connsiteX0" fmla="*/ 1732729 w 2157413"/>
                <a:gd name="connsiteY0" fmla="*/ 26 h 1885459"/>
                <a:gd name="connsiteX1" fmla="*/ 2157413 w 2157413"/>
                <a:gd name="connsiteY1" fmla="*/ 258196 h 1885459"/>
                <a:gd name="connsiteX2" fmla="*/ 2157413 w 2157413"/>
                <a:gd name="connsiteY2" fmla="*/ 800602 h 1885459"/>
                <a:gd name="connsiteX3" fmla="*/ 2152373 w 2157413"/>
                <a:gd name="connsiteY3" fmla="*/ 800897 h 1885459"/>
                <a:gd name="connsiteX4" fmla="*/ 738857 w 2157413"/>
                <a:gd name="connsiteY4" fmla="*/ 1300501 h 1885459"/>
                <a:gd name="connsiteX5" fmla="*/ 26652 w 2157413"/>
                <a:gd name="connsiteY5" fmla="*/ 1857454 h 1885459"/>
                <a:gd name="connsiteX6" fmla="*/ 548 w 2157413"/>
                <a:gd name="connsiteY6" fmla="*/ 1885459 h 1885459"/>
                <a:gd name="connsiteX7" fmla="*/ 502 w 2157413"/>
                <a:gd name="connsiteY7" fmla="*/ 1816036 h 1885459"/>
                <a:gd name="connsiteX8" fmla="*/ 0 w 2157413"/>
                <a:gd name="connsiteY8" fmla="*/ 301059 h 1885459"/>
                <a:gd name="connsiteX9" fmla="*/ 581025 w 2157413"/>
                <a:gd name="connsiteY9" fmla="*/ 572521 h 1885459"/>
                <a:gd name="connsiteX10" fmla="*/ 1627188 w 2157413"/>
                <a:gd name="connsiteY10" fmla="*/ 5784 h 1885459"/>
                <a:gd name="connsiteX11" fmla="*/ 1732729 w 2157413"/>
                <a:gd name="connsiteY11" fmla="*/ 26 h 1885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57413" h="1885459">
                  <a:moveTo>
                    <a:pt x="1732729" y="26"/>
                  </a:moveTo>
                  <a:cubicBezTo>
                    <a:pt x="1957041" y="1914"/>
                    <a:pt x="2036565" y="108177"/>
                    <a:pt x="2157413" y="258196"/>
                  </a:cubicBezTo>
                  <a:lnTo>
                    <a:pt x="2157413" y="800602"/>
                  </a:lnTo>
                  <a:lnTo>
                    <a:pt x="2152373" y="800897"/>
                  </a:lnTo>
                  <a:cubicBezTo>
                    <a:pt x="1711848" y="843914"/>
                    <a:pt x="1215095" y="1010907"/>
                    <a:pt x="738857" y="1300501"/>
                  </a:cubicBezTo>
                  <a:cubicBezTo>
                    <a:pt x="466721" y="1465984"/>
                    <a:pt x="227047" y="1655833"/>
                    <a:pt x="26652" y="1857454"/>
                  </a:cubicBezTo>
                  <a:lnTo>
                    <a:pt x="548" y="1885459"/>
                  </a:lnTo>
                  <a:lnTo>
                    <a:pt x="502" y="1816036"/>
                  </a:lnTo>
                  <a:cubicBezTo>
                    <a:pt x="223" y="1360715"/>
                    <a:pt x="0" y="830887"/>
                    <a:pt x="0" y="301059"/>
                  </a:cubicBezTo>
                  <a:cubicBezTo>
                    <a:pt x="138113" y="324871"/>
                    <a:pt x="139700" y="572521"/>
                    <a:pt x="581025" y="572521"/>
                  </a:cubicBezTo>
                  <a:cubicBezTo>
                    <a:pt x="1022350" y="572521"/>
                    <a:pt x="1319213" y="39121"/>
                    <a:pt x="1627188" y="5784"/>
                  </a:cubicBezTo>
                  <a:cubicBezTo>
                    <a:pt x="1665685" y="1616"/>
                    <a:pt x="1700685" y="-244"/>
                    <a:pt x="1732729" y="26"/>
                  </a:cubicBezTo>
                  <a:close/>
                </a:path>
              </a:pathLst>
            </a:custGeom>
            <a:gradFill rotWithShape="1">
              <a:gsLst>
                <a:gs pos="100000">
                  <a:schemeClr val="bg1">
                    <a:alpha val="0"/>
                  </a:schemeClr>
                </a:gs>
                <a:gs pos="0">
                  <a:schemeClr val="bg1">
                    <a:alpha val="58000"/>
                  </a:schemeClr>
                </a:gs>
              </a:gsLst>
              <a:lin ang="5400000" scaled="1"/>
            </a:gradFill>
            <a:ln w="9525">
              <a:round/>
              <a:headEnd/>
              <a:tailEnd/>
            </a:ln>
            <a:effectLst/>
            <a:scene3d>
              <a:camera prst="legacyPerspectiveTop">
                <a:rot lat="0" lon="20699989" rev="0"/>
              </a:camera>
              <a:lightRig rig="legacyNormal2" dir="t"/>
            </a:scene3d>
            <a:sp3d prstMaterial="legacyMatte">
              <a:extrusionClr>
                <a:schemeClr val="accent3"/>
              </a:extrusionClr>
            </a:sp3d>
          </p:spPr>
          <p:txBody>
            <a:bodyPr wrap="square">
              <a:noAutofit/>
              <a:flatTx/>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微软雅黑" panose="020B0503020204020204" pitchFamily="34" charset="-122"/>
                <a:sym typeface="Arial" panose="020B0604020202020204" pitchFamily="34" charset="0"/>
              </a:endParaRPr>
            </a:p>
          </p:txBody>
        </p:sp>
      </p:grpSp>
      <p:sp>
        <p:nvSpPr>
          <p:cNvPr id="11" name="Rounded Rectangle 77">
            <a:extLst>
              <a:ext uri="{FF2B5EF4-FFF2-40B4-BE49-F238E27FC236}">
                <a16:creationId xmlns:a16="http://schemas.microsoft.com/office/drawing/2014/main" id="{64F77841-5CF1-4416-8DDB-8F8D1D9CD888}"/>
              </a:ext>
            </a:extLst>
          </p:cNvPr>
          <p:cNvSpPr/>
          <p:nvPr/>
        </p:nvSpPr>
        <p:spPr>
          <a:xfrm>
            <a:off x="1788373" y="929449"/>
            <a:ext cx="8120332" cy="2236628"/>
          </a:xfrm>
          <a:prstGeom prst="roundRect">
            <a:avLst>
              <a:gd name="adj" fmla="val 19378"/>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v"/>
            </a:pPr>
            <a:r>
              <a:rPr lang="en-US" sz="2400">
                <a:solidFill>
                  <a:schemeClr val="tx1"/>
                </a:solidFill>
                <a:latin typeface="#9Slide03 Arima Madurai" panose="00000500000000000000" pitchFamily="2" charset="-93"/>
                <a:cs typeface="#9Slide03 Arima Madurai" panose="00000500000000000000" pitchFamily="2" charset="-93"/>
              </a:rPr>
              <a:t>Giáo viên cần xây dựng cụ thể KHGD; </a:t>
            </a:r>
          </a:p>
          <a:p>
            <a:pPr marL="342900" indent="-342900" algn="just">
              <a:buFont typeface="Wingdings" panose="05000000000000000000" pitchFamily="2" charset="2"/>
              <a:buChar char="v"/>
            </a:pPr>
            <a:r>
              <a:rPr lang="en-US" sz="2400">
                <a:solidFill>
                  <a:schemeClr val="tx1"/>
                </a:solidFill>
                <a:latin typeface="#9Slide03 Arima Madurai" panose="00000500000000000000" pitchFamily="2" charset="-93"/>
                <a:cs typeface="#9Slide03 Arima Madurai" panose="00000500000000000000" pitchFamily="2" charset="-93"/>
              </a:rPr>
              <a:t>Tích cực ĐMPPDH; tăng cường khả năng tự học, tự nghiên cứu; </a:t>
            </a:r>
          </a:p>
          <a:p>
            <a:pPr marL="342900" indent="-342900" algn="just">
              <a:buFont typeface="Wingdings" panose="05000000000000000000" pitchFamily="2" charset="2"/>
              <a:buChar char="v"/>
            </a:pPr>
            <a:r>
              <a:rPr lang="en-US" sz="2400">
                <a:solidFill>
                  <a:schemeClr val="tx1"/>
                </a:solidFill>
                <a:latin typeface="#9Slide03 Arima Madurai" panose="00000500000000000000" pitchFamily="2" charset="-93"/>
                <a:cs typeface="#9Slide03 Arima Madurai" panose="00000500000000000000" pitchFamily="2" charset="-93"/>
              </a:rPr>
              <a:t>Tích cực UDCNTT; thiết kế đa dạng các trò chơi học tập....</a:t>
            </a:r>
          </a:p>
        </p:txBody>
      </p:sp>
      <p:grpSp>
        <p:nvGrpSpPr>
          <p:cNvPr id="12" name="组合 120">
            <a:extLst>
              <a:ext uri="{FF2B5EF4-FFF2-40B4-BE49-F238E27FC236}">
                <a16:creationId xmlns:a16="http://schemas.microsoft.com/office/drawing/2014/main" id="{E96739FB-A905-4393-8BD8-17429734BCD7}"/>
              </a:ext>
            </a:extLst>
          </p:cNvPr>
          <p:cNvGrpSpPr/>
          <p:nvPr/>
        </p:nvGrpSpPr>
        <p:grpSpPr>
          <a:xfrm>
            <a:off x="435753" y="469229"/>
            <a:ext cx="1163774" cy="2253070"/>
            <a:chOff x="773681" y="558566"/>
            <a:chExt cx="1163774" cy="2253070"/>
          </a:xfrm>
        </p:grpSpPr>
        <p:pic>
          <p:nvPicPr>
            <p:cNvPr id="13" name="Picture 43" descr="light_shadow">
              <a:extLst>
                <a:ext uri="{FF2B5EF4-FFF2-40B4-BE49-F238E27FC236}">
                  <a16:creationId xmlns:a16="http://schemas.microsoft.com/office/drawing/2014/main" id="{ED9DCABD-F190-45BA-9939-6247F5F7DEDB}"/>
                </a:ext>
              </a:extLst>
            </p:cNvPr>
            <p:cNvPicPr>
              <a:picLocks noChangeAspect="1" noChangeArrowheads="1"/>
            </p:cNvPicPr>
            <p:nvPr/>
          </p:nvPicPr>
          <p:blipFill>
            <a:blip r:embed="rId2">
              <a:lum bright="-78000" contrast="-78000"/>
            </a:blip>
            <a:srcRect/>
            <a:stretch>
              <a:fillRect/>
            </a:stretch>
          </p:blipFill>
          <p:spPr bwMode="gray">
            <a:xfrm>
              <a:off x="1327854" y="2633836"/>
              <a:ext cx="609601" cy="177800"/>
            </a:xfrm>
            <a:prstGeom prst="rect">
              <a:avLst/>
            </a:prstGeom>
            <a:noFill/>
            <a:ln w="9525">
              <a:noFill/>
              <a:miter lim="800000"/>
              <a:headEnd/>
              <a:tailEnd/>
            </a:ln>
          </p:spPr>
        </p:pic>
        <p:sp>
          <p:nvSpPr>
            <p:cNvPr id="14" name="椭圆 117">
              <a:extLst>
                <a:ext uri="{FF2B5EF4-FFF2-40B4-BE49-F238E27FC236}">
                  <a16:creationId xmlns:a16="http://schemas.microsoft.com/office/drawing/2014/main" id="{2839B69F-F0CD-46CE-BDE1-FB4A2EE59333}"/>
                </a:ext>
              </a:extLst>
            </p:cNvPr>
            <p:cNvSpPr/>
            <p:nvPr/>
          </p:nvSpPr>
          <p:spPr>
            <a:xfrm>
              <a:off x="773681" y="702101"/>
              <a:ext cx="756000" cy="756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latin typeface="Arial" panose="020B0604020202020204" pitchFamily="34" charset="0"/>
                <a:ea typeface="微软雅黑" panose="020B0503020204020204" pitchFamily="34" charset="-122"/>
                <a:sym typeface="Arial" panose="020B0604020202020204" pitchFamily="34" charset="0"/>
              </a:endParaRPr>
            </a:p>
          </p:txBody>
        </p:sp>
        <p:pic>
          <p:nvPicPr>
            <p:cNvPr id="15" name="Picture 46" descr="Picture2">
              <a:extLst>
                <a:ext uri="{FF2B5EF4-FFF2-40B4-BE49-F238E27FC236}">
                  <a16:creationId xmlns:a16="http://schemas.microsoft.com/office/drawing/2014/main" id="{DB3AE36A-F5AD-4BB6-A44A-653B58922C61}"/>
                </a:ext>
              </a:extLst>
            </p:cNvPr>
            <p:cNvPicPr>
              <a:picLocks noChangeAspect="1" noChangeArrowheads="1"/>
            </p:cNvPicPr>
            <p:nvPr/>
          </p:nvPicPr>
          <p:blipFill>
            <a:blip r:embed="rId3"/>
            <a:srcRect/>
            <a:stretch>
              <a:fillRect/>
            </a:stretch>
          </p:blipFill>
          <p:spPr bwMode="gray">
            <a:xfrm rot="20040000">
              <a:off x="1247948" y="1933704"/>
              <a:ext cx="569913" cy="268288"/>
            </a:xfrm>
            <a:prstGeom prst="rect">
              <a:avLst/>
            </a:prstGeom>
            <a:noFill/>
            <a:ln w="9525">
              <a:noFill/>
              <a:miter lim="800000"/>
              <a:headEnd/>
              <a:tailEnd/>
            </a:ln>
          </p:spPr>
        </p:pic>
        <p:sp>
          <p:nvSpPr>
            <p:cNvPr id="16" name="文本框 119">
              <a:extLst>
                <a:ext uri="{FF2B5EF4-FFF2-40B4-BE49-F238E27FC236}">
                  <a16:creationId xmlns:a16="http://schemas.microsoft.com/office/drawing/2014/main" id="{F42695BB-B65B-45EE-BA7E-52E0BCA9445D}"/>
                </a:ext>
              </a:extLst>
            </p:cNvPr>
            <p:cNvSpPr txBox="1"/>
            <p:nvPr/>
          </p:nvSpPr>
          <p:spPr>
            <a:xfrm>
              <a:off x="883819" y="558566"/>
              <a:ext cx="535724" cy="923330"/>
            </a:xfrm>
            <a:prstGeom prst="rect">
              <a:avLst/>
            </a:prstGeom>
            <a:noFill/>
            <a:effectLst>
              <a:innerShdw blurRad="63500" dist="50800" dir="13500000">
                <a:prstClr val="black">
                  <a:alpha val="50000"/>
                </a:prstClr>
              </a:innerShdw>
            </a:effectLst>
            <a:scene3d>
              <a:camera prst="orthographicFront"/>
              <a:lightRig rig="threePt" dir="t">
                <a:rot lat="0" lon="0" rev="600000"/>
              </a:lightRig>
            </a:scene3d>
          </p:spPr>
          <p:txBody>
            <a:bodyPr wrap="none" rtlCol="0">
              <a:spAutoFit/>
            </a:bodyPr>
            <a:lstStyle>
              <a:defPPr>
                <a:defRPr lang="zh-CN"/>
              </a:defPPr>
              <a:lvl1pPr>
                <a:defRPr sz="5400">
                  <a:solidFill>
                    <a:schemeClr val="bg1"/>
                  </a:solidFill>
                  <a:effectLst>
                    <a:innerShdw blurRad="25400" dist="25400" dir="13500000">
                      <a:prstClr val="black">
                        <a:alpha val="50000"/>
                      </a:prstClr>
                    </a:innerShdw>
                  </a:effectLst>
                  <a:latin typeface="Barbatrick" panose="00000400000000000000" pitchFamily="2" charset="0"/>
                  <a:ea typeface="微软雅黑" panose="020B0503020204020204" pitchFamily="34" charset="-122"/>
                </a:defRPr>
              </a:lvl1pPr>
            </a:lstStyle>
            <a:p>
              <a:r>
                <a:rPr lang="en-US" altLang="zh-CN">
                  <a:solidFill>
                    <a:srgbClr val="FFFF00"/>
                  </a:solidFill>
                  <a:sym typeface="Arial" panose="020B0604020202020204" pitchFamily="34" charset="0"/>
                </a:rPr>
                <a:t>1</a:t>
              </a:r>
              <a:endParaRPr lang="zh-CN" altLang="en-US">
                <a:solidFill>
                  <a:srgbClr val="FFFF00"/>
                </a:solidFill>
                <a:sym typeface="Arial" panose="020B0604020202020204" pitchFamily="34" charset="0"/>
              </a:endParaRPr>
            </a:p>
          </p:txBody>
        </p:sp>
      </p:grpSp>
      <p:grpSp>
        <p:nvGrpSpPr>
          <p:cNvPr id="17" name="组合 121">
            <a:extLst>
              <a:ext uri="{FF2B5EF4-FFF2-40B4-BE49-F238E27FC236}">
                <a16:creationId xmlns:a16="http://schemas.microsoft.com/office/drawing/2014/main" id="{C97BF1D6-5BE2-46C7-BB40-E15FF672E0C4}"/>
              </a:ext>
            </a:extLst>
          </p:cNvPr>
          <p:cNvGrpSpPr/>
          <p:nvPr/>
        </p:nvGrpSpPr>
        <p:grpSpPr>
          <a:xfrm>
            <a:off x="350220" y="3691924"/>
            <a:ext cx="762706" cy="923330"/>
            <a:chOff x="3806867" y="1860574"/>
            <a:chExt cx="762706" cy="923330"/>
          </a:xfrm>
        </p:grpSpPr>
        <p:pic>
          <p:nvPicPr>
            <p:cNvPr id="18" name="Picture 43" descr="light_shadow">
              <a:extLst>
                <a:ext uri="{FF2B5EF4-FFF2-40B4-BE49-F238E27FC236}">
                  <a16:creationId xmlns:a16="http://schemas.microsoft.com/office/drawing/2014/main" id="{996A0773-8C47-4A29-A60F-9A76D90C79D3}"/>
                </a:ext>
              </a:extLst>
            </p:cNvPr>
            <p:cNvPicPr>
              <a:picLocks noChangeAspect="1" noChangeArrowheads="1"/>
            </p:cNvPicPr>
            <p:nvPr/>
          </p:nvPicPr>
          <p:blipFill>
            <a:blip r:embed="rId2">
              <a:lum bright="-78000" contrast="-78000"/>
            </a:blip>
            <a:srcRect/>
            <a:stretch>
              <a:fillRect/>
            </a:stretch>
          </p:blipFill>
          <p:spPr bwMode="gray">
            <a:xfrm>
              <a:off x="3886773" y="2601067"/>
              <a:ext cx="609601" cy="177800"/>
            </a:xfrm>
            <a:prstGeom prst="rect">
              <a:avLst/>
            </a:prstGeom>
            <a:noFill/>
            <a:ln w="9525">
              <a:noFill/>
              <a:miter lim="800000"/>
              <a:headEnd/>
              <a:tailEnd/>
            </a:ln>
          </p:spPr>
        </p:pic>
        <p:sp>
          <p:nvSpPr>
            <p:cNvPr id="19" name="椭圆 109">
              <a:extLst>
                <a:ext uri="{FF2B5EF4-FFF2-40B4-BE49-F238E27FC236}">
                  <a16:creationId xmlns:a16="http://schemas.microsoft.com/office/drawing/2014/main" id="{35C52668-9C0C-446E-B241-69B022970E8F}"/>
                </a:ext>
              </a:extLst>
            </p:cNvPr>
            <p:cNvSpPr/>
            <p:nvPr/>
          </p:nvSpPr>
          <p:spPr>
            <a:xfrm>
              <a:off x="3813573" y="1893343"/>
              <a:ext cx="756000" cy="75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latin typeface="Arial" panose="020B0604020202020204" pitchFamily="34" charset="0"/>
                <a:ea typeface="微软雅黑" panose="020B0503020204020204" pitchFamily="34" charset="-122"/>
                <a:sym typeface="Arial" panose="020B0604020202020204" pitchFamily="34" charset="0"/>
              </a:endParaRPr>
            </a:p>
          </p:txBody>
        </p:sp>
        <p:pic>
          <p:nvPicPr>
            <p:cNvPr id="20" name="Picture 46" descr="Picture2">
              <a:extLst>
                <a:ext uri="{FF2B5EF4-FFF2-40B4-BE49-F238E27FC236}">
                  <a16:creationId xmlns:a16="http://schemas.microsoft.com/office/drawing/2014/main" id="{A14B0BF9-61D6-4E9F-8C86-224093836E25}"/>
                </a:ext>
              </a:extLst>
            </p:cNvPr>
            <p:cNvPicPr>
              <a:picLocks noChangeAspect="1" noChangeArrowheads="1"/>
            </p:cNvPicPr>
            <p:nvPr/>
          </p:nvPicPr>
          <p:blipFill>
            <a:blip r:embed="rId3"/>
            <a:srcRect/>
            <a:stretch>
              <a:fillRect/>
            </a:stretch>
          </p:blipFill>
          <p:spPr bwMode="gray">
            <a:xfrm rot="20040000">
              <a:off x="3806867" y="1900935"/>
              <a:ext cx="569913" cy="268288"/>
            </a:xfrm>
            <a:prstGeom prst="rect">
              <a:avLst/>
            </a:prstGeom>
            <a:noFill/>
            <a:ln w="9525">
              <a:noFill/>
              <a:miter lim="800000"/>
              <a:headEnd/>
              <a:tailEnd/>
            </a:ln>
          </p:spPr>
        </p:pic>
        <p:sp>
          <p:nvSpPr>
            <p:cNvPr id="21" name="文本框 111">
              <a:extLst>
                <a:ext uri="{FF2B5EF4-FFF2-40B4-BE49-F238E27FC236}">
                  <a16:creationId xmlns:a16="http://schemas.microsoft.com/office/drawing/2014/main" id="{DD62AB0C-8EA4-427D-85C8-10E346C1D628}"/>
                </a:ext>
              </a:extLst>
            </p:cNvPr>
            <p:cNvSpPr txBox="1"/>
            <p:nvPr/>
          </p:nvSpPr>
          <p:spPr>
            <a:xfrm>
              <a:off x="3942690" y="1860574"/>
              <a:ext cx="535724" cy="923330"/>
            </a:xfrm>
            <a:prstGeom prst="rect">
              <a:avLst/>
            </a:prstGeom>
            <a:noFill/>
            <a:effectLst>
              <a:innerShdw blurRad="63500" dist="50800" dir="13500000">
                <a:prstClr val="black">
                  <a:alpha val="50000"/>
                </a:prstClr>
              </a:innerShdw>
            </a:effectLst>
            <a:scene3d>
              <a:camera prst="orthographicFront"/>
              <a:lightRig rig="threePt" dir="t">
                <a:rot lat="0" lon="0" rev="600000"/>
              </a:lightRig>
            </a:scene3d>
          </p:spPr>
          <p:txBody>
            <a:bodyPr wrap="none" rtlCol="0">
              <a:spAutoFit/>
            </a:bodyPr>
            <a:lstStyle>
              <a:defPPr>
                <a:defRPr lang="zh-CN"/>
              </a:defPPr>
              <a:lvl1pPr>
                <a:defRPr sz="5400">
                  <a:solidFill>
                    <a:schemeClr val="bg1"/>
                  </a:solidFill>
                  <a:effectLst>
                    <a:innerShdw blurRad="25400" dist="25400" dir="13500000">
                      <a:prstClr val="black">
                        <a:alpha val="50000"/>
                      </a:prstClr>
                    </a:innerShdw>
                  </a:effectLst>
                  <a:latin typeface="Barbatrick" panose="00000400000000000000" pitchFamily="2" charset="0"/>
                  <a:ea typeface="微软雅黑" panose="020B0503020204020204" pitchFamily="34" charset="-122"/>
                </a:defRPr>
              </a:lvl1pPr>
            </a:lstStyle>
            <a:p>
              <a:r>
                <a:rPr lang="en-US" altLang="zh-CN">
                  <a:solidFill>
                    <a:srgbClr val="FFFF00"/>
                  </a:solidFill>
                  <a:sym typeface="Arial" panose="020B0604020202020204" pitchFamily="34" charset="0"/>
                </a:rPr>
                <a:t>2</a:t>
              </a:r>
              <a:endParaRPr lang="zh-CN" altLang="en-US">
                <a:solidFill>
                  <a:srgbClr val="FFFF00"/>
                </a:solidFill>
                <a:sym typeface="Arial" panose="020B0604020202020204" pitchFamily="34" charset="0"/>
              </a:endParaRPr>
            </a:p>
          </p:txBody>
        </p:sp>
      </p:grpSp>
      <p:sp>
        <p:nvSpPr>
          <p:cNvPr id="22" name="Rounded Rectangle 79">
            <a:extLst>
              <a:ext uri="{FF2B5EF4-FFF2-40B4-BE49-F238E27FC236}">
                <a16:creationId xmlns:a16="http://schemas.microsoft.com/office/drawing/2014/main" id="{F4694E2A-88E9-49A0-8B69-2FE0E5A23B5B}"/>
              </a:ext>
            </a:extLst>
          </p:cNvPr>
          <p:cNvSpPr/>
          <p:nvPr/>
        </p:nvSpPr>
        <p:spPr>
          <a:xfrm>
            <a:off x="1781065" y="4153589"/>
            <a:ext cx="8177842" cy="2168067"/>
          </a:xfrm>
          <a:prstGeom prst="roundRect">
            <a:avLst>
              <a:gd name="adj" fmla="val 1740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Wingdings" panose="05000000000000000000" pitchFamily="2" charset="2"/>
              <a:buChar char="Ø"/>
            </a:pPr>
            <a:r>
              <a:rPr lang="en-US" sz="2400">
                <a:solidFill>
                  <a:schemeClr val="tx1"/>
                </a:solidFill>
                <a:latin typeface="#9Slide03 Arima Madurai Medium" panose="00000600000000000000" pitchFamily="2" charset="-93"/>
                <a:cs typeface="#9Slide03 Arima Madurai Medium" panose="00000600000000000000" pitchFamily="2" charset="-93"/>
              </a:rPr>
              <a:t>HS cần chăm chỉ học tập, chú ý nghe giảng, tự giác học bài và làm bài; </a:t>
            </a:r>
          </a:p>
          <a:p>
            <a:pPr marL="342900" indent="-342900">
              <a:buFont typeface="Wingdings" panose="05000000000000000000" pitchFamily="2" charset="2"/>
              <a:buChar char="Ø"/>
            </a:pPr>
            <a:r>
              <a:rPr lang="en-US" sz="2400">
                <a:solidFill>
                  <a:schemeClr val="tx1"/>
                </a:solidFill>
                <a:latin typeface="#9Slide03 Arima Madurai Medium" panose="00000600000000000000" pitchFamily="2" charset="-93"/>
                <a:cs typeface="#9Slide03 Arima Madurai Medium" panose="00000600000000000000" pitchFamily="2" charset="-93"/>
              </a:rPr>
              <a:t>Tích cực sử dụng internet, báo chí...để sưu tầm tư liệu;</a:t>
            </a:r>
          </a:p>
          <a:p>
            <a:pPr marL="342900" indent="-342900">
              <a:buFont typeface="Wingdings" panose="05000000000000000000" pitchFamily="2" charset="2"/>
              <a:buChar char="Ø"/>
            </a:pPr>
            <a:r>
              <a:rPr lang="en-US" sz="2400">
                <a:solidFill>
                  <a:schemeClr val="tx1"/>
                </a:solidFill>
                <a:latin typeface="#9Slide03 Arima Madurai Medium" panose="00000600000000000000" pitchFamily="2" charset="-93"/>
                <a:cs typeface="#9Slide03 Arima Madurai Medium" panose="00000600000000000000" pitchFamily="2" charset="-93"/>
              </a:rPr>
              <a:t> Tham gia các trò chơi học tập do thầy cô tổ chức...</a:t>
            </a:r>
          </a:p>
        </p:txBody>
      </p:sp>
      <p:pic>
        <p:nvPicPr>
          <p:cNvPr id="23" name="Picture 2" descr="Hanhtrangvaolop1.vn - Chương trình đặc biệt dành cho các em học sinh chuẩn  bị vào lớp 1.">
            <a:extLst>
              <a:ext uri="{FF2B5EF4-FFF2-40B4-BE49-F238E27FC236}">
                <a16:creationId xmlns:a16="http://schemas.microsoft.com/office/drawing/2014/main" id="{0B5D05D9-1D5E-4056-9F18-9ADC3C5C57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7065" y="4432417"/>
            <a:ext cx="1737815" cy="1737815"/>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8" descr="Tả cô giáo mà em yêu quý nhất Hay chọn lọc - 16 bài tập làm văn tả thầy, cô  giáo lớp 3 - VnDoc.com">
            <a:extLst>
              <a:ext uri="{FF2B5EF4-FFF2-40B4-BE49-F238E27FC236}">
                <a16:creationId xmlns:a16="http://schemas.microsoft.com/office/drawing/2014/main" id="{D60C68BE-7CD1-4B21-95BA-C30138EDA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5095" y="1258949"/>
            <a:ext cx="2047806" cy="109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6237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ADVANCE_TIME" val="11.001"/>
  <p:tag name="TIMING" val="|0.001|7|2"/>
  <p:tag name="ISPRING_CUSTOM_TIMING_USED" val="1"/>
  <p:tag name="ISPRING_SLIDE_ID_2" val="{BD40DFC9-D631-4E6A-B182-C752300DE0B6}"/>
</p:tagLst>
</file>

<file path=ppt/tags/tag2.xml><?xml version="1.0" encoding="utf-8"?>
<p:tagLst xmlns:a="http://schemas.openxmlformats.org/drawingml/2006/main" xmlns:r="http://schemas.openxmlformats.org/officeDocument/2006/relationships" xmlns:p="http://schemas.openxmlformats.org/presentationml/2006/main">
  <p:tag name="GENSWF_ADVANCE_TIME" val="11.001"/>
  <p:tag name="TIMING" val="|0.001|7|2"/>
  <p:tag name="ISPRING_CUSTOM_TIMING_USED" val="1"/>
  <p:tag name="ISPRING_SLIDE_ID_2" val="{EC22AC1B-D889-4778-9E62-839E9F28616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2015</Words>
  <Application>Microsoft Office PowerPoint</Application>
  <PresentationFormat>Widescreen</PresentationFormat>
  <Paragraphs>212</Paragraphs>
  <Slides>29</Slides>
  <Notes>5</Notes>
  <HiddenSlides>0</HiddenSlides>
  <MMClips>1</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29</vt:i4>
      </vt:variant>
    </vt:vector>
  </HeadingPairs>
  <TitlesOfParts>
    <vt:vector size="51" baseType="lpstr">
      <vt:lpstr>#9Slide03 Arima Madurai</vt:lpstr>
      <vt:lpstr>#9Slide03 Arima Madurai Black</vt:lpstr>
      <vt:lpstr>#9Slide03 Arima Madurai Bold</vt:lpstr>
      <vt:lpstr>#9Slide03 Arima Madurai Medium</vt:lpstr>
      <vt:lpstr>#9Slide04 Chonburi</vt:lpstr>
      <vt:lpstr>#9Slide04 SFU GaramondCondensed</vt:lpstr>
      <vt:lpstr>#9Slide05 Fourth</vt:lpstr>
      <vt:lpstr>#9Slide05 SVNStandly</vt:lpstr>
      <vt:lpstr>.VnHelvetInsH</vt:lpstr>
      <vt:lpstr>.VnTime</vt:lpstr>
      <vt:lpstr>.VnVogue</vt:lpstr>
      <vt:lpstr>Arial</vt:lpstr>
      <vt:lpstr>Arial Black</vt:lpstr>
      <vt:lpstr>Barbatrick</vt:lpstr>
      <vt:lpstr>Calibri</vt:lpstr>
      <vt:lpstr>Calibri Light</vt:lpstr>
      <vt:lpstr>Impact</vt:lpstr>
      <vt:lpstr>Lato Light</vt:lpstr>
      <vt:lpstr>Times New Roman</vt:lpstr>
      <vt:lpstr>VNI-Times</vt:lpstr>
      <vt:lpstr>Wingdings</vt:lpstr>
      <vt:lpstr>Office Theme</vt:lpstr>
      <vt:lpstr>PowerPoint Presentation</vt:lpstr>
      <vt:lpstr>PowerPoint Presentation</vt:lpstr>
      <vt:lpstr>PowerPoint Presentation</vt:lpstr>
      <vt:lpstr>PowerPoint Presentation</vt:lpstr>
      <vt:lpstr>Đối tượng và phương pháp thực hiện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HUYNH THI THU UYEN</dc:creator>
  <cp:lastModifiedBy>HUYNH THI THU UYEN</cp:lastModifiedBy>
  <cp:revision>17</cp:revision>
  <dcterms:created xsi:type="dcterms:W3CDTF">2021-12-09T01:52:01Z</dcterms:created>
  <dcterms:modified xsi:type="dcterms:W3CDTF">2022-04-14T12:34:49Z</dcterms:modified>
</cp:coreProperties>
</file>