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media/audio3.wav" ContentType="audio/x-wav"/>
  <Override PartName="/ppt/media/audio4.wav" ContentType="audio/x-wav"/>
  <Override PartName="/ppt/media/audio5.wav" ContentType="audio/x-wav"/>
  <Override PartName="/ppt/media/audio6.wav" ContentType="audio/x-wav"/>
  <Override PartName="/ppt/media/audio7.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310" r:id="rId3"/>
    <p:sldId id="312" r:id="rId4"/>
    <p:sldId id="265" r:id="rId5"/>
    <p:sldId id="6136" r:id="rId6"/>
    <p:sldId id="6139" r:id="rId7"/>
    <p:sldId id="6141" r:id="rId8"/>
    <p:sldId id="266" r:id="rId9"/>
    <p:sldId id="6147" r:id="rId10"/>
    <p:sldId id="6148" r:id="rId11"/>
    <p:sldId id="268" r:id="rId12"/>
    <p:sldId id="269" r:id="rId13"/>
    <p:sldId id="261" r:id="rId14"/>
    <p:sldId id="338" r:id="rId15"/>
    <p:sldId id="272" r:id="rId16"/>
    <p:sldId id="283" r:id="rId17"/>
    <p:sldId id="284" r:id="rId18"/>
    <p:sldId id="285" r:id="rId19"/>
    <p:sldId id="286" r:id="rId20"/>
    <p:sldId id="287" r:id="rId21"/>
    <p:sldId id="6134" r:id="rId22"/>
    <p:sldId id="309" r:id="rId23"/>
    <p:sldId id="6156" r:id="rId24"/>
    <p:sldId id="290" r:id="rId25"/>
    <p:sldId id="308" r:id="rId26"/>
    <p:sldId id="296" r:id="rId27"/>
    <p:sldId id="288" r:id="rId28"/>
    <p:sldId id="297" r:id="rId29"/>
    <p:sldId id="293" r:id="rId30"/>
    <p:sldId id="6157" r:id="rId31"/>
    <p:sldId id="262" r:id="rId32"/>
    <p:sldId id="6142" r:id="rId33"/>
    <p:sldId id="6143" r:id="rId34"/>
    <p:sldId id="270" r:id="rId35"/>
    <p:sldId id="6144" r:id="rId36"/>
    <p:sldId id="6145" r:id="rId37"/>
    <p:sldId id="6155" r:id="rId38"/>
    <p:sldId id="6158" r:id="rId39"/>
    <p:sldId id="6131" r:id="rId4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7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7FFCF5-0C29-4057-81D6-4FA7EF9706F1}" type="datetimeFigureOut">
              <a:rPr lang="vi-VN" smtClean="0"/>
              <a:t>11/02/2022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6D6D76-4BCB-4CD2-A542-13B8432E83A8}" type="slidenum">
              <a:rPr lang="vi-VN" smtClean="0"/>
              <a:t>‹#›</a:t>
            </a:fld>
            <a:endParaRPr lang="vi-VN"/>
          </a:p>
        </p:txBody>
      </p:sp>
    </p:spTree>
    <p:extLst>
      <p:ext uri="{BB962C8B-B14F-4D97-AF65-F5344CB8AC3E}">
        <p14:creationId xmlns:p14="http://schemas.microsoft.com/office/powerpoint/2010/main" val="1365782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05DB178-2CAA-4DCC-891E-363D8780ACA7}" type="slidenum">
              <a:rPr lang="en-US" altLang="en-US" smtClean="0"/>
              <a:pPr/>
              <a:t>8</a:t>
            </a:fld>
            <a:endParaRPr lang="en-US" altLang="en-US"/>
          </a:p>
        </p:txBody>
      </p:sp>
    </p:spTree>
    <p:extLst>
      <p:ext uri="{BB962C8B-B14F-4D97-AF65-F5344CB8AC3E}">
        <p14:creationId xmlns:p14="http://schemas.microsoft.com/office/powerpoint/2010/main" val="4261507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BEC54-0166-412C-9301-6B4F18DE33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D54DED59-C538-44CB-8366-477581F2A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4E817AC-A160-44DD-88F6-0F823AABCCFB}"/>
              </a:ext>
            </a:extLst>
          </p:cNvPr>
          <p:cNvSpPr>
            <a:spLocks noGrp="1"/>
          </p:cNvSpPr>
          <p:nvPr>
            <p:ph type="dt" sz="half" idx="10"/>
          </p:nvPr>
        </p:nvSpPr>
        <p:spPr/>
        <p:txBody>
          <a:bodyPr/>
          <a:lstStyle/>
          <a:p>
            <a:fld id="{4FF6DE63-821C-4ACC-A20A-1C623F2CC903}" type="datetimeFigureOut">
              <a:rPr lang="vi-VN" smtClean="0"/>
              <a:t>11/02/2022</a:t>
            </a:fld>
            <a:endParaRPr lang="vi-VN"/>
          </a:p>
        </p:txBody>
      </p:sp>
      <p:sp>
        <p:nvSpPr>
          <p:cNvPr id="5" name="Footer Placeholder 4">
            <a:extLst>
              <a:ext uri="{FF2B5EF4-FFF2-40B4-BE49-F238E27FC236}">
                <a16:creationId xmlns:a16="http://schemas.microsoft.com/office/drawing/2014/main" id="{1AFDFB29-E173-4404-89CF-6497A87A5B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2F94BF1-90D1-4315-AB0A-3C819039941F}"/>
              </a:ext>
            </a:extLst>
          </p:cNvPr>
          <p:cNvSpPr>
            <a:spLocks noGrp="1"/>
          </p:cNvSpPr>
          <p:nvPr>
            <p:ph type="sldNum" sz="quarter" idx="12"/>
          </p:nvPr>
        </p:nvSpPr>
        <p:spPr/>
        <p:txBody>
          <a:bodyPr/>
          <a:lstStyle/>
          <a:p>
            <a:fld id="{14819427-492F-4A67-B5D0-13D489362099}" type="slidenum">
              <a:rPr lang="vi-VN" smtClean="0"/>
              <a:t>‹#›</a:t>
            </a:fld>
            <a:endParaRPr lang="vi-VN"/>
          </a:p>
        </p:txBody>
      </p:sp>
    </p:spTree>
    <p:extLst>
      <p:ext uri="{BB962C8B-B14F-4D97-AF65-F5344CB8AC3E}">
        <p14:creationId xmlns:p14="http://schemas.microsoft.com/office/powerpoint/2010/main" val="80799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B9F76-1DE5-410A-BACC-4782F0C46EF7}"/>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65D8C33-26F1-4AC5-A190-494FD4C69C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D452688-08A2-4528-8B4A-69C919967675}"/>
              </a:ext>
            </a:extLst>
          </p:cNvPr>
          <p:cNvSpPr>
            <a:spLocks noGrp="1"/>
          </p:cNvSpPr>
          <p:nvPr>
            <p:ph type="dt" sz="half" idx="10"/>
          </p:nvPr>
        </p:nvSpPr>
        <p:spPr/>
        <p:txBody>
          <a:bodyPr/>
          <a:lstStyle/>
          <a:p>
            <a:fld id="{4FF6DE63-821C-4ACC-A20A-1C623F2CC903}" type="datetimeFigureOut">
              <a:rPr lang="vi-VN" smtClean="0"/>
              <a:t>11/02/2022</a:t>
            </a:fld>
            <a:endParaRPr lang="vi-VN"/>
          </a:p>
        </p:txBody>
      </p:sp>
      <p:sp>
        <p:nvSpPr>
          <p:cNvPr id="5" name="Footer Placeholder 4">
            <a:extLst>
              <a:ext uri="{FF2B5EF4-FFF2-40B4-BE49-F238E27FC236}">
                <a16:creationId xmlns:a16="http://schemas.microsoft.com/office/drawing/2014/main" id="{C9F11B51-56BF-4D78-8D9C-4728F3AEF55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48328EA-7EB6-4449-B9BE-B84B2C1EE971}"/>
              </a:ext>
            </a:extLst>
          </p:cNvPr>
          <p:cNvSpPr>
            <a:spLocks noGrp="1"/>
          </p:cNvSpPr>
          <p:nvPr>
            <p:ph type="sldNum" sz="quarter" idx="12"/>
          </p:nvPr>
        </p:nvSpPr>
        <p:spPr/>
        <p:txBody>
          <a:bodyPr/>
          <a:lstStyle/>
          <a:p>
            <a:fld id="{14819427-492F-4A67-B5D0-13D489362099}" type="slidenum">
              <a:rPr lang="vi-VN" smtClean="0"/>
              <a:t>‹#›</a:t>
            </a:fld>
            <a:endParaRPr lang="vi-VN"/>
          </a:p>
        </p:txBody>
      </p:sp>
    </p:spTree>
    <p:extLst>
      <p:ext uri="{BB962C8B-B14F-4D97-AF65-F5344CB8AC3E}">
        <p14:creationId xmlns:p14="http://schemas.microsoft.com/office/powerpoint/2010/main" val="3023786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5618BB-E234-4A47-87E2-A381A857BF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900D303-E6EA-49E6-BC14-CD8AB7BF7C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FAC09D8-B754-4C3A-BDC8-70AD22888933}"/>
              </a:ext>
            </a:extLst>
          </p:cNvPr>
          <p:cNvSpPr>
            <a:spLocks noGrp="1"/>
          </p:cNvSpPr>
          <p:nvPr>
            <p:ph type="dt" sz="half" idx="10"/>
          </p:nvPr>
        </p:nvSpPr>
        <p:spPr/>
        <p:txBody>
          <a:bodyPr/>
          <a:lstStyle/>
          <a:p>
            <a:fld id="{4FF6DE63-821C-4ACC-A20A-1C623F2CC903}" type="datetimeFigureOut">
              <a:rPr lang="vi-VN" smtClean="0"/>
              <a:t>11/02/2022</a:t>
            </a:fld>
            <a:endParaRPr lang="vi-VN"/>
          </a:p>
        </p:txBody>
      </p:sp>
      <p:sp>
        <p:nvSpPr>
          <p:cNvPr id="5" name="Footer Placeholder 4">
            <a:extLst>
              <a:ext uri="{FF2B5EF4-FFF2-40B4-BE49-F238E27FC236}">
                <a16:creationId xmlns:a16="http://schemas.microsoft.com/office/drawing/2014/main" id="{12A33956-9AB8-453D-8B4A-4F1086AF0E6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CD4416C-9208-48A1-BFC1-6E04C6E8FC14}"/>
              </a:ext>
            </a:extLst>
          </p:cNvPr>
          <p:cNvSpPr>
            <a:spLocks noGrp="1"/>
          </p:cNvSpPr>
          <p:nvPr>
            <p:ph type="sldNum" sz="quarter" idx="12"/>
          </p:nvPr>
        </p:nvSpPr>
        <p:spPr/>
        <p:txBody>
          <a:bodyPr/>
          <a:lstStyle/>
          <a:p>
            <a:fld id="{14819427-492F-4A67-B5D0-13D489362099}" type="slidenum">
              <a:rPr lang="vi-VN" smtClean="0"/>
              <a:t>‹#›</a:t>
            </a:fld>
            <a:endParaRPr lang="vi-VN"/>
          </a:p>
        </p:txBody>
      </p:sp>
    </p:spTree>
    <p:extLst>
      <p:ext uri="{BB962C8B-B14F-4D97-AF65-F5344CB8AC3E}">
        <p14:creationId xmlns:p14="http://schemas.microsoft.com/office/powerpoint/2010/main" val="25199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3B2EE-4E97-4A7C-ACFD-6F252F2F4FC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B3CFA15-C46A-455A-8517-D3AC1E6D84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223F7BD-C401-4E45-962A-2F7016EED644}"/>
              </a:ext>
            </a:extLst>
          </p:cNvPr>
          <p:cNvSpPr>
            <a:spLocks noGrp="1"/>
          </p:cNvSpPr>
          <p:nvPr>
            <p:ph type="dt" sz="half" idx="10"/>
          </p:nvPr>
        </p:nvSpPr>
        <p:spPr/>
        <p:txBody>
          <a:bodyPr/>
          <a:lstStyle/>
          <a:p>
            <a:fld id="{4FF6DE63-821C-4ACC-A20A-1C623F2CC903}" type="datetimeFigureOut">
              <a:rPr lang="vi-VN" smtClean="0"/>
              <a:t>11/02/2022</a:t>
            </a:fld>
            <a:endParaRPr lang="vi-VN"/>
          </a:p>
        </p:txBody>
      </p:sp>
      <p:sp>
        <p:nvSpPr>
          <p:cNvPr id="5" name="Footer Placeholder 4">
            <a:extLst>
              <a:ext uri="{FF2B5EF4-FFF2-40B4-BE49-F238E27FC236}">
                <a16:creationId xmlns:a16="http://schemas.microsoft.com/office/drawing/2014/main" id="{AFE75EB2-D566-41C0-AB5E-205F4404B02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6DB3439-BCE6-40B1-9D0A-C8288369A66C}"/>
              </a:ext>
            </a:extLst>
          </p:cNvPr>
          <p:cNvSpPr>
            <a:spLocks noGrp="1"/>
          </p:cNvSpPr>
          <p:nvPr>
            <p:ph type="sldNum" sz="quarter" idx="12"/>
          </p:nvPr>
        </p:nvSpPr>
        <p:spPr/>
        <p:txBody>
          <a:bodyPr/>
          <a:lstStyle/>
          <a:p>
            <a:fld id="{14819427-492F-4A67-B5D0-13D489362099}" type="slidenum">
              <a:rPr lang="vi-VN" smtClean="0"/>
              <a:t>‹#›</a:t>
            </a:fld>
            <a:endParaRPr lang="vi-VN"/>
          </a:p>
        </p:txBody>
      </p:sp>
    </p:spTree>
    <p:extLst>
      <p:ext uri="{BB962C8B-B14F-4D97-AF65-F5344CB8AC3E}">
        <p14:creationId xmlns:p14="http://schemas.microsoft.com/office/powerpoint/2010/main" val="190626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80217-94A1-4F13-875A-F75234B687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789E7AB-FEEB-4BEF-A61A-3E500D17D4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A4AFB3-0416-4658-816D-2EF6039CAD9E}"/>
              </a:ext>
            </a:extLst>
          </p:cNvPr>
          <p:cNvSpPr>
            <a:spLocks noGrp="1"/>
          </p:cNvSpPr>
          <p:nvPr>
            <p:ph type="dt" sz="half" idx="10"/>
          </p:nvPr>
        </p:nvSpPr>
        <p:spPr/>
        <p:txBody>
          <a:bodyPr/>
          <a:lstStyle/>
          <a:p>
            <a:fld id="{4FF6DE63-821C-4ACC-A20A-1C623F2CC903}" type="datetimeFigureOut">
              <a:rPr lang="vi-VN" smtClean="0"/>
              <a:t>11/02/2022</a:t>
            </a:fld>
            <a:endParaRPr lang="vi-VN"/>
          </a:p>
        </p:txBody>
      </p:sp>
      <p:sp>
        <p:nvSpPr>
          <p:cNvPr id="5" name="Footer Placeholder 4">
            <a:extLst>
              <a:ext uri="{FF2B5EF4-FFF2-40B4-BE49-F238E27FC236}">
                <a16:creationId xmlns:a16="http://schemas.microsoft.com/office/drawing/2014/main" id="{53EB9DB2-EFCA-48FC-966B-F5382C77AA0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786C770-F832-4C57-8209-9146AD0EEC75}"/>
              </a:ext>
            </a:extLst>
          </p:cNvPr>
          <p:cNvSpPr>
            <a:spLocks noGrp="1"/>
          </p:cNvSpPr>
          <p:nvPr>
            <p:ph type="sldNum" sz="quarter" idx="12"/>
          </p:nvPr>
        </p:nvSpPr>
        <p:spPr/>
        <p:txBody>
          <a:bodyPr/>
          <a:lstStyle/>
          <a:p>
            <a:fld id="{14819427-492F-4A67-B5D0-13D489362099}" type="slidenum">
              <a:rPr lang="vi-VN" smtClean="0"/>
              <a:t>‹#›</a:t>
            </a:fld>
            <a:endParaRPr lang="vi-VN"/>
          </a:p>
        </p:txBody>
      </p:sp>
    </p:spTree>
    <p:extLst>
      <p:ext uri="{BB962C8B-B14F-4D97-AF65-F5344CB8AC3E}">
        <p14:creationId xmlns:p14="http://schemas.microsoft.com/office/powerpoint/2010/main" val="4079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9DB4F-44AC-4F39-BBFD-BE17A0ECE99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65B2748-EEDD-4B6C-87CB-18688C95C7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FFE56BE-E98A-4994-A6D2-D19C88D7E0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B7183203-AAF7-4367-A2AC-D08F53060420}"/>
              </a:ext>
            </a:extLst>
          </p:cNvPr>
          <p:cNvSpPr>
            <a:spLocks noGrp="1"/>
          </p:cNvSpPr>
          <p:nvPr>
            <p:ph type="dt" sz="half" idx="10"/>
          </p:nvPr>
        </p:nvSpPr>
        <p:spPr/>
        <p:txBody>
          <a:bodyPr/>
          <a:lstStyle/>
          <a:p>
            <a:fld id="{4FF6DE63-821C-4ACC-A20A-1C623F2CC903}" type="datetimeFigureOut">
              <a:rPr lang="vi-VN" smtClean="0"/>
              <a:t>11/02/2022</a:t>
            </a:fld>
            <a:endParaRPr lang="vi-VN"/>
          </a:p>
        </p:txBody>
      </p:sp>
      <p:sp>
        <p:nvSpPr>
          <p:cNvPr id="6" name="Footer Placeholder 5">
            <a:extLst>
              <a:ext uri="{FF2B5EF4-FFF2-40B4-BE49-F238E27FC236}">
                <a16:creationId xmlns:a16="http://schemas.microsoft.com/office/drawing/2014/main" id="{57057C01-1D59-4E04-AA85-85086FCE7ED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B74D3E0-3689-4F0A-965C-17B86B2EC2F0}"/>
              </a:ext>
            </a:extLst>
          </p:cNvPr>
          <p:cNvSpPr>
            <a:spLocks noGrp="1"/>
          </p:cNvSpPr>
          <p:nvPr>
            <p:ph type="sldNum" sz="quarter" idx="12"/>
          </p:nvPr>
        </p:nvSpPr>
        <p:spPr/>
        <p:txBody>
          <a:bodyPr/>
          <a:lstStyle/>
          <a:p>
            <a:fld id="{14819427-492F-4A67-B5D0-13D489362099}" type="slidenum">
              <a:rPr lang="vi-VN" smtClean="0"/>
              <a:t>‹#›</a:t>
            </a:fld>
            <a:endParaRPr lang="vi-VN"/>
          </a:p>
        </p:txBody>
      </p:sp>
    </p:spTree>
    <p:extLst>
      <p:ext uri="{BB962C8B-B14F-4D97-AF65-F5344CB8AC3E}">
        <p14:creationId xmlns:p14="http://schemas.microsoft.com/office/powerpoint/2010/main" val="2979241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0A62-FE44-4E32-94CB-0113ED5130E1}"/>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D8BCBC2-5B21-46FB-8D80-851ACE6C6B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C1DE63-1491-4962-8A9C-86EBD42BB1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6AB5B63-7F98-442A-BAF8-D2343067CA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C00A23-F786-4A13-A2B3-E271412D03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2C3F9F9-352B-4AEB-A360-5F2AEAA8CD6D}"/>
              </a:ext>
            </a:extLst>
          </p:cNvPr>
          <p:cNvSpPr>
            <a:spLocks noGrp="1"/>
          </p:cNvSpPr>
          <p:nvPr>
            <p:ph type="dt" sz="half" idx="10"/>
          </p:nvPr>
        </p:nvSpPr>
        <p:spPr/>
        <p:txBody>
          <a:bodyPr/>
          <a:lstStyle/>
          <a:p>
            <a:fld id="{4FF6DE63-821C-4ACC-A20A-1C623F2CC903}" type="datetimeFigureOut">
              <a:rPr lang="vi-VN" smtClean="0"/>
              <a:t>11/02/2022</a:t>
            </a:fld>
            <a:endParaRPr lang="vi-VN"/>
          </a:p>
        </p:txBody>
      </p:sp>
      <p:sp>
        <p:nvSpPr>
          <p:cNvPr id="8" name="Footer Placeholder 7">
            <a:extLst>
              <a:ext uri="{FF2B5EF4-FFF2-40B4-BE49-F238E27FC236}">
                <a16:creationId xmlns:a16="http://schemas.microsoft.com/office/drawing/2014/main" id="{1F49EF2D-6C2B-4E09-BE07-9D41187DD651}"/>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6B0F780E-BE28-4A37-B6EE-2DDA010298AC}"/>
              </a:ext>
            </a:extLst>
          </p:cNvPr>
          <p:cNvSpPr>
            <a:spLocks noGrp="1"/>
          </p:cNvSpPr>
          <p:nvPr>
            <p:ph type="sldNum" sz="quarter" idx="12"/>
          </p:nvPr>
        </p:nvSpPr>
        <p:spPr/>
        <p:txBody>
          <a:bodyPr/>
          <a:lstStyle/>
          <a:p>
            <a:fld id="{14819427-492F-4A67-B5D0-13D489362099}" type="slidenum">
              <a:rPr lang="vi-VN" smtClean="0"/>
              <a:t>‹#›</a:t>
            </a:fld>
            <a:endParaRPr lang="vi-VN"/>
          </a:p>
        </p:txBody>
      </p:sp>
    </p:spTree>
    <p:extLst>
      <p:ext uri="{BB962C8B-B14F-4D97-AF65-F5344CB8AC3E}">
        <p14:creationId xmlns:p14="http://schemas.microsoft.com/office/powerpoint/2010/main" val="3535537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17A9F-BD48-4E82-85E8-4C9B846818B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820A264-0207-4DFA-B97B-181354901D33}"/>
              </a:ext>
            </a:extLst>
          </p:cNvPr>
          <p:cNvSpPr>
            <a:spLocks noGrp="1"/>
          </p:cNvSpPr>
          <p:nvPr>
            <p:ph type="dt" sz="half" idx="10"/>
          </p:nvPr>
        </p:nvSpPr>
        <p:spPr/>
        <p:txBody>
          <a:bodyPr/>
          <a:lstStyle/>
          <a:p>
            <a:fld id="{4FF6DE63-821C-4ACC-A20A-1C623F2CC903}" type="datetimeFigureOut">
              <a:rPr lang="vi-VN" smtClean="0"/>
              <a:t>11/02/2022</a:t>
            </a:fld>
            <a:endParaRPr lang="vi-VN"/>
          </a:p>
        </p:txBody>
      </p:sp>
      <p:sp>
        <p:nvSpPr>
          <p:cNvPr id="4" name="Footer Placeholder 3">
            <a:extLst>
              <a:ext uri="{FF2B5EF4-FFF2-40B4-BE49-F238E27FC236}">
                <a16:creationId xmlns:a16="http://schemas.microsoft.com/office/drawing/2014/main" id="{BA6A903F-521E-468F-B9E0-5DC31966960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B378A02-2541-45BC-BE2C-C8A1D0752BC1}"/>
              </a:ext>
            </a:extLst>
          </p:cNvPr>
          <p:cNvSpPr>
            <a:spLocks noGrp="1"/>
          </p:cNvSpPr>
          <p:nvPr>
            <p:ph type="sldNum" sz="quarter" idx="12"/>
          </p:nvPr>
        </p:nvSpPr>
        <p:spPr/>
        <p:txBody>
          <a:bodyPr/>
          <a:lstStyle/>
          <a:p>
            <a:fld id="{14819427-492F-4A67-B5D0-13D489362099}" type="slidenum">
              <a:rPr lang="vi-VN" smtClean="0"/>
              <a:t>‹#›</a:t>
            </a:fld>
            <a:endParaRPr lang="vi-VN"/>
          </a:p>
        </p:txBody>
      </p:sp>
    </p:spTree>
    <p:extLst>
      <p:ext uri="{BB962C8B-B14F-4D97-AF65-F5344CB8AC3E}">
        <p14:creationId xmlns:p14="http://schemas.microsoft.com/office/powerpoint/2010/main" val="1454064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743A6C-720C-4E9C-8A7B-D11464426C03}"/>
              </a:ext>
            </a:extLst>
          </p:cNvPr>
          <p:cNvSpPr>
            <a:spLocks noGrp="1"/>
          </p:cNvSpPr>
          <p:nvPr>
            <p:ph type="dt" sz="half" idx="10"/>
          </p:nvPr>
        </p:nvSpPr>
        <p:spPr/>
        <p:txBody>
          <a:bodyPr/>
          <a:lstStyle/>
          <a:p>
            <a:fld id="{4FF6DE63-821C-4ACC-A20A-1C623F2CC903}" type="datetimeFigureOut">
              <a:rPr lang="vi-VN" smtClean="0"/>
              <a:t>11/02/2022</a:t>
            </a:fld>
            <a:endParaRPr lang="vi-VN"/>
          </a:p>
        </p:txBody>
      </p:sp>
      <p:sp>
        <p:nvSpPr>
          <p:cNvPr id="3" name="Footer Placeholder 2">
            <a:extLst>
              <a:ext uri="{FF2B5EF4-FFF2-40B4-BE49-F238E27FC236}">
                <a16:creationId xmlns:a16="http://schemas.microsoft.com/office/drawing/2014/main" id="{C489E255-784C-4806-9A71-59693D40848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EE4AF0D-BCEE-43BE-A083-4894FE1297F7}"/>
              </a:ext>
            </a:extLst>
          </p:cNvPr>
          <p:cNvSpPr>
            <a:spLocks noGrp="1"/>
          </p:cNvSpPr>
          <p:nvPr>
            <p:ph type="sldNum" sz="quarter" idx="12"/>
          </p:nvPr>
        </p:nvSpPr>
        <p:spPr/>
        <p:txBody>
          <a:bodyPr/>
          <a:lstStyle/>
          <a:p>
            <a:fld id="{14819427-492F-4A67-B5D0-13D489362099}" type="slidenum">
              <a:rPr lang="vi-VN" smtClean="0"/>
              <a:t>‹#›</a:t>
            </a:fld>
            <a:endParaRPr lang="vi-VN"/>
          </a:p>
        </p:txBody>
      </p:sp>
    </p:spTree>
    <p:extLst>
      <p:ext uri="{BB962C8B-B14F-4D97-AF65-F5344CB8AC3E}">
        <p14:creationId xmlns:p14="http://schemas.microsoft.com/office/powerpoint/2010/main" val="3880501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CF1E-E1FA-4CB4-BDA1-7F7FA59523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922C04E-1572-47DD-B9BB-5CD98EB55A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0307B1D-E0F1-4CE2-AD60-E2D29FD952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147B39-34D7-4A50-8957-58EB56877D2F}"/>
              </a:ext>
            </a:extLst>
          </p:cNvPr>
          <p:cNvSpPr>
            <a:spLocks noGrp="1"/>
          </p:cNvSpPr>
          <p:nvPr>
            <p:ph type="dt" sz="half" idx="10"/>
          </p:nvPr>
        </p:nvSpPr>
        <p:spPr/>
        <p:txBody>
          <a:bodyPr/>
          <a:lstStyle/>
          <a:p>
            <a:fld id="{4FF6DE63-821C-4ACC-A20A-1C623F2CC903}" type="datetimeFigureOut">
              <a:rPr lang="vi-VN" smtClean="0"/>
              <a:t>11/02/2022</a:t>
            </a:fld>
            <a:endParaRPr lang="vi-VN"/>
          </a:p>
        </p:txBody>
      </p:sp>
      <p:sp>
        <p:nvSpPr>
          <p:cNvPr id="6" name="Footer Placeholder 5">
            <a:extLst>
              <a:ext uri="{FF2B5EF4-FFF2-40B4-BE49-F238E27FC236}">
                <a16:creationId xmlns:a16="http://schemas.microsoft.com/office/drawing/2014/main" id="{3065D96A-EC8D-480A-8F6E-DBFB9F2785A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62B8B26-2729-4B17-AC2A-881BD2D923A7}"/>
              </a:ext>
            </a:extLst>
          </p:cNvPr>
          <p:cNvSpPr>
            <a:spLocks noGrp="1"/>
          </p:cNvSpPr>
          <p:nvPr>
            <p:ph type="sldNum" sz="quarter" idx="12"/>
          </p:nvPr>
        </p:nvSpPr>
        <p:spPr/>
        <p:txBody>
          <a:bodyPr/>
          <a:lstStyle/>
          <a:p>
            <a:fld id="{14819427-492F-4A67-B5D0-13D489362099}" type="slidenum">
              <a:rPr lang="vi-VN" smtClean="0"/>
              <a:t>‹#›</a:t>
            </a:fld>
            <a:endParaRPr lang="vi-VN"/>
          </a:p>
        </p:txBody>
      </p:sp>
    </p:spTree>
    <p:extLst>
      <p:ext uri="{BB962C8B-B14F-4D97-AF65-F5344CB8AC3E}">
        <p14:creationId xmlns:p14="http://schemas.microsoft.com/office/powerpoint/2010/main" val="126722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4F2F5-5678-4CE5-BD22-F4C597249B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A4A51CE-967B-4B7B-8FBB-84DF4B18B8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6E9E450-8903-4B7F-9E64-A9305A818E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03AC8F-8718-40F0-8A64-4EF6B68F895D}"/>
              </a:ext>
            </a:extLst>
          </p:cNvPr>
          <p:cNvSpPr>
            <a:spLocks noGrp="1"/>
          </p:cNvSpPr>
          <p:nvPr>
            <p:ph type="dt" sz="half" idx="10"/>
          </p:nvPr>
        </p:nvSpPr>
        <p:spPr/>
        <p:txBody>
          <a:bodyPr/>
          <a:lstStyle/>
          <a:p>
            <a:fld id="{4FF6DE63-821C-4ACC-A20A-1C623F2CC903}" type="datetimeFigureOut">
              <a:rPr lang="vi-VN" smtClean="0"/>
              <a:t>11/02/2022</a:t>
            </a:fld>
            <a:endParaRPr lang="vi-VN"/>
          </a:p>
        </p:txBody>
      </p:sp>
      <p:sp>
        <p:nvSpPr>
          <p:cNvPr id="6" name="Footer Placeholder 5">
            <a:extLst>
              <a:ext uri="{FF2B5EF4-FFF2-40B4-BE49-F238E27FC236}">
                <a16:creationId xmlns:a16="http://schemas.microsoft.com/office/drawing/2014/main" id="{B821AE0E-046D-4182-A5CC-EB47019E49D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A9CC968-B908-4BC0-8AEE-FD45D60125EC}"/>
              </a:ext>
            </a:extLst>
          </p:cNvPr>
          <p:cNvSpPr>
            <a:spLocks noGrp="1"/>
          </p:cNvSpPr>
          <p:nvPr>
            <p:ph type="sldNum" sz="quarter" idx="12"/>
          </p:nvPr>
        </p:nvSpPr>
        <p:spPr/>
        <p:txBody>
          <a:bodyPr/>
          <a:lstStyle/>
          <a:p>
            <a:fld id="{14819427-492F-4A67-B5D0-13D489362099}" type="slidenum">
              <a:rPr lang="vi-VN" smtClean="0"/>
              <a:t>‹#›</a:t>
            </a:fld>
            <a:endParaRPr lang="vi-VN"/>
          </a:p>
        </p:txBody>
      </p:sp>
    </p:spTree>
    <p:extLst>
      <p:ext uri="{BB962C8B-B14F-4D97-AF65-F5344CB8AC3E}">
        <p14:creationId xmlns:p14="http://schemas.microsoft.com/office/powerpoint/2010/main" val="3696923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52F771-6CC2-43BC-BE47-D2C57B3FD6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08773BB-201D-4544-ACEA-4B17E7ED88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7FB6819-E83A-4018-B175-592127FED3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F6DE63-821C-4ACC-A20A-1C623F2CC903}" type="datetimeFigureOut">
              <a:rPr lang="vi-VN" smtClean="0"/>
              <a:t>11/02/2022</a:t>
            </a:fld>
            <a:endParaRPr lang="vi-VN"/>
          </a:p>
        </p:txBody>
      </p:sp>
      <p:sp>
        <p:nvSpPr>
          <p:cNvPr id="5" name="Footer Placeholder 4">
            <a:extLst>
              <a:ext uri="{FF2B5EF4-FFF2-40B4-BE49-F238E27FC236}">
                <a16:creationId xmlns:a16="http://schemas.microsoft.com/office/drawing/2014/main" id="{30D65E82-020F-4242-96E1-B71EF8B7FA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730F4E70-2496-4739-AA5B-DAB5551E80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819427-492F-4A67-B5D0-13D489362099}" type="slidenum">
              <a:rPr lang="vi-VN" smtClean="0"/>
              <a:t>‹#›</a:t>
            </a:fld>
            <a:endParaRPr lang="vi-VN"/>
          </a:p>
        </p:txBody>
      </p:sp>
    </p:spTree>
    <p:extLst>
      <p:ext uri="{BB962C8B-B14F-4D97-AF65-F5344CB8AC3E}">
        <p14:creationId xmlns:p14="http://schemas.microsoft.com/office/powerpoint/2010/main" val="851406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2" Type="http://schemas.openxmlformats.org/officeDocument/2006/relationships/hyperlink" Target="https://www.gso.gov.vn/"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1.png"/><Relationship Id="rId7" Type="http://schemas.openxmlformats.org/officeDocument/2006/relationships/image" Target="../media/image64.jpeg"/><Relationship Id="rId2" Type="http://schemas.openxmlformats.org/officeDocument/2006/relationships/image" Target="../media/image60.jpg"/><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jp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0.jp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27.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2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86.jp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audio" Target="../media/audio4.wav"/><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88.JPG"/><Relationship Id="rId11" Type="http://schemas.openxmlformats.org/officeDocument/2006/relationships/image" Target="../media/image93.png"/><Relationship Id="rId5" Type="http://schemas.openxmlformats.org/officeDocument/2006/relationships/audio" Target="../media/audio6.wav"/><Relationship Id="rId10" Type="http://schemas.openxmlformats.org/officeDocument/2006/relationships/image" Target="../media/image92.png"/><Relationship Id="rId4" Type="http://schemas.openxmlformats.org/officeDocument/2006/relationships/audio" Target="../media/audio5.wav"/><Relationship Id="rId9" Type="http://schemas.openxmlformats.org/officeDocument/2006/relationships/image" Target="../media/image91.png"/></Relationships>
</file>

<file path=ppt/slides/_rels/slide3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audio" Target="../media/audio4.wav"/><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95.JPG"/><Relationship Id="rId11" Type="http://schemas.openxmlformats.org/officeDocument/2006/relationships/image" Target="../media/image93.png"/><Relationship Id="rId5" Type="http://schemas.openxmlformats.org/officeDocument/2006/relationships/audio" Target="../media/audio6.wav"/><Relationship Id="rId10" Type="http://schemas.openxmlformats.org/officeDocument/2006/relationships/image" Target="../media/image92.png"/><Relationship Id="rId4" Type="http://schemas.openxmlformats.org/officeDocument/2006/relationships/audio" Target="../media/audio5.wav"/><Relationship Id="rId9" Type="http://schemas.openxmlformats.org/officeDocument/2006/relationships/image" Target="../media/image91.png"/></Relationships>
</file>

<file path=ppt/slides/_rels/slide3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audio" Target="../media/audio4.wav"/><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96.JPG"/><Relationship Id="rId11" Type="http://schemas.openxmlformats.org/officeDocument/2006/relationships/image" Target="../media/image93.png"/><Relationship Id="rId5" Type="http://schemas.openxmlformats.org/officeDocument/2006/relationships/audio" Target="../media/audio6.wav"/><Relationship Id="rId10" Type="http://schemas.openxmlformats.org/officeDocument/2006/relationships/image" Target="../media/image92.png"/><Relationship Id="rId4" Type="http://schemas.openxmlformats.org/officeDocument/2006/relationships/audio" Target="../media/audio5.wav"/><Relationship Id="rId9" Type="http://schemas.openxmlformats.org/officeDocument/2006/relationships/image" Target="../media/image91.png"/></Relationships>
</file>

<file path=ppt/slides/_rels/slide3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audio" Target="../media/audio4.wav"/><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97.JPG"/><Relationship Id="rId11" Type="http://schemas.openxmlformats.org/officeDocument/2006/relationships/image" Target="../media/image93.png"/><Relationship Id="rId5" Type="http://schemas.openxmlformats.org/officeDocument/2006/relationships/audio" Target="../media/audio6.wav"/><Relationship Id="rId10" Type="http://schemas.openxmlformats.org/officeDocument/2006/relationships/image" Target="../media/image92.png"/><Relationship Id="rId4" Type="http://schemas.openxmlformats.org/officeDocument/2006/relationships/audio" Target="../media/audio5.wav"/><Relationship Id="rId9" Type="http://schemas.openxmlformats.org/officeDocument/2006/relationships/image" Target="../media/image91.png"/></Relationships>
</file>

<file path=ppt/slides/_rels/slide3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audio" Target="../media/audio4.wav"/><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98.JPG"/><Relationship Id="rId11" Type="http://schemas.openxmlformats.org/officeDocument/2006/relationships/image" Target="../media/image93.png"/><Relationship Id="rId5" Type="http://schemas.openxmlformats.org/officeDocument/2006/relationships/audio" Target="../media/audio6.wav"/><Relationship Id="rId10" Type="http://schemas.openxmlformats.org/officeDocument/2006/relationships/image" Target="../media/image92.png"/><Relationship Id="rId4" Type="http://schemas.openxmlformats.org/officeDocument/2006/relationships/audio" Target="../media/audio5.wav"/><Relationship Id="rId9" Type="http://schemas.openxmlformats.org/officeDocument/2006/relationships/image" Target="../media/image91.png"/></Relationships>
</file>

<file path=ppt/slides/_rels/slide36.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audio" Target="../media/audio4.wav"/><Relationship Id="rId7" Type="http://schemas.openxmlformats.org/officeDocument/2006/relationships/image" Target="../media/image99.JPG"/><Relationship Id="rId12" Type="http://schemas.openxmlformats.org/officeDocument/2006/relationships/image" Target="../media/image93.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audio" Target="../media/audio7.wav"/><Relationship Id="rId11" Type="http://schemas.openxmlformats.org/officeDocument/2006/relationships/image" Target="../media/image92.png"/><Relationship Id="rId5" Type="http://schemas.openxmlformats.org/officeDocument/2006/relationships/audio" Target="../media/audio6.wav"/><Relationship Id="rId15" Type="http://schemas.openxmlformats.org/officeDocument/2006/relationships/image" Target="../media/image100.png"/><Relationship Id="rId10" Type="http://schemas.openxmlformats.org/officeDocument/2006/relationships/image" Target="../media/image91.png"/><Relationship Id="rId4" Type="http://schemas.openxmlformats.org/officeDocument/2006/relationships/audio" Target="../media/audio5.wav"/><Relationship Id="rId9" Type="http://schemas.openxmlformats.org/officeDocument/2006/relationships/image" Target="../media/image90.png"/><Relationship Id="rId14"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gif"/><Relationship Id="rId7" Type="http://schemas.openxmlformats.org/officeDocument/2006/relationships/image" Target="../media/image18.png"/><Relationship Id="rId2" Type="http://schemas.openxmlformats.org/officeDocument/2006/relationships/hyperlink" Target="http://www.diendantmdt.com/forum/member.php?s=fe10db39ba31b090cc9926e52aca047e&amp;u=78" TargetMode="Externa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1.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32 Phông nền lớp học ý tưởng | phông nền, giáo viên, nền">
            <a:extLst>
              <a:ext uri="{FF2B5EF4-FFF2-40B4-BE49-F238E27FC236}">
                <a16:creationId xmlns:a16="http://schemas.microsoft.com/office/drawing/2014/main" id="{BC625734-2612-4E99-B27F-9E27E2ECBF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1018189" y="949898"/>
            <a:ext cx="10253381" cy="5767519"/>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5EFE456-DCAD-4A98-B9C2-873DFA67E8A1}"/>
              </a:ext>
            </a:extLst>
          </p:cNvPr>
          <p:cNvSpPr>
            <a:spLocks noGrp="1"/>
          </p:cNvSpPr>
          <p:nvPr>
            <p:ph type="subTitle" idx="1"/>
          </p:nvPr>
        </p:nvSpPr>
        <p:spPr>
          <a:xfrm>
            <a:off x="597380" y="103695"/>
            <a:ext cx="10853299" cy="742508"/>
          </a:xfrm>
          <a:solidFill>
            <a:schemeClr val="tx1">
              <a:lumMod val="50000"/>
              <a:lumOff val="50000"/>
            </a:schemeClr>
          </a:solidFill>
          <a:effectLst>
            <a:outerShdw blurRad="50800" dist="38100" dir="2700000" algn="tl" rotWithShape="0">
              <a:prstClr val="black">
                <a:alpha val="40000"/>
              </a:prstClr>
            </a:outerShdw>
          </a:effectLst>
        </p:spPr>
        <p:txBody>
          <a:bodyPr>
            <a:noAutofit/>
          </a:bodyPr>
          <a:lstStyle/>
          <a:p>
            <a:r>
              <a:rPr lang="en-US" sz="4400">
                <a:solidFill>
                  <a:srgbClr val="FFFF00"/>
                </a:solidFill>
                <a:latin typeface="#9Slide05 SVNSteady" pitchFamily="2" charset="0"/>
              </a:rPr>
              <a:t>Chào mừng các em học sinh lớp 9A đã đến với lớp học Địa lí</a:t>
            </a:r>
            <a:endParaRPr lang="vi-VN" sz="4400">
              <a:solidFill>
                <a:srgbClr val="FFFF00"/>
              </a:solidFill>
            </a:endParaRPr>
          </a:p>
        </p:txBody>
      </p:sp>
    </p:spTree>
    <p:extLst>
      <p:ext uri="{BB962C8B-B14F-4D97-AF65-F5344CB8AC3E}">
        <p14:creationId xmlns:p14="http://schemas.microsoft.com/office/powerpoint/2010/main" val="4264861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Tìm hiểu ERP dùng trong doanh nghiệp thương mại phân phối"/>
          <p:cNvPicPr>
            <a:picLocks noChangeAspect="1" noChangeArrowheads="1"/>
          </p:cNvPicPr>
          <p:nvPr/>
        </p:nvPicPr>
        <p:blipFill rotWithShape="1">
          <a:blip r:embed="rId2">
            <a:extLst>
              <a:ext uri="{28A0092B-C50C-407E-A947-70E740481C1C}">
                <a14:useLocalDpi xmlns:a14="http://schemas.microsoft.com/office/drawing/2010/main" val="0"/>
              </a:ext>
            </a:extLst>
          </a:blip>
          <a:srcRect r="-3" b="10043"/>
          <a:stretch/>
        </p:blipFill>
        <p:spPr bwMode="auto">
          <a:xfrm>
            <a:off x="299827" y="160338"/>
            <a:ext cx="5454442" cy="3066566"/>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Ngành giao thông vận tải là gì? Học ngành GTVT ra trường làm gì?"/>
          <p:cNvPicPr>
            <a:picLocks noChangeAspect="1" noChangeArrowheads="1"/>
          </p:cNvPicPr>
          <p:nvPr/>
        </p:nvPicPr>
        <p:blipFill rotWithShape="1">
          <a:blip r:embed="rId3">
            <a:extLst>
              <a:ext uri="{28A0092B-C50C-407E-A947-70E740481C1C}">
                <a14:useLocalDpi xmlns:a14="http://schemas.microsoft.com/office/drawing/2010/main" val="0"/>
              </a:ext>
            </a:extLst>
          </a:blip>
          <a:srcRect t="4689" r="2" b="11086"/>
          <a:stretch/>
        </p:blipFill>
        <p:spPr bwMode="auto">
          <a:xfrm>
            <a:off x="6322696" y="57409"/>
            <a:ext cx="5800174" cy="326093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Vi phạm về giá cước và khuyến mại, 5 nhà mạng bị xử phạt hơn 1 tỷ đồng"/>
          <p:cNvPicPr>
            <a:picLocks noChangeAspect="1" noChangeArrowheads="1"/>
          </p:cNvPicPr>
          <p:nvPr/>
        </p:nvPicPr>
        <p:blipFill rotWithShape="1">
          <a:blip r:embed="rId4">
            <a:extLst>
              <a:ext uri="{28A0092B-C50C-407E-A947-70E740481C1C}">
                <a14:useLocalDpi xmlns:a14="http://schemas.microsoft.com/office/drawing/2010/main" val="0"/>
              </a:ext>
            </a:extLst>
          </a:blip>
          <a:srcRect t="5705" r="2" b="594"/>
          <a:stretch/>
        </p:blipFill>
        <p:spPr bwMode="auto">
          <a:xfrm>
            <a:off x="6396853" y="3588417"/>
            <a:ext cx="5713082" cy="3211994"/>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Du Lịch MICE Ở Đông Nam Bộ - Thế Mạnh Và Xu Hướng Phát Triển"/>
          <p:cNvPicPr>
            <a:picLocks noChangeAspect="1" noChangeArrowheads="1"/>
          </p:cNvPicPr>
          <p:nvPr/>
        </p:nvPicPr>
        <p:blipFill rotWithShape="1">
          <a:blip r:embed="rId5">
            <a:extLst>
              <a:ext uri="{28A0092B-C50C-407E-A947-70E740481C1C}">
                <a14:useLocalDpi xmlns:a14="http://schemas.microsoft.com/office/drawing/2010/main" val="0"/>
              </a:ext>
            </a:extLst>
          </a:blip>
          <a:srcRect t="15772" r="2" b="2"/>
          <a:stretch/>
        </p:blipFill>
        <p:spPr bwMode="auto">
          <a:xfrm>
            <a:off x="76566" y="3543618"/>
            <a:ext cx="5792738" cy="325679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C78C506-1674-47BB-927C-F4F94A60E3AA}" type="slidenum">
              <a:rPr lang="en-US" smtClean="0"/>
              <a:pPr>
                <a:spcAft>
                  <a:spcPts val="600"/>
                </a:spcAft>
              </a:pPr>
              <a:t>10</a:t>
            </a:fld>
            <a:endParaRPr lang="en-US"/>
          </a:p>
        </p:txBody>
      </p:sp>
      <p:sp>
        <p:nvSpPr>
          <p:cNvPr id="5" name="AutoShape 4" descr="Phát triển thương mại điện tử ở Việt Nam trong bối cảnh kinh tế số"/>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1" name="Thought Bubble: Cloud 10">
            <a:extLst>
              <a:ext uri="{FF2B5EF4-FFF2-40B4-BE49-F238E27FC236}">
                <a16:creationId xmlns:a16="http://schemas.microsoft.com/office/drawing/2014/main" id="{9349FB38-0D59-41C8-A264-42EDD72DC372}"/>
              </a:ext>
            </a:extLst>
          </p:cNvPr>
          <p:cNvSpPr/>
          <p:nvPr/>
        </p:nvSpPr>
        <p:spPr>
          <a:xfrm>
            <a:off x="4679391" y="3063710"/>
            <a:ext cx="3776451" cy="1715155"/>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0000"/>
              </a:solidFill>
              <a:latin typeface="#9Slide03 Arima Madurai Bold" panose="00000800000000000000" pitchFamily="2" charset="-93"/>
              <a:cs typeface="#9Slide03 Arima Madurai Bold" panose="00000800000000000000" pitchFamily="2" charset="-93"/>
            </a:endParaRPr>
          </a:p>
          <a:p>
            <a:pPr algn="ctr"/>
            <a:r>
              <a:rPr lang="en-US" sz="2000">
                <a:solidFill>
                  <a:srgbClr val="FF0000"/>
                </a:solidFill>
                <a:latin typeface="#9Slide03 Arima Madurai Bold" panose="00000800000000000000" pitchFamily="2" charset="-93"/>
                <a:cs typeface="#9Slide03 Arima Madurai Bold" panose="00000800000000000000" pitchFamily="2" charset="-93"/>
              </a:rPr>
              <a:t>Quan sát hình ảnh kết hợp với SGK, nêu đặc điểm ngành dịch vụ ở ĐNB</a:t>
            </a:r>
            <a:endParaRPr lang="vi-VN" sz="2000">
              <a:solidFill>
                <a:srgbClr val="FF0000"/>
              </a:solidFill>
              <a:latin typeface="#9Slide03 Arima Madurai Bold" panose="00000800000000000000" pitchFamily="2" charset="-93"/>
              <a:cs typeface="#9Slide03 Arima Madurai Bold" panose="00000800000000000000" pitchFamily="2" charset="-93"/>
            </a:endParaRPr>
          </a:p>
        </p:txBody>
      </p:sp>
    </p:spTree>
    <p:extLst>
      <p:ext uri="{BB962C8B-B14F-4D97-AF65-F5344CB8AC3E}">
        <p14:creationId xmlns:p14="http://schemas.microsoft.com/office/powerpoint/2010/main" val="151782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3147" y="1684738"/>
          <a:ext cx="11325496" cy="2974975"/>
        </p:xfrm>
        <a:graphic>
          <a:graphicData uri="http://schemas.openxmlformats.org/drawingml/2006/table">
            <a:tbl>
              <a:tblPr firstRow="1" bandRow="1">
                <a:tableStyleId>{5C22544A-7EE6-4342-B048-85BDC9FD1C3A}</a:tableStyleId>
              </a:tblPr>
              <a:tblGrid>
                <a:gridCol w="5826034">
                  <a:extLst>
                    <a:ext uri="{9D8B030D-6E8A-4147-A177-3AD203B41FA5}">
                      <a16:colId xmlns:a16="http://schemas.microsoft.com/office/drawing/2014/main" val="20000"/>
                    </a:ext>
                  </a:extLst>
                </a:gridCol>
                <a:gridCol w="1528355">
                  <a:extLst>
                    <a:ext uri="{9D8B030D-6E8A-4147-A177-3AD203B41FA5}">
                      <a16:colId xmlns:a16="http://schemas.microsoft.com/office/drawing/2014/main" val="20001"/>
                    </a:ext>
                  </a:extLst>
                </a:gridCol>
                <a:gridCol w="1240971">
                  <a:extLst>
                    <a:ext uri="{9D8B030D-6E8A-4147-A177-3AD203B41FA5}">
                      <a16:colId xmlns:a16="http://schemas.microsoft.com/office/drawing/2014/main" val="20002"/>
                    </a:ext>
                  </a:extLst>
                </a:gridCol>
                <a:gridCol w="1397726">
                  <a:extLst>
                    <a:ext uri="{9D8B030D-6E8A-4147-A177-3AD203B41FA5}">
                      <a16:colId xmlns:a16="http://schemas.microsoft.com/office/drawing/2014/main" val="20003"/>
                    </a:ext>
                  </a:extLst>
                </a:gridCol>
                <a:gridCol w="1332410">
                  <a:extLst>
                    <a:ext uri="{9D8B030D-6E8A-4147-A177-3AD203B41FA5}">
                      <a16:colId xmlns:a16="http://schemas.microsoft.com/office/drawing/2014/main" val="20004"/>
                    </a:ext>
                  </a:extLst>
                </a:gridCol>
              </a:tblGrid>
              <a:tr h="959159">
                <a:tc>
                  <a:txBody>
                    <a:bodyPr/>
                    <a:lstStyle/>
                    <a:p>
                      <a:endParaRPr lang="id-ID" sz="2800" dirty="0">
                        <a:latin typeface="Times New Roman" panose="02020603050405020304" pitchFamily="18" charset="0"/>
                        <a:cs typeface="Times New Roman" panose="02020603050405020304" pitchFamily="18" charset="0"/>
                      </a:endParaRPr>
                    </a:p>
                  </a:txBody>
                  <a:tcPr>
                    <a:solidFill>
                      <a:schemeClr val="accent3">
                        <a:lumMod val="50000"/>
                      </a:schemeClr>
                    </a:solidFill>
                  </a:tcPr>
                </a:tc>
                <a:tc>
                  <a:txBody>
                    <a:bodyPr/>
                    <a:lstStyle/>
                    <a:p>
                      <a:r>
                        <a:rPr lang="en-US" sz="2800" dirty="0">
                          <a:latin typeface="Times New Roman" panose="02020603050405020304" pitchFamily="18" charset="0"/>
                          <a:cs typeface="Times New Roman" panose="02020603050405020304" pitchFamily="18" charset="0"/>
                        </a:rPr>
                        <a:t>1995</a:t>
                      </a:r>
                      <a:endParaRPr lang="id-ID" sz="2800" dirty="0">
                        <a:latin typeface="Times New Roman" panose="02020603050405020304" pitchFamily="18" charset="0"/>
                        <a:cs typeface="Times New Roman" panose="02020603050405020304" pitchFamily="18" charset="0"/>
                      </a:endParaRPr>
                    </a:p>
                  </a:txBody>
                  <a:tcPr>
                    <a:solidFill>
                      <a:schemeClr val="accent3">
                        <a:lumMod val="50000"/>
                      </a:schemeClr>
                    </a:solidFill>
                  </a:tcPr>
                </a:tc>
                <a:tc>
                  <a:txBody>
                    <a:bodyPr/>
                    <a:lstStyle/>
                    <a:p>
                      <a:r>
                        <a:rPr lang="en-US" sz="2800" dirty="0">
                          <a:latin typeface="Times New Roman" panose="02020603050405020304" pitchFamily="18" charset="0"/>
                          <a:cs typeface="Times New Roman" panose="02020603050405020304" pitchFamily="18" charset="0"/>
                        </a:rPr>
                        <a:t>2000</a:t>
                      </a:r>
                      <a:endParaRPr lang="id-ID" sz="2800" dirty="0">
                        <a:latin typeface="Times New Roman" panose="02020603050405020304" pitchFamily="18" charset="0"/>
                        <a:cs typeface="Times New Roman" panose="02020603050405020304" pitchFamily="18" charset="0"/>
                      </a:endParaRPr>
                    </a:p>
                  </a:txBody>
                  <a:tcPr>
                    <a:solidFill>
                      <a:schemeClr val="accent3">
                        <a:lumMod val="50000"/>
                      </a:schemeClr>
                    </a:solidFill>
                  </a:tcPr>
                </a:tc>
                <a:tc>
                  <a:txBody>
                    <a:bodyPr/>
                    <a:lstStyle/>
                    <a:p>
                      <a:r>
                        <a:rPr lang="en-US" sz="2800" dirty="0">
                          <a:latin typeface="Times New Roman" panose="02020603050405020304" pitchFamily="18" charset="0"/>
                          <a:cs typeface="Times New Roman" panose="02020603050405020304" pitchFamily="18" charset="0"/>
                        </a:rPr>
                        <a:t>2002</a:t>
                      </a:r>
                      <a:endParaRPr lang="id-ID" sz="2800" dirty="0">
                        <a:latin typeface="Times New Roman" panose="02020603050405020304" pitchFamily="18" charset="0"/>
                        <a:cs typeface="Times New Roman" panose="02020603050405020304" pitchFamily="18" charset="0"/>
                      </a:endParaRPr>
                    </a:p>
                  </a:txBody>
                  <a:tcPr>
                    <a:solidFill>
                      <a:schemeClr val="accent3">
                        <a:lumMod val="50000"/>
                      </a:schemeClr>
                    </a:solidFill>
                  </a:tcPr>
                </a:tc>
                <a:tc>
                  <a:txBody>
                    <a:bodyPr/>
                    <a:lstStyle/>
                    <a:p>
                      <a:r>
                        <a:rPr lang="en-US" sz="2800" dirty="0">
                          <a:solidFill>
                            <a:schemeClr val="bg1"/>
                          </a:solidFill>
                          <a:latin typeface="Times New Roman" panose="02020603050405020304" pitchFamily="18" charset="0"/>
                          <a:cs typeface="Times New Roman" panose="02020603050405020304" pitchFamily="18" charset="0"/>
                        </a:rPr>
                        <a:t>2017</a:t>
                      </a:r>
                      <a:r>
                        <a:rPr lang="en-US" sz="2800" dirty="0">
                          <a:solidFill>
                            <a:srgbClr val="FFFF00"/>
                          </a:solidFill>
                          <a:latin typeface="Times New Roman" panose="02020603050405020304" pitchFamily="18" charset="0"/>
                          <a:cs typeface="Times New Roman" panose="02020603050405020304" pitchFamily="18" charset="0"/>
                        </a:rPr>
                        <a:t>*</a:t>
                      </a:r>
                      <a:endParaRPr lang="id-ID" sz="2800" dirty="0">
                        <a:solidFill>
                          <a:srgbClr val="FFFF00"/>
                        </a:solidFill>
                        <a:latin typeface="Times New Roman" panose="02020603050405020304" pitchFamily="18" charset="0"/>
                        <a:cs typeface="Times New Roman" panose="02020603050405020304" pitchFamily="18" charset="0"/>
                      </a:endParaRPr>
                    </a:p>
                  </a:txBody>
                  <a:tcPr>
                    <a:solidFill>
                      <a:schemeClr val="accent3">
                        <a:lumMod val="50000"/>
                      </a:schemeClr>
                    </a:solidFill>
                  </a:tcPr>
                </a:tc>
                <a:extLst>
                  <a:ext uri="{0D108BD9-81ED-4DB2-BD59-A6C34878D82A}">
                    <a16:rowId xmlns:a16="http://schemas.microsoft.com/office/drawing/2014/main" val="10000"/>
                  </a:ext>
                </a:extLst>
              </a:tr>
              <a:tr h="552776">
                <a:tc>
                  <a:txBody>
                    <a:bodyPr/>
                    <a:lstStyle/>
                    <a:p>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mức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bán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lẻ</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hàng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hóa</a:t>
                      </a:r>
                      <a:endParaRPr lang="id-ID" sz="2800" dirty="0">
                        <a:latin typeface="Times New Roman" panose="02020603050405020304" pitchFamily="18" charset="0"/>
                        <a:cs typeface="Times New Roman" panose="02020603050405020304" pitchFamily="18" charset="0"/>
                      </a:endParaRPr>
                    </a:p>
                  </a:txBody>
                  <a:tcPr/>
                </a:tc>
                <a:tc>
                  <a:txBody>
                    <a:bodyPr/>
                    <a:lstStyle/>
                    <a:p>
                      <a:r>
                        <a:rPr lang="en-US" sz="2800" dirty="0">
                          <a:latin typeface="Times New Roman" panose="02020603050405020304" pitchFamily="18" charset="0"/>
                          <a:cs typeface="Times New Roman" panose="02020603050405020304" pitchFamily="18" charset="0"/>
                        </a:rPr>
                        <a:t>35,8</a:t>
                      </a:r>
                      <a:endParaRPr lang="id-ID" sz="2800" dirty="0">
                        <a:latin typeface="Times New Roman" panose="02020603050405020304" pitchFamily="18" charset="0"/>
                        <a:cs typeface="Times New Roman" panose="02020603050405020304" pitchFamily="18" charset="0"/>
                      </a:endParaRPr>
                    </a:p>
                  </a:txBody>
                  <a:tcPr/>
                </a:tc>
                <a:tc>
                  <a:txBody>
                    <a:bodyPr/>
                    <a:lstStyle/>
                    <a:p>
                      <a:r>
                        <a:rPr lang="en-US" sz="2800" dirty="0">
                          <a:latin typeface="Times New Roman" panose="02020603050405020304" pitchFamily="18" charset="0"/>
                          <a:cs typeface="Times New Roman" panose="02020603050405020304" pitchFamily="18" charset="0"/>
                        </a:rPr>
                        <a:t>34,9</a:t>
                      </a:r>
                      <a:endParaRPr lang="id-ID" sz="2800" dirty="0">
                        <a:latin typeface="Times New Roman" panose="02020603050405020304" pitchFamily="18" charset="0"/>
                        <a:cs typeface="Times New Roman" panose="02020603050405020304" pitchFamily="18" charset="0"/>
                      </a:endParaRPr>
                    </a:p>
                  </a:txBody>
                  <a:tcPr/>
                </a:tc>
                <a:tc>
                  <a:txBody>
                    <a:bodyPr/>
                    <a:lstStyle/>
                    <a:p>
                      <a:r>
                        <a:rPr lang="en-US" sz="2800">
                          <a:latin typeface="Times New Roman" panose="02020603050405020304" pitchFamily="18" charset="0"/>
                          <a:cs typeface="Times New Roman" panose="02020603050405020304" pitchFamily="18" charset="0"/>
                        </a:rPr>
                        <a:t>33,1</a:t>
                      </a:r>
                      <a:endParaRPr lang="id-ID" sz="2800" dirty="0">
                        <a:latin typeface="Times New Roman" panose="02020603050405020304" pitchFamily="18" charset="0"/>
                        <a:cs typeface="Times New Roman" panose="02020603050405020304" pitchFamily="18" charset="0"/>
                      </a:endParaRPr>
                    </a:p>
                  </a:txBody>
                  <a:tcPr/>
                </a:tc>
                <a:tc>
                  <a:txBody>
                    <a:bodyPr/>
                    <a:lstStyle/>
                    <a:p>
                      <a:r>
                        <a:rPr lang="en-US" sz="2800" b="1" dirty="0">
                          <a:solidFill>
                            <a:srgbClr val="FF0000"/>
                          </a:solidFill>
                          <a:latin typeface="Times New Roman" panose="02020603050405020304" pitchFamily="18" charset="0"/>
                          <a:cs typeface="Times New Roman" panose="02020603050405020304" pitchFamily="18" charset="0"/>
                        </a:rPr>
                        <a:t>33,2</a:t>
                      </a:r>
                      <a:endParaRPr lang="id-ID" sz="28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718457">
                <a:tc>
                  <a:txBody>
                    <a:bodyPr/>
                    <a:lstStyle/>
                    <a:p>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hành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khách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vận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chuyển</a:t>
                      </a:r>
                      <a:endParaRPr lang="id-ID" sz="2800" dirty="0">
                        <a:latin typeface="Times New Roman" panose="02020603050405020304" pitchFamily="18" charset="0"/>
                        <a:cs typeface="Times New Roman" panose="02020603050405020304" pitchFamily="18" charset="0"/>
                      </a:endParaRPr>
                    </a:p>
                  </a:txBody>
                  <a:tcPr/>
                </a:tc>
                <a:tc>
                  <a:txBody>
                    <a:bodyPr/>
                    <a:lstStyle/>
                    <a:p>
                      <a:r>
                        <a:rPr lang="en-US" sz="2800" dirty="0">
                          <a:latin typeface="Times New Roman" panose="02020603050405020304" pitchFamily="18" charset="0"/>
                          <a:cs typeface="Times New Roman" panose="02020603050405020304" pitchFamily="18" charset="0"/>
                        </a:rPr>
                        <a:t>31,3</a:t>
                      </a:r>
                      <a:endParaRPr lang="id-ID" sz="2800" dirty="0">
                        <a:latin typeface="Times New Roman" panose="02020603050405020304" pitchFamily="18" charset="0"/>
                        <a:cs typeface="Times New Roman" panose="02020603050405020304" pitchFamily="18" charset="0"/>
                      </a:endParaRPr>
                    </a:p>
                  </a:txBody>
                  <a:tcPr/>
                </a:tc>
                <a:tc>
                  <a:txBody>
                    <a:bodyPr/>
                    <a:lstStyle/>
                    <a:p>
                      <a:r>
                        <a:rPr lang="en-US" sz="2800" dirty="0">
                          <a:latin typeface="Times New Roman" panose="02020603050405020304" pitchFamily="18" charset="0"/>
                          <a:cs typeface="Times New Roman" panose="02020603050405020304" pitchFamily="18" charset="0"/>
                        </a:rPr>
                        <a:t>31,3</a:t>
                      </a:r>
                      <a:endParaRPr lang="id-ID" sz="2800" dirty="0">
                        <a:latin typeface="Times New Roman" panose="02020603050405020304" pitchFamily="18" charset="0"/>
                        <a:cs typeface="Times New Roman" panose="02020603050405020304" pitchFamily="18" charset="0"/>
                      </a:endParaRPr>
                    </a:p>
                  </a:txBody>
                  <a:tcPr/>
                </a:tc>
                <a:tc>
                  <a:txBody>
                    <a:bodyPr/>
                    <a:lstStyle/>
                    <a:p>
                      <a:r>
                        <a:rPr lang="en-US" sz="2800" dirty="0">
                          <a:latin typeface="Times New Roman" panose="02020603050405020304" pitchFamily="18" charset="0"/>
                          <a:cs typeface="Times New Roman" panose="02020603050405020304" pitchFamily="18" charset="0"/>
                        </a:rPr>
                        <a:t>30,3</a:t>
                      </a:r>
                      <a:endParaRPr lang="id-ID" sz="2800" dirty="0">
                        <a:latin typeface="Times New Roman" panose="02020603050405020304" pitchFamily="18" charset="0"/>
                        <a:cs typeface="Times New Roman" panose="02020603050405020304" pitchFamily="18" charset="0"/>
                      </a:endParaRPr>
                    </a:p>
                  </a:txBody>
                  <a:tcPr/>
                </a:tc>
                <a:tc>
                  <a:txBody>
                    <a:bodyPr/>
                    <a:lstStyle/>
                    <a:p>
                      <a:r>
                        <a:rPr lang="en-US" sz="2800" b="1" dirty="0">
                          <a:solidFill>
                            <a:srgbClr val="FF0000"/>
                          </a:solidFill>
                          <a:latin typeface="Times New Roman" panose="02020603050405020304" pitchFamily="18" charset="0"/>
                          <a:cs typeface="Times New Roman" panose="02020603050405020304" pitchFamily="18" charset="0"/>
                        </a:rPr>
                        <a:t>33,8</a:t>
                      </a:r>
                      <a:endParaRPr lang="id-ID" sz="28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744583">
                <a:tc>
                  <a:txBody>
                    <a:bodyPr/>
                    <a:lstStyle/>
                    <a:p>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hàng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hóa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vận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chuyển</a:t>
                      </a:r>
                      <a:endParaRPr lang="id-ID" sz="2800" dirty="0">
                        <a:latin typeface="Times New Roman" panose="02020603050405020304" pitchFamily="18" charset="0"/>
                        <a:cs typeface="Times New Roman" panose="02020603050405020304" pitchFamily="18" charset="0"/>
                      </a:endParaRPr>
                    </a:p>
                  </a:txBody>
                  <a:tcPr/>
                </a:tc>
                <a:tc>
                  <a:txBody>
                    <a:bodyPr/>
                    <a:lstStyle/>
                    <a:p>
                      <a:r>
                        <a:rPr lang="en-US" sz="2800" dirty="0">
                          <a:latin typeface="Times New Roman" panose="02020603050405020304" pitchFamily="18" charset="0"/>
                          <a:cs typeface="Times New Roman" panose="02020603050405020304" pitchFamily="18" charset="0"/>
                        </a:rPr>
                        <a:t>17,1</a:t>
                      </a:r>
                      <a:endParaRPr lang="id-ID" sz="2800" dirty="0">
                        <a:latin typeface="Times New Roman" panose="02020603050405020304" pitchFamily="18" charset="0"/>
                        <a:cs typeface="Times New Roman" panose="02020603050405020304" pitchFamily="18" charset="0"/>
                      </a:endParaRPr>
                    </a:p>
                  </a:txBody>
                  <a:tcPr/>
                </a:tc>
                <a:tc>
                  <a:txBody>
                    <a:bodyPr/>
                    <a:lstStyle/>
                    <a:p>
                      <a:r>
                        <a:rPr lang="en-US" sz="2800" dirty="0">
                          <a:latin typeface="Times New Roman" panose="02020603050405020304" pitchFamily="18" charset="0"/>
                          <a:cs typeface="Times New Roman" panose="02020603050405020304" pitchFamily="18" charset="0"/>
                        </a:rPr>
                        <a:t>17,5</a:t>
                      </a:r>
                      <a:endParaRPr lang="id-ID" sz="2800" dirty="0">
                        <a:latin typeface="Times New Roman" panose="02020603050405020304" pitchFamily="18" charset="0"/>
                        <a:cs typeface="Times New Roman" panose="02020603050405020304" pitchFamily="18" charset="0"/>
                      </a:endParaRPr>
                    </a:p>
                  </a:txBody>
                  <a:tcPr/>
                </a:tc>
                <a:tc>
                  <a:txBody>
                    <a:bodyPr/>
                    <a:lstStyle/>
                    <a:p>
                      <a:r>
                        <a:rPr lang="en-US" sz="2800" dirty="0">
                          <a:latin typeface="Times New Roman" panose="02020603050405020304" pitchFamily="18" charset="0"/>
                          <a:cs typeface="Times New Roman" panose="02020603050405020304" pitchFamily="18" charset="0"/>
                        </a:rPr>
                        <a:t>15,9</a:t>
                      </a:r>
                      <a:endParaRPr lang="id-ID" sz="2800" dirty="0">
                        <a:latin typeface="Times New Roman" panose="02020603050405020304" pitchFamily="18" charset="0"/>
                        <a:cs typeface="Times New Roman" panose="02020603050405020304" pitchFamily="18" charset="0"/>
                      </a:endParaRPr>
                    </a:p>
                  </a:txBody>
                  <a:tcPr/>
                </a:tc>
                <a:tc>
                  <a:txBody>
                    <a:bodyPr/>
                    <a:lstStyle/>
                    <a:p>
                      <a:r>
                        <a:rPr lang="en-US" sz="2800" b="1" dirty="0">
                          <a:solidFill>
                            <a:srgbClr val="FF0000"/>
                          </a:solidFill>
                          <a:latin typeface="Times New Roman" panose="02020603050405020304" pitchFamily="18" charset="0"/>
                          <a:cs typeface="Times New Roman" panose="02020603050405020304" pitchFamily="18" charset="0"/>
                        </a:rPr>
                        <a:t>18,2</a:t>
                      </a:r>
                      <a:endParaRPr lang="id-ID" sz="28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448460" y="422673"/>
            <a:ext cx="11194869" cy="954107"/>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Bảng</a:t>
            </a:r>
            <a:r>
              <a:rPr lang="en-US" sz="2800" b="1" dirty="0">
                <a:latin typeface="Times New Roman" panose="02020603050405020304" pitchFamily="18" charset="0"/>
                <a:cs typeface="Times New Roman" panose="02020603050405020304" pitchFamily="18" charset="0"/>
              </a:rPr>
              <a:t> 33.1</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ở ĐNB so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 100%)</a:t>
            </a:r>
            <a:endParaRPr lang="id-ID" sz="28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96480" y="4614786"/>
            <a:ext cx="4717897"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 </a:t>
            </a:r>
            <a:r>
              <a:rPr lang="id-ID" sz="2400" dirty="0">
                <a:latin typeface="Times New Roman" panose="02020603050405020304" pitchFamily="18" charset="0"/>
                <a:cs typeface="Times New Roman" panose="02020603050405020304" pitchFamily="18" charset="0"/>
                <a:hlinkClick r:id="rId2"/>
              </a:rPr>
              <a:t>https://www.gso.gov.vn/</a:t>
            </a:r>
            <a:r>
              <a:rPr lang="en-US" sz="2400" dirty="0">
                <a:latin typeface="Times New Roman" panose="02020603050405020304" pitchFamily="18" charset="0"/>
                <a:cs typeface="Times New Roman" panose="02020603050405020304" pitchFamily="18" charset="0"/>
              </a:rPr>
              <a:t> </a:t>
            </a:r>
            <a:endParaRPr lang="id-ID" sz="2400" dirty="0">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448461" y="1729144"/>
            <a:ext cx="5751923" cy="81364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01251" y="1991476"/>
            <a:ext cx="1954060" cy="584775"/>
          </a:xfrm>
          <a:prstGeom prst="rect">
            <a:avLst/>
          </a:prstGeom>
          <a:noFill/>
        </p:spPr>
        <p:txBody>
          <a:bodyPr wrap="square" rtlCol="0">
            <a:spAutoFit/>
          </a:bodyPr>
          <a:lstStyle/>
          <a:p>
            <a:r>
              <a:rPr lang="en-US" sz="3200" dirty="0" err="1">
                <a:solidFill>
                  <a:srgbClr val="FFFF00"/>
                </a:solidFill>
                <a:latin typeface="Times New Roman" panose="02020603050405020304" pitchFamily="18" charset="0"/>
                <a:cs typeface="Times New Roman" panose="02020603050405020304" pitchFamily="18" charset="0"/>
              </a:rPr>
              <a:t>Tiêu</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chí</a:t>
            </a:r>
            <a:endParaRPr lang="id-ID" sz="3200" dirty="0">
              <a:solidFill>
                <a:srgbClr val="FFFF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914377" y="1729144"/>
            <a:ext cx="1131518" cy="584775"/>
          </a:xfrm>
          <a:prstGeom prst="rect">
            <a:avLst/>
          </a:prstGeom>
          <a:noFill/>
        </p:spPr>
        <p:txBody>
          <a:bodyPr wrap="square" rtlCol="0">
            <a:spAutoFit/>
          </a:bodyPr>
          <a:lstStyle/>
          <a:p>
            <a:r>
              <a:rPr lang="en-US" sz="3200" dirty="0" err="1">
                <a:solidFill>
                  <a:srgbClr val="FFFF00"/>
                </a:solidFill>
                <a:latin typeface="Times New Roman" panose="02020603050405020304" pitchFamily="18" charset="0"/>
                <a:cs typeface="Times New Roman" panose="02020603050405020304" pitchFamily="18" charset="0"/>
              </a:rPr>
              <a:t>Năm</a:t>
            </a:r>
            <a:r>
              <a:rPr lang="en-US" sz="3200" dirty="0">
                <a:solidFill>
                  <a:srgbClr val="FFFF00"/>
                </a:solidFill>
                <a:latin typeface="Times New Roman" panose="02020603050405020304" pitchFamily="18" charset="0"/>
                <a:cs typeface="Times New Roman" panose="02020603050405020304" pitchFamily="18" charset="0"/>
              </a:rPr>
              <a:t> </a:t>
            </a:r>
            <a:endParaRPr lang="id-ID" sz="3200" dirty="0">
              <a:solidFill>
                <a:srgbClr val="FFFF00"/>
              </a:solidFill>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AC78C506-1674-47BB-927C-F4F94A60E3AA}" type="slidenum">
              <a:rPr lang="id-ID" smtClean="0"/>
              <a:t>11</a:t>
            </a:fld>
            <a:endParaRPr lang="id-ID" dirty="0"/>
          </a:p>
        </p:txBody>
      </p:sp>
      <p:sp>
        <p:nvSpPr>
          <p:cNvPr id="10" name="Thought Bubble: Cloud 9">
            <a:extLst>
              <a:ext uri="{FF2B5EF4-FFF2-40B4-BE49-F238E27FC236}">
                <a16:creationId xmlns:a16="http://schemas.microsoft.com/office/drawing/2014/main" id="{40BB2661-3735-45EC-8C43-379B2B128CCD}"/>
              </a:ext>
            </a:extLst>
          </p:cNvPr>
          <p:cNvSpPr/>
          <p:nvPr/>
        </p:nvSpPr>
        <p:spPr>
          <a:xfrm>
            <a:off x="4679391" y="4967671"/>
            <a:ext cx="4717897" cy="1608084"/>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0000"/>
              </a:solidFill>
              <a:latin typeface="Times New Roman" panose="02020603050405020304" pitchFamily="18" charset="0"/>
              <a:cs typeface="Times New Roman" panose="02020603050405020304" pitchFamily="18" charset="0"/>
            </a:endParaRPr>
          </a:p>
          <a:p>
            <a:pPr algn="ctr"/>
            <a:r>
              <a:rPr lang="en-US" sz="2200">
                <a:solidFill>
                  <a:srgbClr val="FF0000"/>
                </a:solidFill>
                <a:latin typeface="Times New Roman" panose="02020603050405020304" pitchFamily="18" charset="0"/>
                <a:cs typeface="Times New Roman" panose="02020603050405020304" pitchFamily="18" charset="0"/>
              </a:rPr>
              <a:t>Dựa vào bảng 33.1 nhận xét một số chỉ tiêu dịch vụ ở ĐNB so với cả nước  </a:t>
            </a:r>
            <a:r>
              <a:rPr lang="en-US" sz="2200">
                <a:latin typeface="Times New Roman" panose="02020603050405020304" pitchFamily="18" charset="0"/>
                <a:cs typeface="Times New Roman" panose="02020603050405020304" pitchFamily="18" charset="0"/>
              </a:rPr>
              <a:t>cả </a:t>
            </a:r>
            <a:r>
              <a:rPr lang="en-US" sz="2000">
                <a:latin typeface="Times New Roman" panose="02020603050405020304" pitchFamily="18" charset="0"/>
                <a:cs typeface="Times New Roman" panose="02020603050405020304" pitchFamily="18" charset="0"/>
              </a:rPr>
              <a:t>nước</a:t>
            </a:r>
            <a:endParaRPr lang="en-US" sz="2000">
              <a:solidFill>
                <a:srgbClr val="FF0000"/>
              </a:solidFill>
              <a:latin typeface="#9Slide03 Arima Madurai Bold" panose="00000800000000000000" pitchFamily="2" charset="-93"/>
              <a:cs typeface="#9Slide03 Arima Madurai Bold" panose="00000800000000000000" pitchFamily="2" charset="-93"/>
            </a:endParaRPr>
          </a:p>
        </p:txBody>
      </p:sp>
    </p:spTree>
    <p:extLst>
      <p:ext uri="{BB962C8B-B14F-4D97-AF65-F5344CB8AC3E}">
        <p14:creationId xmlns:p14="http://schemas.microsoft.com/office/powerpoint/2010/main" val="229770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026" name="Picture 2" descr="Trả lời câu hỏi 3 Bài 33 Trang 121 SGK Địa lí lớp 9 - BAIVIET.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592" y="136524"/>
            <a:ext cx="11532779" cy="50953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33370" y="5413424"/>
            <a:ext cx="777031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Nguồn</a:t>
            </a:r>
            <a:r>
              <a:rPr lang="en-US" sz="2400" b="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Cục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Đầu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tư</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nước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ngoài</a:t>
            </a:r>
            <a:r>
              <a:rPr lang="en-US" sz="2400" b="1" i="1" dirty="0">
                <a:latin typeface="Times New Roman" panose="02020603050405020304" pitchFamily="18" charset="0"/>
                <a:cs typeface="Times New Roman" panose="02020603050405020304" pitchFamily="18" charset="0"/>
              </a:rPr>
              <a:t> - </a:t>
            </a:r>
            <a:r>
              <a:rPr lang="en-US" sz="2400" b="1" i="1" dirty="0" err="1">
                <a:latin typeface="Times New Roman" panose="02020603050405020304" pitchFamily="18" charset="0"/>
                <a:cs typeface="Times New Roman" panose="02020603050405020304" pitchFamily="18" charset="0"/>
              </a:rPr>
              <a:t>Bộ</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Kế</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hoạch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Đầu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tư</a:t>
            </a:r>
            <a:endParaRPr lang="id-ID" sz="2400" b="1" dirty="0">
              <a:latin typeface="Times New Roman" panose="02020603050405020304" pitchFamily="18" charset="0"/>
              <a:cs typeface="Times New Roman" panose="02020603050405020304" pitchFamily="18" charset="0"/>
            </a:endParaRPr>
          </a:p>
        </p:txBody>
      </p:sp>
      <p:sp>
        <p:nvSpPr>
          <p:cNvPr id="7" name="Thought Bubble: Cloud 6">
            <a:extLst>
              <a:ext uri="{FF2B5EF4-FFF2-40B4-BE49-F238E27FC236}">
                <a16:creationId xmlns:a16="http://schemas.microsoft.com/office/drawing/2014/main" id="{7FE0A579-8273-412D-8713-60ABD3483D59}"/>
              </a:ext>
            </a:extLst>
          </p:cNvPr>
          <p:cNvSpPr/>
          <p:nvPr/>
        </p:nvSpPr>
        <p:spPr>
          <a:xfrm>
            <a:off x="6740166" y="555926"/>
            <a:ext cx="4797008" cy="1810202"/>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0000"/>
              </a:solidFill>
              <a:latin typeface="Times New Roman" panose="02020603050405020304" pitchFamily="18" charset="0"/>
              <a:cs typeface="Times New Roman" panose="02020603050405020304" pitchFamily="18" charset="0"/>
            </a:endParaRPr>
          </a:p>
          <a:p>
            <a:pPr algn="ctr"/>
            <a:r>
              <a:rPr lang="en-US" sz="2200">
                <a:solidFill>
                  <a:srgbClr val="FF0000"/>
                </a:solidFill>
                <a:latin typeface="Times New Roman" panose="02020603050405020304" pitchFamily="18" charset="0"/>
                <a:cs typeface="Times New Roman" panose="02020603050405020304" pitchFamily="18" charset="0"/>
              </a:rPr>
              <a:t>Dựa vào hình 33.1 nhận xét tỉ trọng vốn đầu tư của nước ngoài vào vùng ĐNB </a:t>
            </a:r>
            <a:r>
              <a:rPr lang="en-US" sz="2200">
                <a:latin typeface="Times New Roman" panose="02020603050405020304" pitchFamily="18" charset="0"/>
                <a:cs typeface="Times New Roman" panose="02020603050405020304" pitchFamily="18" charset="0"/>
              </a:rPr>
              <a:t>cả </a:t>
            </a:r>
            <a:r>
              <a:rPr lang="en-US" sz="2000">
                <a:latin typeface="Times New Roman" panose="02020603050405020304" pitchFamily="18" charset="0"/>
                <a:cs typeface="Times New Roman" panose="02020603050405020304" pitchFamily="18" charset="0"/>
              </a:rPr>
              <a:t>nước</a:t>
            </a:r>
            <a:endParaRPr lang="en-US" sz="2000">
              <a:solidFill>
                <a:srgbClr val="FF0000"/>
              </a:solidFill>
              <a:latin typeface="#9Slide03 Arima Madurai Bold" panose="00000800000000000000" pitchFamily="2" charset="-93"/>
              <a:cs typeface="#9Slide03 Arima Madurai Bold" panose="00000800000000000000" pitchFamily="2" charset="-93"/>
            </a:endParaRPr>
          </a:p>
        </p:txBody>
      </p:sp>
    </p:spTree>
    <p:extLst>
      <p:ext uri="{BB962C8B-B14F-4D97-AF65-F5344CB8AC3E}">
        <p14:creationId xmlns:p14="http://schemas.microsoft.com/office/powerpoint/2010/main" val="416923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D8053C-AF28-403A-90F2-67A100EDE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97CD5BE-782B-43A3-8D0D-A34F8A2CC962}"/>
              </a:ext>
            </a:extLst>
          </p:cNvPr>
          <p:cNvSpPr txBox="1">
            <a:spLocks/>
          </p:cNvSpPr>
          <p:nvPr/>
        </p:nvSpPr>
        <p:spPr>
          <a:xfrm>
            <a:off x="5290916" y="1593658"/>
            <a:ext cx="6404260" cy="2959419"/>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5000" kern="1200">
                <a:solidFill>
                  <a:schemeClr val="tx1"/>
                </a:solidFill>
                <a:latin typeface="+mj-lt"/>
                <a:ea typeface="+mj-ea"/>
                <a:cs typeface="+mj-cs"/>
              </a:rPr>
              <a:t>Tại sao Đông Nam Bộ là địa bàn có sức hút mạnh vốn đầu tư nước ngoài?</a:t>
            </a:r>
          </a:p>
        </p:txBody>
      </p:sp>
      <p:pic>
        <p:nvPicPr>
          <p:cNvPr id="4" name="Picture 2" descr="Think-Pair-Share Poster and Worksheet by Charlis Cunningham | TpT">
            <a:extLst>
              <a:ext uri="{FF2B5EF4-FFF2-40B4-BE49-F238E27FC236}">
                <a16:creationId xmlns:a16="http://schemas.microsoft.com/office/drawing/2014/main" id="{1E074310-00E8-4880-B5C3-98066C4E63A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97665" y="1217467"/>
            <a:ext cx="3208529" cy="415920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F73EE64F-16AA-4E92-AC75-26714B95F4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90916" y="746452"/>
            <a:ext cx="1128382" cy="847206"/>
            <a:chOff x="8183879" y="1000124"/>
            <a:chExt cx="1562267" cy="1172973"/>
          </a:xfrm>
        </p:grpSpPr>
        <p:sp>
          <p:nvSpPr>
            <p:cNvPr id="12" name="Freeform 5">
              <a:extLst>
                <a:ext uri="{FF2B5EF4-FFF2-40B4-BE49-F238E27FC236}">
                  <a16:creationId xmlns:a16="http://schemas.microsoft.com/office/drawing/2014/main" id="{82C925BF-6697-4E5C-A269-2F88053ACE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3" name="Freeform 5">
              <a:extLst>
                <a:ext uri="{FF2B5EF4-FFF2-40B4-BE49-F238E27FC236}">
                  <a16:creationId xmlns:a16="http://schemas.microsoft.com/office/drawing/2014/main" id="{C34BFECD-A97E-4D3F-A8CF-03115207DA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639390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40643" name="Text Box 3"/>
          <p:cNvSpPr txBox="1">
            <a:spLocks noChangeArrowheads="1"/>
          </p:cNvSpPr>
          <p:nvPr/>
        </p:nvSpPr>
        <p:spPr bwMode="auto">
          <a:xfrm>
            <a:off x="659875" y="1641921"/>
            <a:ext cx="10086681" cy="830997"/>
          </a:xfrm>
          <a:prstGeom prst="rect">
            <a:avLst/>
          </a:prstGeom>
          <a:solidFill>
            <a:srgbClr val="FFFFCC">
              <a:alpha val="67842"/>
            </a:srgbClr>
          </a:solidFill>
          <a:ln w="28575">
            <a:solidFill>
              <a:srgbClr val="0000FF"/>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7030A0"/>
                </a:solidFill>
                <a:latin typeface="Times New Roman" panose="02020603050405020304" pitchFamily="18" charset="0"/>
              </a:rPr>
              <a:t>Nhóm 1:Kể tên các loại hình GTVT ở ĐNB? Từ TPHCM có thể đi đến các địa phương khác bằng những loại hình GTVT nào? GTVT của vùng có đặc điểm gì?  </a:t>
            </a:r>
          </a:p>
        </p:txBody>
      </p:sp>
      <p:sp>
        <p:nvSpPr>
          <p:cNvPr id="240644" name="Text Box 4"/>
          <p:cNvSpPr txBox="1">
            <a:spLocks noChangeArrowheads="1"/>
          </p:cNvSpPr>
          <p:nvPr/>
        </p:nvSpPr>
        <p:spPr bwMode="auto">
          <a:xfrm>
            <a:off x="164201" y="3505588"/>
            <a:ext cx="10086680" cy="830997"/>
          </a:xfrm>
          <a:prstGeom prst="rect">
            <a:avLst/>
          </a:prstGeom>
          <a:solidFill>
            <a:srgbClr val="CCECFF"/>
          </a:solidFill>
          <a:ln w="28575">
            <a:solidFill>
              <a:srgbClr val="FF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7030A0"/>
                </a:solidFill>
                <a:latin typeface="Times New Roman" panose="02020603050405020304" pitchFamily="18" charset="0"/>
              </a:rPr>
              <a:t>Nhóm 2: Hoạt động thương mại của vùng diễn ra như thế nào? TPHCM có thuận lợi gì trong việc xuất nhập khẩu?</a:t>
            </a:r>
          </a:p>
        </p:txBody>
      </p:sp>
      <p:grpSp>
        <p:nvGrpSpPr>
          <p:cNvPr id="2" name="Group 7"/>
          <p:cNvGrpSpPr>
            <a:grpSpLocks/>
          </p:cNvGrpSpPr>
          <p:nvPr/>
        </p:nvGrpSpPr>
        <p:grpSpPr bwMode="auto">
          <a:xfrm>
            <a:off x="3953774" y="225727"/>
            <a:ext cx="4648200" cy="1621544"/>
            <a:chOff x="2400" y="3240"/>
            <a:chExt cx="2808" cy="957"/>
          </a:xfrm>
        </p:grpSpPr>
        <p:sp>
          <p:nvSpPr>
            <p:cNvPr id="10246" name="Oval 8"/>
            <p:cNvSpPr>
              <a:spLocks noChangeArrowheads="1"/>
            </p:cNvSpPr>
            <p:nvPr/>
          </p:nvSpPr>
          <p:spPr bwMode="auto">
            <a:xfrm rot="5400000">
              <a:off x="3504" y="2136"/>
              <a:ext cx="600" cy="2808"/>
            </a:xfrm>
            <a:prstGeom prst="ellipse">
              <a:avLst/>
            </a:prstGeom>
            <a:solidFill>
              <a:srgbClr val="CCFF99"/>
            </a:solidFill>
            <a:ln w="12700" algn="ctr">
              <a:solidFill>
                <a:srgbClr val="EAEAEA"/>
              </a:solidFill>
              <a:round/>
              <a:headEnd/>
              <a:tailEnd/>
            </a:ln>
            <a:effectLst>
              <a:outerShdw dist="35921" dir="2700000" sy="50000" kx="2115830" algn="bl" rotWithShape="0">
                <a:srgbClr val="C0C0C0">
                  <a:alpha val="79999"/>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a:latin typeface="VNI-Times" pitchFamily="2" charset="0"/>
              </a:endParaRPr>
            </a:p>
          </p:txBody>
        </p:sp>
        <p:sp>
          <p:nvSpPr>
            <p:cNvPr id="10247" name="WordArt 9"/>
            <p:cNvSpPr>
              <a:spLocks noChangeArrowheads="1" noChangeShapeType="1" noTextEdit="1"/>
            </p:cNvSpPr>
            <p:nvPr/>
          </p:nvSpPr>
          <p:spPr bwMode="auto">
            <a:xfrm>
              <a:off x="2793" y="3426"/>
              <a:ext cx="1945" cy="771"/>
            </a:xfrm>
            <a:prstGeom prst="rect">
              <a:avLst/>
            </a:prstGeom>
          </p:spPr>
          <p:txBody>
            <a:bodyPr wrap="none" fromWordArt="1">
              <a:prstTxWarp prst="textPlain">
                <a:avLst>
                  <a:gd name="adj" fmla="val 50000"/>
                </a:avLst>
              </a:prstTxWarp>
            </a:bodyPr>
            <a:lstStyle/>
            <a:p>
              <a:pPr algn="ctr"/>
              <a:r>
                <a:rPr lang="en-US" sz="2400" b="1" kern="10">
                  <a:ln w="9525">
                    <a:solidFill>
                      <a:srgbClr val="FF0000"/>
                    </a:solidFill>
                    <a:miter lim="800000"/>
                    <a:headEnd/>
                    <a:tailEnd/>
                  </a:ln>
                  <a:solidFill>
                    <a:srgbClr val="FF0000">
                      <a:alpha val="67842"/>
                    </a:srgbClr>
                  </a:solidFill>
                  <a:effectLst>
                    <a:outerShdw dist="45791" dir="2021404" algn="ctr" rotWithShape="0">
                      <a:srgbClr val="B2B2B2">
                        <a:alpha val="79999"/>
                      </a:srgbClr>
                    </a:outerShdw>
                  </a:effectLst>
                  <a:latin typeface="#9Slide03 Arima Madurai Medium" panose="00000600000000000000" pitchFamily="2" charset="-93"/>
                  <a:cs typeface="#9Slide03 Arima Madurai Medium" panose="00000600000000000000" pitchFamily="2" charset="-93"/>
                </a:rPr>
                <a:t>Các nhóm tranh tài</a:t>
              </a:r>
            </a:p>
            <a:p>
              <a:pPr algn="ctr"/>
              <a:r>
                <a:rPr lang="en-US" sz="2400" kern="10">
                  <a:ln w="9525">
                    <a:solidFill>
                      <a:srgbClr val="FF0000"/>
                    </a:solidFill>
                    <a:miter lim="800000"/>
                    <a:headEnd/>
                    <a:tailEnd/>
                  </a:ln>
                  <a:solidFill>
                    <a:srgbClr val="FF0000">
                      <a:alpha val="67842"/>
                    </a:srgbClr>
                  </a:solidFill>
                  <a:effectLst>
                    <a:outerShdw dist="45791" dir="2021404" algn="ctr" rotWithShape="0">
                      <a:srgbClr val="B2B2B2">
                        <a:alpha val="79999"/>
                      </a:srgbClr>
                    </a:outerShdw>
                  </a:effectLst>
                  <a:cs typeface="Times New Roman" panose="02020603050405020304" pitchFamily="18" charset="0"/>
                </a:rPr>
                <a:t>     </a:t>
              </a:r>
            </a:p>
            <a:p>
              <a:pPr algn="ctr"/>
              <a:r>
                <a:rPr lang="en-US" sz="2400" kern="10">
                  <a:ln w="9525">
                    <a:solidFill>
                      <a:srgbClr val="FF0000"/>
                    </a:solidFill>
                    <a:miter lim="800000"/>
                    <a:headEnd/>
                    <a:tailEnd/>
                  </a:ln>
                  <a:solidFill>
                    <a:srgbClr val="FF0000">
                      <a:alpha val="67842"/>
                    </a:srgbClr>
                  </a:solidFill>
                  <a:effectLst>
                    <a:outerShdw dist="45791" dir="2021404" algn="ctr" rotWithShape="0">
                      <a:srgbClr val="B2B2B2">
                        <a:alpha val="79999"/>
                      </a:srgbClr>
                    </a:outerShdw>
                  </a:effectLst>
                  <a:cs typeface="Times New Roman" panose="02020603050405020304" pitchFamily="18" charset="0"/>
                </a:rPr>
                <a:t>              </a:t>
              </a:r>
            </a:p>
          </p:txBody>
        </p:sp>
      </p:grpSp>
      <p:pic>
        <p:nvPicPr>
          <p:cNvPr id="8" name="Picture 14" descr="Đọc sách hiệu quả với trẻ sơ sinh và trẻ nhỏ | Vinm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46" y="120461"/>
            <a:ext cx="2113881" cy="1342847"/>
          </a:xfrm>
          <a:prstGeom prst="ellipse">
            <a:avLst/>
          </a:prstGeom>
          <a:noFill/>
          <a:extLst>
            <a:ext uri="{909E8E84-426E-40DD-AFC4-6F175D3DCCD1}">
              <a14:hiddenFill xmlns:a14="http://schemas.microsoft.com/office/drawing/2010/main">
                <a:solidFill>
                  <a:srgbClr val="FFFFFF"/>
                </a:solidFill>
              </a14:hiddenFill>
            </a:ext>
          </a:extLst>
        </p:spPr>
      </p:pic>
      <p:pic>
        <p:nvPicPr>
          <p:cNvPr id="9" name="Picture 2" descr="Logo teamwork business community people Royalty Free Vector">
            <a:extLst>
              <a:ext uri="{FF2B5EF4-FFF2-40B4-BE49-F238E27FC236}">
                <a16:creationId xmlns:a16="http://schemas.microsoft.com/office/drawing/2014/main" id="{DE257821-89BE-4F73-B70D-B013934EC84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74" t="13889" r="10053" b="17777"/>
          <a:stretch/>
        </p:blipFill>
        <p:spPr bwMode="auto">
          <a:xfrm>
            <a:off x="10361763" y="2842250"/>
            <a:ext cx="1787049" cy="1703960"/>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10" descr="Nâng cao năng suất lao động để tăng trưởng bền vữ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201" y="5354424"/>
            <a:ext cx="2657426" cy="13831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close up of a sign&#10;&#10;Description automatically generated">
            <a:extLst>
              <a:ext uri="{FF2B5EF4-FFF2-40B4-BE49-F238E27FC236}">
                <a16:creationId xmlns:a16="http://schemas.microsoft.com/office/drawing/2014/main" id="{7825DF97-530B-4FF4-BB60-64DA5F2514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04951" y="129397"/>
            <a:ext cx="1787049" cy="1022112"/>
          </a:xfrm>
          <a:prstGeom prst="rect">
            <a:avLst/>
          </a:prstGeom>
        </p:spPr>
      </p:pic>
      <p:sp>
        <p:nvSpPr>
          <p:cNvPr id="13" name="Text Box 3"/>
          <p:cNvSpPr txBox="1">
            <a:spLocks noChangeArrowheads="1"/>
          </p:cNvSpPr>
          <p:nvPr/>
        </p:nvSpPr>
        <p:spPr bwMode="auto">
          <a:xfrm>
            <a:off x="2960016" y="4999924"/>
            <a:ext cx="8606673" cy="830997"/>
          </a:xfrm>
          <a:prstGeom prst="rect">
            <a:avLst/>
          </a:prstGeom>
          <a:solidFill>
            <a:srgbClr val="FFFFCC">
              <a:alpha val="67842"/>
            </a:srgbClr>
          </a:solidFill>
          <a:ln w="28575">
            <a:solidFill>
              <a:srgbClr val="0000FF"/>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7030A0"/>
                </a:solidFill>
                <a:latin typeface="Times New Roman" panose="02020603050405020304" pitchFamily="18" charset="0"/>
              </a:rPr>
              <a:t>Nhóm 3: Hoạt động du lịch của vùng diễn ra như thế nào? Tại sao hoạt động du lịch lại diễn ra sôi động quanh năm?</a:t>
            </a:r>
          </a:p>
        </p:txBody>
      </p:sp>
    </p:spTree>
    <p:extLst>
      <p:ext uri="{BB962C8B-B14F-4D97-AF65-F5344CB8AC3E}">
        <p14:creationId xmlns:p14="http://schemas.microsoft.com/office/powerpoint/2010/main" val="267240124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é lộ những đường bay hãng hàng không của tỷ phú Phạm Nhật Vượng ..."/>
          <p:cNvPicPr>
            <a:picLocks noChangeAspect="1" noChangeArrowheads="1"/>
          </p:cNvPicPr>
          <p:nvPr/>
        </p:nvPicPr>
        <p:blipFill rotWithShape="1">
          <a:blip r:embed="rId2">
            <a:extLst>
              <a:ext uri="{28A0092B-C50C-407E-A947-70E740481C1C}">
                <a14:useLocalDpi xmlns:a14="http://schemas.microsoft.com/office/drawing/2010/main" val="0"/>
              </a:ext>
            </a:extLst>
          </a:blip>
          <a:srcRect l="8138" r="17151" b="2"/>
          <a:stretch/>
        </p:blipFill>
        <p:spPr bwMode="auto">
          <a:xfrm>
            <a:off x="20" y="10"/>
            <a:ext cx="4003019" cy="338888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ín hiệu tích cực cho thị trường du lịch tàu biển Việt Nam - Tổng ..."/>
          <p:cNvPicPr>
            <a:picLocks noChangeAspect="1" noChangeArrowheads="1"/>
          </p:cNvPicPr>
          <p:nvPr/>
        </p:nvPicPr>
        <p:blipFill rotWithShape="1">
          <a:blip r:embed="rId3">
            <a:extLst>
              <a:ext uri="{28A0092B-C50C-407E-A947-70E740481C1C}">
                <a14:useLocalDpi xmlns:a14="http://schemas.microsoft.com/office/drawing/2010/main" val="0"/>
              </a:ext>
            </a:extLst>
          </a:blip>
          <a:srcRect l="1825" r="19033" b="-1"/>
          <a:stretch/>
        </p:blipFill>
        <p:spPr bwMode="auto">
          <a:xfrm>
            <a:off x="20" y="3469102"/>
            <a:ext cx="4003019" cy="338889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Giao thông vận tải - Địa lí 9 | Địa lí lớp 9"/>
          <p:cNvPicPr>
            <a:picLocks noChangeAspect="1" noChangeArrowheads="1"/>
          </p:cNvPicPr>
          <p:nvPr/>
        </p:nvPicPr>
        <p:blipFill rotWithShape="1">
          <a:blip r:embed="rId4">
            <a:extLst>
              <a:ext uri="{28A0092B-C50C-407E-A947-70E740481C1C}">
                <a14:useLocalDpi xmlns:a14="http://schemas.microsoft.com/office/drawing/2010/main" val="0"/>
              </a:ext>
            </a:extLst>
          </a:blip>
          <a:srcRect l="1995" r="9322"/>
          <a:stretch/>
        </p:blipFill>
        <p:spPr bwMode="auto">
          <a:xfrm>
            <a:off x="4094479" y="10"/>
            <a:ext cx="401404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VÉ TÀU LỬA SÀI GÒN ĐI DIÊU TRÌ BÌNH ĐỊNH"/>
          <p:cNvPicPr>
            <a:picLocks noChangeAspect="1" noChangeArrowheads="1"/>
          </p:cNvPicPr>
          <p:nvPr/>
        </p:nvPicPr>
        <p:blipFill rotWithShape="1">
          <a:blip r:embed="rId5">
            <a:extLst>
              <a:ext uri="{28A0092B-C50C-407E-A947-70E740481C1C}">
                <a14:useLocalDpi xmlns:a14="http://schemas.microsoft.com/office/drawing/2010/main" val="0"/>
              </a:ext>
            </a:extLst>
          </a:blip>
          <a:srcRect l="10398" r="10621" b="-3"/>
          <a:stretch/>
        </p:blipFill>
        <p:spPr bwMode="auto">
          <a:xfrm>
            <a:off x="8188960" y="10"/>
            <a:ext cx="4003039" cy="338327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iao thông hỗn loạn vì không phân làn đường - Giao Thông"/>
          <p:cNvPicPr>
            <a:picLocks noChangeAspect="1" noChangeArrowheads="1"/>
          </p:cNvPicPr>
          <p:nvPr/>
        </p:nvPicPr>
        <p:blipFill rotWithShape="1">
          <a:blip r:embed="rId6">
            <a:extLst>
              <a:ext uri="{28A0092B-C50C-407E-A947-70E740481C1C}">
                <a14:useLocalDpi xmlns:a14="http://schemas.microsoft.com/office/drawing/2010/main" val="0"/>
              </a:ext>
            </a:extLst>
          </a:blip>
          <a:srcRect l="21665" r="-2" b="-2"/>
          <a:stretch/>
        </p:blipFill>
        <p:spPr bwMode="auto">
          <a:xfrm>
            <a:off x="8199966" y="3469102"/>
            <a:ext cx="3992034" cy="338889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C78C506-1674-47BB-927C-F4F94A60E3AA}" type="slidenum">
              <a:rPr lang="en-US">
                <a:solidFill>
                  <a:srgbClr val="FFFFFF"/>
                </a:solidFill>
              </a:rPr>
              <a:pPr>
                <a:spcAft>
                  <a:spcPts val="600"/>
                </a:spcAft>
              </a:pPr>
              <a:t>15</a:t>
            </a:fld>
            <a:endParaRPr lang="en-US">
              <a:solidFill>
                <a:srgbClr val="FFFFFF"/>
              </a:solidFill>
            </a:endParaRPr>
          </a:p>
        </p:txBody>
      </p:sp>
    </p:spTree>
    <p:extLst>
      <p:ext uri="{BB962C8B-B14F-4D97-AF65-F5344CB8AC3E}">
        <p14:creationId xmlns:p14="http://schemas.microsoft.com/office/powerpoint/2010/main" val="964010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giaoth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chuthichgiaothong"/>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a:stretch>
            <a:fillRect/>
          </a:stretch>
        </p:blipFill>
        <p:spPr bwMode="auto">
          <a:xfrm>
            <a:off x="8305800" y="447675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6998" name="Freeform 6"/>
          <p:cNvSpPr>
            <a:spLocks/>
          </p:cNvSpPr>
          <p:nvPr/>
        </p:nvSpPr>
        <p:spPr bwMode="auto">
          <a:xfrm>
            <a:off x="7324725" y="1457326"/>
            <a:ext cx="3333750" cy="790575"/>
          </a:xfrm>
          <a:custGeom>
            <a:avLst/>
            <a:gdLst>
              <a:gd name="T0" fmla="*/ 2147483647 w 2100"/>
              <a:gd name="T1" fmla="*/ 2147483647 h 498"/>
              <a:gd name="T2" fmla="*/ 2147483647 w 2100"/>
              <a:gd name="T3" fmla="*/ 0 h 498"/>
              <a:gd name="T4" fmla="*/ 2147483647 w 2100"/>
              <a:gd name="T5" fmla="*/ 2147483647 h 498"/>
              <a:gd name="T6" fmla="*/ 2147483647 w 2100"/>
              <a:gd name="T7" fmla="*/ 2147483647 h 498"/>
              <a:gd name="T8" fmla="*/ 2147483647 w 2100"/>
              <a:gd name="T9" fmla="*/ 2147483647 h 498"/>
              <a:gd name="T10" fmla="*/ 2147483647 w 2100"/>
              <a:gd name="T11" fmla="*/ 2147483647 h 498"/>
              <a:gd name="T12" fmla="*/ 2147483647 w 2100"/>
              <a:gd name="T13" fmla="*/ 2147483647 h 498"/>
              <a:gd name="T14" fmla="*/ 2147483647 w 2100"/>
              <a:gd name="T15" fmla="*/ 2147483647 h 498"/>
              <a:gd name="T16" fmla="*/ 2147483647 w 2100"/>
              <a:gd name="T17" fmla="*/ 2147483647 h 498"/>
              <a:gd name="T18" fmla="*/ 2147483647 w 2100"/>
              <a:gd name="T19" fmla="*/ 2147483647 h 498"/>
              <a:gd name="T20" fmla="*/ 2147483647 w 2100"/>
              <a:gd name="T21" fmla="*/ 2147483647 h 498"/>
              <a:gd name="T22" fmla="*/ 2147483647 w 2100"/>
              <a:gd name="T23" fmla="*/ 2147483647 h 498"/>
              <a:gd name="T24" fmla="*/ 2147483647 w 2100"/>
              <a:gd name="T25" fmla="*/ 2147483647 h 498"/>
              <a:gd name="T26" fmla="*/ 2147483647 w 2100"/>
              <a:gd name="T27" fmla="*/ 2147483647 h 498"/>
              <a:gd name="T28" fmla="*/ 2147483647 w 2100"/>
              <a:gd name="T29" fmla="*/ 2147483647 h 498"/>
              <a:gd name="T30" fmla="*/ 2147483647 w 2100"/>
              <a:gd name="T31" fmla="*/ 2147483647 h 498"/>
              <a:gd name="T32" fmla="*/ 2147483647 w 2100"/>
              <a:gd name="T33" fmla="*/ 2147483647 h 498"/>
              <a:gd name="T34" fmla="*/ 2147483647 w 2100"/>
              <a:gd name="T35" fmla="*/ 2147483647 h 498"/>
              <a:gd name="T36" fmla="*/ 2147483647 w 2100"/>
              <a:gd name="T37" fmla="*/ 2147483647 h 498"/>
              <a:gd name="T38" fmla="*/ 2147483647 w 2100"/>
              <a:gd name="T39" fmla="*/ 2147483647 h 498"/>
              <a:gd name="T40" fmla="*/ 2147483647 w 2100"/>
              <a:gd name="T41" fmla="*/ 2147483647 h 498"/>
              <a:gd name="T42" fmla="*/ 2147483647 w 2100"/>
              <a:gd name="T43" fmla="*/ 2147483647 h 498"/>
              <a:gd name="T44" fmla="*/ 2147483647 w 2100"/>
              <a:gd name="T45" fmla="*/ 2147483647 h 498"/>
              <a:gd name="T46" fmla="*/ 2147483647 w 2100"/>
              <a:gd name="T47" fmla="*/ 2147483647 h 498"/>
              <a:gd name="T48" fmla="*/ 2147483647 w 2100"/>
              <a:gd name="T49" fmla="*/ 2147483647 h 498"/>
              <a:gd name="T50" fmla="*/ 2147483647 w 2100"/>
              <a:gd name="T51" fmla="*/ 2147483647 h 498"/>
              <a:gd name="T52" fmla="*/ 0 w 2100"/>
              <a:gd name="T53" fmla="*/ 2147483647 h 4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00"/>
              <a:gd name="T82" fmla="*/ 0 h 498"/>
              <a:gd name="T83" fmla="*/ 2100 w 2100"/>
              <a:gd name="T84" fmla="*/ 498 h 49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00" h="498">
                <a:moveTo>
                  <a:pt x="2100" y="12"/>
                </a:moveTo>
                <a:cubicBezTo>
                  <a:pt x="2063" y="37"/>
                  <a:pt x="2051" y="12"/>
                  <a:pt x="2016" y="0"/>
                </a:cubicBezTo>
                <a:cubicBezTo>
                  <a:pt x="1927" y="5"/>
                  <a:pt x="1840" y="17"/>
                  <a:pt x="1752" y="30"/>
                </a:cubicBezTo>
                <a:cubicBezTo>
                  <a:pt x="1703" y="79"/>
                  <a:pt x="1663" y="137"/>
                  <a:pt x="1614" y="186"/>
                </a:cubicBezTo>
                <a:cubicBezTo>
                  <a:pt x="1606" y="210"/>
                  <a:pt x="1588" y="221"/>
                  <a:pt x="1578" y="246"/>
                </a:cubicBezTo>
                <a:cubicBezTo>
                  <a:pt x="1566" y="277"/>
                  <a:pt x="1563" y="318"/>
                  <a:pt x="1524" y="330"/>
                </a:cubicBezTo>
                <a:cubicBezTo>
                  <a:pt x="1510" y="334"/>
                  <a:pt x="1521" y="312"/>
                  <a:pt x="1482" y="336"/>
                </a:cubicBezTo>
                <a:cubicBezTo>
                  <a:pt x="1466" y="334"/>
                  <a:pt x="1450" y="327"/>
                  <a:pt x="1434" y="330"/>
                </a:cubicBezTo>
                <a:cubicBezTo>
                  <a:pt x="1420" y="333"/>
                  <a:pt x="1412" y="351"/>
                  <a:pt x="1398" y="354"/>
                </a:cubicBezTo>
                <a:cubicBezTo>
                  <a:pt x="1388" y="356"/>
                  <a:pt x="1378" y="358"/>
                  <a:pt x="1368" y="360"/>
                </a:cubicBezTo>
                <a:cubicBezTo>
                  <a:pt x="1345" y="383"/>
                  <a:pt x="1309" y="371"/>
                  <a:pt x="1296" y="390"/>
                </a:cubicBezTo>
                <a:cubicBezTo>
                  <a:pt x="1262" y="402"/>
                  <a:pt x="1230" y="420"/>
                  <a:pt x="1194" y="426"/>
                </a:cubicBezTo>
                <a:cubicBezTo>
                  <a:pt x="1188" y="427"/>
                  <a:pt x="1194" y="409"/>
                  <a:pt x="1188" y="408"/>
                </a:cubicBezTo>
                <a:cubicBezTo>
                  <a:pt x="1175" y="406"/>
                  <a:pt x="1164" y="416"/>
                  <a:pt x="1152" y="420"/>
                </a:cubicBezTo>
                <a:cubicBezTo>
                  <a:pt x="1097" y="438"/>
                  <a:pt x="1035" y="433"/>
                  <a:pt x="978" y="426"/>
                </a:cubicBezTo>
                <a:cubicBezTo>
                  <a:pt x="938" y="410"/>
                  <a:pt x="895" y="400"/>
                  <a:pt x="858" y="378"/>
                </a:cubicBezTo>
                <a:cubicBezTo>
                  <a:pt x="842" y="369"/>
                  <a:pt x="822" y="344"/>
                  <a:pt x="822" y="336"/>
                </a:cubicBezTo>
                <a:cubicBezTo>
                  <a:pt x="761" y="340"/>
                  <a:pt x="671" y="349"/>
                  <a:pt x="612" y="336"/>
                </a:cubicBezTo>
                <a:cubicBezTo>
                  <a:pt x="606" y="335"/>
                  <a:pt x="617" y="324"/>
                  <a:pt x="618" y="318"/>
                </a:cubicBezTo>
                <a:cubicBezTo>
                  <a:pt x="619" y="310"/>
                  <a:pt x="618" y="302"/>
                  <a:pt x="618" y="294"/>
                </a:cubicBezTo>
                <a:cubicBezTo>
                  <a:pt x="554" y="290"/>
                  <a:pt x="490" y="282"/>
                  <a:pt x="426" y="282"/>
                </a:cubicBezTo>
                <a:cubicBezTo>
                  <a:pt x="419" y="282"/>
                  <a:pt x="415" y="293"/>
                  <a:pt x="408" y="294"/>
                </a:cubicBezTo>
                <a:cubicBezTo>
                  <a:pt x="394" y="295"/>
                  <a:pt x="380" y="290"/>
                  <a:pt x="366" y="288"/>
                </a:cubicBezTo>
                <a:cubicBezTo>
                  <a:pt x="325" y="247"/>
                  <a:pt x="280" y="266"/>
                  <a:pt x="222" y="270"/>
                </a:cubicBezTo>
                <a:cubicBezTo>
                  <a:pt x="208" y="312"/>
                  <a:pt x="182" y="351"/>
                  <a:pt x="138" y="366"/>
                </a:cubicBezTo>
                <a:cubicBezTo>
                  <a:pt x="109" y="402"/>
                  <a:pt x="81" y="435"/>
                  <a:pt x="48" y="468"/>
                </a:cubicBezTo>
                <a:cubicBezTo>
                  <a:pt x="35" y="481"/>
                  <a:pt x="0" y="498"/>
                  <a:pt x="0" y="498"/>
                </a:cubicBezTo>
              </a:path>
            </a:pathLst>
          </a:custGeom>
          <a:noFill/>
          <a:ln w="28575">
            <a:solidFill>
              <a:srgbClr val="FF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d-ID"/>
          </a:p>
        </p:txBody>
      </p:sp>
      <p:sp>
        <p:nvSpPr>
          <p:cNvPr id="596999" name="Freeform 7"/>
          <p:cNvSpPr>
            <a:spLocks/>
          </p:cNvSpPr>
          <p:nvPr/>
        </p:nvSpPr>
        <p:spPr bwMode="auto">
          <a:xfrm>
            <a:off x="4333875" y="2209800"/>
            <a:ext cx="2997200" cy="3587750"/>
          </a:xfrm>
          <a:custGeom>
            <a:avLst/>
            <a:gdLst>
              <a:gd name="T0" fmla="*/ 2147483647 w 1888"/>
              <a:gd name="T1" fmla="*/ 0 h 2260"/>
              <a:gd name="T2" fmla="*/ 2147483647 w 1888"/>
              <a:gd name="T3" fmla="*/ 2147483647 h 2260"/>
              <a:gd name="T4" fmla="*/ 2147483647 w 1888"/>
              <a:gd name="T5" fmla="*/ 2147483647 h 2260"/>
              <a:gd name="T6" fmla="*/ 2147483647 w 1888"/>
              <a:gd name="T7" fmla="*/ 2147483647 h 2260"/>
              <a:gd name="T8" fmla="*/ 2147483647 w 1888"/>
              <a:gd name="T9" fmla="*/ 2147483647 h 2260"/>
              <a:gd name="T10" fmla="*/ 2147483647 w 1888"/>
              <a:gd name="T11" fmla="*/ 2147483647 h 2260"/>
              <a:gd name="T12" fmla="*/ 2147483647 w 1888"/>
              <a:gd name="T13" fmla="*/ 2147483647 h 2260"/>
              <a:gd name="T14" fmla="*/ 2147483647 w 1888"/>
              <a:gd name="T15" fmla="*/ 2147483647 h 2260"/>
              <a:gd name="T16" fmla="*/ 2147483647 w 1888"/>
              <a:gd name="T17" fmla="*/ 2147483647 h 2260"/>
              <a:gd name="T18" fmla="*/ 2147483647 w 1888"/>
              <a:gd name="T19" fmla="*/ 2147483647 h 2260"/>
              <a:gd name="T20" fmla="*/ 2147483647 w 1888"/>
              <a:gd name="T21" fmla="*/ 2147483647 h 2260"/>
              <a:gd name="T22" fmla="*/ 2147483647 w 1888"/>
              <a:gd name="T23" fmla="*/ 2147483647 h 2260"/>
              <a:gd name="T24" fmla="*/ 2147483647 w 1888"/>
              <a:gd name="T25" fmla="*/ 2147483647 h 2260"/>
              <a:gd name="T26" fmla="*/ 2147483647 w 1888"/>
              <a:gd name="T27" fmla="*/ 2147483647 h 2260"/>
              <a:gd name="T28" fmla="*/ 2147483647 w 1888"/>
              <a:gd name="T29" fmla="*/ 2147483647 h 2260"/>
              <a:gd name="T30" fmla="*/ 2147483647 w 1888"/>
              <a:gd name="T31" fmla="*/ 2147483647 h 2260"/>
              <a:gd name="T32" fmla="*/ 2147483647 w 1888"/>
              <a:gd name="T33" fmla="*/ 2147483647 h 2260"/>
              <a:gd name="T34" fmla="*/ 2147483647 w 1888"/>
              <a:gd name="T35" fmla="*/ 2147483647 h 2260"/>
              <a:gd name="T36" fmla="*/ 2147483647 w 1888"/>
              <a:gd name="T37" fmla="*/ 2147483647 h 2260"/>
              <a:gd name="T38" fmla="*/ 2147483647 w 1888"/>
              <a:gd name="T39" fmla="*/ 2147483647 h 2260"/>
              <a:gd name="T40" fmla="*/ 2147483647 w 1888"/>
              <a:gd name="T41" fmla="*/ 2147483647 h 2260"/>
              <a:gd name="T42" fmla="*/ 2147483647 w 1888"/>
              <a:gd name="T43" fmla="*/ 2147483647 h 2260"/>
              <a:gd name="T44" fmla="*/ 2147483647 w 1888"/>
              <a:gd name="T45" fmla="*/ 2147483647 h 2260"/>
              <a:gd name="T46" fmla="*/ 2147483647 w 1888"/>
              <a:gd name="T47" fmla="*/ 2147483647 h 2260"/>
              <a:gd name="T48" fmla="*/ 2147483647 w 1888"/>
              <a:gd name="T49" fmla="*/ 2147483647 h 2260"/>
              <a:gd name="T50" fmla="*/ 2147483647 w 1888"/>
              <a:gd name="T51" fmla="*/ 2147483647 h 2260"/>
              <a:gd name="T52" fmla="*/ 2147483647 w 1888"/>
              <a:gd name="T53" fmla="*/ 2147483647 h 2260"/>
              <a:gd name="T54" fmla="*/ 2147483647 w 1888"/>
              <a:gd name="T55" fmla="*/ 2147483647 h 2260"/>
              <a:gd name="T56" fmla="*/ 2147483647 w 1888"/>
              <a:gd name="T57" fmla="*/ 2147483647 h 2260"/>
              <a:gd name="T58" fmla="*/ 2147483647 w 1888"/>
              <a:gd name="T59" fmla="*/ 2147483647 h 2260"/>
              <a:gd name="T60" fmla="*/ 2147483647 w 1888"/>
              <a:gd name="T61" fmla="*/ 2147483647 h 2260"/>
              <a:gd name="T62" fmla="*/ 2147483647 w 1888"/>
              <a:gd name="T63" fmla="*/ 2147483647 h 2260"/>
              <a:gd name="T64" fmla="*/ 2147483647 w 1888"/>
              <a:gd name="T65" fmla="*/ 2147483647 h 22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8"/>
              <a:gd name="T100" fmla="*/ 0 h 2260"/>
              <a:gd name="T101" fmla="*/ 1888 w 1888"/>
              <a:gd name="T102" fmla="*/ 2260 h 22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8" h="2260">
                <a:moveTo>
                  <a:pt x="1888" y="0"/>
                </a:moveTo>
                <a:cubicBezTo>
                  <a:pt x="1858" y="10"/>
                  <a:pt x="1835" y="2"/>
                  <a:pt x="1816" y="30"/>
                </a:cubicBezTo>
                <a:cubicBezTo>
                  <a:pt x="1814" y="52"/>
                  <a:pt x="1816" y="75"/>
                  <a:pt x="1810" y="96"/>
                </a:cubicBezTo>
                <a:cubicBezTo>
                  <a:pt x="1793" y="155"/>
                  <a:pt x="1740" y="146"/>
                  <a:pt x="1690" y="150"/>
                </a:cubicBezTo>
                <a:cubicBezTo>
                  <a:pt x="1684" y="154"/>
                  <a:pt x="1672" y="162"/>
                  <a:pt x="1672" y="162"/>
                </a:cubicBezTo>
                <a:lnTo>
                  <a:pt x="1516" y="408"/>
                </a:lnTo>
                <a:cubicBezTo>
                  <a:pt x="1366" y="388"/>
                  <a:pt x="1351" y="386"/>
                  <a:pt x="1228" y="396"/>
                </a:cubicBezTo>
                <a:cubicBezTo>
                  <a:pt x="1206" y="463"/>
                  <a:pt x="1192" y="439"/>
                  <a:pt x="1102" y="450"/>
                </a:cubicBezTo>
                <a:cubicBezTo>
                  <a:pt x="1090" y="454"/>
                  <a:pt x="1078" y="458"/>
                  <a:pt x="1066" y="462"/>
                </a:cubicBezTo>
                <a:cubicBezTo>
                  <a:pt x="1060" y="464"/>
                  <a:pt x="1045" y="445"/>
                  <a:pt x="1048" y="468"/>
                </a:cubicBezTo>
                <a:cubicBezTo>
                  <a:pt x="1031" y="585"/>
                  <a:pt x="1024" y="564"/>
                  <a:pt x="1138" y="564"/>
                </a:cubicBezTo>
                <a:cubicBezTo>
                  <a:pt x="1104" y="624"/>
                  <a:pt x="1074" y="687"/>
                  <a:pt x="1036" y="744"/>
                </a:cubicBezTo>
                <a:cubicBezTo>
                  <a:pt x="1032" y="749"/>
                  <a:pt x="1036" y="729"/>
                  <a:pt x="1030" y="726"/>
                </a:cubicBezTo>
                <a:cubicBezTo>
                  <a:pt x="1024" y="723"/>
                  <a:pt x="1018" y="730"/>
                  <a:pt x="1012" y="732"/>
                </a:cubicBezTo>
                <a:cubicBezTo>
                  <a:pt x="995" y="745"/>
                  <a:pt x="982" y="762"/>
                  <a:pt x="964" y="774"/>
                </a:cubicBezTo>
                <a:cubicBezTo>
                  <a:pt x="910" y="810"/>
                  <a:pt x="985" y="745"/>
                  <a:pt x="928" y="792"/>
                </a:cubicBezTo>
                <a:cubicBezTo>
                  <a:pt x="910" y="807"/>
                  <a:pt x="886" y="846"/>
                  <a:pt x="886" y="846"/>
                </a:cubicBezTo>
                <a:cubicBezTo>
                  <a:pt x="884" y="856"/>
                  <a:pt x="880" y="866"/>
                  <a:pt x="880" y="876"/>
                </a:cubicBezTo>
                <a:cubicBezTo>
                  <a:pt x="880" y="894"/>
                  <a:pt x="886" y="930"/>
                  <a:pt x="886" y="930"/>
                </a:cubicBezTo>
                <a:lnTo>
                  <a:pt x="1132" y="1272"/>
                </a:lnTo>
                <a:cubicBezTo>
                  <a:pt x="1084" y="1320"/>
                  <a:pt x="1038" y="1370"/>
                  <a:pt x="988" y="1416"/>
                </a:cubicBezTo>
                <a:cubicBezTo>
                  <a:pt x="970" y="1432"/>
                  <a:pt x="922" y="1446"/>
                  <a:pt x="922" y="1446"/>
                </a:cubicBezTo>
                <a:cubicBezTo>
                  <a:pt x="875" y="1493"/>
                  <a:pt x="853" y="1522"/>
                  <a:pt x="832" y="1584"/>
                </a:cubicBezTo>
                <a:cubicBezTo>
                  <a:pt x="820" y="1680"/>
                  <a:pt x="792" y="1662"/>
                  <a:pt x="694" y="1668"/>
                </a:cubicBezTo>
                <a:cubicBezTo>
                  <a:pt x="625" y="1703"/>
                  <a:pt x="742" y="1647"/>
                  <a:pt x="598" y="1686"/>
                </a:cubicBezTo>
                <a:cubicBezTo>
                  <a:pt x="590" y="1688"/>
                  <a:pt x="588" y="1700"/>
                  <a:pt x="580" y="1704"/>
                </a:cubicBezTo>
                <a:cubicBezTo>
                  <a:pt x="545" y="1722"/>
                  <a:pt x="488" y="1720"/>
                  <a:pt x="460" y="1728"/>
                </a:cubicBezTo>
                <a:lnTo>
                  <a:pt x="364" y="1752"/>
                </a:lnTo>
                <a:cubicBezTo>
                  <a:pt x="346" y="1760"/>
                  <a:pt x="329" y="1773"/>
                  <a:pt x="310" y="1776"/>
                </a:cubicBezTo>
                <a:cubicBezTo>
                  <a:pt x="175" y="1800"/>
                  <a:pt x="224" y="1754"/>
                  <a:pt x="190" y="1788"/>
                </a:cubicBezTo>
                <a:cubicBezTo>
                  <a:pt x="158" y="1818"/>
                  <a:pt x="66" y="1883"/>
                  <a:pt x="46" y="1944"/>
                </a:cubicBezTo>
                <a:cubicBezTo>
                  <a:pt x="41" y="2000"/>
                  <a:pt x="29" y="2072"/>
                  <a:pt x="34" y="2112"/>
                </a:cubicBezTo>
                <a:cubicBezTo>
                  <a:pt x="28" y="2235"/>
                  <a:pt x="0" y="2260"/>
                  <a:pt x="34" y="2226"/>
                </a:cubicBezTo>
              </a:path>
            </a:pathLst>
          </a:custGeom>
          <a:noFill/>
          <a:ln w="28575">
            <a:solidFill>
              <a:srgbClr val="FF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d-ID"/>
          </a:p>
        </p:txBody>
      </p:sp>
      <p:sp>
        <p:nvSpPr>
          <p:cNvPr id="597000" name="Freeform 8"/>
          <p:cNvSpPr>
            <a:spLocks/>
          </p:cNvSpPr>
          <p:nvPr/>
        </p:nvSpPr>
        <p:spPr bwMode="auto">
          <a:xfrm>
            <a:off x="7620001" y="1981201"/>
            <a:ext cx="593725" cy="1038225"/>
          </a:xfrm>
          <a:custGeom>
            <a:avLst/>
            <a:gdLst>
              <a:gd name="T0" fmla="*/ 0 w 374"/>
              <a:gd name="T1" fmla="*/ 0 h 654"/>
              <a:gd name="T2" fmla="*/ 2147483647 w 374"/>
              <a:gd name="T3" fmla="*/ 2147483647 h 654"/>
              <a:gd name="T4" fmla="*/ 2147483647 w 374"/>
              <a:gd name="T5" fmla="*/ 2147483647 h 654"/>
              <a:gd name="T6" fmla="*/ 2147483647 w 374"/>
              <a:gd name="T7" fmla="*/ 2147483647 h 654"/>
              <a:gd name="T8" fmla="*/ 2147483647 w 374"/>
              <a:gd name="T9" fmla="*/ 2147483647 h 654"/>
              <a:gd name="T10" fmla="*/ 2147483647 w 374"/>
              <a:gd name="T11" fmla="*/ 2147483647 h 654"/>
              <a:gd name="T12" fmla="*/ 2147483647 w 374"/>
              <a:gd name="T13" fmla="*/ 2147483647 h 654"/>
              <a:gd name="T14" fmla="*/ 2147483647 w 374"/>
              <a:gd name="T15" fmla="*/ 2147483647 h 654"/>
              <a:gd name="T16" fmla="*/ 2147483647 w 374"/>
              <a:gd name="T17" fmla="*/ 2147483647 h 654"/>
              <a:gd name="T18" fmla="*/ 2147483647 w 374"/>
              <a:gd name="T19" fmla="*/ 2147483647 h 654"/>
              <a:gd name="T20" fmla="*/ 2147483647 w 374"/>
              <a:gd name="T21" fmla="*/ 2147483647 h 654"/>
              <a:gd name="T22" fmla="*/ 2147483647 w 374"/>
              <a:gd name="T23" fmla="*/ 2147483647 h 654"/>
              <a:gd name="T24" fmla="*/ 2147483647 w 374"/>
              <a:gd name="T25" fmla="*/ 2147483647 h 654"/>
              <a:gd name="T26" fmla="*/ 2147483647 w 374"/>
              <a:gd name="T27" fmla="*/ 2147483647 h 6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74"/>
              <a:gd name="T43" fmla="*/ 0 h 654"/>
              <a:gd name="T44" fmla="*/ 374 w 374"/>
              <a:gd name="T45" fmla="*/ 654 h 6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74" h="654">
                <a:moveTo>
                  <a:pt x="0" y="0"/>
                </a:moveTo>
                <a:cubicBezTo>
                  <a:pt x="0" y="0"/>
                  <a:pt x="75" y="25"/>
                  <a:pt x="84" y="48"/>
                </a:cubicBezTo>
                <a:cubicBezTo>
                  <a:pt x="96" y="77"/>
                  <a:pt x="78" y="118"/>
                  <a:pt x="114" y="132"/>
                </a:cubicBezTo>
                <a:cubicBezTo>
                  <a:pt x="128" y="137"/>
                  <a:pt x="142" y="140"/>
                  <a:pt x="156" y="144"/>
                </a:cubicBezTo>
                <a:cubicBezTo>
                  <a:pt x="162" y="150"/>
                  <a:pt x="174" y="162"/>
                  <a:pt x="174" y="162"/>
                </a:cubicBezTo>
                <a:cubicBezTo>
                  <a:pt x="180" y="204"/>
                  <a:pt x="179" y="248"/>
                  <a:pt x="192" y="288"/>
                </a:cubicBezTo>
                <a:cubicBezTo>
                  <a:pt x="219" y="369"/>
                  <a:pt x="238" y="293"/>
                  <a:pt x="222" y="342"/>
                </a:cubicBezTo>
                <a:cubicBezTo>
                  <a:pt x="226" y="362"/>
                  <a:pt x="223" y="371"/>
                  <a:pt x="234" y="402"/>
                </a:cubicBezTo>
                <a:cubicBezTo>
                  <a:pt x="249" y="475"/>
                  <a:pt x="227" y="396"/>
                  <a:pt x="258" y="450"/>
                </a:cubicBezTo>
                <a:cubicBezTo>
                  <a:pt x="270" y="472"/>
                  <a:pt x="254" y="479"/>
                  <a:pt x="282" y="492"/>
                </a:cubicBezTo>
                <a:cubicBezTo>
                  <a:pt x="303" y="501"/>
                  <a:pt x="326" y="503"/>
                  <a:pt x="348" y="510"/>
                </a:cubicBezTo>
                <a:cubicBezTo>
                  <a:pt x="354" y="516"/>
                  <a:pt x="363" y="520"/>
                  <a:pt x="366" y="528"/>
                </a:cubicBezTo>
                <a:cubicBezTo>
                  <a:pt x="374" y="551"/>
                  <a:pt x="305" y="601"/>
                  <a:pt x="294" y="618"/>
                </a:cubicBezTo>
                <a:cubicBezTo>
                  <a:pt x="285" y="631"/>
                  <a:pt x="264" y="654"/>
                  <a:pt x="264" y="654"/>
                </a:cubicBezTo>
              </a:path>
            </a:pathLst>
          </a:custGeom>
          <a:noFill/>
          <a:ln w="19050">
            <a:solidFill>
              <a:srgbClr val="FF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d-ID"/>
          </a:p>
        </p:txBody>
      </p:sp>
      <p:grpSp>
        <p:nvGrpSpPr>
          <p:cNvPr id="2" name="Group 9"/>
          <p:cNvGrpSpPr>
            <a:grpSpLocks/>
          </p:cNvGrpSpPr>
          <p:nvPr/>
        </p:nvGrpSpPr>
        <p:grpSpPr bwMode="auto">
          <a:xfrm>
            <a:off x="7156450" y="114300"/>
            <a:ext cx="1054100" cy="2133600"/>
            <a:chOff x="3548" y="72"/>
            <a:chExt cx="664" cy="1344"/>
          </a:xfrm>
        </p:grpSpPr>
        <p:sp>
          <p:nvSpPr>
            <p:cNvPr id="14368" name="Freeform 10"/>
            <p:cNvSpPr>
              <a:spLocks/>
            </p:cNvSpPr>
            <p:nvPr/>
          </p:nvSpPr>
          <p:spPr bwMode="auto">
            <a:xfrm>
              <a:off x="3548" y="72"/>
              <a:ext cx="160" cy="1344"/>
            </a:xfrm>
            <a:custGeom>
              <a:avLst/>
              <a:gdLst>
                <a:gd name="T0" fmla="*/ 16 w 160"/>
                <a:gd name="T1" fmla="*/ 1344 h 1344"/>
                <a:gd name="T2" fmla="*/ 40 w 160"/>
                <a:gd name="T3" fmla="*/ 1266 h 1344"/>
                <a:gd name="T4" fmla="*/ 52 w 160"/>
                <a:gd name="T5" fmla="*/ 1236 h 1344"/>
                <a:gd name="T6" fmla="*/ 88 w 160"/>
                <a:gd name="T7" fmla="*/ 1224 h 1344"/>
                <a:gd name="T8" fmla="*/ 160 w 160"/>
                <a:gd name="T9" fmla="*/ 1194 h 1344"/>
                <a:gd name="T10" fmla="*/ 142 w 160"/>
                <a:gd name="T11" fmla="*/ 1158 h 1344"/>
                <a:gd name="T12" fmla="*/ 112 w 160"/>
                <a:gd name="T13" fmla="*/ 1134 h 1344"/>
                <a:gd name="T14" fmla="*/ 100 w 160"/>
                <a:gd name="T15" fmla="*/ 1116 h 1344"/>
                <a:gd name="T16" fmla="*/ 70 w 160"/>
                <a:gd name="T17" fmla="*/ 954 h 1344"/>
                <a:gd name="T18" fmla="*/ 4 w 160"/>
                <a:gd name="T19" fmla="*/ 888 h 1344"/>
                <a:gd name="T20" fmla="*/ 22 w 160"/>
                <a:gd name="T21" fmla="*/ 882 h 1344"/>
                <a:gd name="T22" fmla="*/ 40 w 160"/>
                <a:gd name="T23" fmla="*/ 864 h 1344"/>
                <a:gd name="T24" fmla="*/ 64 w 160"/>
                <a:gd name="T25" fmla="*/ 816 h 1344"/>
                <a:gd name="T26" fmla="*/ 70 w 160"/>
                <a:gd name="T27" fmla="*/ 570 h 1344"/>
                <a:gd name="T28" fmla="*/ 58 w 160"/>
                <a:gd name="T29" fmla="*/ 426 h 1344"/>
                <a:gd name="T30" fmla="*/ 34 w 160"/>
                <a:gd name="T31" fmla="*/ 228 h 1344"/>
                <a:gd name="T32" fmla="*/ 52 w 160"/>
                <a:gd name="T33" fmla="*/ 90 h 1344"/>
                <a:gd name="T34" fmla="*/ 46 w 160"/>
                <a:gd name="T35" fmla="*/ 24 h 1344"/>
                <a:gd name="T36" fmla="*/ 28 w 160"/>
                <a:gd name="T37" fmla="*/ 18 h 1344"/>
                <a:gd name="T38" fmla="*/ 28 w 160"/>
                <a:gd name="T39" fmla="*/ 0 h 13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0"/>
                <a:gd name="T61" fmla="*/ 0 h 1344"/>
                <a:gd name="T62" fmla="*/ 160 w 160"/>
                <a:gd name="T63" fmla="*/ 1344 h 13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0" h="1344">
                  <a:moveTo>
                    <a:pt x="16" y="1344"/>
                  </a:moveTo>
                  <a:cubicBezTo>
                    <a:pt x="9" y="1309"/>
                    <a:pt x="9" y="1287"/>
                    <a:pt x="40" y="1266"/>
                  </a:cubicBezTo>
                  <a:cubicBezTo>
                    <a:pt x="68" y="1308"/>
                    <a:pt x="33" y="1255"/>
                    <a:pt x="52" y="1236"/>
                  </a:cubicBezTo>
                  <a:cubicBezTo>
                    <a:pt x="61" y="1227"/>
                    <a:pt x="76" y="1228"/>
                    <a:pt x="88" y="1224"/>
                  </a:cubicBezTo>
                  <a:cubicBezTo>
                    <a:pt x="114" y="1215"/>
                    <a:pt x="137" y="1209"/>
                    <a:pt x="160" y="1194"/>
                  </a:cubicBezTo>
                  <a:cubicBezTo>
                    <a:pt x="153" y="1183"/>
                    <a:pt x="151" y="1168"/>
                    <a:pt x="142" y="1158"/>
                  </a:cubicBezTo>
                  <a:cubicBezTo>
                    <a:pt x="134" y="1148"/>
                    <a:pt x="121" y="1143"/>
                    <a:pt x="112" y="1134"/>
                  </a:cubicBezTo>
                  <a:cubicBezTo>
                    <a:pt x="107" y="1129"/>
                    <a:pt x="104" y="1122"/>
                    <a:pt x="100" y="1116"/>
                  </a:cubicBezTo>
                  <a:cubicBezTo>
                    <a:pt x="98" y="1085"/>
                    <a:pt x="100" y="984"/>
                    <a:pt x="70" y="954"/>
                  </a:cubicBezTo>
                  <a:cubicBezTo>
                    <a:pt x="48" y="932"/>
                    <a:pt x="21" y="914"/>
                    <a:pt x="4" y="888"/>
                  </a:cubicBezTo>
                  <a:cubicBezTo>
                    <a:pt x="0" y="883"/>
                    <a:pt x="17" y="886"/>
                    <a:pt x="22" y="882"/>
                  </a:cubicBezTo>
                  <a:cubicBezTo>
                    <a:pt x="29" y="877"/>
                    <a:pt x="35" y="871"/>
                    <a:pt x="40" y="864"/>
                  </a:cubicBezTo>
                  <a:cubicBezTo>
                    <a:pt x="54" y="847"/>
                    <a:pt x="56" y="837"/>
                    <a:pt x="64" y="816"/>
                  </a:cubicBezTo>
                  <a:cubicBezTo>
                    <a:pt x="66" y="734"/>
                    <a:pt x="71" y="652"/>
                    <a:pt x="70" y="570"/>
                  </a:cubicBezTo>
                  <a:cubicBezTo>
                    <a:pt x="69" y="522"/>
                    <a:pt x="53" y="461"/>
                    <a:pt x="58" y="426"/>
                  </a:cubicBezTo>
                  <a:cubicBezTo>
                    <a:pt x="55" y="336"/>
                    <a:pt x="75" y="289"/>
                    <a:pt x="34" y="228"/>
                  </a:cubicBezTo>
                  <a:cubicBezTo>
                    <a:pt x="43" y="182"/>
                    <a:pt x="37" y="134"/>
                    <a:pt x="52" y="90"/>
                  </a:cubicBezTo>
                  <a:cubicBezTo>
                    <a:pt x="50" y="68"/>
                    <a:pt x="53" y="45"/>
                    <a:pt x="46" y="24"/>
                  </a:cubicBezTo>
                  <a:cubicBezTo>
                    <a:pt x="44" y="18"/>
                    <a:pt x="32" y="23"/>
                    <a:pt x="28" y="18"/>
                  </a:cubicBezTo>
                  <a:cubicBezTo>
                    <a:pt x="24" y="13"/>
                    <a:pt x="28" y="6"/>
                    <a:pt x="28" y="0"/>
                  </a:cubicBezTo>
                </a:path>
              </a:pathLst>
            </a:custGeom>
            <a:noFill/>
            <a:ln w="19050">
              <a:solidFill>
                <a:srgbClr val="FF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d-ID"/>
            </a:p>
          </p:txBody>
        </p:sp>
        <p:sp>
          <p:nvSpPr>
            <p:cNvPr id="14369" name="Freeform 11"/>
            <p:cNvSpPr>
              <a:spLocks/>
            </p:cNvSpPr>
            <p:nvPr/>
          </p:nvSpPr>
          <p:spPr bwMode="auto">
            <a:xfrm>
              <a:off x="3612" y="282"/>
              <a:ext cx="600" cy="360"/>
            </a:xfrm>
            <a:custGeom>
              <a:avLst/>
              <a:gdLst>
                <a:gd name="T0" fmla="*/ 600 w 600"/>
                <a:gd name="T1" fmla="*/ 0 h 360"/>
                <a:gd name="T2" fmla="*/ 528 w 600"/>
                <a:gd name="T3" fmla="*/ 48 h 360"/>
                <a:gd name="T4" fmla="*/ 468 w 600"/>
                <a:gd name="T5" fmla="*/ 114 h 360"/>
                <a:gd name="T6" fmla="*/ 408 w 600"/>
                <a:gd name="T7" fmla="*/ 186 h 360"/>
                <a:gd name="T8" fmla="*/ 318 w 600"/>
                <a:gd name="T9" fmla="*/ 246 h 360"/>
                <a:gd name="T10" fmla="*/ 264 w 600"/>
                <a:gd name="T11" fmla="*/ 282 h 360"/>
                <a:gd name="T12" fmla="*/ 168 w 600"/>
                <a:gd name="T13" fmla="*/ 288 h 360"/>
                <a:gd name="T14" fmla="*/ 150 w 600"/>
                <a:gd name="T15" fmla="*/ 294 h 360"/>
                <a:gd name="T16" fmla="*/ 90 w 600"/>
                <a:gd name="T17" fmla="*/ 300 h 360"/>
                <a:gd name="T18" fmla="*/ 72 w 600"/>
                <a:gd name="T19" fmla="*/ 318 h 360"/>
                <a:gd name="T20" fmla="*/ 18 w 600"/>
                <a:gd name="T21" fmla="*/ 342 h 360"/>
                <a:gd name="T22" fmla="*/ 0 w 600"/>
                <a:gd name="T23" fmla="*/ 360 h 3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0"/>
                <a:gd name="T37" fmla="*/ 0 h 360"/>
                <a:gd name="T38" fmla="*/ 600 w 600"/>
                <a:gd name="T39" fmla="*/ 360 h 3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0" h="360">
                  <a:moveTo>
                    <a:pt x="600" y="0"/>
                  </a:moveTo>
                  <a:cubicBezTo>
                    <a:pt x="562" y="13"/>
                    <a:pt x="553" y="15"/>
                    <a:pt x="528" y="48"/>
                  </a:cubicBezTo>
                  <a:cubicBezTo>
                    <a:pt x="521" y="69"/>
                    <a:pt x="485" y="93"/>
                    <a:pt x="468" y="114"/>
                  </a:cubicBezTo>
                  <a:cubicBezTo>
                    <a:pt x="445" y="143"/>
                    <a:pt x="442" y="165"/>
                    <a:pt x="408" y="186"/>
                  </a:cubicBezTo>
                  <a:cubicBezTo>
                    <a:pt x="377" y="206"/>
                    <a:pt x="347" y="225"/>
                    <a:pt x="318" y="246"/>
                  </a:cubicBezTo>
                  <a:cubicBezTo>
                    <a:pt x="304" y="256"/>
                    <a:pt x="283" y="279"/>
                    <a:pt x="264" y="282"/>
                  </a:cubicBezTo>
                  <a:cubicBezTo>
                    <a:pt x="232" y="287"/>
                    <a:pt x="200" y="286"/>
                    <a:pt x="168" y="288"/>
                  </a:cubicBezTo>
                  <a:cubicBezTo>
                    <a:pt x="162" y="290"/>
                    <a:pt x="156" y="293"/>
                    <a:pt x="150" y="294"/>
                  </a:cubicBezTo>
                  <a:cubicBezTo>
                    <a:pt x="130" y="297"/>
                    <a:pt x="109" y="294"/>
                    <a:pt x="90" y="300"/>
                  </a:cubicBezTo>
                  <a:cubicBezTo>
                    <a:pt x="82" y="302"/>
                    <a:pt x="79" y="313"/>
                    <a:pt x="72" y="318"/>
                  </a:cubicBezTo>
                  <a:cubicBezTo>
                    <a:pt x="58" y="328"/>
                    <a:pt x="35" y="336"/>
                    <a:pt x="18" y="342"/>
                  </a:cubicBezTo>
                  <a:cubicBezTo>
                    <a:pt x="12" y="348"/>
                    <a:pt x="0" y="360"/>
                    <a:pt x="0" y="360"/>
                  </a:cubicBezTo>
                </a:path>
              </a:pathLst>
            </a:custGeom>
            <a:noFill/>
            <a:ln w="19050">
              <a:solidFill>
                <a:srgbClr val="FF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d-ID"/>
            </a:p>
          </p:txBody>
        </p:sp>
        <p:sp>
          <p:nvSpPr>
            <p:cNvPr id="14370" name="Freeform 12"/>
            <p:cNvSpPr>
              <a:spLocks/>
            </p:cNvSpPr>
            <p:nvPr/>
          </p:nvSpPr>
          <p:spPr bwMode="auto">
            <a:xfrm>
              <a:off x="3623" y="558"/>
              <a:ext cx="277" cy="522"/>
            </a:xfrm>
            <a:custGeom>
              <a:avLst/>
              <a:gdLst>
                <a:gd name="T0" fmla="*/ 277 w 277"/>
                <a:gd name="T1" fmla="*/ 0 h 522"/>
                <a:gd name="T2" fmla="*/ 241 w 277"/>
                <a:gd name="T3" fmla="*/ 90 h 522"/>
                <a:gd name="T4" fmla="*/ 187 w 277"/>
                <a:gd name="T5" fmla="*/ 180 h 522"/>
                <a:gd name="T6" fmla="*/ 181 w 277"/>
                <a:gd name="T7" fmla="*/ 234 h 522"/>
                <a:gd name="T8" fmla="*/ 163 w 277"/>
                <a:gd name="T9" fmla="*/ 252 h 522"/>
                <a:gd name="T10" fmla="*/ 43 w 277"/>
                <a:gd name="T11" fmla="*/ 378 h 522"/>
                <a:gd name="T12" fmla="*/ 13 w 277"/>
                <a:gd name="T13" fmla="*/ 474 h 522"/>
                <a:gd name="T14" fmla="*/ 1 w 277"/>
                <a:gd name="T15" fmla="*/ 498 h 522"/>
                <a:gd name="T16" fmla="*/ 0 60000 65536"/>
                <a:gd name="T17" fmla="*/ 0 60000 65536"/>
                <a:gd name="T18" fmla="*/ 0 60000 65536"/>
                <a:gd name="T19" fmla="*/ 0 60000 65536"/>
                <a:gd name="T20" fmla="*/ 0 60000 65536"/>
                <a:gd name="T21" fmla="*/ 0 60000 65536"/>
                <a:gd name="T22" fmla="*/ 0 60000 65536"/>
                <a:gd name="T23" fmla="*/ 0 60000 65536"/>
                <a:gd name="T24" fmla="*/ 0 w 277"/>
                <a:gd name="T25" fmla="*/ 0 h 522"/>
                <a:gd name="T26" fmla="*/ 277 w 277"/>
                <a:gd name="T27" fmla="*/ 522 h 5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7" h="522">
                  <a:moveTo>
                    <a:pt x="277" y="0"/>
                  </a:moveTo>
                  <a:cubicBezTo>
                    <a:pt x="265" y="35"/>
                    <a:pt x="264" y="60"/>
                    <a:pt x="241" y="90"/>
                  </a:cubicBezTo>
                  <a:cubicBezTo>
                    <a:pt x="228" y="130"/>
                    <a:pt x="210" y="145"/>
                    <a:pt x="187" y="180"/>
                  </a:cubicBezTo>
                  <a:cubicBezTo>
                    <a:pt x="185" y="198"/>
                    <a:pt x="187" y="217"/>
                    <a:pt x="181" y="234"/>
                  </a:cubicBezTo>
                  <a:cubicBezTo>
                    <a:pt x="178" y="242"/>
                    <a:pt x="168" y="245"/>
                    <a:pt x="163" y="252"/>
                  </a:cubicBezTo>
                  <a:cubicBezTo>
                    <a:pt x="127" y="298"/>
                    <a:pt x="102" y="358"/>
                    <a:pt x="43" y="378"/>
                  </a:cubicBezTo>
                  <a:cubicBezTo>
                    <a:pt x="20" y="412"/>
                    <a:pt x="24" y="435"/>
                    <a:pt x="13" y="474"/>
                  </a:cubicBezTo>
                  <a:cubicBezTo>
                    <a:pt x="0" y="522"/>
                    <a:pt x="1" y="477"/>
                    <a:pt x="1" y="498"/>
                  </a:cubicBezTo>
                </a:path>
              </a:pathLst>
            </a:custGeom>
            <a:noFill/>
            <a:ln w="19050">
              <a:solidFill>
                <a:srgbClr val="FF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d-ID"/>
            </a:p>
          </p:txBody>
        </p:sp>
      </p:grpSp>
      <p:sp>
        <p:nvSpPr>
          <p:cNvPr id="597005" name="Freeform 13"/>
          <p:cNvSpPr>
            <a:spLocks/>
          </p:cNvSpPr>
          <p:nvPr/>
        </p:nvSpPr>
        <p:spPr bwMode="auto">
          <a:xfrm>
            <a:off x="8162926" y="381001"/>
            <a:ext cx="2124075" cy="1533525"/>
          </a:xfrm>
          <a:custGeom>
            <a:avLst/>
            <a:gdLst>
              <a:gd name="T0" fmla="*/ 2147483647 w 1338"/>
              <a:gd name="T1" fmla="*/ 2147483647 h 966"/>
              <a:gd name="T2" fmla="*/ 0 w 1338"/>
              <a:gd name="T3" fmla="*/ 2147483647 h 966"/>
              <a:gd name="T4" fmla="*/ 2147483647 w 1338"/>
              <a:gd name="T5" fmla="*/ 2147483647 h 966"/>
              <a:gd name="T6" fmla="*/ 2147483647 w 1338"/>
              <a:gd name="T7" fmla="*/ 2147483647 h 966"/>
              <a:gd name="T8" fmla="*/ 2147483647 w 1338"/>
              <a:gd name="T9" fmla="*/ 2147483647 h 966"/>
              <a:gd name="T10" fmla="*/ 2147483647 w 1338"/>
              <a:gd name="T11" fmla="*/ 2147483647 h 966"/>
              <a:gd name="T12" fmla="*/ 2147483647 w 1338"/>
              <a:gd name="T13" fmla="*/ 2147483647 h 966"/>
              <a:gd name="T14" fmla="*/ 2147483647 w 1338"/>
              <a:gd name="T15" fmla="*/ 2147483647 h 966"/>
              <a:gd name="T16" fmla="*/ 2147483647 w 1338"/>
              <a:gd name="T17" fmla="*/ 2147483647 h 966"/>
              <a:gd name="T18" fmla="*/ 2147483647 w 1338"/>
              <a:gd name="T19" fmla="*/ 2147483647 h 966"/>
              <a:gd name="T20" fmla="*/ 2147483647 w 1338"/>
              <a:gd name="T21" fmla="*/ 2147483647 h 966"/>
              <a:gd name="T22" fmla="*/ 2147483647 w 1338"/>
              <a:gd name="T23" fmla="*/ 2147483647 h 966"/>
              <a:gd name="T24" fmla="*/ 2147483647 w 1338"/>
              <a:gd name="T25" fmla="*/ 2147483647 h 966"/>
              <a:gd name="T26" fmla="*/ 2147483647 w 1338"/>
              <a:gd name="T27" fmla="*/ 2147483647 h 966"/>
              <a:gd name="T28" fmla="*/ 2147483647 w 1338"/>
              <a:gd name="T29" fmla="*/ 2147483647 h 966"/>
              <a:gd name="T30" fmla="*/ 2147483647 w 1338"/>
              <a:gd name="T31" fmla="*/ 2147483647 h 966"/>
              <a:gd name="T32" fmla="*/ 2147483647 w 1338"/>
              <a:gd name="T33" fmla="*/ 2147483647 h 966"/>
              <a:gd name="T34" fmla="*/ 2147483647 w 1338"/>
              <a:gd name="T35" fmla="*/ 2147483647 h 966"/>
              <a:gd name="T36" fmla="*/ 2147483647 w 1338"/>
              <a:gd name="T37" fmla="*/ 2147483647 h 966"/>
              <a:gd name="T38" fmla="*/ 2147483647 w 1338"/>
              <a:gd name="T39" fmla="*/ 2147483647 h 966"/>
              <a:gd name="T40" fmla="*/ 2147483647 w 1338"/>
              <a:gd name="T41" fmla="*/ 2147483647 h 966"/>
              <a:gd name="T42" fmla="*/ 2147483647 w 1338"/>
              <a:gd name="T43" fmla="*/ 2147483647 h 966"/>
              <a:gd name="T44" fmla="*/ 2147483647 w 1338"/>
              <a:gd name="T45" fmla="*/ 2147483647 h 966"/>
              <a:gd name="T46" fmla="*/ 2147483647 w 1338"/>
              <a:gd name="T47" fmla="*/ 2147483647 h 966"/>
              <a:gd name="T48" fmla="*/ 2147483647 w 1338"/>
              <a:gd name="T49" fmla="*/ 2147483647 h 966"/>
              <a:gd name="T50" fmla="*/ 2147483647 w 1338"/>
              <a:gd name="T51" fmla="*/ 2147483647 h 966"/>
              <a:gd name="T52" fmla="*/ 2147483647 w 1338"/>
              <a:gd name="T53" fmla="*/ 2147483647 h 966"/>
              <a:gd name="T54" fmla="*/ 2147483647 w 1338"/>
              <a:gd name="T55" fmla="*/ 2147483647 h 966"/>
              <a:gd name="T56" fmla="*/ 2147483647 w 1338"/>
              <a:gd name="T57" fmla="*/ 0 h 9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38"/>
              <a:gd name="T88" fmla="*/ 0 h 966"/>
              <a:gd name="T89" fmla="*/ 1338 w 1338"/>
              <a:gd name="T90" fmla="*/ 966 h 9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38" h="966">
                <a:moveTo>
                  <a:pt x="96" y="966"/>
                </a:moveTo>
                <a:cubicBezTo>
                  <a:pt x="67" y="937"/>
                  <a:pt x="30" y="936"/>
                  <a:pt x="0" y="906"/>
                </a:cubicBezTo>
                <a:cubicBezTo>
                  <a:pt x="17" y="880"/>
                  <a:pt x="9" y="858"/>
                  <a:pt x="36" y="840"/>
                </a:cubicBezTo>
                <a:cubicBezTo>
                  <a:pt x="38" y="824"/>
                  <a:pt x="33" y="805"/>
                  <a:pt x="42" y="792"/>
                </a:cubicBezTo>
                <a:cubicBezTo>
                  <a:pt x="49" y="782"/>
                  <a:pt x="78" y="780"/>
                  <a:pt x="78" y="780"/>
                </a:cubicBezTo>
                <a:cubicBezTo>
                  <a:pt x="84" y="763"/>
                  <a:pt x="78" y="740"/>
                  <a:pt x="90" y="726"/>
                </a:cubicBezTo>
                <a:cubicBezTo>
                  <a:pt x="98" y="716"/>
                  <a:pt x="114" y="718"/>
                  <a:pt x="126" y="714"/>
                </a:cubicBezTo>
                <a:cubicBezTo>
                  <a:pt x="138" y="710"/>
                  <a:pt x="162" y="702"/>
                  <a:pt x="162" y="702"/>
                </a:cubicBezTo>
                <a:cubicBezTo>
                  <a:pt x="202" y="676"/>
                  <a:pt x="244" y="653"/>
                  <a:pt x="282" y="624"/>
                </a:cubicBezTo>
                <a:cubicBezTo>
                  <a:pt x="287" y="620"/>
                  <a:pt x="256" y="638"/>
                  <a:pt x="288" y="606"/>
                </a:cubicBezTo>
                <a:cubicBezTo>
                  <a:pt x="318" y="596"/>
                  <a:pt x="350" y="592"/>
                  <a:pt x="378" y="576"/>
                </a:cubicBezTo>
                <a:cubicBezTo>
                  <a:pt x="385" y="572"/>
                  <a:pt x="379" y="559"/>
                  <a:pt x="384" y="552"/>
                </a:cubicBezTo>
                <a:cubicBezTo>
                  <a:pt x="388" y="546"/>
                  <a:pt x="396" y="544"/>
                  <a:pt x="402" y="540"/>
                </a:cubicBezTo>
                <a:cubicBezTo>
                  <a:pt x="406" y="520"/>
                  <a:pt x="407" y="499"/>
                  <a:pt x="414" y="480"/>
                </a:cubicBezTo>
                <a:cubicBezTo>
                  <a:pt x="417" y="472"/>
                  <a:pt x="427" y="469"/>
                  <a:pt x="432" y="462"/>
                </a:cubicBezTo>
                <a:cubicBezTo>
                  <a:pt x="465" y="416"/>
                  <a:pt x="501" y="447"/>
                  <a:pt x="540" y="426"/>
                </a:cubicBezTo>
                <a:cubicBezTo>
                  <a:pt x="617" y="385"/>
                  <a:pt x="604" y="392"/>
                  <a:pt x="648" y="348"/>
                </a:cubicBezTo>
                <a:cubicBezTo>
                  <a:pt x="659" y="316"/>
                  <a:pt x="670" y="314"/>
                  <a:pt x="702" y="306"/>
                </a:cubicBezTo>
                <a:cubicBezTo>
                  <a:pt x="726" y="300"/>
                  <a:pt x="774" y="288"/>
                  <a:pt x="774" y="288"/>
                </a:cubicBezTo>
                <a:cubicBezTo>
                  <a:pt x="804" y="292"/>
                  <a:pt x="834" y="299"/>
                  <a:pt x="864" y="300"/>
                </a:cubicBezTo>
                <a:cubicBezTo>
                  <a:pt x="897" y="302"/>
                  <a:pt x="910" y="288"/>
                  <a:pt x="936" y="276"/>
                </a:cubicBezTo>
                <a:cubicBezTo>
                  <a:pt x="953" y="268"/>
                  <a:pt x="974" y="269"/>
                  <a:pt x="990" y="258"/>
                </a:cubicBezTo>
                <a:cubicBezTo>
                  <a:pt x="1002" y="250"/>
                  <a:pt x="1008" y="229"/>
                  <a:pt x="1026" y="234"/>
                </a:cubicBezTo>
                <a:cubicBezTo>
                  <a:pt x="1073" y="152"/>
                  <a:pt x="1031" y="198"/>
                  <a:pt x="1182" y="186"/>
                </a:cubicBezTo>
                <a:cubicBezTo>
                  <a:pt x="1227" y="183"/>
                  <a:pt x="1265" y="157"/>
                  <a:pt x="1296" y="126"/>
                </a:cubicBezTo>
                <a:cubicBezTo>
                  <a:pt x="1298" y="116"/>
                  <a:pt x="1297" y="105"/>
                  <a:pt x="1302" y="96"/>
                </a:cubicBezTo>
                <a:cubicBezTo>
                  <a:pt x="1311" y="82"/>
                  <a:pt x="1338" y="60"/>
                  <a:pt x="1338" y="60"/>
                </a:cubicBezTo>
                <a:cubicBezTo>
                  <a:pt x="1331" y="40"/>
                  <a:pt x="1332" y="48"/>
                  <a:pt x="1332" y="36"/>
                </a:cubicBezTo>
                <a:lnTo>
                  <a:pt x="1338" y="0"/>
                </a:lnTo>
              </a:path>
            </a:pathLst>
          </a:custGeom>
          <a:noFill/>
          <a:ln w="19050">
            <a:solidFill>
              <a:srgbClr val="FF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d-ID"/>
          </a:p>
        </p:txBody>
      </p:sp>
      <p:sp>
        <p:nvSpPr>
          <p:cNvPr id="597006" name="Freeform 14"/>
          <p:cNvSpPr>
            <a:spLocks/>
          </p:cNvSpPr>
          <p:nvPr/>
        </p:nvSpPr>
        <p:spPr bwMode="auto">
          <a:xfrm>
            <a:off x="8515351" y="9526"/>
            <a:ext cx="1381125" cy="1781175"/>
          </a:xfrm>
          <a:custGeom>
            <a:avLst/>
            <a:gdLst>
              <a:gd name="T0" fmla="*/ 0 w 870"/>
              <a:gd name="T1" fmla="*/ 2147483647 h 1122"/>
              <a:gd name="T2" fmla="*/ 2147483647 w 870"/>
              <a:gd name="T3" fmla="*/ 2147483647 h 1122"/>
              <a:gd name="T4" fmla="*/ 2147483647 w 870"/>
              <a:gd name="T5" fmla="*/ 2147483647 h 1122"/>
              <a:gd name="T6" fmla="*/ 2147483647 w 870"/>
              <a:gd name="T7" fmla="*/ 2147483647 h 1122"/>
              <a:gd name="T8" fmla="*/ 2147483647 w 870"/>
              <a:gd name="T9" fmla="*/ 2147483647 h 1122"/>
              <a:gd name="T10" fmla="*/ 2147483647 w 870"/>
              <a:gd name="T11" fmla="*/ 2147483647 h 1122"/>
              <a:gd name="T12" fmla="*/ 2147483647 w 870"/>
              <a:gd name="T13" fmla="*/ 2147483647 h 1122"/>
              <a:gd name="T14" fmla="*/ 2147483647 w 870"/>
              <a:gd name="T15" fmla="*/ 2147483647 h 1122"/>
              <a:gd name="T16" fmla="*/ 2147483647 w 870"/>
              <a:gd name="T17" fmla="*/ 2147483647 h 1122"/>
              <a:gd name="T18" fmla="*/ 2147483647 w 870"/>
              <a:gd name="T19" fmla="*/ 2147483647 h 1122"/>
              <a:gd name="T20" fmla="*/ 2147483647 w 870"/>
              <a:gd name="T21" fmla="*/ 2147483647 h 1122"/>
              <a:gd name="T22" fmla="*/ 2147483647 w 870"/>
              <a:gd name="T23" fmla="*/ 2147483647 h 1122"/>
              <a:gd name="T24" fmla="*/ 2147483647 w 870"/>
              <a:gd name="T25" fmla="*/ 2147483647 h 1122"/>
              <a:gd name="T26" fmla="*/ 2147483647 w 870"/>
              <a:gd name="T27" fmla="*/ 2147483647 h 1122"/>
              <a:gd name="T28" fmla="*/ 2147483647 w 870"/>
              <a:gd name="T29" fmla="*/ 2147483647 h 1122"/>
              <a:gd name="T30" fmla="*/ 2147483647 w 870"/>
              <a:gd name="T31" fmla="*/ 2147483647 h 1122"/>
              <a:gd name="T32" fmla="*/ 2147483647 w 870"/>
              <a:gd name="T33" fmla="*/ 2147483647 h 1122"/>
              <a:gd name="T34" fmla="*/ 2147483647 w 870"/>
              <a:gd name="T35" fmla="*/ 2147483647 h 1122"/>
              <a:gd name="T36" fmla="*/ 2147483647 w 870"/>
              <a:gd name="T37" fmla="*/ 2147483647 h 11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70"/>
              <a:gd name="T58" fmla="*/ 0 h 1122"/>
              <a:gd name="T59" fmla="*/ 870 w 870"/>
              <a:gd name="T60" fmla="*/ 1122 h 11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70" h="1122">
                <a:moveTo>
                  <a:pt x="0" y="114"/>
                </a:moveTo>
                <a:cubicBezTo>
                  <a:pt x="28" y="105"/>
                  <a:pt x="57" y="102"/>
                  <a:pt x="84" y="90"/>
                </a:cubicBezTo>
                <a:cubicBezTo>
                  <a:pt x="91" y="87"/>
                  <a:pt x="95" y="81"/>
                  <a:pt x="102" y="78"/>
                </a:cubicBezTo>
                <a:cubicBezTo>
                  <a:pt x="114" y="73"/>
                  <a:pt x="126" y="70"/>
                  <a:pt x="138" y="66"/>
                </a:cubicBezTo>
                <a:cubicBezTo>
                  <a:pt x="159" y="59"/>
                  <a:pt x="161" y="41"/>
                  <a:pt x="180" y="30"/>
                </a:cubicBezTo>
                <a:cubicBezTo>
                  <a:pt x="191" y="23"/>
                  <a:pt x="148" y="0"/>
                  <a:pt x="216" y="18"/>
                </a:cubicBezTo>
                <a:cubicBezTo>
                  <a:pt x="433" y="47"/>
                  <a:pt x="337" y="28"/>
                  <a:pt x="432" y="60"/>
                </a:cubicBezTo>
                <a:cubicBezTo>
                  <a:pt x="471" y="99"/>
                  <a:pt x="506" y="121"/>
                  <a:pt x="558" y="138"/>
                </a:cubicBezTo>
                <a:cubicBezTo>
                  <a:pt x="575" y="155"/>
                  <a:pt x="594" y="172"/>
                  <a:pt x="612" y="186"/>
                </a:cubicBezTo>
                <a:cubicBezTo>
                  <a:pt x="623" y="195"/>
                  <a:pt x="648" y="210"/>
                  <a:pt x="648" y="210"/>
                </a:cubicBezTo>
                <a:cubicBezTo>
                  <a:pt x="684" y="264"/>
                  <a:pt x="617" y="356"/>
                  <a:pt x="684" y="378"/>
                </a:cubicBezTo>
                <a:cubicBezTo>
                  <a:pt x="714" y="422"/>
                  <a:pt x="699" y="402"/>
                  <a:pt x="726" y="438"/>
                </a:cubicBezTo>
                <a:cubicBezTo>
                  <a:pt x="737" y="472"/>
                  <a:pt x="728" y="452"/>
                  <a:pt x="768" y="492"/>
                </a:cubicBezTo>
                <a:cubicBezTo>
                  <a:pt x="774" y="498"/>
                  <a:pt x="786" y="510"/>
                  <a:pt x="786" y="510"/>
                </a:cubicBezTo>
                <a:cubicBezTo>
                  <a:pt x="805" y="568"/>
                  <a:pt x="770" y="624"/>
                  <a:pt x="792" y="690"/>
                </a:cubicBezTo>
                <a:cubicBezTo>
                  <a:pt x="797" y="778"/>
                  <a:pt x="790" y="825"/>
                  <a:pt x="858" y="876"/>
                </a:cubicBezTo>
                <a:cubicBezTo>
                  <a:pt x="870" y="912"/>
                  <a:pt x="864" y="877"/>
                  <a:pt x="840" y="918"/>
                </a:cubicBezTo>
                <a:cubicBezTo>
                  <a:pt x="833" y="929"/>
                  <a:pt x="832" y="942"/>
                  <a:pt x="828" y="954"/>
                </a:cubicBezTo>
                <a:cubicBezTo>
                  <a:pt x="836" y="1010"/>
                  <a:pt x="840" y="1065"/>
                  <a:pt x="840" y="1122"/>
                </a:cubicBezTo>
              </a:path>
            </a:pathLst>
          </a:custGeom>
          <a:noFill/>
          <a:ln w="19050">
            <a:solidFill>
              <a:srgbClr val="FF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d-ID"/>
          </a:p>
        </p:txBody>
      </p:sp>
      <p:sp>
        <p:nvSpPr>
          <p:cNvPr id="597007" name="Oval 15"/>
          <p:cNvSpPr>
            <a:spLocks noChangeArrowheads="1"/>
          </p:cNvSpPr>
          <p:nvPr/>
        </p:nvSpPr>
        <p:spPr bwMode="auto">
          <a:xfrm>
            <a:off x="5029200" y="4800600"/>
            <a:ext cx="304800" cy="304800"/>
          </a:xfrm>
          <a:prstGeom prst="ellipse">
            <a:avLst/>
          </a:prstGeom>
          <a:solidFill>
            <a:srgbClr val="FFE5FF"/>
          </a:solidFill>
          <a:ln w="9525">
            <a:solidFill>
              <a:srgbClr val="FF0066"/>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1800" b="1" baseline="4000">
                <a:solidFill>
                  <a:srgbClr val="FF0066"/>
                </a:solidFill>
                <a:latin typeface="Arial" panose="020B0604020202020204" pitchFamily="34" charset="0"/>
              </a:rPr>
              <a:t>1A</a:t>
            </a:r>
          </a:p>
        </p:txBody>
      </p:sp>
      <p:sp>
        <p:nvSpPr>
          <p:cNvPr id="597008" name="Oval 16"/>
          <p:cNvSpPr>
            <a:spLocks noChangeArrowheads="1"/>
          </p:cNvSpPr>
          <p:nvPr/>
        </p:nvSpPr>
        <p:spPr bwMode="auto">
          <a:xfrm>
            <a:off x="8839200" y="1981200"/>
            <a:ext cx="304800" cy="304800"/>
          </a:xfrm>
          <a:prstGeom prst="ellipse">
            <a:avLst/>
          </a:prstGeom>
          <a:solidFill>
            <a:srgbClr val="FFE5FF"/>
          </a:solidFill>
          <a:ln w="9525">
            <a:solidFill>
              <a:srgbClr val="FF0066"/>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1800" b="1" baseline="4000">
                <a:solidFill>
                  <a:srgbClr val="FF0066"/>
                </a:solidFill>
                <a:latin typeface="Arial" panose="020B0604020202020204" pitchFamily="34" charset="0"/>
              </a:rPr>
              <a:t>1A</a:t>
            </a:r>
          </a:p>
        </p:txBody>
      </p:sp>
      <p:sp>
        <p:nvSpPr>
          <p:cNvPr id="597009" name="Oval 17"/>
          <p:cNvSpPr>
            <a:spLocks noChangeArrowheads="1"/>
          </p:cNvSpPr>
          <p:nvPr/>
        </p:nvSpPr>
        <p:spPr bwMode="auto">
          <a:xfrm>
            <a:off x="5776913" y="3824288"/>
            <a:ext cx="304800" cy="304800"/>
          </a:xfrm>
          <a:prstGeom prst="ellipse">
            <a:avLst/>
          </a:prstGeom>
          <a:solidFill>
            <a:srgbClr val="FFE5FF"/>
          </a:solidFill>
          <a:ln w="9525">
            <a:solidFill>
              <a:srgbClr val="FF0066"/>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1800" b="1" baseline="4000">
                <a:solidFill>
                  <a:srgbClr val="FF0066"/>
                </a:solidFill>
                <a:latin typeface="Arial" panose="020B0604020202020204" pitchFamily="34" charset="0"/>
              </a:rPr>
              <a:t>1A</a:t>
            </a:r>
          </a:p>
        </p:txBody>
      </p:sp>
      <p:sp>
        <p:nvSpPr>
          <p:cNvPr id="597010" name="Oval 18"/>
          <p:cNvSpPr>
            <a:spLocks noChangeArrowheads="1"/>
          </p:cNvSpPr>
          <p:nvPr/>
        </p:nvSpPr>
        <p:spPr bwMode="auto">
          <a:xfrm>
            <a:off x="6357938" y="2686050"/>
            <a:ext cx="304800" cy="304800"/>
          </a:xfrm>
          <a:prstGeom prst="ellipse">
            <a:avLst/>
          </a:prstGeom>
          <a:solidFill>
            <a:srgbClr val="FFE5FF"/>
          </a:solidFill>
          <a:ln w="9525">
            <a:solidFill>
              <a:srgbClr val="FF0066"/>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1800" b="1" baseline="4000">
                <a:solidFill>
                  <a:srgbClr val="FF0066"/>
                </a:solidFill>
                <a:latin typeface="Arial" panose="020B0604020202020204" pitchFamily="34" charset="0"/>
              </a:rPr>
              <a:t>1A</a:t>
            </a:r>
          </a:p>
        </p:txBody>
      </p:sp>
      <p:sp>
        <p:nvSpPr>
          <p:cNvPr id="597011" name="Oval 19"/>
          <p:cNvSpPr>
            <a:spLocks noChangeArrowheads="1"/>
          </p:cNvSpPr>
          <p:nvPr/>
        </p:nvSpPr>
        <p:spPr bwMode="auto">
          <a:xfrm>
            <a:off x="9901238" y="457200"/>
            <a:ext cx="304800" cy="304800"/>
          </a:xfrm>
          <a:prstGeom prst="ellipse">
            <a:avLst/>
          </a:prstGeom>
          <a:solidFill>
            <a:srgbClr val="FFE5FF"/>
          </a:solidFill>
          <a:ln w="9525">
            <a:solidFill>
              <a:srgbClr val="FF0066"/>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1800" b="1" baseline="4000">
                <a:solidFill>
                  <a:srgbClr val="FF0066"/>
                </a:solidFill>
                <a:latin typeface="Arial" panose="020B0604020202020204" pitchFamily="34" charset="0"/>
              </a:rPr>
              <a:t>20</a:t>
            </a:r>
          </a:p>
        </p:txBody>
      </p:sp>
      <p:sp>
        <p:nvSpPr>
          <p:cNvPr id="597012" name="Oval 20"/>
          <p:cNvSpPr>
            <a:spLocks noChangeArrowheads="1"/>
          </p:cNvSpPr>
          <p:nvPr/>
        </p:nvSpPr>
        <p:spPr bwMode="auto">
          <a:xfrm>
            <a:off x="8396288" y="1295400"/>
            <a:ext cx="304800" cy="304800"/>
          </a:xfrm>
          <a:prstGeom prst="ellipse">
            <a:avLst/>
          </a:prstGeom>
          <a:solidFill>
            <a:srgbClr val="FFE5FF"/>
          </a:solidFill>
          <a:ln w="9525">
            <a:solidFill>
              <a:srgbClr val="FF0066"/>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1800" b="1" baseline="4000">
                <a:solidFill>
                  <a:srgbClr val="FF0066"/>
                </a:solidFill>
                <a:latin typeface="Arial" panose="020B0604020202020204" pitchFamily="34" charset="0"/>
              </a:rPr>
              <a:t>20</a:t>
            </a:r>
          </a:p>
        </p:txBody>
      </p:sp>
      <p:sp>
        <p:nvSpPr>
          <p:cNvPr id="597013" name="Oval 21"/>
          <p:cNvSpPr>
            <a:spLocks noChangeArrowheads="1"/>
          </p:cNvSpPr>
          <p:nvPr/>
        </p:nvSpPr>
        <p:spPr bwMode="auto">
          <a:xfrm>
            <a:off x="7696200" y="2209800"/>
            <a:ext cx="304800" cy="304800"/>
          </a:xfrm>
          <a:prstGeom prst="ellipse">
            <a:avLst/>
          </a:prstGeom>
          <a:solidFill>
            <a:srgbClr val="FFE5FF"/>
          </a:solidFill>
          <a:ln w="9525">
            <a:solidFill>
              <a:srgbClr val="FF0066"/>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1800" b="1" baseline="4000">
                <a:solidFill>
                  <a:srgbClr val="FF0066"/>
                </a:solidFill>
                <a:latin typeface="Arial" panose="020B0604020202020204" pitchFamily="34" charset="0"/>
              </a:rPr>
              <a:t>51</a:t>
            </a:r>
          </a:p>
        </p:txBody>
      </p:sp>
      <p:sp>
        <p:nvSpPr>
          <p:cNvPr id="597014" name="Oval 22"/>
          <p:cNvSpPr>
            <a:spLocks noChangeArrowheads="1"/>
          </p:cNvSpPr>
          <p:nvPr/>
        </p:nvSpPr>
        <p:spPr bwMode="auto">
          <a:xfrm>
            <a:off x="7072313" y="457200"/>
            <a:ext cx="304800" cy="304800"/>
          </a:xfrm>
          <a:prstGeom prst="ellipse">
            <a:avLst/>
          </a:prstGeom>
          <a:solidFill>
            <a:srgbClr val="FFE5FF"/>
          </a:solidFill>
          <a:ln w="9525">
            <a:solidFill>
              <a:srgbClr val="FF0066"/>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1800" b="1" baseline="4000">
                <a:solidFill>
                  <a:srgbClr val="FF0066"/>
                </a:solidFill>
                <a:latin typeface="Arial" panose="020B0604020202020204" pitchFamily="34" charset="0"/>
              </a:rPr>
              <a:t>13</a:t>
            </a:r>
          </a:p>
        </p:txBody>
      </p:sp>
      <p:sp>
        <p:nvSpPr>
          <p:cNvPr id="597015" name="Oval 23"/>
          <p:cNvSpPr>
            <a:spLocks noChangeArrowheads="1"/>
          </p:cNvSpPr>
          <p:nvPr/>
        </p:nvSpPr>
        <p:spPr bwMode="auto">
          <a:xfrm>
            <a:off x="7315200" y="762000"/>
            <a:ext cx="304800" cy="304800"/>
          </a:xfrm>
          <a:prstGeom prst="ellipse">
            <a:avLst/>
          </a:prstGeom>
          <a:solidFill>
            <a:srgbClr val="FFE5FF"/>
          </a:solidFill>
          <a:ln w="9525">
            <a:solidFill>
              <a:srgbClr val="FF0066"/>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1800" b="1" baseline="4000">
                <a:solidFill>
                  <a:srgbClr val="FF0066"/>
                </a:solidFill>
                <a:latin typeface="Arial" panose="020B0604020202020204" pitchFamily="34" charset="0"/>
              </a:rPr>
              <a:t>14</a:t>
            </a:r>
          </a:p>
        </p:txBody>
      </p:sp>
      <p:sp>
        <p:nvSpPr>
          <p:cNvPr id="597016" name="Freeform 24"/>
          <p:cNvSpPr>
            <a:spLocks/>
          </p:cNvSpPr>
          <p:nvPr/>
        </p:nvSpPr>
        <p:spPr bwMode="auto">
          <a:xfrm>
            <a:off x="4800600" y="1349375"/>
            <a:ext cx="2311400" cy="623888"/>
          </a:xfrm>
          <a:custGeom>
            <a:avLst/>
            <a:gdLst>
              <a:gd name="T0" fmla="*/ 2147483647 w 1456"/>
              <a:gd name="T1" fmla="*/ 2147483647 h 393"/>
              <a:gd name="T2" fmla="*/ 2147483647 w 1456"/>
              <a:gd name="T3" fmla="*/ 2147483647 h 393"/>
              <a:gd name="T4" fmla="*/ 2147483647 w 1456"/>
              <a:gd name="T5" fmla="*/ 2147483647 h 393"/>
              <a:gd name="T6" fmla="*/ 2147483647 w 1456"/>
              <a:gd name="T7" fmla="*/ 2147483647 h 393"/>
              <a:gd name="T8" fmla="*/ 2147483647 w 1456"/>
              <a:gd name="T9" fmla="*/ 2147483647 h 393"/>
              <a:gd name="T10" fmla="*/ 2147483647 w 1456"/>
              <a:gd name="T11" fmla="*/ 2147483647 h 393"/>
              <a:gd name="T12" fmla="*/ 2147483647 w 1456"/>
              <a:gd name="T13" fmla="*/ 2147483647 h 393"/>
              <a:gd name="T14" fmla="*/ 2147483647 w 1456"/>
              <a:gd name="T15" fmla="*/ 2147483647 h 393"/>
              <a:gd name="T16" fmla="*/ 2147483647 w 1456"/>
              <a:gd name="T17" fmla="*/ 2147483647 h 393"/>
              <a:gd name="T18" fmla="*/ 2147483647 w 1456"/>
              <a:gd name="T19" fmla="*/ 2147483647 h 393"/>
              <a:gd name="T20" fmla="*/ 2147483647 w 1456"/>
              <a:gd name="T21" fmla="*/ 2147483647 h 393"/>
              <a:gd name="T22" fmla="*/ 2147483647 w 1456"/>
              <a:gd name="T23" fmla="*/ 0 h 393"/>
              <a:gd name="T24" fmla="*/ 0 w 1456"/>
              <a:gd name="T25" fmla="*/ 2147483647 h 3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6"/>
              <a:gd name="T40" fmla="*/ 0 h 393"/>
              <a:gd name="T41" fmla="*/ 1456 w 1456"/>
              <a:gd name="T42" fmla="*/ 393 h 3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6" h="393">
                <a:moveTo>
                  <a:pt x="1456" y="393"/>
                </a:moveTo>
                <a:cubicBezTo>
                  <a:pt x="1427" y="372"/>
                  <a:pt x="1392" y="362"/>
                  <a:pt x="1365" y="339"/>
                </a:cubicBezTo>
                <a:cubicBezTo>
                  <a:pt x="1300" y="282"/>
                  <a:pt x="1345" y="301"/>
                  <a:pt x="1291" y="284"/>
                </a:cubicBezTo>
                <a:cubicBezTo>
                  <a:pt x="1247" y="249"/>
                  <a:pt x="1218" y="216"/>
                  <a:pt x="1163" y="201"/>
                </a:cubicBezTo>
                <a:cubicBezTo>
                  <a:pt x="1052" y="208"/>
                  <a:pt x="1029" y="208"/>
                  <a:pt x="944" y="229"/>
                </a:cubicBezTo>
                <a:cubicBezTo>
                  <a:pt x="889" y="226"/>
                  <a:pt x="779" y="220"/>
                  <a:pt x="779" y="220"/>
                </a:cubicBezTo>
                <a:lnTo>
                  <a:pt x="528" y="158"/>
                </a:lnTo>
                <a:cubicBezTo>
                  <a:pt x="480" y="142"/>
                  <a:pt x="434" y="120"/>
                  <a:pt x="384" y="110"/>
                </a:cubicBezTo>
                <a:cubicBezTo>
                  <a:pt x="325" y="98"/>
                  <a:pt x="261" y="109"/>
                  <a:pt x="203" y="92"/>
                </a:cubicBezTo>
                <a:cubicBezTo>
                  <a:pt x="182" y="86"/>
                  <a:pt x="176" y="58"/>
                  <a:pt x="158" y="46"/>
                </a:cubicBezTo>
                <a:cubicBezTo>
                  <a:pt x="140" y="34"/>
                  <a:pt x="124" y="16"/>
                  <a:pt x="103" y="9"/>
                </a:cubicBezTo>
                <a:cubicBezTo>
                  <a:pt x="94" y="6"/>
                  <a:pt x="75" y="0"/>
                  <a:pt x="75" y="0"/>
                </a:cubicBezTo>
                <a:lnTo>
                  <a:pt x="0" y="254"/>
                </a:lnTo>
              </a:path>
            </a:pathLst>
          </a:custGeom>
          <a:noFill/>
          <a:ln w="19050">
            <a:solidFill>
              <a:srgbClr val="FF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d-ID"/>
          </a:p>
        </p:txBody>
      </p:sp>
      <p:sp>
        <p:nvSpPr>
          <p:cNvPr id="597017" name="Freeform 25"/>
          <p:cNvSpPr>
            <a:spLocks/>
          </p:cNvSpPr>
          <p:nvPr/>
        </p:nvSpPr>
        <p:spPr bwMode="auto">
          <a:xfrm>
            <a:off x="5283201" y="1"/>
            <a:ext cx="1363663" cy="1654175"/>
          </a:xfrm>
          <a:custGeom>
            <a:avLst/>
            <a:gdLst>
              <a:gd name="T0" fmla="*/ 2147483647 w 859"/>
              <a:gd name="T1" fmla="*/ 2147483647 h 1042"/>
              <a:gd name="T2" fmla="*/ 2147483647 w 859"/>
              <a:gd name="T3" fmla="*/ 2147483647 h 1042"/>
              <a:gd name="T4" fmla="*/ 2147483647 w 859"/>
              <a:gd name="T5" fmla="*/ 2147483647 h 1042"/>
              <a:gd name="T6" fmla="*/ 2147483647 w 859"/>
              <a:gd name="T7" fmla="*/ 2147483647 h 1042"/>
              <a:gd name="T8" fmla="*/ 2147483647 w 859"/>
              <a:gd name="T9" fmla="*/ 2147483647 h 1042"/>
              <a:gd name="T10" fmla="*/ 2147483647 w 859"/>
              <a:gd name="T11" fmla="*/ 2147483647 h 1042"/>
              <a:gd name="T12" fmla="*/ 2147483647 w 859"/>
              <a:gd name="T13" fmla="*/ 2147483647 h 1042"/>
              <a:gd name="T14" fmla="*/ 2147483647 w 859"/>
              <a:gd name="T15" fmla="*/ 2147483647 h 1042"/>
              <a:gd name="T16" fmla="*/ 2147483647 w 859"/>
              <a:gd name="T17" fmla="*/ 2147483647 h 1042"/>
              <a:gd name="T18" fmla="*/ 2147483647 w 859"/>
              <a:gd name="T19" fmla="*/ 2147483647 h 1042"/>
              <a:gd name="T20" fmla="*/ 2147483647 w 859"/>
              <a:gd name="T21" fmla="*/ 2147483647 h 1042"/>
              <a:gd name="T22" fmla="*/ 2147483647 w 859"/>
              <a:gd name="T23" fmla="*/ 2147483647 h 1042"/>
              <a:gd name="T24" fmla="*/ 2147483647 w 859"/>
              <a:gd name="T25" fmla="*/ 2147483647 h 1042"/>
              <a:gd name="T26" fmla="*/ 2147483647 w 859"/>
              <a:gd name="T27" fmla="*/ 2147483647 h 1042"/>
              <a:gd name="T28" fmla="*/ 0 w 859"/>
              <a:gd name="T29" fmla="*/ 0 h 10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59"/>
              <a:gd name="T46" fmla="*/ 0 h 1042"/>
              <a:gd name="T47" fmla="*/ 859 w 859"/>
              <a:gd name="T48" fmla="*/ 1042 h 10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59" h="1042">
                <a:moveTo>
                  <a:pt x="859" y="1042"/>
                </a:moveTo>
                <a:cubicBezTo>
                  <a:pt x="819" y="1015"/>
                  <a:pt x="795" y="973"/>
                  <a:pt x="768" y="933"/>
                </a:cubicBezTo>
                <a:cubicBezTo>
                  <a:pt x="765" y="905"/>
                  <a:pt x="775" y="873"/>
                  <a:pt x="759" y="850"/>
                </a:cubicBezTo>
                <a:cubicBezTo>
                  <a:pt x="748" y="835"/>
                  <a:pt x="720" y="850"/>
                  <a:pt x="704" y="841"/>
                </a:cubicBezTo>
                <a:cubicBezTo>
                  <a:pt x="696" y="836"/>
                  <a:pt x="699" y="823"/>
                  <a:pt x="695" y="814"/>
                </a:cubicBezTo>
                <a:cubicBezTo>
                  <a:pt x="687" y="798"/>
                  <a:pt x="673" y="792"/>
                  <a:pt x="667" y="768"/>
                </a:cubicBezTo>
                <a:lnTo>
                  <a:pt x="608" y="672"/>
                </a:lnTo>
                <a:lnTo>
                  <a:pt x="560" y="480"/>
                </a:lnTo>
                <a:lnTo>
                  <a:pt x="512" y="288"/>
                </a:lnTo>
                <a:lnTo>
                  <a:pt x="416" y="192"/>
                </a:lnTo>
                <a:lnTo>
                  <a:pt x="224" y="96"/>
                </a:lnTo>
                <a:cubicBezTo>
                  <a:pt x="102" y="54"/>
                  <a:pt x="265" y="115"/>
                  <a:pt x="146" y="55"/>
                </a:cubicBezTo>
                <a:cubicBezTo>
                  <a:pt x="138" y="51"/>
                  <a:pt x="174" y="71"/>
                  <a:pt x="165" y="73"/>
                </a:cubicBezTo>
                <a:cubicBezTo>
                  <a:pt x="144" y="77"/>
                  <a:pt x="122" y="67"/>
                  <a:pt x="101" y="64"/>
                </a:cubicBezTo>
                <a:cubicBezTo>
                  <a:pt x="68" y="42"/>
                  <a:pt x="36" y="18"/>
                  <a:pt x="0" y="0"/>
                </a:cubicBezTo>
              </a:path>
            </a:pathLst>
          </a:custGeom>
          <a:noFill/>
          <a:ln w="19050">
            <a:solidFill>
              <a:srgbClr val="FF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d-ID"/>
          </a:p>
        </p:txBody>
      </p:sp>
      <p:sp>
        <p:nvSpPr>
          <p:cNvPr id="597018" name="Oval 26"/>
          <p:cNvSpPr>
            <a:spLocks noChangeArrowheads="1"/>
          </p:cNvSpPr>
          <p:nvPr/>
        </p:nvSpPr>
        <p:spPr bwMode="auto">
          <a:xfrm>
            <a:off x="6781800" y="1676400"/>
            <a:ext cx="304800" cy="304800"/>
          </a:xfrm>
          <a:prstGeom prst="ellipse">
            <a:avLst/>
          </a:prstGeom>
          <a:solidFill>
            <a:srgbClr val="FFE5FF"/>
          </a:solidFill>
          <a:ln w="9525">
            <a:solidFill>
              <a:srgbClr val="FF0066"/>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1800" b="1" baseline="4000">
                <a:solidFill>
                  <a:srgbClr val="FF0066"/>
                </a:solidFill>
                <a:latin typeface="Arial" panose="020B0604020202020204" pitchFamily="34" charset="0"/>
              </a:rPr>
              <a:t>22</a:t>
            </a:r>
          </a:p>
        </p:txBody>
      </p:sp>
      <p:sp>
        <p:nvSpPr>
          <p:cNvPr id="597019" name="Oval 27"/>
          <p:cNvSpPr>
            <a:spLocks noChangeArrowheads="1"/>
          </p:cNvSpPr>
          <p:nvPr/>
        </p:nvSpPr>
        <p:spPr bwMode="auto">
          <a:xfrm>
            <a:off x="6324600" y="1219200"/>
            <a:ext cx="304800" cy="304800"/>
          </a:xfrm>
          <a:prstGeom prst="ellipse">
            <a:avLst/>
          </a:prstGeom>
          <a:solidFill>
            <a:srgbClr val="FFE5FF"/>
          </a:solidFill>
          <a:ln w="9525">
            <a:solidFill>
              <a:srgbClr val="FF0066"/>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1800" b="1" baseline="4000">
                <a:solidFill>
                  <a:srgbClr val="FF0066"/>
                </a:solidFill>
                <a:latin typeface="Arial" panose="020B0604020202020204" pitchFamily="34" charset="0"/>
              </a:rPr>
              <a:t>22B</a:t>
            </a:r>
          </a:p>
        </p:txBody>
      </p:sp>
      <p:sp>
        <p:nvSpPr>
          <p:cNvPr id="597020" name="Oval 28"/>
          <p:cNvSpPr>
            <a:spLocks noChangeArrowheads="1"/>
          </p:cNvSpPr>
          <p:nvPr/>
        </p:nvSpPr>
        <p:spPr bwMode="auto">
          <a:xfrm>
            <a:off x="9677400" y="1295400"/>
            <a:ext cx="304800" cy="304800"/>
          </a:xfrm>
          <a:prstGeom prst="ellipse">
            <a:avLst/>
          </a:prstGeom>
          <a:solidFill>
            <a:srgbClr val="FFE5FF"/>
          </a:solidFill>
          <a:ln w="9525">
            <a:solidFill>
              <a:srgbClr val="FF0066"/>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1800" b="1" baseline="4000">
                <a:solidFill>
                  <a:srgbClr val="FF0066"/>
                </a:solidFill>
                <a:latin typeface="Arial" panose="020B0604020202020204" pitchFamily="34" charset="0"/>
              </a:rPr>
              <a:t>28</a:t>
            </a:r>
          </a:p>
        </p:txBody>
      </p:sp>
      <p:sp>
        <p:nvSpPr>
          <p:cNvPr id="597021" name="Oval 29"/>
          <p:cNvSpPr>
            <a:spLocks noChangeArrowheads="1"/>
          </p:cNvSpPr>
          <p:nvPr/>
        </p:nvSpPr>
        <p:spPr bwMode="auto">
          <a:xfrm>
            <a:off x="9372600" y="138113"/>
            <a:ext cx="304800" cy="304800"/>
          </a:xfrm>
          <a:prstGeom prst="ellipse">
            <a:avLst/>
          </a:prstGeom>
          <a:solidFill>
            <a:srgbClr val="FFE5FF"/>
          </a:solidFill>
          <a:ln w="9525">
            <a:solidFill>
              <a:srgbClr val="FF0066"/>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1800" b="1" baseline="4000">
                <a:solidFill>
                  <a:srgbClr val="FF0066"/>
                </a:solidFill>
                <a:latin typeface="Arial" panose="020B0604020202020204" pitchFamily="34" charset="0"/>
              </a:rPr>
              <a:t>28</a:t>
            </a:r>
          </a:p>
        </p:txBody>
      </p:sp>
      <p:sp>
        <p:nvSpPr>
          <p:cNvPr id="597022" name="Oval 30"/>
          <p:cNvSpPr>
            <a:spLocks noChangeArrowheads="1"/>
          </p:cNvSpPr>
          <p:nvPr/>
        </p:nvSpPr>
        <p:spPr bwMode="auto">
          <a:xfrm>
            <a:off x="8077200" y="76200"/>
            <a:ext cx="609600" cy="609600"/>
          </a:xfrm>
          <a:prstGeom prst="ellipse">
            <a:avLst/>
          </a:prstGeom>
          <a:solidFill>
            <a:srgbClr val="FFE5FF"/>
          </a:solidFill>
          <a:ln w="9525">
            <a:solidFill>
              <a:srgbClr val="FF0066"/>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1400" b="1" baseline="4000">
                <a:solidFill>
                  <a:srgbClr val="FF0066"/>
                </a:solidFill>
                <a:latin typeface="Arial" panose="020B0604020202020204" pitchFamily="34" charset="0"/>
              </a:rPr>
              <a:t>ĐƯỜNG</a:t>
            </a:r>
            <a:endParaRPr lang="en-US" sz="1400" b="1">
              <a:solidFill>
                <a:srgbClr val="FF0066"/>
              </a:solidFill>
              <a:latin typeface="Arial" panose="020B0604020202020204" pitchFamily="34" charset="0"/>
            </a:endParaRPr>
          </a:p>
          <a:p>
            <a:pPr algn="ctr"/>
            <a:r>
              <a:rPr lang="en-US" sz="1400" b="1">
                <a:solidFill>
                  <a:srgbClr val="FF0066"/>
                </a:solidFill>
                <a:latin typeface="Arial" panose="020B0604020202020204" pitchFamily="34" charset="0"/>
              </a:rPr>
              <a:t>HCM</a:t>
            </a:r>
          </a:p>
        </p:txBody>
      </p:sp>
      <p:sp>
        <p:nvSpPr>
          <p:cNvPr id="14364" name="Line 31"/>
          <p:cNvSpPr>
            <a:spLocks noChangeShapeType="1"/>
          </p:cNvSpPr>
          <p:nvPr/>
        </p:nvSpPr>
        <p:spPr bwMode="auto">
          <a:xfrm>
            <a:off x="8458200" y="4648200"/>
            <a:ext cx="533400" cy="0"/>
          </a:xfrm>
          <a:prstGeom prst="line">
            <a:avLst/>
          </a:prstGeom>
          <a:noFill/>
          <a:ln w="3810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d-ID"/>
          </a:p>
        </p:txBody>
      </p:sp>
      <p:sp>
        <p:nvSpPr>
          <p:cNvPr id="14365" name="Line 32"/>
          <p:cNvSpPr>
            <a:spLocks noChangeShapeType="1"/>
          </p:cNvSpPr>
          <p:nvPr/>
        </p:nvSpPr>
        <p:spPr bwMode="auto">
          <a:xfrm flipH="1">
            <a:off x="8458200" y="4862513"/>
            <a:ext cx="533400"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4366" name="Text Box 33"/>
          <p:cNvSpPr txBox="1">
            <a:spLocks noChangeArrowheads="1"/>
          </p:cNvSpPr>
          <p:nvPr/>
        </p:nvSpPr>
        <p:spPr bwMode="auto">
          <a:xfrm>
            <a:off x="1600200" y="106364"/>
            <a:ext cx="2209800" cy="579437"/>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sz="3200" b="1">
                <a:solidFill>
                  <a:srgbClr val="FF0066"/>
                </a:solidFill>
              </a:rPr>
              <a:t>Đường bộ</a:t>
            </a:r>
          </a:p>
        </p:txBody>
      </p:sp>
      <p:pic>
        <p:nvPicPr>
          <p:cNvPr id="597026" name="Picture 34" descr="morning_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685800"/>
            <a:ext cx="2286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AC78C506-1674-47BB-927C-F4F94A60E3AA}" type="slidenum">
              <a:rPr lang="id-ID" smtClean="0"/>
              <a:t>16</a:t>
            </a:fld>
            <a:endParaRPr lang="id-ID"/>
          </a:p>
        </p:txBody>
      </p:sp>
    </p:spTree>
    <p:extLst>
      <p:ext uri="{BB962C8B-B14F-4D97-AF65-F5344CB8AC3E}">
        <p14:creationId xmlns:p14="http://schemas.microsoft.com/office/powerpoint/2010/main" val="637666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giaoth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descr="chuthichgiaothong"/>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a:stretch>
            <a:fillRect/>
          </a:stretch>
        </p:blipFill>
        <p:spPr bwMode="auto">
          <a:xfrm>
            <a:off x="8305800" y="447675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8022" name="Oval 6"/>
          <p:cNvSpPr>
            <a:spLocks noChangeArrowheads="1"/>
          </p:cNvSpPr>
          <p:nvPr/>
        </p:nvSpPr>
        <p:spPr bwMode="auto">
          <a:xfrm>
            <a:off x="9901238" y="457200"/>
            <a:ext cx="304800" cy="304800"/>
          </a:xfrm>
          <a:prstGeom prst="ellipse">
            <a:avLst/>
          </a:prstGeom>
          <a:solidFill>
            <a:srgbClr val="FFE5FF"/>
          </a:solidFill>
          <a:ln w="9525">
            <a:solidFill>
              <a:srgbClr val="FF0066"/>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1800" b="1" baseline="4000">
                <a:solidFill>
                  <a:srgbClr val="FF0066"/>
                </a:solidFill>
                <a:latin typeface="Arial" panose="020B0604020202020204" pitchFamily="34" charset="0"/>
              </a:rPr>
              <a:t>20</a:t>
            </a:r>
          </a:p>
        </p:txBody>
      </p:sp>
      <p:sp>
        <p:nvSpPr>
          <p:cNvPr id="598023" name="Freeform 7"/>
          <p:cNvSpPr>
            <a:spLocks/>
          </p:cNvSpPr>
          <p:nvPr/>
        </p:nvSpPr>
        <p:spPr bwMode="auto">
          <a:xfrm>
            <a:off x="7405688" y="1335088"/>
            <a:ext cx="3200400" cy="774700"/>
          </a:xfrm>
          <a:custGeom>
            <a:avLst/>
            <a:gdLst>
              <a:gd name="T0" fmla="*/ 2147483647 w 2016"/>
              <a:gd name="T1" fmla="*/ 2147483647 h 488"/>
              <a:gd name="T2" fmla="*/ 2147483647 w 2016"/>
              <a:gd name="T3" fmla="*/ 2147483647 h 488"/>
              <a:gd name="T4" fmla="*/ 2147483647 w 2016"/>
              <a:gd name="T5" fmla="*/ 2147483647 h 488"/>
              <a:gd name="T6" fmla="*/ 2147483647 w 2016"/>
              <a:gd name="T7" fmla="*/ 2147483647 h 488"/>
              <a:gd name="T8" fmla="*/ 2147483647 w 2016"/>
              <a:gd name="T9" fmla="*/ 2147483647 h 488"/>
              <a:gd name="T10" fmla="*/ 2147483647 w 2016"/>
              <a:gd name="T11" fmla="*/ 2147483647 h 488"/>
              <a:gd name="T12" fmla="*/ 2147483647 w 2016"/>
              <a:gd name="T13" fmla="*/ 2147483647 h 488"/>
              <a:gd name="T14" fmla="*/ 2147483647 w 2016"/>
              <a:gd name="T15" fmla="*/ 2147483647 h 488"/>
              <a:gd name="T16" fmla="*/ 2147483647 w 2016"/>
              <a:gd name="T17" fmla="*/ 2147483647 h 488"/>
              <a:gd name="T18" fmla="*/ 2147483647 w 2016"/>
              <a:gd name="T19" fmla="*/ 2147483647 h 488"/>
              <a:gd name="T20" fmla="*/ 2147483647 w 2016"/>
              <a:gd name="T21" fmla="*/ 2147483647 h 488"/>
              <a:gd name="T22" fmla="*/ 2147483647 w 2016"/>
              <a:gd name="T23" fmla="*/ 2147483647 h 488"/>
              <a:gd name="T24" fmla="*/ 2147483647 w 2016"/>
              <a:gd name="T25" fmla="*/ 2147483647 h 488"/>
              <a:gd name="T26" fmla="*/ 0 w 2016"/>
              <a:gd name="T27" fmla="*/ 2147483647 h 4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16"/>
              <a:gd name="T43" fmla="*/ 0 h 488"/>
              <a:gd name="T44" fmla="*/ 2016 w 2016"/>
              <a:gd name="T45" fmla="*/ 488 h 4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16" h="488">
                <a:moveTo>
                  <a:pt x="2016" y="8"/>
                </a:moveTo>
                <a:cubicBezTo>
                  <a:pt x="1968" y="4"/>
                  <a:pt x="1920" y="0"/>
                  <a:pt x="1872" y="8"/>
                </a:cubicBezTo>
                <a:cubicBezTo>
                  <a:pt x="1824" y="16"/>
                  <a:pt x="1776" y="24"/>
                  <a:pt x="1728" y="56"/>
                </a:cubicBezTo>
                <a:cubicBezTo>
                  <a:pt x="1680" y="88"/>
                  <a:pt x="1640" y="152"/>
                  <a:pt x="1584" y="200"/>
                </a:cubicBezTo>
                <a:cubicBezTo>
                  <a:pt x="1528" y="248"/>
                  <a:pt x="1448" y="312"/>
                  <a:pt x="1392" y="344"/>
                </a:cubicBezTo>
                <a:cubicBezTo>
                  <a:pt x="1336" y="376"/>
                  <a:pt x="1296" y="376"/>
                  <a:pt x="1248" y="392"/>
                </a:cubicBezTo>
                <a:cubicBezTo>
                  <a:pt x="1200" y="408"/>
                  <a:pt x="1152" y="456"/>
                  <a:pt x="1104" y="440"/>
                </a:cubicBezTo>
                <a:cubicBezTo>
                  <a:pt x="1056" y="424"/>
                  <a:pt x="1008" y="312"/>
                  <a:pt x="960" y="296"/>
                </a:cubicBezTo>
                <a:cubicBezTo>
                  <a:pt x="912" y="280"/>
                  <a:pt x="872" y="336"/>
                  <a:pt x="816" y="344"/>
                </a:cubicBezTo>
                <a:cubicBezTo>
                  <a:pt x="760" y="352"/>
                  <a:pt x="672" y="336"/>
                  <a:pt x="624" y="344"/>
                </a:cubicBezTo>
                <a:cubicBezTo>
                  <a:pt x="576" y="352"/>
                  <a:pt x="584" y="392"/>
                  <a:pt x="528" y="392"/>
                </a:cubicBezTo>
                <a:cubicBezTo>
                  <a:pt x="472" y="392"/>
                  <a:pt x="352" y="352"/>
                  <a:pt x="288" y="344"/>
                </a:cubicBezTo>
                <a:cubicBezTo>
                  <a:pt x="224" y="336"/>
                  <a:pt x="192" y="320"/>
                  <a:pt x="144" y="344"/>
                </a:cubicBezTo>
                <a:cubicBezTo>
                  <a:pt x="96" y="368"/>
                  <a:pt x="48" y="428"/>
                  <a:pt x="0" y="488"/>
                </a:cubicBezTo>
              </a:path>
            </a:pathLst>
          </a:custGeom>
          <a:noFill/>
          <a:ln w="76200">
            <a:pattFill prst="dkVert">
              <a:fgClr>
                <a:srgbClr val="000000"/>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d-ID"/>
          </a:p>
        </p:txBody>
      </p:sp>
      <p:sp>
        <p:nvSpPr>
          <p:cNvPr id="15368" name="Line 8"/>
          <p:cNvSpPr>
            <a:spLocks noChangeShapeType="1"/>
          </p:cNvSpPr>
          <p:nvPr/>
        </p:nvSpPr>
        <p:spPr bwMode="auto">
          <a:xfrm>
            <a:off x="8458200" y="4648200"/>
            <a:ext cx="533400" cy="0"/>
          </a:xfrm>
          <a:prstGeom prst="line">
            <a:avLst/>
          </a:prstGeom>
          <a:noFill/>
          <a:ln w="3810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d-ID"/>
          </a:p>
        </p:txBody>
      </p:sp>
      <p:sp>
        <p:nvSpPr>
          <p:cNvPr id="15369" name="Line 9"/>
          <p:cNvSpPr>
            <a:spLocks noChangeShapeType="1"/>
          </p:cNvSpPr>
          <p:nvPr/>
        </p:nvSpPr>
        <p:spPr bwMode="auto">
          <a:xfrm flipH="1">
            <a:off x="8458200" y="4862513"/>
            <a:ext cx="533400"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598026" name="Text Box 10"/>
          <p:cNvSpPr txBox="1">
            <a:spLocks noChangeArrowheads="1"/>
          </p:cNvSpPr>
          <p:nvPr/>
        </p:nvSpPr>
        <p:spPr bwMode="auto">
          <a:xfrm>
            <a:off x="6543674" y="1"/>
            <a:ext cx="4124325" cy="584775"/>
          </a:xfrm>
          <a:prstGeom prst="rect">
            <a:avLst/>
          </a:prstGeom>
          <a:solidFill>
            <a:srgbClr val="FFFFFF"/>
          </a:solidFill>
          <a:ln w="28575">
            <a:solidFill>
              <a:srgbClr val="000000"/>
            </a:solidFill>
            <a:miter lim="800000"/>
            <a:headEnd/>
            <a:tailEnd/>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sz="3200" b="1" dirty="0" err="1">
                <a:solidFill>
                  <a:srgbClr val="0000FF"/>
                </a:solidFill>
              </a:rPr>
              <a:t>Đoàn</a:t>
            </a:r>
            <a:r>
              <a:rPr lang="en-US" sz="3200" b="1" dirty="0">
                <a:solidFill>
                  <a:srgbClr val="0000FF"/>
                </a:solidFill>
              </a:rPr>
              <a:t> </a:t>
            </a:r>
            <a:r>
              <a:rPr lang="en-US" sz="3200" b="1" dirty="0" err="1">
                <a:solidFill>
                  <a:srgbClr val="0000FF"/>
                </a:solidFill>
              </a:rPr>
              <a:t>tàu</a:t>
            </a:r>
            <a:r>
              <a:rPr lang="en-US" sz="3200" b="1" dirty="0">
                <a:solidFill>
                  <a:srgbClr val="0000FF"/>
                </a:solidFill>
              </a:rPr>
              <a:t> </a:t>
            </a:r>
            <a:r>
              <a:rPr lang="en-US" sz="3200" b="1" dirty="0" err="1">
                <a:solidFill>
                  <a:srgbClr val="0000FF"/>
                </a:solidFill>
              </a:rPr>
              <a:t>Thống</a:t>
            </a:r>
            <a:r>
              <a:rPr lang="en-US" sz="3200" b="1" dirty="0">
                <a:solidFill>
                  <a:srgbClr val="0000FF"/>
                </a:solidFill>
              </a:rPr>
              <a:t> </a:t>
            </a:r>
            <a:r>
              <a:rPr lang="en-US" sz="3200" b="1" dirty="0" err="1">
                <a:solidFill>
                  <a:srgbClr val="0000FF"/>
                </a:solidFill>
              </a:rPr>
              <a:t>Nhất</a:t>
            </a:r>
            <a:endParaRPr lang="en-US" sz="3200" b="1" dirty="0">
              <a:solidFill>
                <a:srgbClr val="0000FF"/>
              </a:solidFill>
            </a:endParaRPr>
          </a:p>
        </p:txBody>
      </p:sp>
      <p:pic>
        <p:nvPicPr>
          <p:cNvPr id="598027" name="Picture 11" descr="6A8E7225"/>
          <p:cNvPicPr>
            <a:picLocks noChangeAspect="1" noChangeArrowheads="1"/>
          </p:cNvPicPr>
          <p:nvPr/>
        </p:nvPicPr>
        <p:blipFill>
          <a:blip r:embed="rId4">
            <a:extLst>
              <a:ext uri="{28A0092B-C50C-407E-A947-70E740481C1C}">
                <a14:useLocalDpi xmlns:a14="http://schemas.microsoft.com/office/drawing/2010/main" val="0"/>
              </a:ext>
            </a:extLst>
          </a:blip>
          <a:srcRect l="67059" t="3334" r="8905" b="82222"/>
          <a:stretch>
            <a:fillRect/>
          </a:stretch>
        </p:blipFill>
        <p:spPr bwMode="auto">
          <a:xfrm>
            <a:off x="6584238" y="598488"/>
            <a:ext cx="3443124" cy="96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8028" name="AutoShape 12"/>
          <p:cNvSpPr>
            <a:spLocks noChangeArrowheads="1"/>
          </p:cNvSpPr>
          <p:nvPr/>
        </p:nvSpPr>
        <p:spPr bwMode="auto">
          <a:xfrm>
            <a:off x="1828800" y="1219200"/>
            <a:ext cx="3429000" cy="457200"/>
          </a:xfrm>
          <a:prstGeom prst="wedgeRoundRectCallout">
            <a:avLst>
              <a:gd name="adj1" fmla="val 113657"/>
              <a:gd name="adj2" fmla="val 145139"/>
              <a:gd name="adj3" fmla="val 16667"/>
            </a:avLst>
          </a:prstGeom>
          <a:solidFill>
            <a:srgbClr val="CCFFFF"/>
          </a:solidFill>
          <a:ln w="9525">
            <a:solidFill>
              <a:srgbClr val="0000FF"/>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1800" b="1" dirty="0">
                <a:solidFill>
                  <a:srgbClr val="FF0066"/>
                </a:solidFill>
              </a:rPr>
              <a:t>NHÀ GA  </a:t>
            </a:r>
            <a:r>
              <a:rPr lang="en-US" sz="1800" b="1" dirty="0">
                <a:solidFill>
                  <a:srgbClr val="0000FF"/>
                </a:solidFill>
              </a:rPr>
              <a:t>TP. HỒ CHÍ MINH</a:t>
            </a:r>
          </a:p>
        </p:txBody>
      </p:sp>
      <p:sp>
        <p:nvSpPr>
          <p:cNvPr id="598029" name="Text Box 13"/>
          <p:cNvSpPr txBox="1">
            <a:spLocks noChangeArrowheads="1"/>
          </p:cNvSpPr>
          <p:nvPr/>
        </p:nvSpPr>
        <p:spPr bwMode="auto">
          <a:xfrm>
            <a:off x="1524000" y="0"/>
            <a:ext cx="3733800" cy="598488"/>
          </a:xfrm>
          <a:prstGeom prst="rect">
            <a:avLst/>
          </a:prstGeom>
          <a:solidFill>
            <a:srgbClr val="CCFFCC"/>
          </a:solidFill>
          <a:ln w="19050">
            <a:solidFill>
              <a:srgbClr val="000000"/>
            </a:solidFill>
            <a:miter lim="800000"/>
            <a:headEnd/>
            <a:tailEnd/>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sz="3200" b="1">
                <a:solidFill>
                  <a:srgbClr val="FF0066"/>
                </a:solidFill>
              </a:rPr>
              <a:t>Đường sắt Bắc Nam</a:t>
            </a:r>
          </a:p>
        </p:txBody>
      </p:sp>
      <p:sp>
        <p:nvSpPr>
          <p:cNvPr id="598030" name="AutoShape 14"/>
          <p:cNvSpPr>
            <a:spLocks noChangeArrowheads="1"/>
          </p:cNvSpPr>
          <p:nvPr/>
        </p:nvSpPr>
        <p:spPr bwMode="auto">
          <a:xfrm>
            <a:off x="10534651" y="1295400"/>
            <a:ext cx="265113" cy="223838"/>
          </a:xfrm>
          <a:prstGeom prst="star5">
            <a:avLst/>
          </a:prstGeom>
          <a:solidFill>
            <a:srgbClr val="FFFF00"/>
          </a:solidFill>
          <a:ln w="9525">
            <a:solidFill>
              <a:srgbClr val="FFFF00"/>
            </a:solidFill>
            <a:miter lim="800000"/>
            <a:headEnd/>
            <a:tailEnd/>
          </a:ln>
          <a:effectLst/>
        </p:spPr>
        <p:txBody>
          <a:bodyPr wrap="none" anchor="ctr"/>
          <a:lstStyle/>
          <a:p>
            <a:pPr>
              <a:defRPr/>
            </a:pPr>
            <a:endParaRPr lang="en-US"/>
          </a:p>
        </p:txBody>
      </p:sp>
      <p:sp>
        <p:nvSpPr>
          <p:cNvPr id="2" name="Slide Number Placeholder 1"/>
          <p:cNvSpPr>
            <a:spLocks noGrp="1"/>
          </p:cNvSpPr>
          <p:nvPr>
            <p:ph type="sldNum" sz="quarter" idx="12"/>
          </p:nvPr>
        </p:nvSpPr>
        <p:spPr/>
        <p:txBody>
          <a:bodyPr/>
          <a:lstStyle/>
          <a:p>
            <a:fld id="{AC78C506-1674-47BB-927C-F4F94A60E3AA}" type="slidenum">
              <a:rPr lang="id-ID" smtClean="0"/>
              <a:t>17</a:t>
            </a:fld>
            <a:endParaRPr lang="id-ID"/>
          </a:p>
        </p:txBody>
      </p:sp>
    </p:spTree>
    <p:extLst>
      <p:ext uri="{BB962C8B-B14F-4D97-AF65-F5344CB8AC3E}">
        <p14:creationId xmlns:p14="http://schemas.microsoft.com/office/powerpoint/2010/main" val="1646304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6A8E7225"/>
          <p:cNvPicPr>
            <a:picLocks noChangeAspect="1" noChangeArrowheads="1"/>
          </p:cNvPicPr>
          <p:nvPr/>
        </p:nvPicPr>
        <p:blipFill>
          <a:blip r:embed="rId2">
            <a:extLst>
              <a:ext uri="{28A0092B-C50C-407E-A947-70E740481C1C}">
                <a14:useLocalDpi xmlns:a14="http://schemas.microsoft.com/office/drawing/2010/main" val="0"/>
              </a:ext>
            </a:extLst>
          </a:blip>
          <a:srcRect l="5833" t="59111" r="7500" b="2840"/>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1" descr="chuthichgiaothong"/>
          <p:cNvPicPr>
            <a:picLocks noChangeAspect="1" noChangeArrowheads="1"/>
          </p:cNvPicPr>
          <p:nvPr/>
        </p:nvPicPr>
        <p:blipFill>
          <a:blip r:embed="rId3">
            <a:extLst>
              <a:ext uri="{28A0092B-C50C-407E-A947-70E740481C1C}">
                <a14:useLocalDpi xmlns:a14="http://schemas.microsoft.com/office/drawing/2010/main" val="0"/>
              </a:ext>
            </a:extLst>
          </a:blip>
          <a:srcRect t="38095" r="41667" b="40477"/>
          <a:stretch>
            <a:fillRect/>
          </a:stretch>
        </p:blipFill>
        <p:spPr bwMode="auto">
          <a:xfrm>
            <a:off x="8534400" y="5867400"/>
            <a:ext cx="2133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Text Box 12"/>
          <p:cNvSpPr txBox="1">
            <a:spLocks noChangeArrowheads="1"/>
          </p:cNvSpPr>
          <p:nvPr/>
        </p:nvSpPr>
        <p:spPr bwMode="auto">
          <a:xfrm>
            <a:off x="1524000" y="0"/>
            <a:ext cx="2286000" cy="57943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sz="3200" b="1">
                <a:solidFill>
                  <a:srgbClr val="FF0066"/>
                </a:solidFill>
              </a:rPr>
              <a:t>Đường biển</a:t>
            </a:r>
          </a:p>
        </p:txBody>
      </p:sp>
      <p:pic>
        <p:nvPicPr>
          <p:cNvPr id="16395" name="Picture 13" descr="SHIPVAC1[1]"/>
          <p:cNvPicPr>
            <a:picLocks noChangeAspect="1" noChangeArrowheads="1"/>
          </p:cNvPicPr>
          <p:nvPr/>
        </p:nvPicPr>
        <p:blipFill>
          <a:blip r:embed="rId4">
            <a:extLst>
              <a:ext uri="{28A0092B-C50C-407E-A947-70E740481C1C}">
                <a14:useLocalDpi xmlns:a14="http://schemas.microsoft.com/office/drawing/2010/main" val="0"/>
              </a:ext>
            </a:extLst>
          </a:blip>
          <a:srcRect t="25000" r="11627" b="18750"/>
          <a:stretch>
            <a:fillRect/>
          </a:stretch>
        </p:blipFill>
        <p:spPr bwMode="auto">
          <a:xfrm>
            <a:off x="1524000" y="590550"/>
            <a:ext cx="3429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6" name="Text Box 14"/>
          <p:cNvSpPr txBox="1">
            <a:spLocks noChangeArrowheads="1"/>
          </p:cNvSpPr>
          <p:nvPr/>
        </p:nvSpPr>
        <p:spPr bwMode="auto">
          <a:xfrm>
            <a:off x="8610600" y="5715000"/>
            <a:ext cx="1219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sz="3400" i="1">
                <a:solidFill>
                  <a:srgbClr val="FF0066"/>
                </a:solidFill>
              </a:rPr>
              <a:t>- - - -</a:t>
            </a:r>
          </a:p>
        </p:txBody>
      </p:sp>
      <p:sp>
        <p:nvSpPr>
          <p:cNvPr id="3" name="Slide Number Placeholder 2"/>
          <p:cNvSpPr>
            <a:spLocks noGrp="1"/>
          </p:cNvSpPr>
          <p:nvPr>
            <p:ph type="sldNum" sz="quarter" idx="12"/>
          </p:nvPr>
        </p:nvSpPr>
        <p:spPr/>
        <p:txBody>
          <a:bodyPr/>
          <a:lstStyle/>
          <a:p>
            <a:fld id="{AC78C506-1674-47BB-927C-F4F94A60E3AA}" type="slidenum">
              <a:rPr lang="id-ID" smtClean="0"/>
              <a:t>18</a:t>
            </a:fld>
            <a:endParaRPr lang="id-ID"/>
          </a:p>
        </p:txBody>
      </p:sp>
    </p:spTree>
    <p:extLst>
      <p:ext uri="{BB962C8B-B14F-4D97-AF65-F5344CB8AC3E}">
        <p14:creationId xmlns:p14="http://schemas.microsoft.com/office/powerpoint/2010/main" val="1432718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giaothong_VungDNB"/>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962025" y="-53788"/>
            <a:ext cx="91440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Line 5"/>
          <p:cNvSpPr>
            <a:spLocks noChangeShapeType="1"/>
          </p:cNvSpPr>
          <p:nvPr/>
        </p:nvSpPr>
        <p:spPr bwMode="auto">
          <a:xfrm>
            <a:off x="5486400" y="23622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600083" name="AutoShape 19"/>
          <p:cNvSpPr>
            <a:spLocks noChangeArrowheads="1"/>
          </p:cNvSpPr>
          <p:nvPr/>
        </p:nvSpPr>
        <p:spPr bwMode="auto">
          <a:xfrm>
            <a:off x="876300" y="1842954"/>
            <a:ext cx="2286000" cy="609600"/>
          </a:xfrm>
          <a:prstGeom prst="wedgeRoundRectCallout">
            <a:avLst>
              <a:gd name="adj1" fmla="val 123819"/>
              <a:gd name="adj2" fmla="val 27606"/>
              <a:gd name="adj3" fmla="val 16667"/>
            </a:avLst>
          </a:prstGeom>
          <a:solidFill>
            <a:srgbClr val="CCFFFF"/>
          </a:solidFill>
          <a:ln w="9525">
            <a:solidFill>
              <a:srgbClr val="0000FF"/>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1800" b="1">
                <a:solidFill>
                  <a:srgbClr val="0000FF"/>
                </a:solidFill>
              </a:rPr>
              <a:t>SÂN BAY</a:t>
            </a:r>
            <a:r>
              <a:rPr lang="en-US" sz="1800" b="1">
                <a:solidFill>
                  <a:srgbClr val="FF0066"/>
                </a:solidFill>
              </a:rPr>
              <a:t> </a:t>
            </a:r>
          </a:p>
          <a:p>
            <a:pPr algn="ctr"/>
            <a:r>
              <a:rPr lang="en-US" sz="1800" b="1">
                <a:solidFill>
                  <a:srgbClr val="FF0066"/>
                </a:solidFill>
              </a:rPr>
              <a:t>TÂN SƠN NHẤT</a:t>
            </a:r>
          </a:p>
        </p:txBody>
      </p:sp>
      <p:sp>
        <p:nvSpPr>
          <p:cNvPr id="17431" name="Text Box 23"/>
          <p:cNvSpPr txBox="1">
            <a:spLocks noChangeArrowheads="1"/>
          </p:cNvSpPr>
          <p:nvPr/>
        </p:nvSpPr>
        <p:spPr bwMode="auto">
          <a:xfrm>
            <a:off x="1524000" y="-76200"/>
            <a:ext cx="3276600" cy="523220"/>
          </a:xfrm>
          <a:prstGeom prst="rect">
            <a:avLst/>
          </a:prstGeom>
          <a:solidFill>
            <a:srgbClr val="CCFFCC"/>
          </a:solidFill>
          <a:ln w="28575">
            <a:solidFill>
              <a:srgbClr val="000000"/>
            </a:solidFill>
            <a:miter lim="800000"/>
            <a:headEnd/>
            <a:tailEnd/>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sz="2800" b="1" dirty="0" err="1">
                <a:solidFill>
                  <a:srgbClr val="FF0066"/>
                </a:solidFill>
              </a:rPr>
              <a:t>Đường</a:t>
            </a:r>
            <a:r>
              <a:rPr lang="en-US" sz="2800" b="1" dirty="0">
                <a:solidFill>
                  <a:srgbClr val="FF0066"/>
                </a:solidFill>
              </a:rPr>
              <a:t> </a:t>
            </a:r>
            <a:r>
              <a:rPr lang="en-US" sz="2800" b="1" dirty="0" err="1">
                <a:solidFill>
                  <a:srgbClr val="FF0066"/>
                </a:solidFill>
              </a:rPr>
              <a:t>hàng</a:t>
            </a:r>
            <a:r>
              <a:rPr lang="en-US" sz="2800" b="1" dirty="0">
                <a:solidFill>
                  <a:srgbClr val="FF0066"/>
                </a:solidFill>
              </a:rPr>
              <a:t> </a:t>
            </a:r>
            <a:r>
              <a:rPr lang="en-US" sz="2800" b="1" dirty="0" err="1">
                <a:solidFill>
                  <a:srgbClr val="FF0066"/>
                </a:solidFill>
              </a:rPr>
              <a:t>không</a:t>
            </a:r>
            <a:endParaRPr lang="en-US" sz="2800" b="1" dirty="0">
              <a:solidFill>
                <a:srgbClr val="FF0066"/>
              </a:solidFill>
            </a:endParaRPr>
          </a:p>
        </p:txBody>
      </p:sp>
      <p:pic>
        <p:nvPicPr>
          <p:cNvPr id="600088" name="Picture 24" descr="__AVI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20914">
            <a:off x="4829501" y="1982015"/>
            <a:ext cx="6858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0091" name="Picture 27" descr="san_bay1244_400b"/>
          <p:cNvPicPr>
            <a:picLocks noChangeAspect="1" noChangeArrowheads="1"/>
          </p:cNvPicPr>
          <p:nvPr/>
        </p:nvPicPr>
        <p:blipFill>
          <a:blip r:embed="rId4">
            <a:extLst>
              <a:ext uri="{28A0092B-C50C-407E-A947-70E740481C1C}">
                <a14:useLocalDpi xmlns:a14="http://schemas.microsoft.com/office/drawing/2010/main" val="0"/>
              </a:ext>
            </a:extLst>
          </a:blip>
          <a:srcRect l="39999" t="40614" r="14000" b="37201"/>
          <a:stretch>
            <a:fillRect/>
          </a:stretch>
        </p:blipFill>
        <p:spPr bwMode="auto">
          <a:xfrm>
            <a:off x="1524000" y="457200"/>
            <a:ext cx="3276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C78C506-1674-47BB-927C-F4F94A60E3AA}" type="slidenum">
              <a:rPr lang="id-ID" smtClean="0"/>
              <a:t>19</a:t>
            </a:fld>
            <a:endParaRPr lang="id-ID"/>
          </a:p>
        </p:txBody>
      </p:sp>
    </p:spTree>
    <p:extLst>
      <p:ext uri="{BB962C8B-B14F-4D97-AF65-F5344CB8AC3E}">
        <p14:creationId xmlns:p14="http://schemas.microsoft.com/office/powerpoint/2010/main" val="716908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BEFEB53-4420-4DAD-961C-EE5B69FECB4B}"/>
              </a:ext>
            </a:extLst>
          </p:cNvPr>
          <p:cNvSpPr/>
          <p:nvPr/>
        </p:nvSpPr>
        <p:spPr>
          <a:xfrm>
            <a:off x="2017336" y="5672016"/>
            <a:ext cx="8658574" cy="1097164"/>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6" name="Rectangle 5">
            <a:extLst>
              <a:ext uri="{FF2B5EF4-FFF2-40B4-BE49-F238E27FC236}">
                <a16:creationId xmlns:a16="http://schemas.microsoft.com/office/drawing/2014/main" id="{C4416686-26FA-413E-A541-995157EDE5FE}"/>
              </a:ext>
            </a:extLst>
          </p:cNvPr>
          <p:cNvSpPr/>
          <p:nvPr/>
        </p:nvSpPr>
        <p:spPr>
          <a:xfrm>
            <a:off x="2261203" y="5858829"/>
            <a:ext cx="991807" cy="670460"/>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6">
            <a:extLst>
              <a:ext uri="{FF2B5EF4-FFF2-40B4-BE49-F238E27FC236}">
                <a16:creationId xmlns:a16="http://schemas.microsoft.com/office/drawing/2014/main" id="{B34B29CB-9093-4D07-B11C-AE6137F7E9B1}"/>
              </a:ext>
            </a:extLst>
          </p:cNvPr>
          <p:cNvSpPr/>
          <p:nvPr/>
        </p:nvSpPr>
        <p:spPr>
          <a:xfrm>
            <a:off x="3532695" y="5882097"/>
            <a:ext cx="991807" cy="670460"/>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8" name="Rectangle 7">
            <a:extLst>
              <a:ext uri="{FF2B5EF4-FFF2-40B4-BE49-F238E27FC236}">
                <a16:creationId xmlns:a16="http://schemas.microsoft.com/office/drawing/2014/main" id="{D1324059-A712-42C0-9EE9-9CE66A5CE20E}"/>
              </a:ext>
            </a:extLst>
          </p:cNvPr>
          <p:cNvSpPr/>
          <p:nvPr/>
        </p:nvSpPr>
        <p:spPr>
          <a:xfrm>
            <a:off x="4828070" y="5903264"/>
            <a:ext cx="991807" cy="670460"/>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a:extLst>
              <a:ext uri="{FF2B5EF4-FFF2-40B4-BE49-F238E27FC236}">
                <a16:creationId xmlns:a16="http://schemas.microsoft.com/office/drawing/2014/main" id="{2101804D-D3CC-4EE9-810C-71066059EAB8}"/>
              </a:ext>
            </a:extLst>
          </p:cNvPr>
          <p:cNvSpPr/>
          <p:nvPr/>
        </p:nvSpPr>
        <p:spPr>
          <a:xfrm>
            <a:off x="6177706" y="5914303"/>
            <a:ext cx="991807" cy="670460"/>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5226BF2F-0453-4F8D-9E64-C32D0A7002C3}"/>
              </a:ext>
            </a:extLst>
          </p:cNvPr>
          <p:cNvSpPr/>
          <p:nvPr/>
        </p:nvSpPr>
        <p:spPr>
          <a:xfrm>
            <a:off x="7486154" y="5887065"/>
            <a:ext cx="991807" cy="670460"/>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a:extLst>
              <a:ext uri="{FF2B5EF4-FFF2-40B4-BE49-F238E27FC236}">
                <a16:creationId xmlns:a16="http://schemas.microsoft.com/office/drawing/2014/main" id="{ED579F25-35D8-4E72-9786-36EBADEC4E9B}"/>
              </a:ext>
            </a:extLst>
          </p:cNvPr>
          <p:cNvSpPr/>
          <p:nvPr/>
        </p:nvSpPr>
        <p:spPr>
          <a:xfrm>
            <a:off x="8806401" y="5881906"/>
            <a:ext cx="991807" cy="670460"/>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AD47BB42-9A53-450E-A7B5-046657207159}"/>
              </a:ext>
            </a:extLst>
          </p:cNvPr>
          <p:cNvSpPr/>
          <p:nvPr/>
        </p:nvSpPr>
        <p:spPr>
          <a:xfrm>
            <a:off x="2349693" y="5672016"/>
            <a:ext cx="742335" cy="1015663"/>
          </a:xfrm>
          <a:prstGeom prst="rect">
            <a:avLst/>
          </a:prstGeom>
          <a:noFill/>
        </p:spPr>
        <p:txBody>
          <a:bodyPr wrap="square" lIns="91440" tIns="45720" rIns="91440" bIns="45720">
            <a:spAutoFit/>
          </a:bodyPr>
          <a:lstStyle/>
          <a:p>
            <a:pPr algn="ctr">
              <a:defRPr/>
            </a:pPr>
            <a:r>
              <a:rPr lang="en-US" sz="6000" b="1" dirty="0">
                <a:ln w="6600">
                  <a:solidFill>
                    <a:srgbClr val="ED7D31"/>
                  </a:solidFill>
                  <a:prstDash val="solid"/>
                </a:ln>
                <a:solidFill>
                  <a:srgbClr val="0070C0"/>
                </a:solidFill>
                <a:latin typeface="Calibri" panose="020F0502020204030204"/>
              </a:rPr>
              <a:t>C</a:t>
            </a:r>
          </a:p>
        </p:txBody>
      </p:sp>
      <p:sp>
        <p:nvSpPr>
          <p:cNvPr id="17" name="Rectangle 16">
            <a:extLst>
              <a:ext uri="{FF2B5EF4-FFF2-40B4-BE49-F238E27FC236}">
                <a16:creationId xmlns:a16="http://schemas.microsoft.com/office/drawing/2014/main" id="{F575D886-ADEA-4AA9-8BEF-364B79A655D1}"/>
              </a:ext>
            </a:extLst>
          </p:cNvPr>
          <p:cNvSpPr/>
          <p:nvPr/>
        </p:nvSpPr>
        <p:spPr>
          <a:xfrm>
            <a:off x="3620307" y="5741703"/>
            <a:ext cx="737170" cy="1015663"/>
          </a:xfrm>
          <a:prstGeom prst="rect">
            <a:avLst/>
          </a:prstGeom>
          <a:noFill/>
        </p:spPr>
        <p:txBody>
          <a:bodyPr wrap="square" lIns="91440" tIns="45720" rIns="91440" bIns="45720">
            <a:spAutoFit/>
          </a:bodyPr>
          <a:lstStyle/>
          <a:p>
            <a:pPr algn="ctr">
              <a:defRPr/>
            </a:pPr>
            <a:r>
              <a:rPr lang="en-US" sz="6000" b="1" dirty="0">
                <a:ln w="6600">
                  <a:solidFill>
                    <a:srgbClr val="ED7D31"/>
                  </a:solidFill>
                  <a:prstDash val="solid"/>
                </a:ln>
                <a:solidFill>
                  <a:srgbClr val="0070C0"/>
                </a:solidFill>
                <a:latin typeface="Calibri" panose="020F0502020204030204"/>
              </a:rPr>
              <a:t>Ô</a:t>
            </a:r>
          </a:p>
        </p:txBody>
      </p:sp>
      <p:sp>
        <p:nvSpPr>
          <p:cNvPr id="18" name="Rectangle 17">
            <a:extLst>
              <a:ext uri="{FF2B5EF4-FFF2-40B4-BE49-F238E27FC236}">
                <a16:creationId xmlns:a16="http://schemas.microsoft.com/office/drawing/2014/main" id="{0F464315-86DC-494F-9306-1D9D96F21BEB}"/>
              </a:ext>
            </a:extLst>
          </p:cNvPr>
          <p:cNvSpPr/>
          <p:nvPr/>
        </p:nvSpPr>
        <p:spPr>
          <a:xfrm>
            <a:off x="5066001" y="5706882"/>
            <a:ext cx="418683" cy="1015663"/>
          </a:xfrm>
          <a:prstGeom prst="rect">
            <a:avLst/>
          </a:prstGeom>
          <a:noFill/>
        </p:spPr>
        <p:txBody>
          <a:bodyPr wrap="square" lIns="91440" tIns="45720" rIns="91440" bIns="45720">
            <a:spAutoFit/>
          </a:bodyPr>
          <a:lstStyle/>
          <a:p>
            <a:pPr algn="ctr">
              <a:defRPr/>
            </a:pPr>
            <a:r>
              <a:rPr lang="en-US" sz="6000" b="1">
                <a:ln w="6600">
                  <a:solidFill>
                    <a:srgbClr val="ED7D31"/>
                  </a:solidFill>
                  <a:prstDash val="solid"/>
                </a:ln>
                <a:solidFill>
                  <a:srgbClr val="0070C0"/>
                </a:solidFill>
                <a:latin typeface="Calibri" panose="020F0502020204030204"/>
              </a:rPr>
              <a:t>N</a:t>
            </a:r>
            <a:endParaRPr lang="en-US" sz="6000" b="1" dirty="0">
              <a:ln w="6600">
                <a:solidFill>
                  <a:srgbClr val="ED7D31"/>
                </a:solidFill>
                <a:prstDash val="solid"/>
              </a:ln>
              <a:solidFill>
                <a:srgbClr val="0070C0"/>
              </a:solidFill>
              <a:latin typeface="Calibri" panose="020F0502020204030204"/>
            </a:endParaRPr>
          </a:p>
        </p:txBody>
      </p:sp>
      <p:sp>
        <p:nvSpPr>
          <p:cNvPr id="19" name="Rectangle 18">
            <a:extLst>
              <a:ext uri="{FF2B5EF4-FFF2-40B4-BE49-F238E27FC236}">
                <a16:creationId xmlns:a16="http://schemas.microsoft.com/office/drawing/2014/main" id="{D1C44D9A-3D8B-46CC-ACBE-A3CBD7B83623}"/>
              </a:ext>
            </a:extLst>
          </p:cNvPr>
          <p:cNvSpPr/>
          <p:nvPr/>
        </p:nvSpPr>
        <p:spPr>
          <a:xfrm>
            <a:off x="6338809" y="5741702"/>
            <a:ext cx="637320" cy="1015663"/>
          </a:xfrm>
          <a:prstGeom prst="rect">
            <a:avLst/>
          </a:prstGeom>
          <a:noFill/>
        </p:spPr>
        <p:txBody>
          <a:bodyPr wrap="square" lIns="91440" tIns="45720" rIns="91440" bIns="45720">
            <a:spAutoFit/>
          </a:bodyPr>
          <a:lstStyle/>
          <a:p>
            <a:pPr algn="ctr">
              <a:defRPr/>
            </a:pPr>
            <a:r>
              <a:rPr lang="en-US" sz="6000" b="1" dirty="0">
                <a:ln w="6600">
                  <a:solidFill>
                    <a:srgbClr val="ED7D31"/>
                  </a:solidFill>
                  <a:prstDash val="solid"/>
                </a:ln>
                <a:solidFill>
                  <a:srgbClr val="0070C0"/>
                </a:solidFill>
                <a:latin typeface="Calibri" panose="020F0502020204030204"/>
              </a:rPr>
              <a:t>Đ</a:t>
            </a:r>
          </a:p>
        </p:txBody>
      </p:sp>
      <p:sp>
        <p:nvSpPr>
          <p:cNvPr id="20" name="Rectangle 19">
            <a:extLst>
              <a:ext uri="{FF2B5EF4-FFF2-40B4-BE49-F238E27FC236}">
                <a16:creationId xmlns:a16="http://schemas.microsoft.com/office/drawing/2014/main" id="{C64822D9-2FBE-4386-BEDB-425309C3F0F4}"/>
              </a:ext>
            </a:extLst>
          </p:cNvPr>
          <p:cNvSpPr/>
          <p:nvPr/>
        </p:nvSpPr>
        <p:spPr>
          <a:xfrm>
            <a:off x="7590423" y="5725503"/>
            <a:ext cx="719954" cy="1015663"/>
          </a:xfrm>
          <a:prstGeom prst="rect">
            <a:avLst/>
          </a:prstGeom>
          <a:noFill/>
        </p:spPr>
        <p:txBody>
          <a:bodyPr wrap="square" lIns="91440" tIns="45720" rIns="91440" bIns="45720">
            <a:spAutoFit/>
          </a:bodyPr>
          <a:lstStyle/>
          <a:p>
            <a:pPr algn="ctr">
              <a:defRPr/>
            </a:pPr>
            <a:r>
              <a:rPr lang="en-US" sz="6000" b="1" dirty="0">
                <a:ln w="6600">
                  <a:solidFill>
                    <a:srgbClr val="ED7D31"/>
                  </a:solidFill>
                  <a:prstDash val="solid"/>
                </a:ln>
                <a:solidFill>
                  <a:srgbClr val="0070C0"/>
                </a:solidFill>
                <a:latin typeface="Calibri" panose="020F0502020204030204"/>
              </a:rPr>
              <a:t>Ả</a:t>
            </a:r>
          </a:p>
        </p:txBody>
      </p:sp>
      <p:sp>
        <p:nvSpPr>
          <p:cNvPr id="21" name="Rectangle 20">
            <a:extLst>
              <a:ext uri="{FF2B5EF4-FFF2-40B4-BE49-F238E27FC236}">
                <a16:creationId xmlns:a16="http://schemas.microsoft.com/office/drawing/2014/main" id="{0049E791-323B-4BE4-AC65-12212342CC92}"/>
              </a:ext>
            </a:extLst>
          </p:cNvPr>
          <p:cNvSpPr/>
          <p:nvPr/>
        </p:nvSpPr>
        <p:spPr>
          <a:xfrm>
            <a:off x="8956768" y="5706882"/>
            <a:ext cx="737170" cy="1015663"/>
          </a:xfrm>
          <a:prstGeom prst="rect">
            <a:avLst/>
          </a:prstGeom>
          <a:noFill/>
        </p:spPr>
        <p:txBody>
          <a:bodyPr wrap="square" lIns="91440" tIns="45720" rIns="91440" bIns="45720">
            <a:spAutoFit/>
          </a:bodyPr>
          <a:lstStyle/>
          <a:p>
            <a:pPr algn="ctr">
              <a:defRPr/>
            </a:pPr>
            <a:r>
              <a:rPr lang="en-US" sz="6000" b="1" dirty="0">
                <a:ln w="6600">
                  <a:solidFill>
                    <a:srgbClr val="ED7D31"/>
                  </a:solidFill>
                  <a:prstDash val="solid"/>
                </a:ln>
                <a:solidFill>
                  <a:srgbClr val="0070C0"/>
                </a:solidFill>
                <a:latin typeface="Calibri" panose="020F0502020204030204"/>
              </a:rPr>
              <a:t>O</a:t>
            </a:r>
          </a:p>
        </p:txBody>
      </p:sp>
      <p:sp>
        <p:nvSpPr>
          <p:cNvPr id="24" name="Rectangle: Rounded Corners 23">
            <a:extLst>
              <a:ext uri="{FF2B5EF4-FFF2-40B4-BE49-F238E27FC236}">
                <a16:creationId xmlns:a16="http://schemas.microsoft.com/office/drawing/2014/main" id="{48BE8BFA-CAB9-4014-90D5-6E89A0D59A71}"/>
              </a:ext>
            </a:extLst>
          </p:cNvPr>
          <p:cNvSpPr/>
          <p:nvPr/>
        </p:nvSpPr>
        <p:spPr>
          <a:xfrm>
            <a:off x="5484684" y="135455"/>
            <a:ext cx="6059748" cy="61502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a:solidFill>
                  <a:srgbClr val="FFFF00"/>
                </a:solidFill>
                <a:latin typeface="Calibri" panose="020F0502020204030204"/>
              </a:rPr>
              <a:t>TÊN 1 VƯỜN QUỐC GIA</a:t>
            </a:r>
            <a:endParaRPr lang="en-US" sz="4400" b="1" dirty="0">
              <a:solidFill>
                <a:srgbClr val="FFFF00"/>
              </a:solidFill>
              <a:latin typeface="Calibri" panose="020F0502020204030204"/>
            </a:endParaRPr>
          </a:p>
        </p:txBody>
      </p:sp>
      <p:sp>
        <p:nvSpPr>
          <p:cNvPr id="25" name="WordArt 33">
            <a:extLst>
              <a:ext uri="{FF2B5EF4-FFF2-40B4-BE49-F238E27FC236}">
                <a16:creationId xmlns:a16="http://schemas.microsoft.com/office/drawing/2014/main" id="{5D5411C0-F5D8-4365-A214-084DD975317A}"/>
              </a:ext>
            </a:extLst>
          </p:cNvPr>
          <p:cNvSpPr>
            <a:spLocks noChangeArrowheads="1" noChangeShapeType="1" noTextEdit="1"/>
          </p:cNvSpPr>
          <p:nvPr/>
        </p:nvSpPr>
        <p:spPr bwMode="auto">
          <a:xfrm>
            <a:off x="9658322" y="2544718"/>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0</a:t>
            </a:r>
          </a:p>
        </p:txBody>
      </p:sp>
      <p:sp>
        <p:nvSpPr>
          <p:cNvPr id="26" name="WordArt 34">
            <a:extLst>
              <a:ext uri="{FF2B5EF4-FFF2-40B4-BE49-F238E27FC236}">
                <a16:creationId xmlns:a16="http://schemas.microsoft.com/office/drawing/2014/main" id="{1B7C3DF0-11FD-4B2D-AC11-5B6C2693A6EA}"/>
              </a:ext>
            </a:extLst>
          </p:cNvPr>
          <p:cNvSpPr>
            <a:spLocks noChangeArrowheads="1" noChangeShapeType="1" noTextEdit="1"/>
          </p:cNvSpPr>
          <p:nvPr/>
        </p:nvSpPr>
        <p:spPr bwMode="auto">
          <a:xfrm>
            <a:off x="9658322" y="2544718"/>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1</a:t>
            </a:r>
          </a:p>
        </p:txBody>
      </p:sp>
      <p:sp>
        <p:nvSpPr>
          <p:cNvPr id="27" name="WordArt 35">
            <a:extLst>
              <a:ext uri="{FF2B5EF4-FFF2-40B4-BE49-F238E27FC236}">
                <a16:creationId xmlns:a16="http://schemas.microsoft.com/office/drawing/2014/main" id="{1247EA8C-B4E8-425B-953B-C28142862903}"/>
              </a:ext>
            </a:extLst>
          </p:cNvPr>
          <p:cNvSpPr>
            <a:spLocks noChangeArrowheads="1" noChangeShapeType="1" noTextEdit="1"/>
          </p:cNvSpPr>
          <p:nvPr/>
        </p:nvSpPr>
        <p:spPr bwMode="auto">
          <a:xfrm>
            <a:off x="9663085" y="2516143"/>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2</a:t>
            </a:r>
          </a:p>
        </p:txBody>
      </p:sp>
      <p:sp>
        <p:nvSpPr>
          <p:cNvPr id="28" name="WordArt 36">
            <a:extLst>
              <a:ext uri="{FF2B5EF4-FFF2-40B4-BE49-F238E27FC236}">
                <a16:creationId xmlns:a16="http://schemas.microsoft.com/office/drawing/2014/main" id="{7753DAC8-32D9-4240-80FA-BABA00DEC28A}"/>
              </a:ext>
            </a:extLst>
          </p:cNvPr>
          <p:cNvSpPr>
            <a:spLocks noChangeArrowheads="1" noChangeShapeType="1" noTextEdit="1"/>
          </p:cNvSpPr>
          <p:nvPr/>
        </p:nvSpPr>
        <p:spPr bwMode="auto">
          <a:xfrm>
            <a:off x="9658322" y="2544718"/>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3</a:t>
            </a:r>
          </a:p>
        </p:txBody>
      </p:sp>
      <p:sp>
        <p:nvSpPr>
          <p:cNvPr id="29" name="WordArt 37">
            <a:extLst>
              <a:ext uri="{FF2B5EF4-FFF2-40B4-BE49-F238E27FC236}">
                <a16:creationId xmlns:a16="http://schemas.microsoft.com/office/drawing/2014/main" id="{BEDEAEC1-2C7A-4F61-8EA1-D6D683B30CAC}"/>
              </a:ext>
            </a:extLst>
          </p:cNvPr>
          <p:cNvSpPr>
            <a:spLocks noChangeArrowheads="1" noChangeShapeType="1" noTextEdit="1"/>
          </p:cNvSpPr>
          <p:nvPr/>
        </p:nvSpPr>
        <p:spPr bwMode="auto">
          <a:xfrm>
            <a:off x="9705947" y="2544718"/>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4</a:t>
            </a:r>
          </a:p>
        </p:txBody>
      </p:sp>
      <p:sp>
        <p:nvSpPr>
          <p:cNvPr id="30" name="WordArt 38">
            <a:extLst>
              <a:ext uri="{FF2B5EF4-FFF2-40B4-BE49-F238E27FC236}">
                <a16:creationId xmlns:a16="http://schemas.microsoft.com/office/drawing/2014/main" id="{82A26D9E-17C0-4A33-87D2-46637DB3DA6A}"/>
              </a:ext>
            </a:extLst>
          </p:cNvPr>
          <p:cNvSpPr>
            <a:spLocks noChangeArrowheads="1" noChangeShapeType="1" noTextEdit="1"/>
          </p:cNvSpPr>
          <p:nvPr/>
        </p:nvSpPr>
        <p:spPr bwMode="auto">
          <a:xfrm>
            <a:off x="9672610" y="2544718"/>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5</a:t>
            </a:r>
          </a:p>
        </p:txBody>
      </p:sp>
      <p:sp>
        <p:nvSpPr>
          <p:cNvPr id="31" name="WordArt 39">
            <a:extLst>
              <a:ext uri="{FF2B5EF4-FFF2-40B4-BE49-F238E27FC236}">
                <a16:creationId xmlns:a16="http://schemas.microsoft.com/office/drawing/2014/main" id="{2D638FB7-83A4-41E0-8A20-D475736DB1D9}"/>
              </a:ext>
            </a:extLst>
          </p:cNvPr>
          <p:cNvSpPr>
            <a:spLocks noChangeArrowheads="1" noChangeShapeType="1" noTextEdit="1"/>
          </p:cNvSpPr>
          <p:nvPr/>
        </p:nvSpPr>
        <p:spPr bwMode="auto">
          <a:xfrm>
            <a:off x="9658322" y="2544718"/>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6</a:t>
            </a:r>
          </a:p>
        </p:txBody>
      </p:sp>
      <p:sp>
        <p:nvSpPr>
          <p:cNvPr id="32" name="WordArt 40">
            <a:extLst>
              <a:ext uri="{FF2B5EF4-FFF2-40B4-BE49-F238E27FC236}">
                <a16:creationId xmlns:a16="http://schemas.microsoft.com/office/drawing/2014/main" id="{C673C1E4-2D47-4923-B4F9-777D3FA7D4D2}"/>
              </a:ext>
            </a:extLst>
          </p:cNvPr>
          <p:cNvSpPr>
            <a:spLocks noChangeArrowheads="1" noChangeShapeType="1" noTextEdit="1"/>
          </p:cNvSpPr>
          <p:nvPr/>
        </p:nvSpPr>
        <p:spPr bwMode="auto">
          <a:xfrm>
            <a:off x="9658322" y="2544718"/>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7</a:t>
            </a:r>
          </a:p>
        </p:txBody>
      </p:sp>
      <p:sp>
        <p:nvSpPr>
          <p:cNvPr id="33" name="WordArt 41">
            <a:extLst>
              <a:ext uri="{FF2B5EF4-FFF2-40B4-BE49-F238E27FC236}">
                <a16:creationId xmlns:a16="http://schemas.microsoft.com/office/drawing/2014/main" id="{2E3EED6B-FDC7-48D6-B446-BB7CE76723CB}"/>
              </a:ext>
            </a:extLst>
          </p:cNvPr>
          <p:cNvSpPr>
            <a:spLocks noChangeArrowheads="1" noChangeShapeType="1" noTextEdit="1"/>
          </p:cNvSpPr>
          <p:nvPr/>
        </p:nvSpPr>
        <p:spPr bwMode="auto">
          <a:xfrm>
            <a:off x="9663085" y="2530431"/>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8</a:t>
            </a:r>
          </a:p>
        </p:txBody>
      </p:sp>
      <p:sp>
        <p:nvSpPr>
          <p:cNvPr id="34" name="WordArt 42">
            <a:extLst>
              <a:ext uri="{FF2B5EF4-FFF2-40B4-BE49-F238E27FC236}">
                <a16:creationId xmlns:a16="http://schemas.microsoft.com/office/drawing/2014/main" id="{58F13C76-368B-4F60-BC19-8CDD78B27781}"/>
              </a:ext>
            </a:extLst>
          </p:cNvPr>
          <p:cNvSpPr>
            <a:spLocks noChangeArrowheads="1" noChangeShapeType="1" noTextEdit="1"/>
          </p:cNvSpPr>
          <p:nvPr/>
        </p:nvSpPr>
        <p:spPr bwMode="auto">
          <a:xfrm>
            <a:off x="9658322" y="2544718"/>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9</a:t>
            </a:r>
          </a:p>
        </p:txBody>
      </p:sp>
      <p:sp>
        <p:nvSpPr>
          <p:cNvPr id="35" name="WordArt 43">
            <a:extLst>
              <a:ext uri="{FF2B5EF4-FFF2-40B4-BE49-F238E27FC236}">
                <a16:creationId xmlns:a16="http://schemas.microsoft.com/office/drawing/2014/main" id="{AD0F22A7-F226-4A92-A652-47C6CAF6C5E6}"/>
              </a:ext>
            </a:extLst>
          </p:cNvPr>
          <p:cNvSpPr>
            <a:spLocks noChangeArrowheads="1" noChangeShapeType="1" noTextEdit="1"/>
          </p:cNvSpPr>
          <p:nvPr/>
        </p:nvSpPr>
        <p:spPr bwMode="auto">
          <a:xfrm>
            <a:off x="9658322" y="2544718"/>
            <a:ext cx="969963" cy="1220788"/>
          </a:xfrm>
          <a:prstGeom prst="rect">
            <a:avLst/>
          </a:prstGeom>
        </p:spPr>
        <p:txBody>
          <a:bodyPr wrap="none" fromWordArt="1">
            <a:prstTxWarp prst="textPlain">
              <a:avLst>
                <a:gd name="adj" fmla="val 50000"/>
              </a:avLst>
            </a:prstTxWarp>
          </a:bodyPr>
          <a:lstStyle/>
          <a:p>
            <a:pPr algn="ctr">
              <a:defRPr/>
            </a:pPr>
            <a:r>
              <a:rPr lang="en-US" sz="3600" kern="10" dirty="0">
                <a:ln w="19050">
                  <a:solidFill>
                    <a:srgbClr val="99CCFF"/>
                  </a:solidFill>
                  <a:round/>
                  <a:headEnd/>
                  <a:tailEnd/>
                </a:ln>
                <a:solidFill>
                  <a:srgbClr val="FF0000"/>
                </a:solidFill>
                <a:effectLst>
                  <a:outerShdw dist="35921" dir="2700000" algn="ctr" rotWithShape="0">
                    <a:srgbClr val="990000"/>
                  </a:outerShdw>
                </a:effectLst>
                <a:latin typeface="Impact"/>
              </a:rPr>
              <a:t>10</a:t>
            </a:r>
          </a:p>
        </p:txBody>
      </p:sp>
      <p:sp>
        <p:nvSpPr>
          <p:cNvPr id="36" name="Rectangle 35">
            <a:extLst>
              <a:ext uri="{FF2B5EF4-FFF2-40B4-BE49-F238E27FC236}">
                <a16:creationId xmlns:a16="http://schemas.microsoft.com/office/drawing/2014/main" id="{0350BDC0-C939-4835-B3BA-1BBC6998CCCB}"/>
              </a:ext>
            </a:extLst>
          </p:cNvPr>
          <p:cNvSpPr/>
          <p:nvPr/>
        </p:nvSpPr>
        <p:spPr>
          <a:xfrm>
            <a:off x="432091" y="4746109"/>
            <a:ext cx="1256805" cy="93102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7" name="TextBox 36">
            <a:extLst>
              <a:ext uri="{FF2B5EF4-FFF2-40B4-BE49-F238E27FC236}">
                <a16:creationId xmlns:a16="http://schemas.microsoft.com/office/drawing/2014/main" id="{ECB432A1-BC67-4AF5-81FB-BDBC571A0344}"/>
              </a:ext>
            </a:extLst>
          </p:cNvPr>
          <p:cNvSpPr txBox="1"/>
          <p:nvPr/>
        </p:nvSpPr>
        <p:spPr>
          <a:xfrm>
            <a:off x="351565" y="4620219"/>
            <a:ext cx="1256805" cy="1862048"/>
          </a:xfrm>
          <a:prstGeom prst="rect">
            <a:avLst/>
          </a:prstGeom>
          <a:noFill/>
          <a:ln>
            <a:solidFill>
              <a:srgbClr val="7030A0"/>
            </a:solidFill>
          </a:ln>
        </p:spPr>
        <p:txBody>
          <a:bodyPr wrap="square" rtlCol="0">
            <a:spAutoFit/>
            <a:scene3d>
              <a:camera prst="orthographicFront"/>
              <a:lightRig rig="soft" dir="t">
                <a:rot lat="0" lon="0" rev="15600000"/>
              </a:lightRig>
            </a:scene3d>
            <a:sp3d extrusionH="57150" prstMaterial="softEdge">
              <a:bevelT w="25400" h="38100"/>
            </a:sp3d>
          </a:bodyPr>
          <a:lstStyle/>
          <a:p>
            <a:pPr>
              <a:defRPr/>
            </a:pPr>
            <a:r>
              <a:rPr lang="en-US" sz="11500" b="1" dirty="0">
                <a:ln/>
                <a:solidFill>
                  <a:srgbClr val="FF0000"/>
                </a:solidFill>
                <a:latin typeface="#9Slide04 Chonburi" panose="00000500000000000000" pitchFamily="2" charset="-34"/>
                <a:cs typeface="#9Slide04 Chonburi" panose="00000500000000000000" pitchFamily="2" charset="-34"/>
              </a:rPr>
              <a:t>6</a:t>
            </a:r>
          </a:p>
        </p:txBody>
      </p:sp>
      <p:grpSp>
        <p:nvGrpSpPr>
          <p:cNvPr id="38" name="Group 49">
            <a:extLst>
              <a:ext uri="{FF2B5EF4-FFF2-40B4-BE49-F238E27FC236}">
                <a16:creationId xmlns:a16="http://schemas.microsoft.com/office/drawing/2014/main" id="{BDBC9305-483A-430F-B252-CACF52DA5D90}"/>
              </a:ext>
            </a:extLst>
          </p:cNvPr>
          <p:cNvGrpSpPr>
            <a:grpSpLocks/>
          </p:cNvGrpSpPr>
          <p:nvPr/>
        </p:nvGrpSpPr>
        <p:grpSpPr bwMode="auto">
          <a:xfrm>
            <a:off x="10168413" y="4316337"/>
            <a:ext cx="1752600" cy="1179513"/>
            <a:chOff x="4320" y="2928"/>
            <a:chExt cx="1104" cy="1104"/>
          </a:xfrm>
        </p:grpSpPr>
        <p:sp>
          <p:nvSpPr>
            <p:cNvPr id="39" name="AutoShape 50">
              <a:extLst>
                <a:ext uri="{FF2B5EF4-FFF2-40B4-BE49-F238E27FC236}">
                  <a16:creationId xmlns:a16="http://schemas.microsoft.com/office/drawing/2014/main" id="{0A4DF329-AF6F-41F8-A051-A778048DE2E1}"/>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a:defRPr/>
              </a:pPr>
              <a:endParaRPr lang="en-US" sz="6000" b="1">
                <a:solidFill>
                  <a:srgbClr val="FF0066"/>
                </a:solidFill>
                <a:latin typeface=".VnHelvetInsH" pitchFamily="34" charset="0"/>
              </a:endParaRPr>
            </a:p>
          </p:txBody>
        </p:sp>
        <p:sp>
          <p:nvSpPr>
            <p:cNvPr id="40" name="WordArt 51">
              <a:extLst>
                <a:ext uri="{FF2B5EF4-FFF2-40B4-BE49-F238E27FC236}">
                  <a16:creationId xmlns:a16="http://schemas.microsoft.com/office/drawing/2014/main" id="{2B9EEA99-78CC-45DE-B876-9EC458B29E04}"/>
                </a:ext>
              </a:extLst>
            </p:cNvPr>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algn="ctr">
                <a:defRPr/>
              </a:pPr>
              <a:r>
                <a:rPr lang="en-US" sz="3600" kern="10" dirty="0" err="1">
                  <a:ln w="9525">
                    <a:solidFill>
                      <a:srgbClr val="000000"/>
                    </a:solidFill>
                    <a:round/>
                    <a:headEnd/>
                    <a:tailEnd/>
                  </a:ln>
                  <a:solidFill>
                    <a:srgbClr val="000000"/>
                  </a:solidFill>
                  <a:latin typeface="Times New Roman"/>
                  <a:cs typeface="Times New Roman"/>
                </a:rPr>
                <a:t>Hết</a:t>
              </a:r>
              <a:r>
                <a:rPr lang="en-US" sz="3600" kern="10" dirty="0">
                  <a:ln w="9525">
                    <a:solidFill>
                      <a:srgbClr val="000000"/>
                    </a:solidFill>
                    <a:round/>
                    <a:headEnd/>
                    <a:tailEnd/>
                  </a:ln>
                  <a:solidFill>
                    <a:srgbClr val="000000"/>
                  </a:solidFill>
                  <a:latin typeface="Times New Roman"/>
                  <a:cs typeface="Times New Roman"/>
                </a:rPr>
                <a:t> </a:t>
              </a:r>
              <a:r>
                <a:rPr lang="en-US" sz="3600" kern="10" dirty="0" err="1">
                  <a:ln w="9525">
                    <a:solidFill>
                      <a:srgbClr val="000000"/>
                    </a:solidFill>
                    <a:round/>
                    <a:headEnd/>
                    <a:tailEnd/>
                  </a:ln>
                  <a:solidFill>
                    <a:srgbClr val="000000"/>
                  </a:solidFill>
                  <a:latin typeface="Times New Roman"/>
                  <a:cs typeface="Times New Roman"/>
                </a:rPr>
                <a:t>giờ</a:t>
              </a:r>
              <a:endParaRPr lang="en-US" sz="3600" kern="10" dirty="0">
                <a:ln w="9525">
                  <a:solidFill>
                    <a:srgbClr val="000000"/>
                  </a:solidFill>
                  <a:round/>
                  <a:headEnd/>
                  <a:tailEnd/>
                </a:ln>
                <a:solidFill>
                  <a:srgbClr val="000000"/>
                </a:solidFill>
                <a:latin typeface="Times New Roman"/>
                <a:cs typeface="Times New Roman"/>
              </a:endParaRPr>
            </a:p>
          </p:txBody>
        </p:sp>
      </p:grpSp>
      <p:pic>
        <p:nvPicPr>
          <p:cNvPr id="43" name="Picture 2" descr="Kinh nghiệm du lịch Côn Đảo cho người đi lần đầu - BestPrice">
            <a:extLst>
              <a:ext uri="{FF2B5EF4-FFF2-40B4-BE49-F238E27FC236}">
                <a16:creationId xmlns:a16="http://schemas.microsoft.com/office/drawing/2014/main" id="{75814F92-3FA6-441D-BE6F-97C92C015D5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846350" y="1881612"/>
            <a:ext cx="4625955" cy="288868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Khám phá Vườn quốc gia Côn Đảo - khu Ramsar thứ 6 của Việt Nam">
            <a:extLst>
              <a:ext uri="{FF2B5EF4-FFF2-40B4-BE49-F238E27FC236}">
                <a16:creationId xmlns:a16="http://schemas.microsoft.com/office/drawing/2014/main" id="{4F3D0E54-6A83-4713-B92E-85222B2969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947" y="600077"/>
            <a:ext cx="4529592" cy="3019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6973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par>
                          <p:cTn id="8" fill="hold">
                            <p:stCondLst>
                              <p:cond delay="500"/>
                            </p:stCondLst>
                            <p:childTnLst>
                              <p:par>
                                <p:cTn id="9" presetID="53" presetClass="exit" presetSubtype="0" fill="hold" grpId="1" nodeType="afterEffect">
                                  <p:stCondLst>
                                    <p:cond delay="0"/>
                                  </p:stCondLst>
                                  <p:childTnLst>
                                    <p:anim calcmode="lin" valueType="num">
                                      <p:cBhvr>
                                        <p:cTn id="10" dur="500"/>
                                        <p:tgtEl>
                                          <p:spTgt spid="35"/>
                                        </p:tgtEl>
                                        <p:attrNameLst>
                                          <p:attrName>ppt_w</p:attrName>
                                        </p:attrNameLst>
                                      </p:cBhvr>
                                      <p:tavLst>
                                        <p:tav tm="0">
                                          <p:val>
                                            <p:strVal val="ppt_w"/>
                                          </p:val>
                                        </p:tav>
                                        <p:tav tm="100000">
                                          <p:val>
                                            <p:fltVal val="0"/>
                                          </p:val>
                                        </p:tav>
                                      </p:tavLst>
                                    </p:anim>
                                    <p:anim calcmode="lin" valueType="num">
                                      <p:cBhvr>
                                        <p:cTn id="11" dur="500"/>
                                        <p:tgtEl>
                                          <p:spTgt spid="35"/>
                                        </p:tgtEl>
                                        <p:attrNameLst>
                                          <p:attrName>ppt_h</p:attrName>
                                        </p:attrNameLst>
                                      </p:cBhvr>
                                      <p:tavLst>
                                        <p:tav tm="0">
                                          <p:val>
                                            <p:strVal val="ppt_h"/>
                                          </p:val>
                                        </p:tav>
                                        <p:tav tm="100000">
                                          <p:val>
                                            <p:fltVal val="0"/>
                                          </p:val>
                                        </p:tav>
                                      </p:tavLst>
                                    </p:anim>
                                    <p:animEffect transition="out" filter="fade">
                                      <p:cBhvr>
                                        <p:cTn id="12" dur="500"/>
                                        <p:tgtEl>
                                          <p:spTgt spid="35"/>
                                        </p:tgtEl>
                                      </p:cBhvr>
                                    </p:animEffect>
                                    <p:set>
                                      <p:cBhvr>
                                        <p:cTn id="13" dur="1" fill="hold">
                                          <p:stCondLst>
                                            <p:cond delay="499"/>
                                          </p:stCondLst>
                                        </p:cTn>
                                        <p:tgtEl>
                                          <p:spTgt spid="35"/>
                                        </p:tgtEl>
                                        <p:attrNameLst>
                                          <p:attrName>style.visibility</p:attrName>
                                        </p:attrNameLst>
                                      </p:cBhvr>
                                      <p:to>
                                        <p:strVal val="hidden"/>
                                      </p:to>
                                    </p:set>
                                  </p:childTnLst>
                                </p:cTn>
                              </p:par>
                            </p:childTnLst>
                          </p:cTn>
                        </p:par>
                        <p:par>
                          <p:cTn id="14" fill="hold">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dissolve">
                                      <p:cBhvr>
                                        <p:cTn id="17" dur="500"/>
                                        <p:tgtEl>
                                          <p:spTgt spid="34"/>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par>
                          <p:cTn id="18" fill="hold">
                            <p:stCondLst>
                              <p:cond delay="1500"/>
                            </p:stCondLst>
                            <p:childTnLst>
                              <p:par>
                                <p:cTn id="19" presetID="53" presetClass="exit" presetSubtype="0" fill="hold" grpId="1" nodeType="afterEffect">
                                  <p:stCondLst>
                                    <p:cond delay="0"/>
                                  </p:stCondLst>
                                  <p:childTnLst>
                                    <p:anim calcmode="lin" valueType="num">
                                      <p:cBhvr>
                                        <p:cTn id="20" dur="500"/>
                                        <p:tgtEl>
                                          <p:spTgt spid="34"/>
                                        </p:tgtEl>
                                        <p:attrNameLst>
                                          <p:attrName>ppt_w</p:attrName>
                                        </p:attrNameLst>
                                      </p:cBhvr>
                                      <p:tavLst>
                                        <p:tav tm="0">
                                          <p:val>
                                            <p:strVal val="ppt_w"/>
                                          </p:val>
                                        </p:tav>
                                        <p:tav tm="100000">
                                          <p:val>
                                            <p:fltVal val="0"/>
                                          </p:val>
                                        </p:tav>
                                      </p:tavLst>
                                    </p:anim>
                                    <p:anim calcmode="lin" valueType="num">
                                      <p:cBhvr>
                                        <p:cTn id="21" dur="500"/>
                                        <p:tgtEl>
                                          <p:spTgt spid="34"/>
                                        </p:tgtEl>
                                        <p:attrNameLst>
                                          <p:attrName>ppt_h</p:attrName>
                                        </p:attrNameLst>
                                      </p:cBhvr>
                                      <p:tavLst>
                                        <p:tav tm="0">
                                          <p:val>
                                            <p:strVal val="ppt_h"/>
                                          </p:val>
                                        </p:tav>
                                        <p:tav tm="100000">
                                          <p:val>
                                            <p:fltVal val="0"/>
                                          </p:val>
                                        </p:tav>
                                      </p:tavLst>
                                    </p:anim>
                                    <p:animEffect transition="out" filter="fade">
                                      <p:cBhvr>
                                        <p:cTn id="22" dur="500"/>
                                        <p:tgtEl>
                                          <p:spTgt spid="34"/>
                                        </p:tgtEl>
                                      </p:cBhvr>
                                    </p:animEffect>
                                    <p:set>
                                      <p:cBhvr>
                                        <p:cTn id="23" dur="1" fill="hold">
                                          <p:stCondLst>
                                            <p:cond delay="499"/>
                                          </p:stCondLst>
                                        </p:cTn>
                                        <p:tgtEl>
                                          <p:spTgt spid="34"/>
                                        </p:tgtEl>
                                        <p:attrNameLst>
                                          <p:attrName>style.visibility</p:attrName>
                                        </p:attrNameLst>
                                      </p:cBhvr>
                                      <p:to>
                                        <p:strVal val="hidden"/>
                                      </p:to>
                                    </p:set>
                                  </p:childTnLst>
                                </p:cTn>
                              </p:par>
                            </p:childTnLst>
                          </p:cTn>
                        </p:par>
                        <p:par>
                          <p:cTn id="24" fill="hold">
                            <p:stCondLst>
                              <p:cond delay="2000"/>
                            </p:stCondLst>
                            <p:childTnLst>
                              <p:par>
                                <p:cTn id="25" presetID="9"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dissolve">
                                      <p:cBhvr>
                                        <p:cTn id="27" dur="500"/>
                                        <p:tgtEl>
                                          <p:spTgt spid="33"/>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par>
                          <p:cTn id="28" fill="hold">
                            <p:stCondLst>
                              <p:cond delay="2500"/>
                            </p:stCondLst>
                            <p:childTnLst>
                              <p:par>
                                <p:cTn id="29" presetID="53" presetClass="exit" presetSubtype="0" fill="hold" grpId="1" nodeType="afterEffect">
                                  <p:stCondLst>
                                    <p:cond delay="0"/>
                                  </p:stCondLst>
                                  <p:childTnLst>
                                    <p:anim calcmode="lin" valueType="num">
                                      <p:cBhvr>
                                        <p:cTn id="30" dur="500"/>
                                        <p:tgtEl>
                                          <p:spTgt spid="33"/>
                                        </p:tgtEl>
                                        <p:attrNameLst>
                                          <p:attrName>ppt_w</p:attrName>
                                        </p:attrNameLst>
                                      </p:cBhvr>
                                      <p:tavLst>
                                        <p:tav tm="0">
                                          <p:val>
                                            <p:strVal val="ppt_w"/>
                                          </p:val>
                                        </p:tav>
                                        <p:tav tm="100000">
                                          <p:val>
                                            <p:fltVal val="0"/>
                                          </p:val>
                                        </p:tav>
                                      </p:tavLst>
                                    </p:anim>
                                    <p:anim calcmode="lin" valueType="num">
                                      <p:cBhvr>
                                        <p:cTn id="31" dur="500"/>
                                        <p:tgtEl>
                                          <p:spTgt spid="33"/>
                                        </p:tgtEl>
                                        <p:attrNameLst>
                                          <p:attrName>ppt_h</p:attrName>
                                        </p:attrNameLst>
                                      </p:cBhvr>
                                      <p:tavLst>
                                        <p:tav tm="0">
                                          <p:val>
                                            <p:strVal val="ppt_h"/>
                                          </p:val>
                                        </p:tav>
                                        <p:tav tm="100000">
                                          <p:val>
                                            <p:fltVal val="0"/>
                                          </p:val>
                                        </p:tav>
                                      </p:tavLst>
                                    </p:anim>
                                    <p:animEffect transition="out" filter="fade">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childTnLst>
                          </p:cTn>
                        </p:par>
                        <p:par>
                          <p:cTn id="34" fill="hold">
                            <p:stCondLst>
                              <p:cond delay="3000"/>
                            </p:stCondLst>
                            <p:childTnLst>
                              <p:par>
                                <p:cTn id="35" presetID="9" presetClass="entr" presetSubtype="0"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dissolve">
                                      <p:cBhvr>
                                        <p:cTn id="37" dur="500"/>
                                        <p:tgtEl>
                                          <p:spTgt spid="32"/>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par>
                          <p:cTn id="38" fill="hold">
                            <p:stCondLst>
                              <p:cond delay="3500"/>
                            </p:stCondLst>
                            <p:childTnLst>
                              <p:par>
                                <p:cTn id="39" presetID="53" presetClass="exit" presetSubtype="0" fill="hold" grpId="1" nodeType="afterEffect">
                                  <p:stCondLst>
                                    <p:cond delay="0"/>
                                  </p:stCondLst>
                                  <p:childTnLst>
                                    <p:anim calcmode="lin" valueType="num">
                                      <p:cBhvr>
                                        <p:cTn id="40" dur="500"/>
                                        <p:tgtEl>
                                          <p:spTgt spid="32"/>
                                        </p:tgtEl>
                                        <p:attrNameLst>
                                          <p:attrName>ppt_w</p:attrName>
                                        </p:attrNameLst>
                                      </p:cBhvr>
                                      <p:tavLst>
                                        <p:tav tm="0">
                                          <p:val>
                                            <p:strVal val="ppt_w"/>
                                          </p:val>
                                        </p:tav>
                                        <p:tav tm="100000">
                                          <p:val>
                                            <p:fltVal val="0"/>
                                          </p:val>
                                        </p:tav>
                                      </p:tavLst>
                                    </p:anim>
                                    <p:anim calcmode="lin" valueType="num">
                                      <p:cBhvr>
                                        <p:cTn id="41" dur="500"/>
                                        <p:tgtEl>
                                          <p:spTgt spid="32"/>
                                        </p:tgtEl>
                                        <p:attrNameLst>
                                          <p:attrName>ppt_h</p:attrName>
                                        </p:attrNameLst>
                                      </p:cBhvr>
                                      <p:tavLst>
                                        <p:tav tm="0">
                                          <p:val>
                                            <p:strVal val="ppt_h"/>
                                          </p:val>
                                        </p:tav>
                                        <p:tav tm="100000">
                                          <p:val>
                                            <p:fltVal val="0"/>
                                          </p:val>
                                        </p:tav>
                                      </p:tavLst>
                                    </p:anim>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4000"/>
                            </p:stCondLst>
                            <p:childTnLst>
                              <p:par>
                                <p:cTn id="45" presetID="9" presetClass="entr" presetSubtype="0"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dissolve">
                                      <p:cBhvr>
                                        <p:cTn id="47" dur="500"/>
                                        <p:tgtEl>
                                          <p:spTgt spid="31"/>
                                        </p:tgtEl>
                                      </p:cBhvr>
                                    </p:animEffect>
                                  </p:childTnLst>
                                  <p:subTnLst>
                                    <p:audio>
                                      <p:cMediaNode>
                                        <p:cTn display="0" masterRel="sameClick">
                                          <p:stCondLst>
                                            <p:cond evt="begin" delay="0">
                                              <p:tn val="45"/>
                                            </p:cond>
                                          </p:stCondLst>
                                          <p:endCondLst>
                                            <p:cond evt="onStopAudio" delay="0">
                                              <p:tgtEl>
                                                <p:sldTgt/>
                                              </p:tgtEl>
                                            </p:cond>
                                          </p:endCondLst>
                                        </p:cTn>
                                        <p:tgtEl>
                                          <p:sndTgt r:embed="rId2" name="camera.wav"/>
                                        </p:tgtEl>
                                      </p:cMediaNode>
                                    </p:audio>
                                  </p:subTnLst>
                                </p:cTn>
                              </p:par>
                            </p:childTnLst>
                          </p:cTn>
                        </p:par>
                        <p:par>
                          <p:cTn id="48" fill="hold">
                            <p:stCondLst>
                              <p:cond delay="4500"/>
                            </p:stCondLst>
                            <p:childTnLst>
                              <p:par>
                                <p:cTn id="49" presetID="53" presetClass="exit" presetSubtype="0" fill="hold" grpId="1" nodeType="afterEffect">
                                  <p:stCondLst>
                                    <p:cond delay="0"/>
                                  </p:stCondLst>
                                  <p:childTnLst>
                                    <p:anim calcmode="lin" valueType="num">
                                      <p:cBhvr>
                                        <p:cTn id="50" dur="500"/>
                                        <p:tgtEl>
                                          <p:spTgt spid="31"/>
                                        </p:tgtEl>
                                        <p:attrNameLst>
                                          <p:attrName>ppt_w</p:attrName>
                                        </p:attrNameLst>
                                      </p:cBhvr>
                                      <p:tavLst>
                                        <p:tav tm="0">
                                          <p:val>
                                            <p:strVal val="ppt_w"/>
                                          </p:val>
                                        </p:tav>
                                        <p:tav tm="100000">
                                          <p:val>
                                            <p:fltVal val="0"/>
                                          </p:val>
                                        </p:tav>
                                      </p:tavLst>
                                    </p:anim>
                                    <p:anim calcmode="lin" valueType="num">
                                      <p:cBhvr>
                                        <p:cTn id="51" dur="500"/>
                                        <p:tgtEl>
                                          <p:spTgt spid="31"/>
                                        </p:tgtEl>
                                        <p:attrNameLst>
                                          <p:attrName>ppt_h</p:attrName>
                                        </p:attrNameLst>
                                      </p:cBhvr>
                                      <p:tavLst>
                                        <p:tav tm="0">
                                          <p:val>
                                            <p:strVal val="ppt_h"/>
                                          </p:val>
                                        </p:tav>
                                        <p:tav tm="100000">
                                          <p:val>
                                            <p:fltVal val="0"/>
                                          </p:val>
                                        </p:tav>
                                      </p:tavLst>
                                    </p:anim>
                                    <p:animEffect transition="out" filter="fade">
                                      <p:cBhvr>
                                        <p:cTn id="52" dur="500"/>
                                        <p:tgtEl>
                                          <p:spTgt spid="31"/>
                                        </p:tgtEl>
                                      </p:cBhvr>
                                    </p:animEffect>
                                    <p:set>
                                      <p:cBhvr>
                                        <p:cTn id="53" dur="1" fill="hold">
                                          <p:stCondLst>
                                            <p:cond delay="499"/>
                                          </p:stCondLst>
                                        </p:cTn>
                                        <p:tgtEl>
                                          <p:spTgt spid="31"/>
                                        </p:tgtEl>
                                        <p:attrNameLst>
                                          <p:attrName>style.visibility</p:attrName>
                                        </p:attrNameLst>
                                      </p:cBhvr>
                                      <p:to>
                                        <p:strVal val="hidden"/>
                                      </p:to>
                                    </p:set>
                                  </p:childTnLst>
                                </p:cTn>
                              </p:par>
                            </p:childTnLst>
                          </p:cTn>
                        </p:par>
                        <p:par>
                          <p:cTn id="54" fill="hold">
                            <p:stCondLst>
                              <p:cond delay="5000"/>
                            </p:stCondLst>
                            <p:childTnLst>
                              <p:par>
                                <p:cTn id="55" presetID="9" presetClass="entr" presetSubtype="0" fill="hold" grpId="0" nodeType="after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dissolve">
                                      <p:cBhvr>
                                        <p:cTn id="57" dur="500"/>
                                        <p:tgtEl>
                                          <p:spTgt spid="30"/>
                                        </p:tgtEl>
                                      </p:cBhvr>
                                    </p:animEffect>
                                  </p:childTnLst>
                                  <p:subTnLst>
                                    <p:audio>
                                      <p:cMediaNode>
                                        <p:cTn display="0" masterRel="sameClick">
                                          <p:stCondLst>
                                            <p:cond evt="begin" delay="0">
                                              <p:tn val="55"/>
                                            </p:cond>
                                          </p:stCondLst>
                                          <p:endCondLst>
                                            <p:cond evt="onStopAudio" delay="0">
                                              <p:tgtEl>
                                                <p:sldTgt/>
                                              </p:tgtEl>
                                            </p:cond>
                                          </p:endCondLst>
                                        </p:cTn>
                                        <p:tgtEl>
                                          <p:sndTgt r:embed="rId2" name="camera.wav"/>
                                        </p:tgtEl>
                                      </p:cMediaNode>
                                    </p:audio>
                                  </p:subTnLst>
                                </p:cTn>
                              </p:par>
                            </p:childTnLst>
                          </p:cTn>
                        </p:par>
                        <p:par>
                          <p:cTn id="58" fill="hold">
                            <p:stCondLst>
                              <p:cond delay="5500"/>
                            </p:stCondLst>
                            <p:childTnLst>
                              <p:par>
                                <p:cTn id="59" presetID="53" presetClass="exit" presetSubtype="0" fill="hold" grpId="1" nodeType="afterEffect">
                                  <p:stCondLst>
                                    <p:cond delay="0"/>
                                  </p:stCondLst>
                                  <p:childTnLst>
                                    <p:anim calcmode="lin" valueType="num">
                                      <p:cBhvr>
                                        <p:cTn id="60" dur="500"/>
                                        <p:tgtEl>
                                          <p:spTgt spid="30"/>
                                        </p:tgtEl>
                                        <p:attrNameLst>
                                          <p:attrName>ppt_w</p:attrName>
                                        </p:attrNameLst>
                                      </p:cBhvr>
                                      <p:tavLst>
                                        <p:tav tm="0">
                                          <p:val>
                                            <p:strVal val="ppt_w"/>
                                          </p:val>
                                        </p:tav>
                                        <p:tav tm="100000">
                                          <p:val>
                                            <p:fltVal val="0"/>
                                          </p:val>
                                        </p:tav>
                                      </p:tavLst>
                                    </p:anim>
                                    <p:anim calcmode="lin" valueType="num">
                                      <p:cBhvr>
                                        <p:cTn id="61" dur="500"/>
                                        <p:tgtEl>
                                          <p:spTgt spid="30"/>
                                        </p:tgtEl>
                                        <p:attrNameLst>
                                          <p:attrName>ppt_h</p:attrName>
                                        </p:attrNameLst>
                                      </p:cBhvr>
                                      <p:tavLst>
                                        <p:tav tm="0">
                                          <p:val>
                                            <p:strVal val="ppt_h"/>
                                          </p:val>
                                        </p:tav>
                                        <p:tav tm="100000">
                                          <p:val>
                                            <p:fltVal val="0"/>
                                          </p:val>
                                        </p:tav>
                                      </p:tavLst>
                                    </p:anim>
                                    <p:animEffect transition="out" filter="fade">
                                      <p:cBhvr>
                                        <p:cTn id="62" dur="500"/>
                                        <p:tgtEl>
                                          <p:spTgt spid="30"/>
                                        </p:tgtEl>
                                      </p:cBhvr>
                                    </p:animEffect>
                                    <p:set>
                                      <p:cBhvr>
                                        <p:cTn id="63" dur="1" fill="hold">
                                          <p:stCondLst>
                                            <p:cond delay="499"/>
                                          </p:stCondLst>
                                        </p:cTn>
                                        <p:tgtEl>
                                          <p:spTgt spid="30"/>
                                        </p:tgtEl>
                                        <p:attrNameLst>
                                          <p:attrName>style.visibility</p:attrName>
                                        </p:attrNameLst>
                                      </p:cBhvr>
                                      <p:to>
                                        <p:strVal val="hidden"/>
                                      </p:to>
                                    </p:set>
                                  </p:childTnLst>
                                </p:cTn>
                              </p:par>
                            </p:childTnLst>
                          </p:cTn>
                        </p:par>
                        <p:par>
                          <p:cTn id="64" fill="hold">
                            <p:stCondLst>
                              <p:cond delay="6000"/>
                            </p:stCondLst>
                            <p:childTnLst>
                              <p:par>
                                <p:cTn id="65" presetID="9" presetClass="entr" presetSubtype="0" fill="hold" grpId="0"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dissolve">
                                      <p:cBhvr>
                                        <p:cTn id="67" dur="500"/>
                                        <p:tgtEl>
                                          <p:spTgt spid="29"/>
                                        </p:tgtEl>
                                      </p:cBhvr>
                                    </p:animEffect>
                                  </p:childTnLst>
                                  <p:subTnLst>
                                    <p:audio>
                                      <p:cMediaNode>
                                        <p:cTn display="0" masterRel="sameClick">
                                          <p:stCondLst>
                                            <p:cond evt="begin" delay="0">
                                              <p:tn val="65"/>
                                            </p:cond>
                                          </p:stCondLst>
                                          <p:endCondLst>
                                            <p:cond evt="onStopAudio" delay="0">
                                              <p:tgtEl>
                                                <p:sldTgt/>
                                              </p:tgtEl>
                                            </p:cond>
                                          </p:endCondLst>
                                        </p:cTn>
                                        <p:tgtEl>
                                          <p:sndTgt r:embed="rId2" name="camera.wav"/>
                                        </p:tgtEl>
                                      </p:cMediaNode>
                                    </p:audio>
                                  </p:subTnLst>
                                </p:cTn>
                              </p:par>
                            </p:childTnLst>
                          </p:cTn>
                        </p:par>
                        <p:par>
                          <p:cTn id="68" fill="hold">
                            <p:stCondLst>
                              <p:cond delay="6500"/>
                            </p:stCondLst>
                            <p:childTnLst>
                              <p:par>
                                <p:cTn id="69" presetID="53" presetClass="exit" presetSubtype="0" fill="hold" grpId="1" nodeType="afterEffect">
                                  <p:stCondLst>
                                    <p:cond delay="0"/>
                                  </p:stCondLst>
                                  <p:childTnLst>
                                    <p:anim calcmode="lin" valueType="num">
                                      <p:cBhvr>
                                        <p:cTn id="70" dur="500"/>
                                        <p:tgtEl>
                                          <p:spTgt spid="29"/>
                                        </p:tgtEl>
                                        <p:attrNameLst>
                                          <p:attrName>ppt_w</p:attrName>
                                        </p:attrNameLst>
                                      </p:cBhvr>
                                      <p:tavLst>
                                        <p:tav tm="0">
                                          <p:val>
                                            <p:strVal val="ppt_w"/>
                                          </p:val>
                                        </p:tav>
                                        <p:tav tm="100000">
                                          <p:val>
                                            <p:fltVal val="0"/>
                                          </p:val>
                                        </p:tav>
                                      </p:tavLst>
                                    </p:anim>
                                    <p:anim calcmode="lin" valueType="num">
                                      <p:cBhvr>
                                        <p:cTn id="71" dur="500"/>
                                        <p:tgtEl>
                                          <p:spTgt spid="29"/>
                                        </p:tgtEl>
                                        <p:attrNameLst>
                                          <p:attrName>ppt_h</p:attrName>
                                        </p:attrNameLst>
                                      </p:cBhvr>
                                      <p:tavLst>
                                        <p:tav tm="0">
                                          <p:val>
                                            <p:strVal val="ppt_h"/>
                                          </p:val>
                                        </p:tav>
                                        <p:tav tm="100000">
                                          <p:val>
                                            <p:fltVal val="0"/>
                                          </p:val>
                                        </p:tav>
                                      </p:tavLst>
                                    </p:anim>
                                    <p:animEffect transition="out" filter="fade">
                                      <p:cBhvr>
                                        <p:cTn id="72" dur="500"/>
                                        <p:tgtEl>
                                          <p:spTgt spid="29"/>
                                        </p:tgtEl>
                                      </p:cBhvr>
                                    </p:animEffect>
                                    <p:set>
                                      <p:cBhvr>
                                        <p:cTn id="73" dur="1" fill="hold">
                                          <p:stCondLst>
                                            <p:cond delay="499"/>
                                          </p:stCondLst>
                                        </p:cTn>
                                        <p:tgtEl>
                                          <p:spTgt spid="29"/>
                                        </p:tgtEl>
                                        <p:attrNameLst>
                                          <p:attrName>style.visibility</p:attrName>
                                        </p:attrNameLst>
                                      </p:cBhvr>
                                      <p:to>
                                        <p:strVal val="hidden"/>
                                      </p:to>
                                    </p:set>
                                  </p:childTnLst>
                                </p:cTn>
                              </p:par>
                            </p:childTnLst>
                          </p:cTn>
                        </p:par>
                        <p:par>
                          <p:cTn id="74" fill="hold">
                            <p:stCondLst>
                              <p:cond delay="7000"/>
                            </p:stCondLst>
                            <p:childTnLst>
                              <p:par>
                                <p:cTn id="75" presetID="9" presetClass="entr" presetSubtype="0" fill="hold" grpId="0" nodeType="after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dissolve">
                                      <p:cBhvr>
                                        <p:cTn id="77" dur="500"/>
                                        <p:tgtEl>
                                          <p:spTgt spid="28"/>
                                        </p:tgtEl>
                                      </p:cBhvr>
                                    </p:animEffect>
                                  </p:childTnLst>
                                  <p:subTnLst>
                                    <p:audio>
                                      <p:cMediaNode>
                                        <p:cTn display="0" masterRel="sameClick">
                                          <p:stCondLst>
                                            <p:cond evt="begin" delay="0">
                                              <p:tn val="75"/>
                                            </p:cond>
                                          </p:stCondLst>
                                          <p:endCondLst>
                                            <p:cond evt="onStopAudio" delay="0">
                                              <p:tgtEl>
                                                <p:sldTgt/>
                                              </p:tgtEl>
                                            </p:cond>
                                          </p:endCondLst>
                                        </p:cTn>
                                        <p:tgtEl>
                                          <p:sndTgt r:embed="rId2" name="camera.wav"/>
                                        </p:tgtEl>
                                      </p:cMediaNode>
                                    </p:audio>
                                  </p:subTnLst>
                                </p:cTn>
                              </p:par>
                            </p:childTnLst>
                          </p:cTn>
                        </p:par>
                        <p:par>
                          <p:cTn id="78" fill="hold">
                            <p:stCondLst>
                              <p:cond delay="7500"/>
                            </p:stCondLst>
                            <p:childTnLst>
                              <p:par>
                                <p:cTn id="79" presetID="53" presetClass="exit" presetSubtype="0" fill="hold" grpId="1" nodeType="afterEffect">
                                  <p:stCondLst>
                                    <p:cond delay="0"/>
                                  </p:stCondLst>
                                  <p:childTnLst>
                                    <p:anim calcmode="lin" valueType="num">
                                      <p:cBhvr>
                                        <p:cTn id="80" dur="500"/>
                                        <p:tgtEl>
                                          <p:spTgt spid="28"/>
                                        </p:tgtEl>
                                        <p:attrNameLst>
                                          <p:attrName>ppt_w</p:attrName>
                                        </p:attrNameLst>
                                      </p:cBhvr>
                                      <p:tavLst>
                                        <p:tav tm="0">
                                          <p:val>
                                            <p:strVal val="ppt_w"/>
                                          </p:val>
                                        </p:tav>
                                        <p:tav tm="100000">
                                          <p:val>
                                            <p:fltVal val="0"/>
                                          </p:val>
                                        </p:tav>
                                      </p:tavLst>
                                    </p:anim>
                                    <p:anim calcmode="lin" valueType="num">
                                      <p:cBhvr>
                                        <p:cTn id="81" dur="500"/>
                                        <p:tgtEl>
                                          <p:spTgt spid="28"/>
                                        </p:tgtEl>
                                        <p:attrNameLst>
                                          <p:attrName>ppt_h</p:attrName>
                                        </p:attrNameLst>
                                      </p:cBhvr>
                                      <p:tavLst>
                                        <p:tav tm="0">
                                          <p:val>
                                            <p:strVal val="ppt_h"/>
                                          </p:val>
                                        </p:tav>
                                        <p:tav tm="100000">
                                          <p:val>
                                            <p:fltVal val="0"/>
                                          </p:val>
                                        </p:tav>
                                      </p:tavLst>
                                    </p:anim>
                                    <p:animEffect transition="out" filter="fade">
                                      <p:cBhvr>
                                        <p:cTn id="82" dur="500"/>
                                        <p:tgtEl>
                                          <p:spTgt spid="28"/>
                                        </p:tgtEl>
                                      </p:cBhvr>
                                    </p:animEffect>
                                    <p:set>
                                      <p:cBhvr>
                                        <p:cTn id="83" dur="1" fill="hold">
                                          <p:stCondLst>
                                            <p:cond delay="499"/>
                                          </p:stCondLst>
                                        </p:cTn>
                                        <p:tgtEl>
                                          <p:spTgt spid="28"/>
                                        </p:tgtEl>
                                        <p:attrNameLst>
                                          <p:attrName>style.visibility</p:attrName>
                                        </p:attrNameLst>
                                      </p:cBhvr>
                                      <p:to>
                                        <p:strVal val="hidden"/>
                                      </p:to>
                                    </p:set>
                                  </p:childTnLst>
                                </p:cTn>
                              </p:par>
                            </p:childTnLst>
                          </p:cTn>
                        </p:par>
                        <p:par>
                          <p:cTn id="84" fill="hold">
                            <p:stCondLst>
                              <p:cond delay="8000"/>
                            </p:stCondLst>
                            <p:childTnLst>
                              <p:par>
                                <p:cTn id="85" presetID="9" presetClass="entr" presetSubtype="0" fill="hold" grpId="0"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dissolve">
                                      <p:cBhvr>
                                        <p:cTn id="87" dur="500"/>
                                        <p:tgtEl>
                                          <p:spTgt spid="27"/>
                                        </p:tgtEl>
                                      </p:cBhvr>
                                    </p:animEffect>
                                  </p:childTnLst>
                                  <p:subTnLst>
                                    <p:audio>
                                      <p:cMediaNode>
                                        <p:cTn display="0" masterRel="sameClick">
                                          <p:stCondLst>
                                            <p:cond evt="begin" delay="0">
                                              <p:tn val="85"/>
                                            </p:cond>
                                          </p:stCondLst>
                                          <p:endCondLst>
                                            <p:cond evt="onStopAudio" delay="0">
                                              <p:tgtEl>
                                                <p:sldTgt/>
                                              </p:tgtEl>
                                            </p:cond>
                                          </p:endCondLst>
                                        </p:cTn>
                                        <p:tgtEl>
                                          <p:sndTgt r:embed="rId2" name="camera.wav"/>
                                        </p:tgtEl>
                                      </p:cMediaNode>
                                    </p:audio>
                                  </p:subTnLst>
                                </p:cTn>
                              </p:par>
                            </p:childTnLst>
                          </p:cTn>
                        </p:par>
                        <p:par>
                          <p:cTn id="88" fill="hold">
                            <p:stCondLst>
                              <p:cond delay="8500"/>
                            </p:stCondLst>
                            <p:childTnLst>
                              <p:par>
                                <p:cTn id="89" presetID="53" presetClass="exit" presetSubtype="0" fill="hold" grpId="1" nodeType="afterEffect">
                                  <p:stCondLst>
                                    <p:cond delay="0"/>
                                  </p:stCondLst>
                                  <p:childTnLst>
                                    <p:anim calcmode="lin" valueType="num">
                                      <p:cBhvr>
                                        <p:cTn id="90" dur="500"/>
                                        <p:tgtEl>
                                          <p:spTgt spid="27"/>
                                        </p:tgtEl>
                                        <p:attrNameLst>
                                          <p:attrName>ppt_w</p:attrName>
                                        </p:attrNameLst>
                                      </p:cBhvr>
                                      <p:tavLst>
                                        <p:tav tm="0">
                                          <p:val>
                                            <p:strVal val="ppt_w"/>
                                          </p:val>
                                        </p:tav>
                                        <p:tav tm="100000">
                                          <p:val>
                                            <p:fltVal val="0"/>
                                          </p:val>
                                        </p:tav>
                                      </p:tavLst>
                                    </p:anim>
                                    <p:anim calcmode="lin" valueType="num">
                                      <p:cBhvr>
                                        <p:cTn id="91" dur="500"/>
                                        <p:tgtEl>
                                          <p:spTgt spid="27"/>
                                        </p:tgtEl>
                                        <p:attrNameLst>
                                          <p:attrName>ppt_h</p:attrName>
                                        </p:attrNameLst>
                                      </p:cBhvr>
                                      <p:tavLst>
                                        <p:tav tm="0">
                                          <p:val>
                                            <p:strVal val="ppt_h"/>
                                          </p:val>
                                        </p:tav>
                                        <p:tav tm="100000">
                                          <p:val>
                                            <p:fltVal val="0"/>
                                          </p:val>
                                        </p:tav>
                                      </p:tavLst>
                                    </p:anim>
                                    <p:animEffect transition="out" filter="fade">
                                      <p:cBhvr>
                                        <p:cTn id="92" dur="500"/>
                                        <p:tgtEl>
                                          <p:spTgt spid="27"/>
                                        </p:tgtEl>
                                      </p:cBhvr>
                                    </p:animEffect>
                                    <p:set>
                                      <p:cBhvr>
                                        <p:cTn id="93" dur="1" fill="hold">
                                          <p:stCondLst>
                                            <p:cond delay="499"/>
                                          </p:stCondLst>
                                        </p:cTn>
                                        <p:tgtEl>
                                          <p:spTgt spid="27"/>
                                        </p:tgtEl>
                                        <p:attrNameLst>
                                          <p:attrName>style.visibility</p:attrName>
                                        </p:attrNameLst>
                                      </p:cBhvr>
                                      <p:to>
                                        <p:strVal val="hidden"/>
                                      </p:to>
                                    </p:set>
                                  </p:childTnLst>
                                </p:cTn>
                              </p:par>
                            </p:childTnLst>
                          </p:cTn>
                        </p:par>
                        <p:par>
                          <p:cTn id="94" fill="hold">
                            <p:stCondLst>
                              <p:cond delay="9000"/>
                            </p:stCondLst>
                            <p:childTnLst>
                              <p:par>
                                <p:cTn id="95" presetID="9" presetClass="entr" presetSubtype="0" fill="hold" grpId="0" nodeType="after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dissolve">
                                      <p:cBhvr>
                                        <p:cTn id="97" dur="500"/>
                                        <p:tgtEl>
                                          <p:spTgt spid="26"/>
                                        </p:tgtEl>
                                      </p:cBhvr>
                                    </p:animEffect>
                                  </p:childTnLst>
                                  <p:subTnLst>
                                    <p:audio>
                                      <p:cMediaNode>
                                        <p:cTn display="0" masterRel="sameClick">
                                          <p:stCondLst>
                                            <p:cond evt="begin" delay="0">
                                              <p:tn val="95"/>
                                            </p:cond>
                                          </p:stCondLst>
                                          <p:endCondLst>
                                            <p:cond evt="onStopAudio" delay="0">
                                              <p:tgtEl>
                                                <p:sldTgt/>
                                              </p:tgtEl>
                                            </p:cond>
                                          </p:endCondLst>
                                        </p:cTn>
                                        <p:tgtEl>
                                          <p:sndTgt r:embed="rId2" name="camera.wav"/>
                                        </p:tgtEl>
                                      </p:cMediaNode>
                                    </p:audio>
                                  </p:subTnLst>
                                </p:cTn>
                              </p:par>
                            </p:childTnLst>
                          </p:cTn>
                        </p:par>
                        <p:par>
                          <p:cTn id="98" fill="hold">
                            <p:stCondLst>
                              <p:cond delay="9500"/>
                            </p:stCondLst>
                            <p:childTnLst>
                              <p:par>
                                <p:cTn id="99" presetID="53" presetClass="exit" presetSubtype="0" fill="hold" grpId="1" nodeType="afterEffect">
                                  <p:stCondLst>
                                    <p:cond delay="0"/>
                                  </p:stCondLst>
                                  <p:childTnLst>
                                    <p:anim calcmode="lin" valueType="num">
                                      <p:cBhvr>
                                        <p:cTn id="100" dur="500"/>
                                        <p:tgtEl>
                                          <p:spTgt spid="26"/>
                                        </p:tgtEl>
                                        <p:attrNameLst>
                                          <p:attrName>ppt_w</p:attrName>
                                        </p:attrNameLst>
                                      </p:cBhvr>
                                      <p:tavLst>
                                        <p:tav tm="0">
                                          <p:val>
                                            <p:strVal val="ppt_w"/>
                                          </p:val>
                                        </p:tav>
                                        <p:tav tm="100000">
                                          <p:val>
                                            <p:fltVal val="0"/>
                                          </p:val>
                                        </p:tav>
                                      </p:tavLst>
                                    </p:anim>
                                    <p:anim calcmode="lin" valueType="num">
                                      <p:cBhvr>
                                        <p:cTn id="101" dur="500"/>
                                        <p:tgtEl>
                                          <p:spTgt spid="26"/>
                                        </p:tgtEl>
                                        <p:attrNameLst>
                                          <p:attrName>ppt_h</p:attrName>
                                        </p:attrNameLst>
                                      </p:cBhvr>
                                      <p:tavLst>
                                        <p:tav tm="0">
                                          <p:val>
                                            <p:strVal val="ppt_h"/>
                                          </p:val>
                                        </p:tav>
                                        <p:tav tm="100000">
                                          <p:val>
                                            <p:fltVal val="0"/>
                                          </p:val>
                                        </p:tav>
                                      </p:tavLst>
                                    </p:anim>
                                    <p:animEffect transition="out" filter="fade">
                                      <p:cBhvr>
                                        <p:cTn id="102" dur="500"/>
                                        <p:tgtEl>
                                          <p:spTgt spid="26"/>
                                        </p:tgtEl>
                                      </p:cBhvr>
                                    </p:animEffect>
                                    <p:set>
                                      <p:cBhvr>
                                        <p:cTn id="103" dur="1" fill="hold">
                                          <p:stCondLst>
                                            <p:cond delay="499"/>
                                          </p:stCondLst>
                                        </p:cTn>
                                        <p:tgtEl>
                                          <p:spTgt spid="26"/>
                                        </p:tgtEl>
                                        <p:attrNameLst>
                                          <p:attrName>style.visibility</p:attrName>
                                        </p:attrNameLst>
                                      </p:cBhvr>
                                      <p:to>
                                        <p:strVal val="hidden"/>
                                      </p:to>
                                    </p:set>
                                  </p:childTnLst>
                                </p:cTn>
                              </p:par>
                            </p:childTnLst>
                          </p:cTn>
                        </p:par>
                        <p:par>
                          <p:cTn id="104" fill="hold">
                            <p:stCondLst>
                              <p:cond delay="10000"/>
                            </p:stCondLst>
                            <p:childTnLst>
                              <p:par>
                                <p:cTn id="105" presetID="9" presetClass="entr" presetSubtype="0" fill="hold" grpId="0" nodeType="after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dissolve">
                                      <p:cBhvr>
                                        <p:cTn id="107" dur="500"/>
                                        <p:tgtEl>
                                          <p:spTgt spid="25"/>
                                        </p:tgtEl>
                                      </p:cBhvr>
                                    </p:animEffect>
                                  </p:childTnLst>
                                  <p:subTnLst>
                                    <p:audio>
                                      <p:cMediaNode>
                                        <p:cTn display="0" masterRel="sameClick">
                                          <p:stCondLst>
                                            <p:cond evt="begin" delay="0">
                                              <p:tn val="105"/>
                                            </p:cond>
                                          </p:stCondLst>
                                          <p:endCondLst>
                                            <p:cond evt="onStopAudio" delay="0">
                                              <p:tgtEl>
                                                <p:sldTgt/>
                                              </p:tgtEl>
                                            </p:cond>
                                          </p:endCondLst>
                                        </p:cTn>
                                        <p:tgtEl>
                                          <p:sndTgt r:embed="rId2" name="camera.wav"/>
                                        </p:tgtEl>
                                      </p:cMediaNode>
                                    </p:audio>
                                  </p:subTnLst>
                                </p:cTn>
                              </p:par>
                            </p:childTnLst>
                          </p:cTn>
                        </p:par>
                        <p:par>
                          <p:cTn id="108" fill="hold">
                            <p:stCondLst>
                              <p:cond delay="10500"/>
                            </p:stCondLst>
                            <p:childTnLst>
                              <p:par>
                                <p:cTn id="109" presetID="53" presetClass="exit" presetSubtype="0" fill="hold" grpId="1" nodeType="afterEffect">
                                  <p:stCondLst>
                                    <p:cond delay="0"/>
                                  </p:stCondLst>
                                  <p:childTnLst>
                                    <p:anim calcmode="lin" valueType="num">
                                      <p:cBhvr>
                                        <p:cTn id="110" dur="500"/>
                                        <p:tgtEl>
                                          <p:spTgt spid="25"/>
                                        </p:tgtEl>
                                        <p:attrNameLst>
                                          <p:attrName>ppt_w</p:attrName>
                                        </p:attrNameLst>
                                      </p:cBhvr>
                                      <p:tavLst>
                                        <p:tav tm="0">
                                          <p:val>
                                            <p:strVal val="ppt_w"/>
                                          </p:val>
                                        </p:tav>
                                        <p:tav tm="100000">
                                          <p:val>
                                            <p:fltVal val="0"/>
                                          </p:val>
                                        </p:tav>
                                      </p:tavLst>
                                    </p:anim>
                                    <p:anim calcmode="lin" valueType="num">
                                      <p:cBhvr>
                                        <p:cTn id="111" dur="500"/>
                                        <p:tgtEl>
                                          <p:spTgt spid="25"/>
                                        </p:tgtEl>
                                        <p:attrNameLst>
                                          <p:attrName>ppt_h</p:attrName>
                                        </p:attrNameLst>
                                      </p:cBhvr>
                                      <p:tavLst>
                                        <p:tav tm="0">
                                          <p:val>
                                            <p:strVal val="ppt_h"/>
                                          </p:val>
                                        </p:tav>
                                        <p:tav tm="100000">
                                          <p:val>
                                            <p:fltVal val="0"/>
                                          </p:val>
                                        </p:tav>
                                      </p:tavLst>
                                    </p:anim>
                                    <p:animEffect transition="out" filter="fade">
                                      <p:cBhvr>
                                        <p:cTn id="112" dur="500"/>
                                        <p:tgtEl>
                                          <p:spTgt spid="25"/>
                                        </p:tgtEl>
                                      </p:cBhvr>
                                    </p:animEffect>
                                    <p:set>
                                      <p:cBhvr>
                                        <p:cTn id="113" dur="1" fill="hold">
                                          <p:stCondLst>
                                            <p:cond delay="499"/>
                                          </p:stCondLst>
                                        </p:cTn>
                                        <p:tgtEl>
                                          <p:spTgt spid="25"/>
                                        </p:tgtEl>
                                        <p:attrNameLst>
                                          <p:attrName>style.visibility</p:attrName>
                                        </p:attrNameLst>
                                      </p:cBhvr>
                                      <p:to>
                                        <p:strVal val="hidden"/>
                                      </p:to>
                                    </p:set>
                                  </p:childTnLst>
                                </p:cTn>
                              </p:par>
                            </p:childTnLst>
                          </p:cTn>
                        </p:par>
                        <p:par>
                          <p:cTn id="114" fill="hold">
                            <p:stCondLst>
                              <p:cond delay="11000"/>
                            </p:stCondLst>
                            <p:childTnLst>
                              <p:par>
                                <p:cTn id="115" presetID="53" presetClass="entr" presetSubtype="0" fill="hold" nodeType="afterEffect">
                                  <p:stCondLst>
                                    <p:cond delay="0"/>
                                  </p:stCondLst>
                                  <p:childTnLst>
                                    <p:set>
                                      <p:cBhvr>
                                        <p:cTn id="116" dur="1" fill="hold">
                                          <p:stCondLst>
                                            <p:cond delay="0"/>
                                          </p:stCondLst>
                                        </p:cTn>
                                        <p:tgtEl>
                                          <p:spTgt spid="38"/>
                                        </p:tgtEl>
                                        <p:attrNameLst>
                                          <p:attrName>style.visibility</p:attrName>
                                        </p:attrNameLst>
                                      </p:cBhvr>
                                      <p:to>
                                        <p:strVal val="visible"/>
                                      </p:to>
                                    </p:set>
                                    <p:anim calcmode="lin" valueType="num">
                                      <p:cBhvr>
                                        <p:cTn id="117" dur="500" fill="hold"/>
                                        <p:tgtEl>
                                          <p:spTgt spid="38"/>
                                        </p:tgtEl>
                                        <p:attrNameLst>
                                          <p:attrName>ppt_w</p:attrName>
                                        </p:attrNameLst>
                                      </p:cBhvr>
                                      <p:tavLst>
                                        <p:tav tm="0">
                                          <p:val>
                                            <p:fltVal val="0"/>
                                          </p:val>
                                        </p:tav>
                                        <p:tav tm="100000">
                                          <p:val>
                                            <p:strVal val="#ppt_w"/>
                                          </p:val>
                                        </p:tav>
                                      </p:tavLst>
                                    </p:anim>
                                    <p:anim calcmode="lin" valueType="num">
                                      <p:cBhvr>
                                        <p:cTn id="118" dur="500" fill="hold"/>
                                        <p:tgtEl>
                                          <p:spTgt spid="38"/>
                                        </p:tgtEl>
                                        <p:attrNameLst>
                                          <p:attrName>ppt_h</p:attrName>
                                        </p:attrNameLst>
                                      </p:cBhvr>
                                      <p:tavLst>
                                        <p:tav tm="0">
                                          <p:val>
                                            <p:fltVal val="0"/>
                                          </p:val>
                                        </p:tav>
                                        <p:tav tm="100000">
                                          <p:val>
                                            <p:strVal val="#ppt_h"/>
                                          </p:val>
                                        </p:tav>
                                      </p:tavLst>
                                    </p:anim>
                                    <p:animEffect transition="in" filter="fade">
                                      <p:cBhvr>
                                        <p:cTn id="119" dur="500"/>
                                        <p:tgtEl>
                                          <p:spTgt spid="38"/>
                                        </p:tgtEl>
                                      </p:cBhvr>
                                    </p:animEffect>
                                  </p:childTnLst>
                                  <p:subTnLst>
                                    <p:audio>
                                      <p:cMediaNode>
                                        <p:cTn display="0" masterRel="sameClick">
                                          <p:stCondLst>
                                            <p:cond evt="begin" delay="0">
                                              <p:tn val="115"/>
                                            </p:cond>
                                          </p:stCondLst>
                                          <p:endCondLst>
                                            <p:cond evt="onStopAudio" delay="0">
                                              <p:tgtEl>
                                                <p:sldTgt/>
                                              </p:tgtEl>
                                            </p:cond>
                                          </p:endCondLst>
                                        </p:cTn>
                                        <p:tgtEl>
                                          <p:sndTgt r:embed="rId3" name="chimes.wav"/>
                                        </p:tgtEl>
                                      </p:cMediaNode>
                                    </p:audio>
                                  </p:sub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16"/>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17"/>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18"/>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19"/>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20"/>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inh 1"/>
          <p:cNvPicPr>
            <a:picLocks noChangeAspect="1" noChangeArrowheads="1"/>
          </p:cNvPicPr>
          <p:nvPr/>
        </p:nvPicPr>
        <p:blipFill>
          <a:blip r:embed="rId2" cstate="print"/>
          <a:srcRect/>
          <a:stretch>
            <a:fillRect/>
          </a:stretch>
        </p:blipFill>
        <p:spPr bwMode="auto">
          <a:xfrm>
            <a:off x="1524000" y="1"/>
            <a:ext cx="9144000" cy="5686425"/>
          </a:xfrm>
          <a:prstGeom prst="rect">
            <a:avLst/>
          </a:prstGeom>
          <a:noFill/>
          <a:ln w="9525">
            <a:noFill/>
            <a:miter lim="800000"/>
            <a:headEnd/>
            <a:tailEnd/>
          </a:ln>
        </p:spPr>
      </p:pic>
      <p:pic>
        <p:nvPicPr>
          <p:cNvPr id="102403" name="Picture 3" descr="hinh 1"/>
          <p:cNvPicPr>
            <a:picLocks noChangeAspect="1" noChangeArrowheads="1"/>
          </p:cNvPicPr>
          <p:nvPr/>
        </p:nvPicPr>
        <p:blipFill>
          <a:blip r:embed="rId2" cstate="print"/>
          <a:srcRect/>
          <a:stretch>
            <a:fillRect/>
          </a:stretch>
        </p:blipFill>
        <p:spPr bwMode="auto">
          <a:xfrm>
            <a:off x="1371600" y="-122238"/>
            <a:ext cx="9296400" cy="6545263"/>
          </a:xfrm>
          <a:prstGeom prst="rect">
            <a:avLst/>
          </a:prstGeom>
          <a:noFill/>
          <a:ln w="9525">
            <a:noFill/>
            <a:miter lim="800000"/>
            <a:headEnd/>
            <a:tailEnd/>
          </a:ln>
        </p:spPr>
      </p:pic>
      <p:sp>
        <p:nvSpPr>
          <p:cNvPr id="102404" name="Text Box 4"/>
          <p:cNvSpPr txBox="1">
            <a:spLocks noChangeArrowheads="1"/>
          </p:cNvSpPr>
          <p:nvPr/>
        </p:nvSpPr>
        <p:spPr bwMode="auto">
          <a:xfrm>
            <a:off x="614363" y="6423025"/>
            <a:ext cx="11258549" cy="461665"/>
          </a:xfrm>
          <a:prstGeom prst="rect">
            <a:avLst/>
          </a:prstGeom>
          <a:solidFill>
            <a:srgbClr val="0066FF"/>
          </a:solidFill>
          <a:ln w="9525">
            <a:solidFill>
              <a:srgbClr val="0066FF"/>
            </a:solidFill>
            <a:miter lim="800000"/>
            <a:headEnd/>
            <a:tailEnd/>
          </a:ln>
          <a:effectLst/>
        </p:spPr>
        <p:txBody>
          <a:bodyPr wrap="square">
            <a:spAutoFit/>
          </a:bodyPr>
          <a:lstStyle/>
          <a:p>
            <a:pPr algn="ctr">
              <a:spcBef>
                <a:spcPct val="50000"/>
              </a:spcBef>
            </a:pPr>
            <a:r>
              <a:rPr lang="en-US" sz="2400" b="1" dirty="0" err="1">
                <a:solidFill>
                  <a:schemeClr val="bg1"/>
                </a:solidFill>
                <a:latin typeface="Times New Roman" pitchFamily="18" charset="0"/>
                <a:cs typeface="Times New Roman" pitchFamily="18" charset="0"/>
              </a:rPr>
              <a:t>Mất</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khoảng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hai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giờ</a:t>
            </a:r>
            <a:r>
              <a:rPr lang="en-US" sz="2400" b="1" dirty="0">
                <a:solidFill>
                  <a:schemeClr val="bg1"/>
                </a:solidFill>
                <a:latin typeface="Times New Roman" pitchFamily="18" charset="0"/>
                <a:cs typeface="Times New Roman" pitchFamily="18" charset="0"/>
              </a:rPr>
              <a:t> bay </a:t>
            </a:r>
            <a:r>
              <a:rPr lang="en-US" sz="2400" b="1" dirty="0" err="1">
                <a:solidFill>
                  <a:schemeClr val="bg1"/>
                </a:solidFill>
                <a:latin typeface="Times New Roman" pitchFamily="18" charset="0"/>
                <a:cs typeface="Times New Roman" pitchFamily="18" charset="0"/>
              </a:rPr>
              <a:t>từ</a:t>
            </a:r>
            <a:r>
              <a:rPr lang="en-US" sz="2400" b="1" dirty="0">
                <a:solidFill>
                  <a:schemeClr val="bg1"/>
                </a:solidFill>
                <a:latin typeface="Times New Roman" pitchFamily="18" charset="0"/>
                <a:cs typeface="Times New Roman" pitchFamily="18" charset="0"/>
              </a:rPr>
              <a:t> TP </a:t>
            </a:r>
            <a:r>
              <a:rPr lang="en-US" sz="2400" b="1" dirty="0" err="1">
                <a:solidFill>
                  <a:schemeClr val="bg1"/>
                </a:solidFill>
                <a:latin typeface="Times New Roman" pitchFamily="18" charset="0"/>
                <a:cs typeface="Times New Roman" pitchFamily="18" charset="0"/>
              </a:rPr>
              <a:t>Hồ</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Chí</a:t>
            </a:r>
            <a:r>
              <a:rPr lang="en-US" sz="2400" b="1" dirty="0">
                <a:solidFill>
                  <a:schemeClr val="bg1"/>
                </a:solidFill>
                <a:latin typeface="Times New Roman" pitchFamily="18" charset="0"/>
                <a:cs typeface="Times New Roman" pitchFamily="18" charset="0"/>
              </a:rPr>
              <a:t> Minh </a:t>
            </a:r>
            <a:r>
              <a:rPr lang="en-US" sz="2400" b="1" dirty="0" err="1">
                <a:solidFill>
                  <a:schemeClr val="bg1"/>
                </a:solidFill>
                <a:latin typeface="Times New Roman" pitchFamily="18" charset="0"/>
                <a:cs typeface="Times New Roman" pitchFamily="18" charset="0"/>
              </a:rPr>
              <a:t>tới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thủ</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đô</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các</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nước</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trong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khu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vực</a:t>
            </a:r>
            <a:r>
              <a:rPr lang="en-US" sz="2400" b="1" dirty="0">
                <a:solidFill>
                  <a:schemeClr val="bg1"/>
                </a:solidFill>
                <a:latin typeface="Times New Roman" pitchFamily="18" charset="0"/>
                <a:cs typeface="Times New Roman" pitchFamily="18" charset="0"/>
              </a:rPr>
              <a:t> ĐNÁ.</a:t>
            </a:r>
          </a:p>
        </p:txBody>
      </p:sp>
      <p:sp>
        <p:nvSpPr>
          <p:cNvPr id="102405" name="Line 5"/>
          <p:cNvSpPr>
            <a:spLocks noChangeShapeType="1"/>
          </p:cNvSpPr>
          <p:nvPr/>
        </p:nvSpPr>
        <p:spPr bwMode="auto">
          <a:xfrm flipV="1">
            <a:off x="4343400" y="2667000"/>
            <a:ext cx="0" cy="2743200"/>
          </a:xfrm>
          <a:prstGeom prst="line">
            <a:avLst/>
          </a:prstGeom>
          <a:noFill/>
          <a:ln w="38100">
            <a:solidFill>
              <a:srgbClr val="FF6600"/>
            </a:solidFill>
            <a:round/>
            <a:headEnd type="triangle" w="med" len="med"/>
            <a:tailEnd/>
          </a:ln>
          <a:effectLst/>
        </p:spPr>
        <p:txBody>
          <a:bodyPr/>
          <a:lstStyle/>
          <a:p>
            <a:endParaRPr lang="vi-VN"/>
          </a:p>
        </p:txBody>
      </p:sp>
      <p:sp>
        <p:nvSpPr>
          <p:cNvPr id="102406" name="Line 6"/>
          <p:cNvSpPr>
            <a:spLocks noChangeShapeType="1"/>
          </p:cNvSpPr>
          <p:nvPr/>
        </p:nvSpPr>
        <p:spPr bwMode="auto">
          <a:xfrm>
            <a:off x="3124201" y="2209801"/>
            <a:ext cx="1254125" cy="588963"/>
          </a:xfrm>
          <a:prstGeom prst="line">
            <a:avLst/>
          </a:prstGeom>
          <a:noFill/>
          <a:ln w="38100">
            <a:solidFill>
              <a:srgbClr val="FF6600"/>
            </a:solidFill>
            <a:round/>
            <a:headEnd type="triangle" w="med" len="med"/>
            <a:tailEnd/>
          </a:ln>
          <a:effectLst/>
        </p:spPr>
        <p:txBody>
          <a:bodyPr/>
          <a:lstStyle/>
          <a:p>
            <a:endParaRPr lang="vi-VN"/>
          </a:p>
        </p:txBody>
      </p:sp>
      <p:sp>
        <p:nvSpPr>
          <p:cNvPr id="102407" name="Line 7"/>
          <p:cNvSpPr>
            <a:spLocks noChangeShapeType="1"/>
          </p:cNvSpPr>
          <p:nvPr/>
        </p:nvSpPr>
        <p:spPr bwMode="auto">
          <a:xfrm>
            <a:off x="2438401" y="1676401"/>
            <a:ext cx="1939925" cy="1122363"/>
          </a:xfrm>
          <a:prstGeom prst="line">
            <a:avLst/>
          </a:prstGeom>
          <a:noFill/>
          <a:ln w="38100">
            <a:solidFill>
              <a:srgbClr val="FF6600"/>
            </a:solidFill>
            <a:round/>
            <a:headEnd type="triangle" w="med" len="med"/>
            <a:tailEnd/>
          </a:ln>
          <a:effectLst/>
        </p:spPr>
        <p:txBody>
          <a:bodyPr/>
          <a:lstStyle/>
          <a:p>
            <a:endParaRPr lang="vi-VN"/>
          </a:p>
        </p:txBody>
      </p:sp>
      <p:sp>
        <p:nvSpPr>
          <p:cNvPr id="102408" name="Line 8"/>
          <p:cNvSpPr>
            <a:spLocks noChangeShapeType="1"/>
          </p:cNvSpPr>
          <p:nvPr/>
        </p:nvSpPr>
        <p:spPr bwMode="auto">
          <a:xfrm>
            <a:off x="4191001" y="1219201"/>
            <a:ext cx="187325" cy="1579563"/>
          </a:xfrm>
          <a:prstGeom prst="line">
            <a:avLst/>
          </a:prstGeom>
          <a:noFill/>
          <a:ln w="38100">
            <a:solidFill>
              <a:srgbClr val="FF6600"/>
            </a:solidFill>
            <a:round/>
            <a:headEnd type="triangle" w="med" len="med"/>
            <a:tailEnd/>
          </a:ln>
          <a:effectLst/>
        </p:spPr>
        <p:txBody>
          <a:bodyPr/>
          <a:lstStyle/>
          <a:p>
            <a:endParaRPr lang="vi-VN"/>
          </a:p>
        </p:txBody>
      </p:sp>
      <p:sp>
        <p:nvSpPr>
          <p:cNvPr id="102409" name="Line 9"/>
          <p:cNvSpPr>
            <a:spLocks noChangeShapeType="1"/>
          </p:cNvSpPr>
          <p:nvPr/>
        </p:nvSpPr>
        <p:spPr bwMode="auto">
          <a:xfrm>
            <a:off x="3657601" y="1524001"/>
            <a:ext cx="720725" cy="1274763"/>
          </a:xfrm>
          <a:prstGeom prst="line">
            <a:avLst/>
          </a:prstGeom>
          <a:noFill/>
          <a:ln w="38100">
            <a:solidFill>
              <a:srgbClr val="FF6600"/>
            </a:solidFill>
            <a:round/>
            <a:headEnd type="triangle" w="med" len="med"/>
            <a:tailEnd/>
          </a:ln>
          <a:effectLst/>
        </p:spPr>
        <p:txBody>
          <a:bodyPr/>
          <a:lstStyle/>
          <a:p>
            <a:endParaRPr lang="vi-VN"/>
          </a:p>
        </p:txBody>
      </p:sp>
      <p:sp>
        <p:nvSpPr>
          <p:cNvPr id="102410" name="Line 10"/>
          <p:cNvSpPr>
            <a:spLocks noChangeShapeType="1"/>
          </p:cNvSpPr>
          <p:nvPr/>
        </p:nvSpPr>
        <p:spPr bwMode="auto">
          <a:xfrm flipV="1">
            <a:off x="3429001" y="2798764"/>
            <a:ext cx="949325" cy="1087437"/>
          </a:xfrm>
          <a:prstGeom prst="line">
            <a:avLst/>
          </a:prstGeom>
          <a:noFill/>
          <a:ln w="38100">
            <a:solidFill>
              <a:srgbClr val="FF6600"/>
            </a:solidFill>
            <a:round/>
            <a:headEnd type="triangle" w="med" len="med"/>
            <a:tailEnd/>
          </a:ln>
          <a:effectLst/>
        </p:spPr>
        <p:txBody>
          <a:bodyPr/>
          <a:lstStyle/>
          <a:p>
            <a:endParaRPr lang="vi-VN"/>
          </a:p>
        </p:txBody>
      </p:sp>
      <p:sp>
        <p:nvSpPr>
          <p:cNvPr id="102411" name="Line 11"/>
          <p:cNvSpPr>
            <a:spLocks noChangeShapeType="1"/>
          </p:cNvSpPr>
          <p:nvPr/>
        </p:nvSpPr>
        <p:spPr bwMode="auto">
          <a:xfrm flipH="1" flipV="1">
            <a:off x="4378325" y="2798763"/>
            <a:ext cx="1600200" cy="990600"/>
          </a:xfrm>
          <a:prstGeom prst="line">
            <a:avLst/>
          </a:prstGeom>
          <a:noFill/>
          <a:ln w="38100">
            <a:solidFill>
              <a:srgbClr val="FF6600"/>
            </a:solidFill>
            <a:round/>
            <a:headEnd type="triangle" w="med" len="med"/>
            <a:tailEnd/>
          </a:ln>
          <a:effectLst/>
        </p:spPr>
        <p:txBody>
          <a:bodyPr/>
          <a:lstStyle/>
          <a:p>
            <a:endParaRPr lang="vi-VN"/>
          </a:p>
        </p:txBody>
      </p:sp>
      <p:sp>
        <p:nvSpPr>
          <p:cNvPr id="102412" name="Line 12"/>
          <p:cNvSpPr>
            <a:spLocks noChangeShapeType="1"/>
          </p:cNvSpPr>
          <p:nvPr/>
        </p:nvSpPr>
        <p:spPr bwMode="auto">
          <a:xfrm flipH="1">
            <a:off x="4378326" y="2057401"/>
            <a:ext cx="2784475" cy="741363"/>
          </a:xfrm>
          <a:prstGeom prst="line">
            <a:avLst/>
          </a:prstGeom>
          <a:noFill/>
          <a:ln w="38100">
            <a:solidFill>
              <a:srgbClr val="FF6600"/>
            </a:solidFill>
            <a:round/>
            <a:headEnd type="triangle" w="med" len="med"/>
            <a:tailEnd/>
          </a:ln>
          <a:effectLst/>
        </p:spPr>
        <p:txBody>
          <a:bodyPr/>
          <a:lstStyle/>
          <a:p>
            <a:endParaRPr lang="vi-VN"/>
          </a:p>
        </p:txBody>
      </p:sp>
      <p:sp>
        <p:nvSpPr>
          <p:cNvPr id="102413" name="Line 13"/>
          <p:cNvSpPr>
            <a:spLocks noChangeShapeType="1"/>
          </p:cNvSpPr>
          <p:nvPr/>
        </p:nvSpPr>
        <p:spPr bwMode="auto">
          <a:xfrm flipV="1">
            <a:off x="3810001" y="2798764"/>
            <a:ext cx="568325" cy="1392237"/>
          </a:xfrm>
          <a:prstGeom prst="line">
            <a:avLst/>
          </a:prstGeom>
          <a:noFill/>
          <a:ln w="38100">
            <a:solidFill>
              <a:srgbClr val="FF6600"/>
            </a:solidFill>
            <a:round/>
            <a:headEnd type="triangle" w="med" len="med"/>
            <a:tailEnd/>
          </a:ln>
          <a:effectLst/>
        </p:spPr>
        <p:txBody>
          <a:bodyPr/>
          <a:lstStyle/>
          <a:p>
            <a:endParaRPr lang="vi-VN"/>
          </a:p>
        </p:txBody>
      </p:sp>
      <p:sp>
        <p:nvSpPr>
          <p:cNvPr id="102414" name="Line 14"/>
          <p:cNvSpPr>
            <a:spLocks noChangeShapeType="1"/>
          </p:cNvSpPr>
          <p:nvPr/>
        </p:nvSpPr>
        <p:spPr bwMode="auto">
          <a:xfrm flipH="1" flipV="1">
            <a:off x="4378326" y="2798764"/>
            <a:ext cx="3698875" cy="2992437"/>
          </a:xfrm>
          <a:prstGeom prst="line">
            <a:avLst/>
          </a:prstGeom>
          <a:noFill/>
          <a:ln w="38100">
            <a:solidFill>
              <a:srgbClr val="FF6600"/>
            </a:solidFill>
            <a:round/>
            <a:headEnd type="triangle" w="med" len="med"/>
            <a:tailEnd/>
          </a:ln>
          <a:effectLst/>
        </p:spPr>
        <p:txBody>
          <a:bodyPr/>
          <a:lstStyle/>
          <a:p>
            <a:endParaRPr lang="vi-VN"/>
          </a:p>
        </p:txBody>
      </p:sp>
      <p:sp>
        <p:nvSpPr>
          <p:cNvPr id="102415" name="Oval 15"/>
          <p:cNvSpPr>
            <a:spLocks noChangeArrowheads="1"/>
          </p:cNvSpPr>
          <p:nvPr/>
        </p:nvSpPr>
        <p:spPr bwMode="auto">
          <a:xfrm>
            <a:off x="4267200" y="2667000"/>
            <a:ext cx="76200" cy="76200"/>
          </a:xfrm>
          <a:prstGeom prst="ellipse">
            <a:avLst/>
          </a:prstGeom>
          <a:solidFill>
            <a:schemeClr val="accent1"/>
          </a:solidFill>
          <a:ln w="9525">
            <a:solidFill>
              <a:schemeClr val="tx1"/>
            </a:solidFill>
            <a:round/>
            <a:headEnd/>
            <a:tailEnd/>
          </a:ln>
          <a:effectLst/>
        </p:spPr>
        <p:txBody>
          <a:bodyPr wrap="none" anchor="ctr"/>
          <a:lstStyle/>
          <a:p>
            <a:endParaRPr lang="vi-VN"/>
          </a:p>
        </p:txBody>
      </p:sp>
      <p:sp>
        <p:nvSpPr>
          <p:cNvPr id="102416" name="Text Box 16"/>
          <p:cNvSpPr txBox="1">
            <a:spLocks noChangeArrowheads="1"/>
          </p:cNvSpPr>
          <p:nvPr/>
        </p:nvSpPr>
        <p:spPr bwMode="auto">
          <a:xfrm>
            <a:off x="3657600" y="2667001"/>
            <a:ext cx="2209800" cy="396875"/>
          </a:xfrm>
          <a:prstGeom prst="rect">
            <a:avLst/>
          </a:prstGeom>
          <a:noFill/>
          <a:ln w="9525">
            <a:noFill/>
            <a:miter lim="800000"/>
            <a:headEnd/>
            <a:tailEnd/>
          </a:ln>
          <a:effectLst/>
        </p:spPr>
        <p:txBody>
          <a:bodyPr>
            <a:spAutoFit/>
          </a:bodyPr>
          <a:lstStyle/>
          <a:p>
            <a:pPr algn="ctr">
              <a:spcBef>
                <a:spcPct val="50000"/>
              </a:spcBef>
            </a:pPr>
            <a:r>
              <a:rPr lang="en-US" sz="2000" b="1">
                <a:solidFill>
                  <a:srgbClr val="FF00FF"/>
                </a:solidFill>
              </a:rPr>
              <a:t>TP HCM</a:t>
            </a:r>
          </a:p>
        </p:txBody>
      </p:sp>
      <p:sp>
        <p:nvSpPr>
          <p:cNvPr id="102417" name="AutoShape 17"/>
          <p:cNvSpPr>
            <a:spLocks noChangeArrowheads="1"/>
          </p:cNvSpPr>
          <p:nvPr/>
        </p:nvSpPr>
        <p:spPr bwMode="auto">
          <a:xfrm>
            <a:off x="4223792" y="2636912"/>
            <a:ext cx="152400" cy="209550"/>
          </a:xfrm>
          <a:prstGeom prst="star5">
            <a:avLst/>
          </a:prstGeom>
          <a:solidFill>
            <a:srgbClr val="FF9900"/>
          </a:solidFill>
          <a:ln w="9525">
            <a:solidFill>
              <a:schemeClr val="tx1"/>
            </a:solidFill>
            <a:miter lim="800000"/>
            <a:headEnd/>
            <a:tailEnd/>
          </a:ln>
          <a:effectLst/>
        </p:spPr>
        <p:txBody>
          <a:bodyPr wrap="none" anchor="ctr"/>
          <a:lstStyle/>
          <a:p>
            <a:endParaRPr lang="vi-VN"/>
          </a:p>
        </p:txBody>
      </p:sp>
      <p:sp>
        <p:nvSpPr>
          <p:cNvPr id="2" name="Slide Number Placeholder 1"/>
          <p:cNvSpPr>
            <a:spLocks noGrp="1"/>
          </p:cNvSpPr>
          <p:nvPr>
            <p:ph type="sldNum" sz="quarter" idx="12"/>
          </p:nvPr>
        </p:nvSpPr>
        <p:spPr/>
        <p:txBody>
          <a:bodyPr/>
          <a:lstStyle/>
          <a:p>
            <a:fld id="{AC78C506-1674-47BB-927C-F4F94A60E3AA}" type="slidenum">
              <a:rPr lang="id-ID" smtClean="0"/>
              <a:t>20</a:t>
            </a:fld>
            <a:endParaRPr lang="id-ID"/>
          </a:p>
        </p:txBody>
      </p:sp>
    </p:spTree>
    <p:extLst>
      <p:ext uri="{BB962C8B-B14F-4D97-AF65-F5344CB8AC3E}">
        <p14:creationId xmlns:p14="http://schemas.microsoft.com/office/powerpoint/2010/main" val="198335476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GP News :. | Hải Phòng: Một loạt dịch vụ được hoạt động trở lại | BÁO ĐIỆN  TỬ CHÍNH PHỦ NƯỚC CHXHCN VIỆT NAM">
            <a:extLst>
              <a:ext uri="{FF2B5EF4-FFF2-40B4-BE49-F238E27FC236}">
                <a16:creationId xmlns:a16="http://schemas.microsoft.com/office/drawing/2014/main" id="{00312DA3-BEA1-4E16-9676-971E65DE22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42" r="23415" b="1"/>
          <a:stretch/>
        </p:blipFill>
        <p:spPr bwMode="auto">
          <a:xfrm>
            <a:off x="6439889" y="1161941"/>
            <a:ext cx="5129784" cy="55710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ÀNH PHỐ HỒ CHÍ MINH - 44 NĂM RẠNG RỠ TÊN VÀNG">
            <a:extLst>
              <a:ext uri="{FF2B5EF4-FFF2-40B4-BE49-F238E27FC236}">
                <a16:creationId xmlns:a16="http://schemas.microsoft.com/office/drawing/2014/main" id="{1A785E5C-E290-4568-9BD4-B554F780C1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358" r="16776"/>
          <a:stretch/>
        </p:blipFill>
        <p:spPr bwMode="auto">
          <a:xfrm>
            <a:off x="556339" y="1161941"/>
            <a:ext cx="5129784" cy="557106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A1C4BAA2-84FC-4448-86DF-E961988F1CFB}"/>
              </a:ext>
            </a:extLst>
          </p:cNvPr>
          <p:cNvSpPr/>
          <p:nvPr/>
        </p:nvSpPr>
        <p:spPr>
          <a:xfrm>
            <a:off x="348792" y="124993"/>
            <a:ext cx="11585542" cy="940236"/>
          </a:xfrm>
          <a:prstGeom prst="roundRect">
            <a:avLst>
              <a:gd name="adj"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9Slide03 Arima Madurai Bold" panose="00000800000000000000" pitchFamily="2" charset="-93"/>
                <a:cs typeface="#9Slide03 Arima Madurai Bold" panose="00000800000000000000" pitchFamily="2" charset="-93"/>
              </a:rPr>
              <a:t>Mary đang ở TPHCM muốn ra Hải Phòng để tham quan, trải nghiệm. Nếu là HDV du lịch, em sẽ tư vấn cho Mary đi bằng phương tiện nào? Vì sao?</a:t>
            </a:r>
            <a:endParaRPr lang="vi-VN" sz="2400">
              <a:solidFill>
                <a:srgbClr val="7030A0"/>
              </a:solidFill>
              <a:latin typeface="#9Slide03 Arima Madurai Bold" panose="00000800000000000000" pitchFamily="2" charset="-93"/>
              <a:cs typeface="#9Slide03 Arima Madurai Bold" panose="00000800000000000000" pitchFamily="2" charset="-93"/>
            </a:endParaRPr>
          </a:p>
        </p:txBody>
      </p:sp>
    </p:spTree>
    <p:extLst>
      <p:ext uri="{BB962C8B-B14F-4D97-AF65-F5344CB8AC3E}">
        <p14:creationId xmlns:p14="http://schemas.microsoft.com/office/powerpoint/2010/main" val="3354336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44DAD-168D-4785-9FA1-D51C477B3499}"/>
              </a:ext>
            </a:extLst>
          </p:cNvPr>
          <p:cNvSpPr>
            <a:spLocks noGrp="1"/>
          </p:cNvSpPr>
          <p:nvPr>
            <p:ph type="title"/>
          </p:nvPr>
        </p:nvSpPr>
        <p:spPr>
          <a:xfrm>
            <a:off x="1875934" y="69013"/>
            <a:ext cx="4034672" cy="801444"/>
          </a:xfrm>
          <a:solidFill>
            <a:schemeClr val="accent6">
              <a:lumMod val="75000"/>
            </a:schemeClr>
          </a:solidFill>
          <a:ln>
            <a:solidFill>
              <a:schemeClr val="tx1"/>
            </a:solidFill>
          </a:ln>
        </p:spPr>
        <p:txBody>
          <a:bodyPr/>
          <a:lstStyle/>
          <a:p>
            <a:pPr algn="ctr"/>
            <a:r>
              <a:rPr lang="en-US" b="1">
                <a:solidFill>
                  <a:srgbClr val="FFFF00"/>
                </a:solidFill>
                <a:latin typeface="Arial" panose="020B0604020202020204" pitchFamily="34" charset="0"/>
                <a:cs typeface="Arial" panose="020B0604020202020204" pitchFamily="34" charset="0"/>
              </a:rPr>
              <a:t>EM CÓ BIẾT</a:t>
            </a:r>
            <a:endParaRPr lang="vi-VN" b="1"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7F9D4BE-8B08-4CC6-94A7-6373978235CE}"/>
              </a:ext>
            </a:extLst>
          </p:cNvPr>
          <p:cNvSpPr>
            <a:spLocks noGrp="1"/>
          </p:cNvSpPr>
          <p:nvPr>
            <p:ph idx="1"/>
          </p:nvPr>
        </p:nvSpPr>
        <p:spPr>
          <a:xfrm>
            <a:off x="103517" y="5295273"/>
            <a:ext cx="7304673" cy="1522676"/>
          </a:xfrm>
          <a:solidFill>
            <a:schemeClr val="accent2">
              <a:lumMod val="20000"/>
              <a:lumOff val="80000"/>
            </a:schemeClr>
          </a:solidFill>
          <a:ln>
            <a:solidFill>
              <a:schemeClr val="tx1"/>
            </a:solidFill>
          </a:ln>
        </p:spPr>
        <p:txBody>
          <a:bodyPr>
            <a:normAutofit fontScale="92500"/>
          </a:bodyPr>
          <a:lstStyle/>
          <a:p>
            <a:pPr algn="just">
              <a:buFont typeface="Wingdings" panose="05000000000000000000" pitchFamily="2" charset="2"/>
              <a:buChar char="ü"/>
            </a:pPr>
            <a:r>
              <a:rPr lang="vi-VN" sz="2000">
                <a:latin typeface="#9Slide03 Arima Madurai Medium" panose="00000600000000000000" pitchFamily="2" charset="-93"/>
                <a:cs typeface="#9Slide03 Arima Madurai Medium" panose="00000600000000000000" pitchFamily="2" charset="-93"/>
              </a:rPr>
              <a:t>Hầm Thủ Thiêm là một kiến trúc đặc biệt, nằm dưới lòng sông Sài Gòn, trực thuộc Đại Lộ Đông Tây với điểm đầu nằm ở Quận 1 và điểm cuối là khu đô thị mới Thủ Thiêm thuộc Quận 2. </a:t>
            </a:r>
            <a:endParaRPr lang="en-US" sz="2000">
              <a:latin typeface="#9Slide03 Arima Madurai Medium" panose="00000600000000000000" pitchFamily="2" charset="-93"/>
              <a:cs typeface="#9Slide03 Arima Madurai Medium" panose="00000600000000000000" pitchFamily="2" charset="-93"/>
            </a:endParaRPr>
          </a:p>
          <a:p>
            <a:pPr algn="just">
              <a:buFont typeface="Wingdings" panose="05000000000000000000" pitchFamily="2" charset="2"/>
              <a:buChar char="ü"/>
            </a:pPr>
            <a:r>
              <a:rPr lang="en-US" sz="2000">
                <a:latin typeface="#9Slide03 Arima Madurai Medium" panose="00000600000000000000" pitchFamily="2" charset="-93"/>
                <a:cs typeface="#9Slide03 Arima Madurai Medium" panose="00000600000000000000" pitchFamily="2" charset="-93"/>
              </a:rPr>
              <a:t>H</a:t>
            </a:r>
            <a:r>
              <a:rPr lang="vi-VN" sz="2000">
                <a:latin typeface="#9Slide03 Arima Madurai Medium" panose="00000600000000000000" pitchFamily="2" charset="-93"/>
                <a:cs typeface="#9Slide03 Arima Madurai Medium" panose="00000600000000000000" pitchFamily="2" charset="-93"/>
              </a:rPr>
              <a:t>ầm Thủ Thiêm chính thức ra đời, được vinh danh là hầm vượt sông hiện đại nhất Đông Nam Á. </a:t>
            </a:r>
            <a:endParaRPr lang="en-US" sz="2000"/>
          </a:p>
          <a:p>
            <a:pPr marL="0" indent="0" algn="just">
              <a:lnSpc>
                <a:spcPct val="120000"/>
              </a:lnSpc>
              <a:spcBef>
                <a:spcPts val="0"/>
              </a:spcBef>
              <a:buNone/>
            </a:pPr>
            <a:endParaRPr lang="vi-VN" sz="2000">
              <a:latin typeface="#9Slide03 Arima Madurai" panose="00000500000000000000" pitchFamily="2" charset="-93"/>
              <a:cs typeface="#9Slide03 Arima Madurai" panose="00000500000000000000" pitchFamily="2" charset="-93"/>
            </a:endParaRPr>
          </a:p>
        </p:txBody>
      </p:sp>
      <p:pic>
        <p:nvPicPr>
          <p:cNvPr id="8" name="Picture 6" descr="02_020912DOOLThangTT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38" y="1033012"/>
            <a:ext cx="7375585" cy="409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1321839336-tham-quan-ham-thu-thiem-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1117" y="3377242"/>
            <a:ext cx="4495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hamthuthiem1-1348767078_480x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8113" y="51758"/>
            <a:ext cx="4511615" cy="326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4481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2F628303-7315-4A83-90B3-C0E0C21E10E4}"/>
              </a:ext>
            </a:extLst>
          </p:cNvPr>
          <p:cNvSpPr txBox="1">
            <a:spLocks/>
          </p:cNvSpPr>
          <p:nvPr/>
        </p:nvSpPr>
        <p:spPr>
          <a:xfrm>
            <a:off x="2263282" y="553988"/>
            <a:ext cx="4036936" cy="691423"/>
          </a:xfrm>
          <a:prstGeom prst="rect">
            <a:avLst/>
          </a:prstGeom>
          <a:solidFill>
            <a:schemeClr val="accent2">
              <a:lumMod val="20000"/>
              <a:lumOff val="80000"/>
            </a:schemeClr>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vi-VN" sz="2400" b="1">
                <a:latin typeface="Tahoma" panose="020B0604030504040204" pitchFamily="34" charset="0"/>
                <a:ea typeface="Tahoma" panose="020B0604030504040204" pitchFamily="34" charset="0"/>
                <a:cs typeface="Tahoma" panose="020B0604030504040204" pitchFamily="34" charset="0"/>
              </a:rPr>
              <a:t>Các mặt hàng xuất khẩu</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5C3211A0-B105-4F08-A95E-59E0DBA0CB45}"/>
              </a:ext>
            </a:extLst>
          </p:cNvPr>
          <p:cNvPicPr>
            <a:picLocks noChangeAspect="1"/>
          </p:cNvPicPr>
          <p:nvPr/>
        </p:nvPicPr>
        <p:blipFill rotWithShape="1">
          <a:blip r:embed="rId2">
            <a:extLst>
              <a:ext uri="{28A0092B-C50C-407E-A947-70E740481C1C}">
                <a14:useLocalDpi xmlns:a14="http://schemas.microsoft.com/office/drawing/2010/main" val="0"/>
              </a:ext>
            </a:extLst>
          </a:blip>
          <a:srcRect l="68707" t="68723" b="6352"/>
          <a:stretch/>
        </p:blipFill>
        <p:spPr>
          <a:xfrm>
            <a:off x="285034" y="415372"/>
            <a:ext cx="1968984" cy="1662655"/>
          </a:xfrm>
          <a:prstGeom prst="rect">
            <a:avLst/>
          </a:prstGeom>
        </p:spPr>
      </p:pic>
      <p:pic>
        <p:nvPicPr>
          <p:cNvPr id="3074" name="Picture 2" descr="Simple Shoes by Sudeep Sharma on Dribbble">
            <a:extLst>
              <a:ext uri="{FF2B5EF4-FFF2-40B4-BE49-F238E27FC236}">
                <a16:creationId xmlns:a16="http://schemas.microsoft.com/office/drawing/2014/main" id="{2501D591-579A-4597-A23E-71E9100E27A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75500" y1="52667" x2="75500" y2="52667"/>
                        <a14:foregroundMark x1="68875" y1="51833" x2="68875" y2="51833"/>
                        <a14:foregroundMark x1="60125" y1="60833" x2="60125" y2="60833"/>
                        <a14:foregroundMark x1="64625" y1="60833" x2="64625" y2="60833"/>
                        <a14:foregroundMark x1="56125" y1="63167" x2="56125" y2="63167"/>
                        <a14:foregroundMark x1="56125" y1="63167" x2="56125" y2="63167"/>
                        <a14:foregroundMark x1="69625" y1="62667" x2="69625" y2="62667"/>
                      </a14:backgroundRemoval>
                    </a14:imgEffect>
                  </a14:imgLayer>
                </a14:imgProps>
              </a:ext>
              <a:ext uri="{28A0092B-C50C-407E-A947-70E740481C1C}">
                <a14:useLocalDpi xmlns:a14="http://schemas.microsoft.com/office/drawing/2010/main" val="0"/>
              </a:ext>
            </a:extLst>
          </a:blip>
          <a:srcRect l="15167" t="22357" r="15500" b="27333"/>
          <a:stretch/>
        </p:blipFill>
        <p:spPr bwMode="auto">
          <a:xfrm>
            <a:off x="604474" y="2011947"/>
            <a:ext cx="2311400" cy="1257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7F6CC1B3-6AB3-4059-97CF-A5682893981F}"/>
              </a:ext>
            </a:extLst>
          </p:cNvPr>
          <p:cNvPicPr>
            <a:picLocks noChangeAspect="1"/>
          </p:cNvPicPr>
          <p:nvPr/>
        </p:nvPicPr>
        <p:blipFill rotWithShape="1">
          <a:blip r:embed="rId5">
            <a:extLst>
              <a:ext uri="{28A0092B-C50C-407E-A947-70E740481C1C}">
                <a14:useLocalDpi xmlns:a14="http://schemas.microsoft.com/office/drawing/2010/main" val="0"/>
              </a:ext>
            </a:extLst>
          </a:blip>
          <a:srcRect l="32966" t="62777" r="40048" b="25000"/>
          <a:stretch/>
        </p:blipFill>
        <p:spPr>
          <a:xfrm>
            <a:off x="6300218" y="2568627"/>
            <a:ext cx="2979849" cy="1394823"/>
          </a:xfrm>
          <a:prstGeom prst="rect">
            <a:avLst/>
          </a:prstGeom>
        </p:spPr>
      </p:pic>
      <p:pic>
        <p:nvPicPr>
          <p:cNvPr id="19" name="Picture 18">
            <a:extLst>
              <a:ext uri="{FF2B5EF4-FFF2-40B4-BE49-F238E27FC236}">
                <a16:creationId xmlns:a16="http://schemas.microsoft.com/office/drawing/2014/main" id="{483BE7A2-D72A-40F4-B0D0-2A5EF17A3CAD}"/>
              </a:ext>
            </a:extLst>
          </p:cNvPr>
          <p:cNvPicPr>
            <a:picLocks noChangeAspect="1"/>
          </p:cNvPicPr>
          <p:nvPr/>
        </p:nvPicPr>
        <p:blipFill rotWithShape="1">
          <a:blip r:embed="rId5">
            <a:extLst>
              <a:ext uri="{28A0092B-C50C-407E-A947-70E740481C1C}">
                <a14:useLocalDpi xmlns:a14="http://schemas.microsoft.com/office/drawing/2010/main" val="0"/>
              </a:ext>
            </a:extLst>
          </a:blip>
          <a:srcRect t="43704" r="85791" b="42407"/>
          <a:stretch/>
        </p:blipFill>
        <p:spPr>
          <a:xfrm>
            <a:off x="367284" y="3655642"/>
            <a:ext cx="2260423" cy="2283493"/>
          </a:xfrm>
          <a:prstGeom prst="rect">
            <a:avLst/>
          </a:prstGeom>
        </p:spPr>
      </p:pic>
      <p:pic>
        <p:nvPicPr>
          <p:cNvPr id="23" name="Picture 22">
            <a:extLst>
              <a:ext uri="{FF2B5EF4-FFF2-40B4-BE49-F238E27FC236}">
                <a16:creationId xmlns:a16="http://schemas.microsoft.com/office/drawing/2014/main" id="{8CEC225E-5647-462D-A97F-818048DE351A}"/>
              </a:ext>
            </a:extLst>
          </p:cNvPr>
          <p:cNvPicPr>
            <a:picLocks noChangeAspect="1"/>
          </p:cNvPicPr>
          <p:nvPr/>
        </p:nvPicPr>
        <p:blipFill rotWithShape="1">
          <a:blip r:embed="rId5">
            <a:extLst>
              <a:ext uri="{28A0092B-C50C-407E-A947-70E740481C1C}">
                <a14:useLocalDpi xmlns:a14="http://schemas.microsoft.com/office/drawing/2010/main" val="0"/>
              </a:ext>
            </a:extLst>
          </a:blip>
          <a:srcRect t="74074" r="83685" b="13469"/>
          <a:stretch/>
        </p:blipFill>
        <p:spPr>
          <a:xfrm>
            <a:off x="3384620" y="1777191"/>
            <a:ext cx="2085877" cy="1645949"/>
          </a:xfrm>
          <a:prstGeom prst="rect">
            <a:avLst/>
          </a:prstGeom>
        </p:spPr>
      </p:pic>
      <p:pic>
        <p:nvPicPr>
          <p:cNvPr id="29" name="Picture 28">
            <a:extLst>
              <a:ext uri="{FF2B5EF4-FFF2-40B4-BE49-F238E27FC236}">
                <a16:creationId xmlns:a16="http://schemas.microsoft.com/office/drawing/2014/main" id="{29087AA3-861C-4099-8D7F-E27F55EF737A}"/>
              </a:ext>
            </a:extLst>
          </p:cNvPr>
          <p:cNvPicPr>
            <a:picLocks noChangeAspect="1"/>
          </p:cNvPicPr>
          <p:nvPr/>
        </p:nvPicPr>
        <p:blipFill rotWithShape="1">
          <a:blip r:embed="rId6">
            <a:extLst>
              <a:ext uri="{28A0092B-C50C-407E-A947-70E740481C1C}">
                <a14:useLocalDpi xmlns:a14="http://schemas.microsoft.com/office/drawing/2010/main" val="0"/>
              </a:ext>
            </a:extLst>
          </a:blip>
          <a:srcRect t="77732"/>
          <a:stretch/>
        </p:blipFill>
        <p:spPr>
          <a:xfrm>
            <a:off x="6533536" y="201665"/>
            <a:ext cx="5429946" cy="2475547"/>
          </a:xfrm>
          <a:prstGeom prst="rect">
            <a:avLst/>
          </a:prstGeom>
        </p:spPr>
      </p:pic>
      <p:pic>
        <p:nvPicPr>
          <p:cNvPr id="3076" name="Picture 4" descr="Oil Barrel Icon #327483 - Free Icons Library">
            <a:extLst>
              <a:ext uri="{FF2B5EF4-FFF2-40B4-BE49-F238E27FC236}">
                <a16:creationId xmlns:a16="http://schemas.microsoft.com/office/drawing/2014/main" id="{311F9EDD-C919-4312-B8EA-DF4074790AC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830" t="11001" r="21354" b="11459"/>
          <a:stretch/>
        </p:blipFill>
        <p:spPr bwMode="auto">
          <a:xfrm>
            <a:off x="9413018" y="2885137"/>
            <a:ext cx="2415142" cy="3239101"/>
          </a:xfrm>
          <a:prstGeom prst="rect">
            <a:avLst/>
          </a:prstGeom>
          <a:noFill/>
          <a:extLst>
            <a:ext uri="{909E8E84-426E-40DD-AFC4-6F175D3DCCD1}">
              <a14:hiddenFill xmlns:a14="http://schemas.microsoft.com/office/drawing/2010/main">
                <a:solidFill>
                  <a:srgbClr val="FFFFFF"/>
                </a:solidFill>
              </a14:hiddenFill>
            </a:ext>
          </a:extLst>
        </p:spPr>
      </p:pic>
      <p:sp>
        <p:nvSpPr>
          <p:cNvPr id="33" name="Content Placeholder 2">
            <a:extLst>
              <a:ext uri="{FF2B5EF4-FFF2-40B4-BE49-F238E27FC236}">
                <a16:creationId xmlns:a16="http://schemas.microsoft.com/office/drawing/2014/main" id="{8A84CF61-BA4C-42FF-A564-8C4941C5D66B}"/>
              </a:ext>
            </a:extLst>
          </p:cNvPr>
          <p:cNvSpPr txBox="1">
            <a:spLocks/>
          </p:cNvSpPr>
          <p:nvPr/>
        </p:nvSpPr>
        <p:spPr>
          <a:xfrm>
            <a:off x="2517717" y="3330803"/>
            <a:ext cx="1632068" cy="503493"/>
          </a:xfrm>
          <a:prstGeom prst="rect">
            <a:avLst/>
          </a:prstGeom>
          <a:noFill/>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40000"/>
              </a:lnSpc>
              <a:spcBef>
                <a:spcPts val="0"/>
              </a:spcBef>
              <a:buNone/>
            </a:pPr>
            <a:r>
              <a:rPr lang="en-US" sz="2400" b="1" dirty="0" err="1">
                <a:highlight>
                  <a:srgbClr val="FFFF00"/>
                </a:highlight>
                <a:latin typeface="Tahoma" panose="020B0604030504040204" pitchFamily="34" charset="0"/>
                <a:ea typeface="Tahoma" panose="020B0604030504040204" pitchFamily="34" charset="0"/>
                <a:cs typeface="Tahoma" panose="020B0604030504040204" pitchFamily="34" charset="0"/>
              </a:rPr>
              <a:t>Giày</a:t>
            </a:r>
            <a:r>
              <a:rPr lang="en-US" sz="2400" b="1" dirty="0">
                <a:highlight>
                  <a:srgbClr val="FFFF00"/>
                </a:highlight>
                <a:latin typeface="Tahoma" panose="020B0604030504040204" pitchFamily="34" charset="0"/>
                <a:ea typeface="Tahoma" panose="020B0604030504040204" pitchFamily="34" charset="0"/>
                <a:cs typeface="Tahoma" panose="020B0604030504040204" pitchFamily="34" charset="0"/>
              </a:rPr>
              <a:t> </a:t>
            </a:r>
            <a:r>
              <a:rPr lang="en-US" sz="2400" b="1" dirty="0" err="1">
                <a:highlight>
                  <a:srgbClr val="FFFF00"/>
                </a:highlight>
                <a:latin typeface="Tahoma" panose="020B0604030504040204" pitchFamily="34" charset="0"/>
                <a:ea typeface="Tahoma" panose="020B0604030504040204" pitchFamily="34" charset="0"/>
                <a:cs typeface="Tahoma" panose="020B0604030504040204" pitchFamily="34" charset="0"/>
              </a:rPr>
              <a:t>dép</a:t>
            </a:r>
            <a:endParaRPr lang="vi-VN" sz="2400" b="1" dirty="0">
              <a:highlight>
                <a:srgbClr val="FFFF00"/>
              </a:highlight>
              <a:latin typeface="Tahoma" panose="020B0604030504040204" pitchFamily="34" charset="0"/>
              <a:ea typeface="Tahoma" panose="020B0604030504040204" pitchFamily="34" charset="0"/>
              <a:cs typeface="Tahoma" panose="020B0604030504040204" pitchFamily="34" charset="0"/>
            </a:endParaRPr>
          </a:p>
        </p:txBody>
      </p:sp>
      <p:sp>
        <p:nvSpPr>
          <p:cNvPr id="35" name="Content Placeholder 2">
            <a:extLst>
              <a:ext uri="{FF2B5EF4-FFF2-40B4-BE49-F238E27FC236}">
                <a16:creationId xmlns:a16="http://schemas.microsoft.com/office/drawing/2014/main" id="{86659AA4-9CE6-43EE-8926-2EED241455BD}"/>
              </a:ext>
            </a:extLst>
          </p:cNvPr>
          <p:cNvSpPr txBox="1">
            <a:spLocks/>
          </p:cNvSpPr>
          <p:nvPr/>
        </p:nvSpPr>
        <p:spPr>
          <a:xfrm>
            <a:off x="7403249" y="3872740"/>
            <a:ext cx="1876818" cy="503493"/>
          </a:xfrm>
          <a:prstGeom prst="rect">
            <a:avLst/>
          </a:prstGeom>
          <a:noFill/>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40000"/>
              </a:lnSpc>
              <a:spcBef>
                <a:spcPts val="0"/>
              </a:spcBef>
              <a:buNone/>
            </a:pPr>
            <a:r>
              <a:rPr lang="en-US" sz="2400" b="1">
                <a:highlight>
                  <a:srgbClr val="FFFF00"/>
                </a:highlight>
                <a:latin typeface="Tahoma" panose="020B0604030504040204" pitchFamily="34" charset="0"/>
                <a:ea typeface="Tahoma" panose="020B0604030504040204" pitchFamily="34" charset="0"/>
                <a:cs typeface="Tahoma" panose="020B0604030504040204" pitchFamily="34" charset="0"/>
              </a:rPr>
              <a:t>Đồ gỗ</a:t>
            </a:r>
            <a:endParaRPr lang="vi-VN" sz="2400" b="1" dirty="0">
              <a:highlight>
                <a:srgbClr val="FFFF00"/>
              </a:highlight>
              <a:latin typeface="Tahoma" panose="020B0604030504040204" pitchFamily="34" charset="0"/>
              <a:ea typeface="Tahoma" panose="020B0604030504040204" pitchFamily="34" charset="0"/>
              <a:cs typeface="Tahoma" panose="020B0604030504040204" pitchFamily="34" charset="0"/>
            </a:endParaRPr>
          </a:p>
        </p:txBody>
      </p:sp>
      <p:sp>
        <p:nvSpPr>
          <p:cNvPr id="36" name="Content Placeholder 2">
            <a:extLst>
              <a:ext uri="{FF2B5EF4-FFF2-40B4-BE49-F238E27FC236}">
                <a16:creationId xmlns:a16="http://schemas.microsoft.com/office/drawing/2014/main" id="{D832D7DD-E6E5-4EBE-8C4A-22810CB55BD8}"/>
              </a:ext>
            </a:extLst>
          </p:cNvPr>
          <p:cNvSpPr txBox="1">
            <a:spLocks/>
          </p:cNvSpPr>
          <p:nvPr/>
        </p:nvSpPr>
        <p:spPr>
          <a:xfrm>
            <a:off x="528472" y="5939135"/>
            <a:ext cx="2085877" cy="503493"/>
          </a:xfrm>
          <a:prstGeom prst="rect">
            <a:avLst/>
          </a:prstGeom>
          <a:noFill/>
        </p:spPr>
        <p:txBody>
          <a:bodyPr vert="horz" lIns="91440" tIns="45720" rIns="91440" bIns="45720" rtlCol="0"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40000"/>
              </a:lnSpc>
              <a:spcBef>
                <a:spcPts val="0"/>
              </a:spcBef>
              <a:buNone/>
            </a:pPr>
            <a:r>
              <a:rPr lang="en-US" sz="2400" b="1">
                <a:highlight>
                  <a:srgbClr val="FFFF00"/>
                </a:highlight>
                <a:latin typeface="Tahoma" panose="020B0604030504040204" pitchFamily="34" charset="0"/>
                <a:ea typeface="Tahoma" panose="020B0604030504040204" pitchFamily="34" charset="0"/>
                <a:cs typeface="Tahoma" panose="020B0604030504040204" pitchFamily="34" charset="0"/>
              </a:rPr>
              <a:t>Hàng  may mặc</a:t>
            </a:r>
            <a:endParaRPr lang="vi-VN" sz="2400" b="1" dirty="0">
              <a:highlight>
                <a:srgbClr val="FFFF00"/>
              </a:highlight>
              <a:latin typeface="Tahoma" panose="020B0604030504040204" pitchFamily="34" charset="0"/>
              <a:ea typeface="Tahoma" panose="020B0604030504040204" pitchFamily="34" charset="0"/>
              <a:cs typeface="Tahoma" panose="020B0604030504040204" pitchFamily="34" charset="0"/>
            </a:endParaRPr>
          </a:p>
        </p:txBody>
      </p:sp>
      <p:sp>
        <p:nvSpPr>
          <p:cNvPr id="39" name="Content Placeholder 2">
            <a:extLst>
              <a:ext uri="{FF2B5EF4-FFF2-40B4-BE49-F238E27FC236}">
                <a16:creationId xmlns:a16="http://schemas.microsoft.com/office/drawing/2014/main" id="{9ED57E44-A4EE-44CC-99BE-CA48B98F7517}"/>
              </a:ext>
            </a:extLst>
          </p:cNvPr>
          <p:cNvSpPr txBox="1">
            <a:spLocks/>
          </p:cNvSpPr>
          <p:nvPr/>
        </p:nvSpPr>
        <p:spPr>
          <a:xfrm>
            <a:off x="9577651" y="6025182"/>
            <a:ext cx="2085877" cy="503493"/>
          </a:xfrm>
          <a:prstGeom prst="rect">
            <a:avLst/>
          </a:prstGeom>
          <a:noFill/>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40000"/>
              </a:lnSpc>
              <a:spcBef>
                <a:spcPts val="0"/>
              </a:spcBef>
              <a:buNone/>
            </a:pPr>
            <a:r>
              <a:rPr lang="en-US" sz="2400" b="1" dirty="0" err="1">
                <a:highlight>
                  <a:srgbClr val="FFFF00"/>
                </a:highlight>
                <a:latin typeface="Tahoma" panose="020B0604030504040204" pitchFamily="34" charset="0"/>
                <a:ea typeface="Tahoma" panose="020B0604030504040204" pitchFamily="34" charset="0"/>
                <a:cs typeface="Tahoma" panose="020B0604030504040204" pitchFamily="34" charset="0"/>
              </a:rPr>
              <a:t>Dầu</a:t>
            </a:r>
            <a:r>
              <a:rPr lang="en-US" sz="2400" b="1" dirty="0">
                <a:highlight>
                  <a:srgbClr val="FFFF00"/>
                </a:highlight>
                <a:latin typeface="Tahoma" panose="020B0604030504040204" pitchFamily="34" charset="0"/>
                <a:ea typeface="Tahoma" panose="020B0604030504040204" pitchFamily="34" charset="0"/>
                <a:cs typeface="Tahoma" panose="020B0604030504040204" pitchFamily="34" charset="0"/>
              </a:rPr>
              <a:t> </a:t>
            </a:r>
            <a:r>
              <a:rPr lang="en-US" sz="2400" b="1" dirty="0" err="1">
                <a:highlight>
                  <a:srgbClr val="FFFF00"/>
                </a:highlight>
                <a:latin typeface="Tahoma" panose="020B0604030504040204" pitchFamily="34" charset="0"/>
                <a:ea typeface="Tahoma" panose="020B0604030504040204" pitchFamily="34" charset="0"/>
                <a:cs typeface="Tahoma" panose="020B0604030504040204" pitchFamily="34" charset="0"/>
              </a:rPr>
              <a:t>thô</a:t>
            </a:r>
            <a:endParaRPr lang="vi-VN" sz="2400" b="1" dirty="0">
              <a:highlight>
                <a:srgbClr val="FFFF00"/>
              </a:highlight>
              <a:latin typeface="Tahoma" panose="020B0604030504040204" pitchFamily="34" charset="0"/>
              <a:ea typeface="Tahoma" panose="020B0604030504040204" pitchFamily="34" charset="0"/>
              <a:cs typeface="Tahoma" panose="020B0604030504040204" pitchFamily="34" charset="0"/>
            </a:endParaRPr>
          </a:p>
        </p:txBody>
      </p:sp>
      <p:sp>
        <p:nvSpPr>
          <p:cNvPr id="2" name="Frame 1">
            <a:extLst>
              <a:ext uri="{FF2B5EF4-FFF2-40B4-BE49-F238E27FC236}">
                <a16:creationId xmlns:a16="http://schemas.microsoft.com/office/drawing/2014/main" id="{663E7D1C-8E83-4CE2-A964-7F92279E676E}"/>
              </a:ext>
            </a:extLst>
          </p:cNvPr>
          <p:cNvSpPr/>
          <p:nvPr/>
        </p:nvSpPr>
        <p:spPr>
          <a:xfrm>
            <a:off x="0" y="0"/>
            <a:ext cx="12192000" cy="6858000"/>
          </a:xfrm>
          <a:prstGeom prst="frame">
            <a:avLst>
              <a:gd name="adj1" fmla="val 291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 name="Picture 2" descr="Chế biến thủy sản: phải gắn xuất khẩu với tiêu thụ nội địa">
            <a:extLst>
              <a:ext uri="{FF2B5EF4-FFF2-40B4-BE49-F238E27FC236}">
                <a16:creationId xmlns:a16="http://schemas.microsoft.com/office/drawing/2014/main" id="{0846E0CE-16D4-48FB-A8C2-D69FB43416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28642" y="3954920"/>
            <a:ext cx="3251373" cy="2015572"/>
          </a:xfrm>
          <a:prstGeom prst="rect">
            <a:avLst/>
          </a:prstGeom>
          <a:noFill/>
          <a:extLst>
            <a:ext uri="{909E8E84-426E-40DD-AFC4-6F175D3DCCD1}">
              <a14:hiddenFill xmlns:a14="http://schemas.microsoft.com/office/drawing/2010/main">
                <a:solidFill>
                  <a:srgbClr val="FFFFFF"/>
                </a:solidFill>
              </a14:hiddenFill>
            </a:ext>
          </a:extLst>
        </p:spPr>
      </p:pic>
      <p:sp>
        <p:nvSpPr>
          <p:cNvPr id="22" name="Content Placeholder 2">
            <a:extLst>
              <a:ext uri="{FF2B5EF4-FFF2-40B4-BE49-F238E27FC236}">
                <a16:creationId xmlns:a16="http://schemas.microsoft.com/office/drawing/2014/main" id="{139A14A0-55AC-4E39-B8B9-728B22E2B208}"/>
              </a:ext>
            </a:extLst>
          </p:cNvPr>
          <p:cNvSpPr txBox="1">
            <a:spLocks/>
          </p:cNvSpPr>
          <p:nvPr/>
        </p:nvSpPr>
        <p:spPr>
          <a:xfrm>
            <a:off x="3731066" y="5991767"/>
            <a:ext cx="3330869" cy="503493"/>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40000"/>
              </a:lnSpc>
              <a:spcBef>
                <a:spcPts val="0"/>
              </a:spcBef>
              <a:buNone/>
            </a:pPr>
            <a:r>
              <a:rPr lang="en-US" sz="1900" b="1">
                <a:highlight>
                  <a:srgbClr val="FFFF00"/>
                </a:highlight>
                <a:latin typeface="Tahoma" panose="020B0604030504040204" pitchFamily="34" charset="0"/>
                <a:ea typeface="Tahoma" panose="020B0604030504040204" pitchFamily="34" charset="0"/>
                <a:cs typeface="Tahoma" panose="020B0604030504040204" pitchFamily="34" charset="0"/>
              </a:rPr>
              <a:t>Thực phẩm chế biến </a:t>
            </a:r>
            <a:endParaRPr lang="vi-VN" sz="1900" b="1" dirty="0">
              <a:highlight>
                <a:srgbClr val="FFFF00"/>
              </a:highligh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1119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3211A0-B105-4F08-A95E-59E0DBA0CB45}"/>
              </a:ext>
            </a:extLst>
          </p:cNvPr>
          <p:cNvPicPr>
            <a:picLocks noChangeAspect="1"/>
          </p:cNvPicPr>
          <p:nvPr/>
        </p:nvPicPr>
        <p:blipFill rotWithShape="1">
          <a:blip r:embed="rId2">
            <a:extLst>
              <a:ext uri="{28A0092B-C50C-407E-A947-70E740481C1C}">
                <a14:useLocalDpi xmlns:a14="http://schemas.microsoft.com/office/drawing/2010/main" val="0"/>
              </a:ext>
            </a:extLst>
          </a:blip>
          <a:srcRect l="68707" t="68723" b="6352"/>
          <a:stretch/>
        </p:blipFill>
        <p:spPr>
          <a:xfrm>
            <a:off x="5187341" y="1068748"/>
            <a:ext cx="1968984" cy="1662655"/>
          </a:xfrm>
          <a:prstGeom prst="rect">
            <a:avLst/>
          </a:prstGeom>
        </p:spPr>
      </p:pic>
      <p:sp>
        <p:nvSpPr>
          <p:cNvPr id="38" name="Content Placeholder 2">
            <a:extLst>
              <a:ext uri="{FF2B5EF4-FFF2-40B4-BE49-F238E27FC236}">
                <a16:creationId xmlns:a16="http://schemas.microsoft.com/office/drawing/2014/main" id="{BBAFBB93-0C5E-4E79-AF95-7AFD0F3A3D54}"/>
              </a:ext>
            </a:extLst>
          </p:cNvPr>
          <p:cNvSpPr txBox="1">
            <a:spLocks/>
          </p:cNvSpPr>
          <p:nvPr/>
        </p:nvSpPr>
        <p:spPr>
          <a:xfrm>
            <a:off x="452487" y="3900340"/>
            <a:ext cx="3062426" cy="503493"/>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40000"/>
              </a:lnSpc>
              <a:spcBef>
                <a:spcPts val="0"/>
              </a:spcBef>
              <a:buNone/>
            </a:pPr>
            <a:r>
              <a:rPr lang="en-US" sz="2000" b="1">
                <a:highlight>
                  <a:srgbClr val="FFFF00"/>
                </a:highlight>
                <a:latin typeface="Tahoma" panose="020B0604030504040204" pitchFamily="34" charset="0"/>
                <a:ea typeface="Tahoma" panose="020B0604030504040204" pitchFamily="34" charset="0"/>
                <a:cs typeface="Tahoma" panose="020B0604030504040204" pitchFamily="34" charset="0"/>
              </a:rPr>
              <a:t>Máy móc, thiết bị</a:t>
            </a:r>
            <a:endParaRPr lang="vi-VN" sz="2000" b="1" dirty="0">
              <a:highlight>
                <a:srgbClr val="FFFF00"/>
              </a:highlight>
              <a:latin typeface="Tahoma" panose="020B0604030504040204" pitchFamily="34" charset="0"/>
              <a:ea typeface="Tahoma" panose="020B0604030504040204" pitchFamily="34" charset="0"/>
              <a:cs typeface="Tahoma" panose="020B0604030504040204" pitchFamily="34" charset="0"/>
            </a:endParaRPr>
          </a:p>
        </p:txBody>
      </p:sp>
      <p:sp>
        <p:nvSpPr>
          <p:cNvPr id="2" name="Frame 1">
            <a:extLst>
              <a:ext uri="{FF2B5EF4-FFF2-40B4-BE49-F238E27FC236}">
                <a16:creationId xmlns:a16="http://schemas.microsoft.com/office/drawing/2014/main" id="{663E7D1C-8E83-4CE2-A964-7F92279E676E}"/>
              </a:ext>
            </a:extLst>
          </p:cNvPr>
          <p:cNvSpPr/>
          <p:nvPr/>
        </p:nvSpPr>
        <p:spPr>
          <a:xfrm>
            <a:off x="0" y="0"/>
            <a:ext cx="12192000" cy="6858000"/>
          </a:xfrm>
          <a:prstGeom prst="frame">
            <a:avLst>
              <a:gd name="adj1" fmla="val 291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 name="Picture 18" descr="Đồ dùng trong nhà tắm cao cấp màu đen kim mjj201804130013 - YiYi ...">
            <a:extLst>
              <a:ext uri="{FF2B5EF4-FFF2-40B4-BE49-F238E27FC236}">
                <a16:creationId xmlns:a16="http://schemas.microsoft.com/office/drawing/2014/main" id="{2B490DC9-3A13-49AC-913A-A4804FB31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0541" y="368867"/>
            <a:ext cx="3403262" cy="23988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Cơ Sở, Máy Móc &amp; Thiết Bị - Quảng cáo Cường Khanh">
            <a:extLst>
              <a:ext uri="{FF2B5EF4-FFF2-40B4-BE49-F238E27FC236}">
                <a16:creationId xmlns:a16="http://schemas.microsoft.com/office/drawing/2014/main" id="{5E722A4D-79DA-444E-B9A6-FF35C71C65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189" y="1226486"/>
            <a:ext cx="3820445" cy="267385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Nguyên liệu, vật tư của hoạt động gia công, sản xuất xuất khẩu đều ...">
            <a:extLst>
              <a:ext uri="{FF2B5EF4-FFF2-40B4-BE49-F238E27FC236}">
                <a16:creationId xmlns:a16="http://schemas.microsoft.com/office/drawing/2014/main" id="{D8271284-D559-4B3B-A25A-1AF6417B5C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922" y="3361886"/>
            <a:ext cx="3708330" cy="2605559"/>
          </a:xfrm>
          <a:prstGeom prst="rect">
            <a:avLst/>
          </a:prstGeom>
          <a:noFill/>
          <a:extLst>
            <a:ext uri="{909E8E84-426E-40DD-AFC4-6F175D3DCCD1}">
              <a14:hiddenFill xmlns:a14="http://schemas.microsoft.com/office/drawing/2010/main">
                <a:solidFill>
                  <a:srgbClr val="FFFFFF"/>
                </a:solidFill>
              </a14:hiddenFill>
            </a:ext>
          </a:extLst>
        </p:spPr>
      </p:pic>
      <p:sp>
        <p:nvSpPr>
          <p:cNvPr id="26" name="Content Placeholder 2">
            <a:extLst>
              <a:ext uri="{FF2B5EF4-FFF2-40B4-BE49-F238E27FC236}">
                <a16:creationId xmlns:a16="http://schemas.microsoft.com/office/drawing/2014/main" id="{216E59EA-D784-4AEB-AECB-A8000D274448}"/>
              </a:ext>
            </a:extLst>
          </p:cNvPr>
          <p:cNvSpPr txBox="1">
            <a:spLocks/>
          </p:cNvSpPr>
          <p:nvPr/>
        </p:nvSpPr>
        <p:spPr>
          <a:xfrm>
            <a:off x="4757558" y="6093289"/>
            <a:ext cx="2905057" cy="503493"/>
          </a:xfrm>
          <a:prstGeom prst="rect">
            <a:avLst/>
          </a:prstGeom>
          <a:noFill/>
        </p:spPr>
        <p:txBody>
          <a:bodyPr vert="horz" lIns="91440" tIns="45720" rIns="91440" bIns="45720" rtlCol="0"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40000"/>
              </a:lnSpc>
              <a:spcBef>
                <a:spcPts val="0"/>
              </a:spcBef>
              <a:buNone/>
            </a:pPr>
            <a:r>
              <a:rPr lang="en-US" sz="2400" b="1">
                <a:highlight>
                  <a:srgbClr val="FFFF00"/>
                </a:highlight>
                <a:latin typeface="Tahoma" panose="020B0604030504040204" pitchFamily="34" charset="0"/>
                <a:ea typeface="Tahoma" panose="020B0604030504040204" pitchFamily="34" charset="0"/>
                <a:cs typeface="Tahoma" panose="020B0604030504040204" pitchFamily="34" charset="0"/>
              </a:rPr>
              <a:t>Nguyên liệu sản xuất</a:t>
            </a:r>
            <a:endParaRPr lang="vi-VN" sz="2400" b="1" dirty="0">
              <a:highlight>
                <a:srgbClr val="FFFF00"/>
              </a:highlight>
              <a:latin typeface="Tahoma" panose="020B0604030504040204" pitchFamily="34" charset="0"/>
              <a:ea typeface="Tahoma" panose="020B0604030504040204" pitchFamily="34" charset="0"/>
              <a:cs typeface="Tahoma" panose="020B0604030504040204" pitchFamily="34" charset="0"/>
            </a:endParaRPr>
          </a:p>
        </p:txBody>
      </p:sp>
      <p:sp>
        <p:nvSpPr>
          <p:cNvPr id="27" name="Content Placeholder 2">
            <a:extLst>
              <a:ext uri="{FF2B5EF4-FFF2-40B4-BE49-F238E27FC236}">
                <a16:creationId xmlns:a16="http://schemas.microsoft.com/office/drawing/2014/main" id="{B94C172C-5B82-4129-80DE-DAC7E1F9729E}"/>
              </a:ext>
            </a:extLst>
          </p:cNvPr>
          <p:cNvSpPr txBox="1">
            <a:spLocks/>
          </p:cNvSpPr>
          <p:nvPr/>
        </p:nvSpPr>
        <p:spPr>
          <a:xfrm>
            <a:off x="8481814" y="3110140"/>
            <a:ext cx="3403262" cy="503493"/>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40000"/>
              </a:lnSpc>
              <a:spcBef>
                <a:spcPts val="0"/>
              </a:spcBef>
              <a:buNone/>
            </a:pPr>
            <a:r>
              <a:rPr lang="en-US" sz="2000" b="1">
                <a:highlight>
                  <a:srgbClr val="FFFF00"/>
                </a:highlight>
                <a:latin typeface="Tahoma" panose="020B0604030504040204" pitchFamily="34" charset="0"/>
                <a:ea typeface="Tahoma" panose="020B0604030504040204" pitchFamily="34" charset="0"/>
                <a:cs typeface="Tahoma" panose="020B0604030504040204" pitchFamily="34" charset="0"/>
              </a:rPr>
              <a:t>Hàng tiêu dùng cao cấp</a:t>
            </a:r>
            <a:endParaRPr lang="vi-VN" sz="2000" b="1" dirty="0">
              <a:highlight>
                <a:srgbClr val="FFFF00"/>
              </a:highlight>
              <a:latin typeface="Tahoma" panose="020B0604030504040204" pitchFamily="34" charset="0"/>
              <a:ea typeface="Tahoma" panose="020B0604030504040204" pitchFamily="34" charset="0"/>
              <a:cs typeface="Tahoma" panose="020B0604030504040204" pitchFamily="34" charset="0"/>
            </a:endParaRPr>
          </a:p>
        </p:txBody>
      </p:sp>
      <p:sp>
        <p:nvSpPr>
          <p:cNvPr id="10" name="Content Placeholder 2">
            <a:extLst>
              <a:ext uri="{FF2B5EF4-FFF2-40B4-BE49-F238E27FC236}">
                <a16:creationId xmlns:a16="http://schemas.microsoft.com/office/drawing/2014/main" id="{3D2C2F8D-D10B-453E-B846-150F55EB8936}"/>
              </a:ext>
            </a:extLst>
          </p:cNvPr>
          <p:cNvSpPr txBox="1">
            <a:spLocks/>
          </p:cNvSpPr>
          <p:nvPr/>
        </p:nvSpPr>
        <p:spPr>
          <a:xfrm>
            <a:off x="2970292" y="335931"/>
            <a:ext cx="4036936" cy="691423"/>
          </a:xfrm>
          <a:prstGeom prst="rect">
            <a:avLst/>
          </a:prstGeom>
          <a:solidFill>
            <a:schemeClr val="accent2">
              <a:lumMod val="20000"/>
              <a:lumOff val="80000"/>
            </a:schemeClr>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vi-VN" sz="2400" b="1">
                <a:latin typeface="Tahoma" panose="020B0604030504040204" pitchFamily="34" charset="0"/>
                <a:ea typeface="Tahoma" panose="020B0604030504040204" pitchFamily="34" charset="0"/>
                <a:cs typeface="Tahoma" panose="020B0604030504040204" pitchFamily="34" charset="0"/>
              </a:rPr>
              <a:t>Các mặt hàng nhập khẩu</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46768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9220" name="Picture 4" descr="TP. Hồ Chí Minh: Hạ tầng giao thông là “đòn bẩy” của sự bứt phá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2614" y="726712"/>
            <a:ext cx="3870218" cy="243879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Soi quỹ đất của cảng Sài Gò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8843" y="1323103"/>
            <a:ext cx="3816875" cy="24387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ết quả hình ảnh cho bản đồ kinh tế vùng đông nam bộ"/>
          <p:cNvPicPr>
            <a:picLocks noChangeAspect="1" noChangeArrowheads="1"/>
          </p:cNvPicPr>
          <p:nvPr/>
        </p:nvPicPr>
        <p:blipFill rotWithShape="1">
          <a:blip r:embed="rId4">
            <a:extLst>
              <a:ext uri="{28A0092B-C50C-407E-A947-70E740481C1C}">
                <a14:useLocalDpi xmlns:a14="http://schemas.microsoft.com/office/drawing/2010/main" val="0"/>
              </a:ext>
            </a:extLst>
          </a:blip>
          <a:srcRect r="1460" b="27048"/>
          <a:stretch/>
        </p:blipFill>
        <p:spPr bwMode="auto">
          <a:xfrm>
            <a:off x="177503" y="316914"/>
            <a:ext cx="3235030" cy="25589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9663" y="3000442"/>
            <a:ext cx="1993468"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endParaRPr lang="id-ID"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316267" y="3363274"/>
            <a:ext cx="2348223"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tầng</a:t>
            </a:r>
            <a:endParaRPr lang="id-ID"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717756" y="3761901"/>
            <a:ext cx="2528887"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Gòn</a:t>
            </a:r>
            <a:endParaRPr lang="id-ID" sz="28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84430" y="4476809"/>
            <a:ext cx="11725717" cy="2062103"/>
          </a:xfrm>
          <a:prstGeom prst="rect">
            <a:avLst/>
          </a:prstGeom>
          <a:noFill/>
        </p:spPr>
        <p:txBody>
          <a:bodyPr wrap="square" rtlCol="0">
            <a:spAutoFit/>
          </a:bodyPr>
          <a:lstStyle/>
          <a:p>
            <a:pPr marL="285750" indent="-285750">
              <a:buFontTx/>
              <a:buChar char="-"/>
            </a:pPr>
            <a:r>
              <a:rPr lang="en-US" sz="3200" dirty="0">
                <a:solidFill>
                  <a:srgbClr val="0033CC"/>
                </a:solidFill>
                <a:latin typeface="Times New Roman" panose="02020603050405020304" pitchFamily="18" charset="0"/>
                <a:cs typeface="Times New Roman" panose="02020603050405020304" pitchFamily="18" charset="0"/>
              </a:rPr>
              <a:t>VTĐL </a:t>
            </a:r>
            <a:r>
              <a:rPr lang="en-US" sz="3200" dirty="0" err="1">
                <a:solidFill>
                  <a:srgbClr val="0033CC"/>
                </a:solidFill>
                <a:latin typeface="Times New Roman" panose="02020603050405020304" pitchFamily="18" charset="0"/>
                <a:cs typeface="Times New Roman" panose="02020603050405020304" pitchFamily="18" charset="0"/>
              </a:rPr>
              <a:t>thuận</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lợi</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đầu</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mối</a:t>
            </a:r>
            <a:r>
              <a:rPr lang="en-US" sz="3200" dirty="0">
                <a:solidFill>
                  <a:srgbClr val="0033CC"/>
                </a:solidFill>
                <a:latin typeface="Times New Roman" panose="02020603050405020304" pitchFamily="18" charset="0"/>
                <a:cs typeface="Times New Roman" panose="02020603050405020304" pitchFamily="18" charset="0"/>
              </a:rPr>
              <a:t> GT </a:t>
            </a:r>
            <a:r>
              <a:rPr lang="en-US" sz="3200" dirty="0" err="1">
                <a:solidFill>
                  <a:srgbClr val="0033CC"/>
                </a:solidFill>
                <a:latin typeface="Times New Roman" panose="02020603050405020304" pitchFamily="18" charset="0"/>
                <a:cs typeface="Times New Roman" panose="02020603050405020304" pitchFamily="18" charset="0"/>
              </a:rPr>
              <a:t>quan</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trọng</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đặc</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biệt</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là</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cảng</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Sài</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Gòn</a:t>
            </a:r>
            <a:r>
              <a:rPr lang="en-US" sz="3200" dirty="0">
                <a:solidFill>
                  <a:srgbClr val="0033CC"/>
                </a:solidFill>
                <a:latin typeface="Times New Roman" panose="02020603050405020304" pitchFamily="18" charset="0"/>
                <a:cs typeface="Times New Roman" panose="02020603050405020304" pitchFamily="18" charset="0"/>
              </a:rPr>
              <a:t>.</a:t>
            </a:r>
          </a:p>
          <a:p>
            <a:pPr marL="285750" indent="-285750">
              <a:buFontTx/>
              <a:buChar char="-"/>
            </a:pPr>
            <a:r>
              <a:rPr lang="en-US" sz="3200">
                <a:solidFill>
                  <a:srgbClr val="0033CC"/>
                </a:solidFill>
                <a:latin typeface="Times New Roman" panose="02020603050405020304" pitchFamily="18" charset="0"/>
                <a:cs typeface="Times New Roman" panose="02020603050405020304" pitchFamily="18" charset="0"/>
              </a:rPr>
              <a:t>Có </a:t>
            </a:r>
            <a:r>
              <a:rPr lang="en-US" sz="3200" dirty="0">
                <a:solidFill>
                  <a:srgbClr val="0033CC"/>
                </a:solidFill>
                <a:latin typeface="Times New Roman" panose="02020603050405020304" pitchFamily="18" charset="0"/>
                <a:cs typeface="Times New Roman" panose="02020603050405020304" pitchFamily="18" charset="0"/>
              </a:rPr>
              <a:t>CSHT SX </a:t>
            </a:r>
            <a:r>
              <a:rPr lang="en-US" sz="3200" dirty="0" err="1">
                <a:solidFill>
                  <a:srgbClr val="0033CC"/>
                </a:solidFill>
                <a:latin typeface="Times New Roman" panose="02020603050405020304" pitchFamily="18" charset="0"/>
                <a:cs typeface="Times New Roman" panose="02020603050405020304" pitchFamily="18" charset="0"/>
              </a:rPr>
              <a:t>hiện</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đại</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nhiều</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ngành</a:t>
            </a:r>
            <a:r>
              <a:rPr lang="en-US" sz="3200" dirty="0">
                <a:solidFill>
                  <a:srgbClr val="0033CC"/>
                </a:solidFill>
                <a:latin typeface="Times New Roman" panose="02020603050405020304" pitchFamily="18" charset="0"/>
                <a:cs typeface="Times New Roman" panose="02020603050405020304" pitchFamily="18" charset="0"/>
              </a:rPr>
              <a:t> KT </a:t>
            </a:r>
            <a:r>
              <a:rPr lang="en-US" sz="3200" dirty="0" err="1">
                <a:solidFill>
                  <a:srgbClr val="0033CC"/>
                </a:solidFill>
                <a:latin typeface="Times New Roman" panose="02020603050405020304" pitchFamily="18" charset="0"/>
                <a:cs typeface="Times New Roman" panose="02020603050405020304" pitchFamily="18" charset="0"/>
              </a:rPr>
              <a:t>phát</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triển</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mạnh</a:t>
            </a:r>
            <a:r>
              <a:rPr lang="en-US" sz="3200" dirty="0">
                <a:solidFill>
                  <a:srgbClr val="0033CC"/>
                </a:solidFill>
                <a:latin typeface="Times New Roman" panose="02020603050405020304" pitchFamily="18" charset="0"/>
                <a:cs typeface="Times New Roman" panose="02020603050405020304" pitchFamily="18" charset="0"/>
              </a:rPr>
              <a:t> → </a:t>
            </a:r>
            <a:r>
              <a:rPr lang="en-US" sz="3200" dirty="0" err="1">
                <a:solidFill>
                  <a:srgbClr val="0033CC"/>
                </a:solidFill>
                <a:latin typeface="Times New Roman" panose="02020603050405020304" pitchFamily="18" charset="0"/>
                <a:cs typeface="Times New Roman" panose="02020603050405020304" pitchFamily="18" charset="0"/>
              </a:rPr>
              <a:t>nguồn</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hàng</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xuất</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khẩu</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tốt</a:t>
            </a:r>
            <a:r>
              <a:rPr lang="en-US" sz="3200" dirty="0">
                <a:solidFill>
                  <a:srgbClr val="0033CC"/>
                </a:solidFill>
                <a:latin typeface="Times New Roman" panose="02020603050405020304" pitchFamily="18" charset="0"/>
                <a:cs typeface="Times New Roman" panose="02020603050405020304" pitchFamily="18" charset="0"/>
              </a:rPr>
              <a:t>…</a:t>
            </a:r>
          </a:p>
          <a:p>
            <a:pPr marL="285750" indent="-285750">
              <a:buFontTx/>
              <a:buChar char="-"/>
            </a:pPr>
            <a:r>
              <a:rPr lang="en-US" sz="3200" dirty="0" err="1">
                <a:solidFill>
                  <a:srgbClr val="0033CC"/>
                </a:solidFill>
                <a:latin typeface="Times New Roman" panose="02020603050405020304" pitchFamily="18" charset="0"/>
                <a:cs typeface="Times New Roman" panose="02020603050405020304" pitchFamily="18" charset="0"/>
              </a:rPr>
              <a:t>Nơi</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thu</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hút</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nhiều</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nhà</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đầu</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tư</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trong</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và</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ngoài</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nước</a:t>
            </a:r>
            <a:r>
              <a:rPr lang="en-US" sz="3200" dirty="0">
                <a:solidFill>
                  <a:srgbClr val="0033CC"/>
                </a:solidFill>
                <a:latin typeface="Times New Roman" panose="02020603050405020304" pitchFamily="18" charset="0"/>
                <a:cs typeface="Times New Roman" panose="02020603050405020304" pitchFamily="18" charset="0"/>
              </a:rPr>
              <a:t>.</a:t>
            </a:r>
            <a:endParaRPr lang="id-ID" sz="3200" dirty="0">
              <a:solidFill>
                <a:srgbClr val="0033CC"/>
              </a:solidFill>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AC78C506-1674-47BB-927C-F4F94A60E3AA}" type="slidenum">
              <a:rPr lang="id-ID" smtClean="0"/>
              <a:t>25</a:t>
            </a:fld>
            <a:endParaRPr lang="id-ID" dirty="0"/>
          </a:p>
        </p:txBody>
      </p:sp>
    </p:spTree>
    <p:extLst>
      <p:ext uri="{BB962C8B-B14F-4D97-AF65-F5344CB8AC3E}">
        <p14:creationId xmlns:p14="http://schemas.microsoft.com/office/powerpoint/2010/main" val="1398488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Bí thư Đinh La Thăng: Đổi tên cũng phải giữ lại thương hiệu 'địa ..."/>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249" r="2" b="13073"/>
          <a:stretch/>
        </p:blipFill>
        <p:spPr bwMode="auto">
          <a:xfrm>
            <a:off x="69978" y="116885"/>
            <a:ext cx="5799477" cy="2783429"/>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Những điều nên biết khi đến khu du lịch Suối Tiên - Giao Thông"/>
          <p:cNvPicPr>
            <a:picLocks noChangeAspect="1" noChangeArrowheads="1"/>
          </p:cNvPicPr>
          <p:nvPr/>
        </p:nvPicPr>
        <p:blipFill rotWithShape="1">
          <a:blip r:embed="rId3">
            <a:extLst>
              <a:ext uri="{28A0092B-C50C-407E-A947-70E740481C1C}">
                <a14:useLocalDpi xmlns:a14="http://schemas.microsoft.com/office/drawing/2010/main" val="0"/>
              </a:ext>
            </a:extLst>
          </a:blip>
          <a:srcRect t="14640" r="-3" b="-3"/>
          <a:stretch/>
        </p:blipFill>
        <p:spPr bwMode="auto">
          <a:xfrm>
            <a:off x="6131493" y="136525"/>
            <a:ext cx="5796945" cy="27834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Vườn Quốc Gia Cát Tiên">
            <a:extLst>
              <a:ext uri="{FF2B5EF4-FFF2-40B4-BE49-F238E27FC236}">
                <a16:creationId xmlns:a16="http://schemas.microsoft.com/office/drawing/2014/main" id="{8896C2B1-2272-4D5F-B3F5-C78CAD21DB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770" r="2" b="12583"/>
          <a:stretch/>
        </p:blipFill>
        <p:spPr bwMode="auto">
          <a:xfrm>
            <a:off x="198929" y="4065374"/>
            <a:ext cx="5799477" cy="2792626"/>
          </a:xfrm>
          <a:prstGeom prst="rect">
            <a:avLst/>
          </a:prstGeom>
          <a:noFill/>
          <a:scene3d>
            <a:camera prst="perspectiveFront"/>
            <a:lightRig rig="threePt" dir="t"/>
          </a:scene3d>
          <a:extLst>
            <a:ext uri="{909E8E84-426E-40DD-AFC4-6F175D3DCCD1}">
              <a14:hiddenFill xmlns:a14="http://schemas.microsoft.com/office/drawing/2010/main">
                <a:solidFill>
                  <a:srgbClr val="FFFFFF"/>
                </a:solidFill>
              </a14:hiddenFill>
            </a:ext>
          </a:extLst>
        </p:spPr>
      </p:pic>
      <p:pic>
        <p:nvPicPr>
          <p:cNvPr id="13320" name="Picture 8" descr="Kinh nghiệm đi tắm biển Vũng Tàu bãi nào đẹp? &quot;không thể bỏ sót&quot;"/>
          <p:cNvPicPr>
            <a:picLocks noChangeAspect="1" noChangeArrowheads="1"/>
          </p:cNvPicPr>
          <p:nvPr/>
        </p:nvPicPr>
        <p:blipFill rotWithShape="1">
          <a:blip r:embed="rId5">
            <a:extLst>
              <a:ext uri="{28A0092B-C50C-407E-A947-70E740481C1C}">
                <a14:useLocalDpi xmlns:a14="http://schemas.microsoft.com/office/drawing/2010/main" val="0"/>
              </a:ext>
            </a:extLst>
          </a:blip>
          <a:srcRect t="7474" r="-3" b="20353"/>
          <a:stretch/>
        </p:blipFill>
        <p:spPr bwMode="auto">
          <a:xfrm>
            <a:off x="6290078" y="4065374"/>
            <a:ext cx="5796945" cy="279262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C78C506-1674-47BB-927C-F4F94A60E3AA}" type="slidenum">
              <a:rPr lang="en-US" smtClean="0"/>
              <a:pPr>
                <a:spcAft>
                  <a:spcPts val="600"/>
                </a:spcAft>
              </a:pPr>
              <a:t>26</a:t>
            </a:fld>
            <a:endParaRPr lang="en-US"/>
          </a:p>
        </p:txBody>
      </p:sp>
      <p:sp>
        <p:nvSpPr>
          <p:cNvPr id="31" name="TextBox 30">
            <a:extLst>
              <a:ext uri="{FF2B5EF4-FFF2-40B4-BE49-F238E27FC236}">
                <a16:creationId xmlns:a16="http://schemas.microsoft.com/office/drawing/2014/main" id="{7CA5DE03-F9D6-43AD-8825-270EED2F4E5D}"/>
              </a:ext>
            </a:extLst>
          </p:cNvPr>
          <p:cNvSpPr txBox="1"/>
          <p:nvPr/>
        </p:nvSpPr>
        <p:spPr>
          <a:xfrm>
            <a:off x="287712" y="2954055"/>
            <a:ext cx="11269550" cy="1077218"/>
          </a:xfrm>
          <a:prstGeom prst="rect">
            <a:avLst/>
          </a:prstGeom>
          <a:noFill/>
        </p:spPr>
        <p:txBody>
          <a:bodyPr wrap="square" rtlCol="0">
            <a:spAutoFit/>
          </a:bodyPr>
          <a:lstStyle/>
          <a:p>
            <a:pPr marL="457200" indent="-457200" algn="ctr">
              <a:buFont typeface="Wingdings" panose="05000000000000000000" pitchFamily="2" charset="2"/>
              <a:buChar char="ü"/>
            </a:pPr>
            <a:r>
              <a:rPr lang="en-US" sz="3200" b="1">
                <a:latin typeface="#9Slide05 Brannboll Ny" panose="02000000000000000000" pitchFamily="2" charset="-93"/>
                <a:cs typeface="Times New Roman" panose="02020603050405020304" pitchFamily="18" charset="0"/>
              </a:rPr>
              <a:t> </a:t>
            </a:r>
            <a:r>
              <a:rPr lang="en-US" sz="3200" b="1" dirty="0" err="1">
                <a:latin typeface="#9Slide05 Brannboll Ny" panose="02000000000000000000" pitchFamily="2" charset="-93"/>
                <a:cs typeface="Times New Roman" panose="02020603050405020304" pitchFamily="18" charset="0"/>
              </a:rPr>
              <a:t>Hoạt</a:t>
            </a:r>
            <a:r>
              <a:rPr lang="en-US" sz="3200" b="1" dirty="0">
                <a:latin typeface="#9Slide05 Brannboll Ny" panose="02000000000000000000" pitchFamily="2" charset="-93"/>
                <a:cs typeface="Times New Roman" panose="02020603050405020304" pitchFamily="18" charset="0"/>
              </a:rPr>
              <a:t> </a:t>
            </a:r>
            <a:r>
              <a:rPr lang="en-US" sz="3200" b="1" dirty="0" err="1">
                <a:latin typeface="#9Slide05 Brannboll Ny" panose="02000000000000000000" pitchFamily="2" charset="-93"/>
                <a:cs typeface="Times New Roman" panose="02020603050405020304" pitchFamily="18" charset="0"/>
              </a:rPr>
              <a:t>động</a:t>
            </a:r>
            <a:r>
              <a:rPr lang="en-US" sz="3200" b="1" dirty="0">
                <a:latin typeface="#9Slide05 Brannboll Ny" panose="02000000000000000000" pitchFamily="2" charset="-93"/>
                <a:cs typeface="Times New Roman" panose="02020603050405020304" pitchFamily="18" charset="0"/>
              </a:rPr>
              <a:t> du </a:t>
            </a:r>
            <a:r>
              <a:rPr lang="en-US" sz="3200" b="1" dirty="0" err="1">
                <a:latin typeface="#9Slide05 Brannboll Ny" panose="02000000000000000000" pitchFamily="2" charset="-93"/>
                <a:cs typeface="Times New Roman" panose="02020603050405020304" pitchFamily="18" charset="0"/>
              </a:rPr>
              <a:t>lịch</a:t>
            </a:r>
            <a:r>
              <a:rPr lang="en-US" sz="3200" b="1" dirty="0">
                <a:latin typeface="#9Slide05 Brannboll Ny" panose="02000000000000000000" pitchFamily="2" charset="-93"/>
                <a:cs typeface="Times New Roman" panose="02020603050405020304" pitchFamily="18" charset="0"/>
              </a:rPr>
              <a:t> </a:t>
            </a:r>
            <a:r>
              <a:rPr lang="en-US" sz="3200" b="1" dirty="0" err="1">
                <a:latin typeface="#9Slide05 Brannboll Ny" panose="02000000000000000000" pitchFamily="2" charset="-93"/>
                <a:cs typeface="Times New Roman" panose="02020603050405020304" pitchFamily="18" charset="0"/>
              </a:rPr>
              <a:t>diễn</a:t>
            </a:r>
            <a:r>
              <a:rPr lang="en-US" sz="3200" b="1" dirty="0">
                <a:latin typeface="#9Slide05 Brannboll Ny" panose="02000000000000000000" pitchFamily="2" charset="-93"/>
                <a:cs typeface="Times New Roman" panose="02020603050405020304" pitchFamily="18" charset="0"/>
              </a:rPr>
              <a:t> </a:t>
            </a:r>
            <a:r>
              <a:rPr lang="en-US" sz="3200" b="1" dirty="0" err="1">
                <a:latin typeface="#9Slide05 Brannboll Ny" panose="02000000000000000000" pitchFamily="2" charset="-93"/>
                <a:cs typeface="Times New Roman" panose="02020603050405020304" pitchFamily="18" charset="0"/>
              </a:rPr>
              <a:t>ra</a:t>
            </a:r>
            <a:r>
              <a:rPr lang="en-US" sz="3200" b="1" dirty="0">
                <a:latin typeface="#9Slide05 Brannboll Ny" panose="02000000000000000000" pitchFamily="2" charset="-93"/>
                <a:cs typeface="Times New Roman" panose="02020603050405020304" pitchFamily="18" charset="0"/>
              </a:rPr>
              <a:t> </a:t>
            </a:r>
            <a:r>
              <a:rPr lang="en-US" sz="3200" b="1" dirty="0" err="1">
                <a:latin typeface="#9Slide05 Brannboll Ny" panose="02000000000000000000" pitchFamily="2" charset="-93"/>
                <a:cs typeface="Times New Roman" panose="02020603050405020304" pitchFamily="18" charset="0"/>
              </a:rPr>
              <a:t>sôi</a:t>
            </a:r>
            <a:r>
              <a:rPr lang="en-US" sz="3200" b="1" dirty="0">
                <a:latin typeface="#9Slide05 Brannboll Ny" panose="02000000000000000000" pitchFamily="2" charset="-93"/>
                <a:cs typeface="Times New Roman" panose="02020603050405020304" pitchFamily="18" charset="0"/>
              </a:rPr>
              <a:t> </a:t>
            </a:r>
            <a:r>
              <a:rPr lang="en-US" sz="3200" b="1" dirty="0" err="1">
                <a:latin typeface="#9Slide05 Brannboll Ny" panose="02000000000000000000" pitchFamily="2" charset="-93"/>
                <a:cs typeface="Times New Roman" panose="02020603050405020304" pitchFamily="18" charset="0"/>
              </a:rPr>
              <a:t>động</a:t>
            </a:r>
            <a:r>
              <a:rPr lang="en-US" sz="3200" b="1" dirty="0">
                <a:latin typeface="#9Slide05 Brannboll Ny" panose="02000000000000000000" pitchFamily="2" charset="-93"/>
                <a:cs typeface="Times New Roman" panose="02020603050405020304" pitchFamily="18" charset="0"/>
              </a:rPr>
              <a:t> </a:t>
            </a:r>
            <a:r>
              <a:rPr lang="en-US" sz="3200" b="1" dirty="0" err="1">
                <a:latin typeface="#9Slide05 Brannboll Ny" panose="02000000000000000000" pitchFamily="2" charset="-93"/>
                <a:cs typeface="Times New Roman" panose="02020603050405020304" pitchFamily="18" charset="0"/>
              </a:rPr>
              <a:t>quanh</a:t>
            </a:r>
            <a:r>
              <a:rPr lang="en-US" sz="3200" b="1" dirty="0">
                <a:latin typeface="#9Slide05 Brannboll Ny" panose="02000000000000000000" pitchFamily="2" charset="-93"/>
                <a:cs typeface="Times New Roman" panose="02020603050405020304" pitchFamily="18" charset="0"/>
              </a:rPr>
              <a:t> </a:t>
            </a:r>
            <a:r>
              <a:rPr lang="en-US" sz="3200" b="1" dirty="0" err="1">
                <a:latin typeface="#9Slide05 Brannboll Ny" panose="02000000000000000000" pitchFamily="2" charset="-93"/>
                <a:cs typeface="Times New Roman" panose="02020603050405020304" pitchFamily="18" charset="0"/>
              </a:rPr>
              <a:t>năm</a:t>
            </a:r>
            <a:r>
              <a:rPr lang="en-US" sz="3200" b="1" dirty="0">
                <a:latin typeface="#9Slide05 Brannboll Ny" panose="02000000000000000000" pitchFamily="2" charset="-93"/>
                <a:cs typeface="Times New Roman" panose="02020603050405020304" pitchFamily="18" charset="0"/>
              </a:rPr>
              <a:t>. TP HCM </a:t>
            </a:r>
            <a:r>
              <a:rPr lang="en-US" sz="3200" b="1" dirty="0" err="1">
                <a:latin typeface="#9Slide05 Brannboll Ny" panose="02000000000000000000" pitchFamily="2" charset="-93"/>
                <a:cs typeface="Times New Roman" panose="02020603050405020304" pitchFamily="18" charset="0"/>
              </a:rPr>
              <a:t>là</a:t>
            </a:r>
            <a:r>
              <a:rPr lang="en-US" sz="3200" b="1" dirty="0">
                <a:latin typeface="#9Slide05 Brannboll Ny" panose="02000000000000000000" pitchFamily="2" charset="-93"/>
                <a:cs typeface="Times New Roman" panose="02020603050405020304" pitchFamily="18" charset="0"/>
              </a:rPr>
              <a:t> </a:t>
            </a:r>
            <a:r>
              <a:rPr lang="en-US" sz="3200" b="1" dirty="0" err="1">
                <a:latin typeface="#9Slide05 Brannboll Ny" panose="02000000000000000000" pitchFamily="2" charset="-93"/>
                <a:cs typeface="Times New Roman" panose="02020603050405020304" pitchFamily="18" charset="0"/>
              </a:rPr>
              <a:t>trung</a:t>
            </a:r>
            <a:r>
              <a:rPr lang="en-US" sz="3200" b="1" dirty="0">
                <a:latin typeface="#9Slide05 Brannboll Ny" panose="02000000000000000000" pitchFamily="2" charset="-93"/>
                <a:cs typeface="Times New Roman" panose="02020603050405020304" pitchFamily="18" charset="0"/>
              </a:rPr>
              <a:t> </a:t>
            </a:r>
            <a:r>
              <a:rPr lang="en-US" sz="3200" b="1" dirty="0" err="1">
                <a:latin typeface="#9Slide05 Brannboll Ny" panose="02000000000000000000" pitchFamily="2" charset="-93"/>
                <a:cs typeface="Times New Roman" panose="02020603050405020304" pitchFamily="18" charset="0"/>
              </a:rPr>
              <a:t>tâm</a:t>
            </a:r>
            <a:r>
              <a:rPr lang="en-US" sz="3200" b="1" dirty="0">
                <a:latin typeface="#9Slide05 Brannboll Ny" panose="02000000000000000000" pitchFamily="2" charset="-93"/>
                <a:cs typeface="Times New Roman" panose="02020603050405020304" pitchFamily="18" charset="0"/>
              </a:rPr>
              <a:t> du </a:t>
            </a:r>
            <a:r>
              <a:rPr lang="en-US" sz="3200" b="1" dirty="0" err="1">
                <a:latin typeface="#9Slide05 Brannboll Ny" panose="02000000000000000000" pitchFamily="2" charset="-93"/>
                <a:cs typeface="Times New Roman" panose="02020603050405020304" pitchFamily="18" charset="0"/>
              </a:rPr>
              <a:t>lịch</a:t>
            </a:r>
            <a:r>
              <a:rPr lang="en-US" sz="3200" b="1" dirty="0">
                <a:latin typeface="#9Slide05 Brannboll Ny" panose="02000000000000000000" pitchFamily="2" charset="-93"/>
                <a:cs typeface="Times New Roman" panose="02020603050405020304" pitchFamily="18" charset="0"/>
              </a:rPr>
              <a:t> </a:t>
            </a:r>
            <a:r>
              <a:rPr lang="en-US" sz="3200" b="1" dirty="0" err="1">
                <a:latin typeface="#9Slide05 Brannboll Ny" panose="02000000000000000000" pitchFamily="2" charset="-93"/>
                <a:cs typeface="Times New Roman" panose="02020603050405020304" pitchFamily="18" charset="0"/>
              </a:rPr>
              <a:t>lớn</a:t>
            </a:r>
            <a:r>
              <a:rPr lang="en-US" sz="3200" b="1" dirty="0">
                <a:latin typeface="#9Slide05 Brannboll Ny" panose="02000000000000000000" pitchFamily="2" charset="-93"/>
                <a:cs typeface="Times New Roman" panose="02020603050405020304" pitchFamily="18" charset="0"/>
              </a:rPr>
              <a:t> </a:t>
            </a:r>
            <a:r>
              <a:rPr lang="en-US" sz="3200" b="1" dirty="0" err="1">
                <a:latin typeface="#9Slide05 Brannboll Ny" panose="02000000000000000000" pitchFamily="2" charset="-93"/>
                <a:cs typeface="Times New Roman" panose="02020603050405020304" pitchFamily="18" charset="0"/>
              </a:rPr>
              <a:t>nhất</a:t>
            </a:r>
            <a:r>
              <a:rPr lang="en-US" sz="3200" b="1" dirty="0">
                <a:latin typeface="#9Slide05 Brannboll Ny" panose="02000000000000000000" pitchFamily="2" charset="-93"/>
                <a:cs typeface="Times New Roman" panose="02020603050405020304" pitchFamily="18" charset="0"/>
              </a:rPr>
              <a:t> </a:t>
            </a:r>
            <a:r>
              <a:rPr lang="en-US" sz="3200" b="1" dirty="0" err="1">
                <a:latin typeface="#9Slide05 Brannboll Ny" panose="02000000000000000000" pitchFamily="2" charset="-93"/>
                <a:cs typeface="Times New Roman" panose="02020603050405020304" pitchFamily="18" charset="0"/>
              </a:rPr>
              <a:t>cả</a:t>
            </a:r>
            <a:r>
              <a:rPr lang="en-US" sz="3200" b="1" dirty="0">
                <a:latin typeface="#9Slide05 Brannboll Ny" panose="02000000000000000000" pitchFamily="2" charset="-93"/>
                <a:cs typeface="Times New Roman" panose="02020603050405020304" pitchFamily="18" charset="0"/>
              </a:rPr>
              <a:t> </a:t>
            </a:r>
            <a:r>
              <a:rPr lang="en-US" sz="3200" b="1" dirty="0" err="1">
                <a:latin typeface="#9Slide05 Brannboll Ny" panose="02000000000000000000" pitchFamily="2" charset="-93"/>
                <a:cs typeface="Times New Roman" panose="02020603050405020304" pitchFamily="18" charset="0"/>
              </a:rPr>
              <a:t>nước</a:t>
            </a:r>
            <a:r>
              <a:rPr lang="en-US" sz="3200" b="1" dirty="0">
                <a:latin typeface="#9Slide05 Brannboll Ny" panose="02000000000000000000" pitchFamily="2" charset="-93"/>
                <a:cs typeface="Times New Roman" panose="02020603050405020304" pitchFamily="18" charset="0"/>
              </a:rPr>
              <a:t>.</a:t>
            </a:r>
            <a:endParaRPr lang="id-ID" sz="3200" b="1" dirty="0">
              <a:latin typeface="#9Slide05 Brannboll Ny" panose="02000000000000000000" pitchFamily="2" charset="-93"/>
              <a:cs typeface="Times New Roman" panose="02020603050405020304" pitchFamily="18" charset="0"/>
            </a:endParaRPr>
          </a:p>
        </p:txBody>
      </p:sp>
    </p:spTree>
    <p:extLst>
      <p:ext uri="{BB962C8B-B14F-4D97-AF65-F5344CB8AC3E}">
        <p14:creationId xmlns:p14="http://schemas.microsoft.com/office/powerpoint/2010/main" val="1429883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7410" name="Picture 2" descr="Cổ phần hóa DNNN 'ì ạch', TP.HCM bị nhắc nhở"/>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4120" y="2714454"/>
            <a:ext cx="3057856" cy="1782966"/>
          </a:xfrm>
          <a:prstGeom prst="cloud">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pic>
        <p:nvPicPr>
          <p:cNvPr id="17412" name="Picture 4" descr="Mua bảo hiểm ô tô Vũng Tàu - Tổng Công ty Bảo hiểm Bảo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21" y="1149927"/>
            <a:ext cx="2616249" cy="1569750"/>
          </a:xfrm>
          <a:prstGeom prst="wedgeEllipseCallout">
            <a:avLst>
              <a:gd name="adj1" fmla="val 44063"/>
              <a:gd name="adj2" fmla="val 57168"/>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7414" name="Picture 6" descr="Tour Du Lịch Côn Đảo 3 Ngày Từ Hải Phò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4650" y="3063404"/>
            <a:ext cx="2662700" cy="1746732"/>
          </a:xfrm>
          <a:prstGeom prst="wedgeEllipseCallout">
            <a:avLst>
              <a:gd name="adj1" fmla="val -64885"/>
              <a:gd name="adj2" fmla="val -35784"/>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6" name="AutoShape 8" descr="Hoa Dalat Travel - Công ty du lịch uy tín tại Đà Lạt Lâm Đồ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7" name="AutoShape 10" descr="Hoa Dalat Travel - Công ty du lịch uy tín tại Đà Lạt Lâm Đồ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pic>
        <p:nvPicPr>
          <p:cNvPr id="17420" name="Picture 12" descr="Saigontourist - Du lịch Tết Nguyên Đán 2020 tại Đà Lạt - Trang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1718" y="1001301"/>
            <a:ext cx="2397117" cy="1707703"/>
          </a:xfrm>
          <a:prstGeom prst="wedgeEllipseCallout">
            <a:avLst>
              <a:gd name="adj1" fmla="val -45327"/>
              <a:gd name="adj2" fmla="val 50434"/>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7422" name="Picture 14" descr="Tour du lịch Đà Nẵng Nha Trang 4 ngày 3 đêm giá rẻ"/>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48446"/>
            <a:ext cx="2290833" cy="1557106"/>
          </a:xfrm>
          <a:prstGeom prst="wedgeEllipseCallout">
            <a:avLst>
              <a:gd name="adj1" fmla="val 47503"/>
              <a:gd name="adj2" fmla="val -69326"/>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7424" name="Picture 16" descr="Đánh thức tiềm năng du lịch Đồng bằng sông Cửu Lo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5766" b="4591"/>
          <a:stretch/>
        </p:blipFill>
        <p:spPr bwMode="auto">
          <a:xfrm>
            <a:off x="3183498" y="4875259"/>
            <a:ext cx="2244589" cy="1754432"/>
          </a:xfrm>
          <a:prstGeom prst="wedgeEllipseCallout">
            <a:avLst>
              <a:gd name="adj1" fmla="val -47151"/>
              <a:gd name="adj2" fmla="val -72811"/>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026" name="Picture 2" descr="Travel transportation stock vector. Illustration of sailing - 41825770"/>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8060357" y="659332"/>
            <a:ext cx="3549644" cy="3277438"/>
          </a:xfrm>
          <a:prstGeom prst="ellipse">
            <a:avLst/>
          </a:prstGeom>
          <a:noFill/>
          <a:ln>
            <a:noFill/>
          </a:ln>
          <a:effectLst>
            <a:outerShdw blurRad="190500" dist="228600" dir="2700000" algn="ctr">
              <a:srgbClr val="000000">
                <a:alpha val="30000"/>
              </a:srgbClr>
            </a:outerShdw>
            <a:reflection blurRad="6350" stA="52000" endA="300" endPos="35000" dir="5400000" sy="-100000" algn="bl" rotWithShape="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810024" y="4697143"/>
            <a:ext cx="4378036"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tiện</a:t>
            </a:r>
            <a:endParaRPr lang="id-ID" sz="28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AC78C506-1674-47BB-927C-F4F94A60E3AA}" type="slidenum">
              <a:rPr lang="id-ID" smtClean="0"/>
              <a:t>27</a:t>
            </a:fld>
            <a:endParaRPr lang="id-ID"/>
          </a:p>
        </p:txBody>
      </p:sp>
    </p:spTree>
    <p:extLst>
      <p:ext uri="{BB962C8B-B14F-4D97-AF65-F5344CB8AC3E}">
        <p14:creationId xmlns:p14="http://schemas.microsoft.com/office/powerpoint/2010/main" val="3270145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Bản đồ du lịch Thành phố Hồ Chí Minh. Tourist map. Carte ..."/>
          <p:cNvPicPr>
            <a:picLocks noChangeAspect="1" noChangeArrowheads="1"/>
          </p:cNvPicPr>
          <p:nvPr/>
        </p:nvPicPr>
        <p:blipFill rotWithShape="1">
          <a:blip r:embed="rId2">
            <a:extLst>
              <a:ext uri="{28A0092B-C50C-407E-A947-70E740481C1C}">
                <a14:useLocalDpi xmlns:a14="http://schemas.microsoft.com/office/drawing/2010/main" val="0"/>
              </a:ext>
            </a:extLst>
          </a:blip>
          <a:srcRect b="11035"/>
          <a:stretch/>
        </p:blipFill>
        <p:spPr bwMode="auto">
          <a:xfrm>
            <a:off x="0" y="-16418"/>
            <a:ext cx="5250873" cy="68532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250873" y="1123789"/>
            <a:ext cx="6483927" cy="5174493"/>
          </a:xfrm>
          <a:prstGeom prst="rect">
            <a:avLst/>
          </a:prstGeom>
          <a:noFill/>
        </p:spPr>
        <p:txBody>
          <a:bodyPr wrap="square" rtlCol="0">
            <a:spAutoFit/>
          </a:bodyPr>
          <a:lstStyle/>
          <a:p>
            <a:pPr marL="285750" indent="-285750" algn="just">
              <a:lnSpc>
                <a:spcPct val="150000"/>
              </a:lnSpc>
              <a:buFontTx/>
              <a:buChar char="-"/>
            </a:pP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lợi</a:t>
            </a:r>
            <a:r>
              <a:rPr lang="en-US" sz="3200" dirty="0">
                <a:latin typeface="Times New Roman" panose="02020603050405020304" pitchFamily="18" charset="0"/>
                <a:cs typeface="Times New Roman" panose="02020603050405020304" pitchFamily="18" charset="0"/>
              </a:rPr>
              <a:t>.</a:t>
            </a:r>
          </a:p>
          <a:p>
            <a:pPr marL="285750" indent="-285750" algn="just">
              <a:lnSpc>
                <a:spcPct val="150000"/>
              </a:lnSpc>
              <a:buFontTx/>
              <a:buChar char="-"/>
            </a:pP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di tích </a:t>
            </a:r>
            <a:r>
              <a:rPr lang="en-US" sz="3200" dirty="0" err="1">
                <a:latin typeface="Times New Roman" panose="02020603050405020304" pitchFamily="18" charset="0"/>
                <a:cs typeface="Times New Roman" panose="02020603050405020304" pitchFamily="18" charset="0"/>
              </a:rPr>
              <a:t>lịch</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sử</a:t>
            </a:r>
            <a:r>
              <a:rPr lang="en-US" sz="3200">
                <a:latin typeface="Times New Roman" panose="02020603050405020304" pitchFamily="18" charset="0"/>
                <a:cs typeface="Times New Roman" panose="02020603050405020304" pitchFamily="18" charset="0"/>
              </a:rPr>
              <a:t> như: Dinh </a:t>
            </a:r>
            <a:r>
              <a:rPr lang="en-US" sz="3200" dirty="0" err="1">
                <a:latin typeface="Times New Roman" panose="02020603050405020304" pitchFamily="18" charset="0"/>
                <a:cs typeface="Times New Roman" panose="02020603050405020304" pitchFamily="18" charset="0"/>
              </a:rPr>
              <a:t>Độc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Rồng</a:t>
            </a:r>
            <a:r>
              <a:rPr lang="en-US" sz="3200">
                <a:latin typeface="Times New Roman" panose="02020603050405020304" pitchFamily="18" charset="0"/>
                <a:cs typeface="Times New Roman" panose="02020603050405020304" pitchFamily="18" charset="0"/>
              </a:rPr>
              <a:t>, Địa đạo Củ Chi…nhiều danh lam thắng cảnh đẹp như: VQG Cát Tiên, Côn Đảo…</a:t>
            </a:r>
            <a:endParaRPr lang="en-US" sz="3200" dirty="0">
              <a:latin typeface="Times New Roman" panose="02020603050405020304" pitchFamily="18" charset="0"/>
              <a:cs typeface="Times New Roman" panose="02020603050405020304" pitchFamily="18" charset="0"/>
            </a:endParaRPr>
          </a:p>
          <a:p>
            <a:pPr marL="285750" indent="-285750" algn="just">
              <a:lnSpc>
                <a:spcPct val="150000"/>
              </a:lnSpc>
              <a:buFontTx/>
              <a:buChar char="-"/>
            </a:pP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tầng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vụ</a:t>
            </a:r>
            <a:r>
              <a:rPr lang="en-US" sz="3200" dirty="0">
                <a:latin typeface="Times New Roman" panose="02020603050405020304" pitchFamily="18" charset="0"/>
                <a:cs typeface="Times New Roman" panose="02020603050405020304" pitchFamily="18" charset="0"/>
              </a:rPr>
              <a:t> du </a:t>
            </a:r>
            <a:r>
              <a:rPr lang="en-US" sz="3200" dirty="0" err="1">
                <a:latin typeface="Times New Roman" panose="02020603050405020304" pitchFamily="18" charset="0"/>
                <a:cs typeface="Times New Roman" panose="02020603050405020304" pitchFamily="18" charset="0"/>
              </a:rPr>
              <a:t>lịch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a:t>
            </a:r>
            <a:endParaRPr lang="id-ID" sz="3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AC78C506-1674-47BB-927C-F4F94A60E3AA}" type="slidenum">
              <a:rPr lang="id-ID" smtClean="0"/>
              <a:t>28</a:t>
            </a:fld>
            <a:endParaRPr lang="id-ID"/>
          </a:p>
        </p:txBody>
      </p:sp>
    </p:spTree>
    <p:extLst>
      <p:ext uri="{BB962C8B-B14F-4D97-AF65-F5344CB8AC3E}">
        <p14:creationId xmlns:p14="http://schemas.microsoft.com/office/powerpoint/2010/main" val="130351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DD602-DD01-4843-9469-0F597DA73AA9}"/>
              </a:ext>
            </a:extLst>
          </p:cNvPr>
          <p:cNvSpPr>
            <a:spLocks noGrp="1"/>
          </p:cNvSpPr>
          <p:nvPr>
            <p:ph type="title"/>
          </p:nvPr>
        </p:nvSpPr>
        <p:spPr>
          <a:xfrm>
            <a:off x="6753498" y="1240337"/>
            <a:ext cx="5303518" cy="2003872"/>
          </a:xfrm>
          <a:solidFill>
            <a:schemeClr val="accent4">
              <a:lumMod val="20000"/>
              <a:lumOff val="80000"/>
            </a:schemeClr>
          </a:solidFill>
        </p:spPr>
        <p:txBody>
          <a:bodyPr>
            <a:normAutofit fontScale="90000"/>
          </a:bodyPr>
          <a:lstStyle/>
          <a:p>
            <a:pPr>
              <a:lnSpc>
                <a:spcPct val="120000"/>
              </a:lnSpc>
            </a:pPr>
            <a:r>
              <a:rPr lang="en-US" sz="2800" dirty="0">
                <a:latin typeface="Tahoma" panose="020B0604030504040204" pitchFamily="34" charset="0"/>
                <a:ea typeface="Tahoma" panose="020B0604030504040204" pitchFamily="34" charset="0"/>
                <a:cs typeface="Tahoma" panose="020B0604030504040204" pitchFamily="34" charset="0"/>
              </a:rPr>
              <a:t>1. </a:t>
            </a:r>
            <a:r>
              <a:rPr lang="en-US" sz="2800" dirty="0" err="1">
                <a:latin typeface="Tahoma" panose="020B0604030504040204" pitchFamily="34" charset="0"/>
                <a:ea typeface="Tahoma" panose="020B0604030504040204" pitchFamily="34" charset="0"/>
                <a:cs typeface="Tahoma" panose="020B0604030504040204" pitchFamily="34" charset="0"/>
              </a:rPr>
              <a:t>Hãy</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kể</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tên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các</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trung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tâm</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kinh</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tế</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Đông</a:t>
            </a:r>
            <a:r>
              <a:rPr lang="en-US" sz="2800" dirty="0">
                <a:latin typeface="Tahoma" panose="020B0604030504040204" pitchFamily="34" charset="0"/>
                <a:ea typeface="Tahoma" panose="020B0604030504040204" pitchFamily="34" charset="0"/>
                <a:cs typeface="Tahoma" panose="020B0604030504040204" pitchFamily="34" charset="0"/>
              </a:rPr>
              <a:t> Nam </a:t>
            </a:r>
            <a:r>
              <a:rPr lang="en-US" sz="2800" dirty="0" err="1">
                <a:latin typeface="Tahoma" panose="020B0604030504040204" pitchFamily="34" charset="0"/>
                <a:ea typeface="Tahoma" panose="020B0604030504040204" pitchFamily="34" charset="0"/>
                <a:cs typeface="Tahoma" panose="020B0604030504040204" pitchFamily="34" charset="0"/>
              </a:rPr>
              <a:t>Bộ</a:t>
            </a:r>
            <a:r>
              <a:rPr lang="en-US" sz="2800" dirty="0">
                <a:latin typeface="Tahoma" panose="020B0604030504040204" pitchFamily="34" charset="0"/>
                <a:ea typeface="Tahoma" panose="020B0604030504040204" pitchFamily="34" charset="0"/>
                <a:cs typeface="Tahoma" panose="020B0604030504040204" pitchFamily="34" charset="0"/>
              </a:rPr>
              <a:t>.</a:t>
            </a:r>
            <a:br>
              <a:rPr lang="en-US" sz="2800" dirty="0">
                <a:latin typeface="Tahoma" panose="020B0604030504040204" pitchFamily="34" charset="0"/>
                <a:ea typeface="Tahoma" panose="020B0604030504040204" pitchFamily="34" charset="0"/>
                <a:cs typeface="Tahoma" panose="020B0604030504040204" pitchFamily="34" charset="0"/>
              </a:rPr>
            </a:br>
            <a:r>
              <a:rPr lang="en-US" sz="2800" dirty="0">
                <a:latin typeface="Tahoma" panose="020B0604030504040204" pitchFamily="34" charset="0"/>
                <a:ea typeface="Tahoma" panose="020B0604030504040204" pitchFamily="34" charset="0"/>
                <a:cs typeface="Tahoma" panose="020B0604030504040204" pitchFamily="34" charset="0"/>
              </a:rPr>
              <a:t>2. </a:t>
            </a:r>
            <a:r>
              <a:rPr lang="en-US" sz="2800" dirty="0" err="1">
                <a:latin typeface="Tahoma" panose="020B0604030504040204" pitchFamily="34" charset="0"/>
                <a:ea typeface="Tahoma" panose="020B0604030504040204" pitchFamily="34" charset="0"/>
                <a:cs typeface="Tahoma" panose="020B0604030504040204" pitchFamily="34" charset="0"/>
              </a:rPr>
              <a:t>Kể</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tên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các</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tỉnh</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thành</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trong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vùng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kinh</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tế</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trọng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điểm</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phía</a:t>
            </a:r>
            <a:r>
              <a:rPr lang="en-US" sz="2800" dirty="0">
                <a:latin typeface="Tahoma" panose="020B0604030504040204" pitchFamily="34" charset="0"/>
                <a:ea typeface="Tahoma" panose="020B0604030504040204" pitchFamily="34" charset="0"/>
                <a:cs typeface="Tahoma" panose="020B0604030504040204" pitchFamily="34" charset="0"/>
              </a:rPr>
              <a:t> Nam.</a:t>
            </a:r>
            <a:endParaRPr lang="vi-VN" sz="2800" dirty="0">
              <a:latin typeface="Tahoma" panose="020B0604030504040204" pitchFamily="34" charset="0"/>
              <a:ea typeface="Tahoma" panose="020B0604030504040204" pitchFamily="34" charset="0"/>
              <a:cs typeface="Tahoma" panose="020B0604030504040204" pitchFamily="34" charset="0"/>
            </a:endParaRPr>
          </a:p>
        </p:txBody>
      </p:sp>
      <p:pic>
        <p:nvPicPr>
          <p:cNvPr id="5" name="Content Placeholder 4">
            <a:extLst>
              <a:ext uri="{FF2B5EF4-FFF2-40B4-BE49-F238E27FC236}">
                <a16:creationId xmlns:a16="http://schemas.microsoft.com/office/drawing/2014/main" id="{7AA1C0D3-EF47-42AF-8BBB-71AF1121D4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13312"/>
            <a:ext cx="6753498" cy="5659432"/>
          </a:xfrm>
        </p:spPr>
      </p:pic>
      <p:sp>
        <p:nvSpPr>
          <p:cNvPr id="6" name="Title 1">
            <a:extLst>
              <a:ext uri="{FF2B5EF4-FFF2-40B4-BE49-F238E27FC236}">
                <a16:creationId xmlns:a16="http://schemas.microsoft.com/office/drawing/2014/main" id="{7A349B15-76FA-45ED-B9D6-6260F62DA473}"/>
              </a:ext>
            </a:extLst>
          </p:cNvPr>
          <p:cNvSpPr txBox="1">
            <a:spLocks/>
          </p:cNvSpPr>
          <p:nvPr/>
        </p:nvSpPr>
        <p:spPr>
          <a:xfrm>
            <a:off x="217713" y="126320"/>
            <a:ext cx="11839303" cy="923480"/>
          </a:xfrm>
          <a:prstGeom prst="rect">
            <a:avLst/>
          </a:prstGeom>
          <a:solidFill>
            <a:schemeClr val="accent5">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500" b="1" dirty="0">
                <a:solidFill>
                  <a:schemeClr val="bg1"/>
                </a:solidFill>
                <a:latin typeface="Tahoma" panose="020B0604030504040204" pitchFamily="34" charset="0"/>
                <a:ea typeface="Tahoma" panose="020B0604030504040204" pitchFamily="34" charset="0"/>
                <a:cs typeface="Tahoma" panose="020B0604030504040204" pitchFamily="34" charset="0"/>
              </a:rPr>
              <a:t>IV. CÁC TRUNG TÂM KINH TẾ VÀ VÙNG KINH TẾ TRỌNG ĐIỂM PHÍA NAM</a:t>
            </a:r>
            <a:endParaRPr lang="vi-VN" sz="2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8C79F37D-D2DE-4B19-A6CE-7913B67CA1D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753498" y="3371234"/>
            <a:ext cx="5303518" cy="3360446"/>
          </a:xfrm>
          <a:prstGeom prst="rect">
            <a:avLst/>
          </a:prstGeom>
        </p:spPr>
      </p:pic>
      <p:sp>
        <p:nvSpPr>
          <p:cNvPr id="7" name="Frame 6">
            <a:extLst>
              <a:ext uri="{FF2B5EF4-FFF2-40B4-BE49-F238E27FC236}">
                <a16:creationId xmlns:a16="http://schemas.microsoft.com/office/drawing/2014/main" id="{71151BDD-B665-4731-B255-269483F6084C}"/>
              </a:ext>
            </a:extLst>
          </p:cNvPr>
          <p:cNvSpPr/>
          <p:nvPr/>
        </p:nvSpPr>
        <p:spPr>
          <a:xfrm>
            <a:off x="0" y="0"/>
            <a:ext cx="12192000" cy="6858000"/>
          </a:xfrm>
          <a:prstGeom prst="frame">
            <a:avLst>
              <a:gd name="adj1" fmla="val 291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893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11ED67-7038-41D5-8347-9D9F9F29AC0C}"/>
              </a:ext>
            </a:extLst>
          </p:cNvPr>
          <p:cNvSpPr/>
          <p:nvPr/>
        </p:nvSpPr>
        <p:spPr>
          <a:xfrm>
            <a:off x="398261" y="4799316"/>
            <a:ext cx="1256805" cy="93102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4" name="Picture 13" descr="Hình ảnh có liên quan">
            <a:extLst>
              <a:ext uri="{FF2B5EF4-FFF2-40B4-BE49-F238E27FC236}">
                <a16:creationId xmlns:a16="http://schemas.microsoft.com/office/drawing/2014/main" id="{B98F1313-968F-4796-A5A1-8BE345857F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058" t="-3393" r="38468" b="100000"/>
          <a:stretch>
            <a:fillRect/>
          </a:stretch>
        </p:blipFill>
        <p:spPr bwMode="auto">
          <a:xfrm>
            <a:off x="4703489" y="759655"/>
            <a:ext cx="2207645" cy="176800"/>
          </a:xfrm>
          <a:custGeom>
            <a:avLst/>
            <a:gdLst>
              <a:gd name="connsiteX0" fmla="*/ 1430027 w 2207645"/>
              <a:gd name="connsiteY0" fmla="*/ 0 h 176800"/>
              <a:gd name="connsiteX1" fmla="*/ 1922396 w 2207645"/>
              <a:gd name="connsiteY1" fmla="*/ 42203 h 176800"/>
              <a:gd name="connsiteX2" fmla="*/ 2034938 w 2207645"/>
              <a:gd name="connsiteY2" fmla="*/ 70339 h 176800"/>
              <a:gd name="connsiteX3" fmla="*/ 2175615 w 2207645"/>
              <a:gd name="connsiteY3" fmla="*/ 140677 h 176800"/>
              <a:gd name="connsiteX4" fmla="*/ 2205635 w 2207645"/>
              <a:gd name="connsiteY4" fmla="*/ 171901 h 176800"/>
              <a:gd name="connsiteX5" fmla="*/ 2207645 w 2207645"/>
              <a:gd name="connsiteY5" fmla="*/ 176800 h 176800"/>
              <a:gd name="connsiteX6" fmla="*/ 0 w 2207645"/>
              <a:gd name="connsiteY6" fmla="*/ 176800 h 176800"/>
              <a:gd name="connsiteX7" fmla="*/ 272 w 2207645"/>
              <a:gd name="connsiteY7" fmla="*/ 176544 h 176800"/>
              <a:gd name="connsiteX8" fmla="*/ 23258 w 2207645"/>
              <a:gd name="connsiteY8" fmla="*/ 154745 h 176800"/>
              <a:gd name="connsiteX9" fmla="*/ 93596 w 2207645"/>
              <a:gd name="connsiteY9" fmla="*/ 98474 h 176800"/>
              <a:gd name="connsiteX10" fmla="*/ 923590 w 2207645"/>
              <a:gd name="connsiteY10" fmla="*/ 84407 h 176800"/>
              <a:gd name="connsiteX11" fmla="*/ 1064267 w 2207645"/>
              <a:gd name="connsiteY11" fmla="*/ 42203 h 176800"/>
              <a:gd name="connsiteX12" fmla="*/ 1190876 w 2207645"/>
              <a:gd name="connsiteY12" fmla="*/ 14068 h 176800"/>
              <a:gd name="connsiteX13" fmla="*/ 1430027 w 2207645"/>
              <a:gd name="connsiteY13" fmla="*/ 0 h 1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645" h="176800">
                <a:moveTo>
                  <a:pt x="1430027" y="0"/>
                </a:moveTo>
                <a:cubicBezTo>
                  <a:pt x="1699621" y="11722"/>
                  <a:pt x="1705732" y="-1130"/>
                  <a:pt x="1922396" y="42203"/>
                </a:cubicBezTo>
                <a:cubicBezTo>
                  <a:pt x="1960314" y="49787"/>
                  <a:pt x="1998899" y="56324"/>
                  <a:pt x="2034938" y="70339"/>
                </a:cubicBezTo>
                <a:cubicBezTo>
                  <a:pt x="2083800" y="89341"/>
                  <a:pt x="2130330" y="114260"/>
                  <a:pt x="2175615" y="140677"/>
                </a:cubicBezTo>
                <a:cubicBezTo>
                  <a:pt x="2188433" y="148154"/>
                  <a:pt x="2198082" y="159087"/>
                  <a:pt x="2205635" y="171901"/>
                </a:cubicBezTo>
                <a:lnTo>
                  <a:pt x="2207645" y="176800"/>
                </a:lnTo>
                <a:lnTo>
                  <a:pt x="0" y="176800"/>
                </a:lnTo>
                <a:lnTo>
                  <a:pt x="272" y="176544"/>
                </a:lnTo>
                <a:cubicBezTo>
                  <a:pt x="11451" y="165761"/>
                  <a:pt x="4501" y="171157"/>
                  <a:pt x="23258" y="154745"/>
                </a:cubicBezTo>
                <a:cubicBezTo>
                  <a:pt x="60772" y="121920"/>
                  <a:pt x="62145" y="129926"/>
                  <a:pt x="93596" y="98474"/>
                </a:cubicBezTo>
                <a:cubicBezTo>
                  <a:pt x="370261" y="93785"/>
                  <a:pt x="647349" y="100421"/>
                  <a:pt x="923590" y="84407"/>
                </a:cubicBezTo>
                <a:cubicBezTo>
                  <a:pt x="972465" y="81574"/>
                  <a:pt x="1016922" y="54662"/>
                  <a:pt x="1064267" y="42203"/>
                </a:cubicBezTo>
                <a:cubicBezTo>
                  <a:pt x="1106076" y="31201"/>
                  <a:pt x="1147928" y="19023"/>
                  <a:pt x="1190876" y="14068"/>
                </a:cubicBezTo>
                <a:cubicBezTo>
                  <a:pt x="1270204" y="4915"/>
                  <a:pt x="1350310" y="4689"/>
                  <a:pt x="1430027" y="0"/>
                </a:cubicBezTo>
                <a:close/>
              </a:path>
            </a:pathLst>
          </a:custGeom>
          <a:noFill/>
          <a:extLst>
            <a:ext uri="{909E8E84-426E-40DD-AFC4-6F175D3DCCD1}">
              <a14:hiddenFill xmlns:a14="http://schemas.microsoft.com/office/drawing/2010/main">
                <a:solidFill>
                  <a:srgbClr val="FFFFFF"/>
                </a:solidFill>
              </a14:hiddenFill>
            </a:ext>
          </a:extLst>
        </p:spPr>
      </p:pic>
      <p:pic>
        <p:nvPicPr>
          <p:cNvPr id="11" name="Picture 10" descr="Hình ảnh có liên quan">
            <a:extLst>
              <a:ext uri="{FF2B5EF4-FFF2-40B4-BE49-F238E27FC236}">
                <a16:creationId xmlns:a16="http://schemas.microsoft.com/office/drawing/2014/main" id="{C2647D48-13B6-4B2F-8C0F-3890C95BA4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022" t="8036" r="68834" b="91774"/>
          <a:stretch>
            <a:fillRect/>
          </a:stretch>
        </p:blipFill>
        <p:spPr bwMode="auto">
          <a:xfrm>
            <a:off x="4159036" y="1355148"/>
            <a:ext cx="13028" cy="9876"/>
          </a:xfrm>
          <a:custGeom>
            <a:avLst/>
            <a:gdLst>
              <a:gd name="connsiteX0" fmla="*/ 13028 w 13028"/>
              <a:gd name="connsiteY0" fmla="*/ 0 h 9876"/>
              <a:gd name="connsiteX1" fmla="*/ 11142 w 13028"/>
              <a:gd name="connsiteY1" fmla="*/ 1465 h 9876"/>
              <a:gd name="connsiteX2" fmla="*/ 2633 w 13028"/>
              <a:gd name="connsiteY2" fmla="*/ 7851 h 9876"/>
              <a:gd name="connsiteX3" fmla="*/ 13028 w 13028"/>
              <a:gd name="connsiteY3" fmla="*/ 0 h 9876"/>
            </a:gdLst>
            <a:ahLst/>
            <a:cxnLst>
              <a:cxn ang="0">
                <a:pos x="connsiteX0" y="connsiteY0"/>
              </a:cxn>
              <a:cxn ang="0">
                <a:pos x="connsiteX1" y="connsiteY1"/>
              </a:cxn>
              <a:cxn ang="0">
                <a:pos x="connsiteX2" y="connsiteY2"/>
              </a:cxn>
              <a:cxn ang="0">
                <a:pos x="connsiteX3" y="connsiteY3"/>
              </a:cxn>
            </a:cxnLst>
            <a:rect l="l" t="t" r="r" b="b"/>
            <a:pathLst>
              <a:path w="13028" h="9876">
                <a:moveTo>
                  <a:pt x="13028" y="0"/>
                </a:moveTo>
                <a:lnTo>
                  <a:pt x="11142" y="1465"/>
                </a:lnTo>
                <a:cubicBezTo>
                  <a:pt x="2963" y="7718"/>
                  <a:pt x="-3970" y="12875"/>
                  <a:pt x="2633" y="7851"/>
                </a:cubicBezTo>
                <a:lnTo>
                  <a:pt x="13028" y="0"/>
                </a:lnTo>
                <a:close/>
              </a:path>
            </a:pathLst>
          </a:custGeom>
          <a:noFill/>
          <a:extLst>
            <a:ext uri="{909E8E84-426E-40DD-AFC4-6F175D3DCCD1}">
              <a14:hiddenFill xmlns:a14="http://schemas.microsoft.com/office/drawing/2010/main">
                <a:solidFill>
                  <a:srgbClr val="FFFFFF"/>
                </a:solidFill>
              </a14:hiddenFill>
            </a:ext>
          </a:extLst>
        </p:spPr>
      </p:pic>
      <p:pic>
        <p:nvPicPr>
          <p:cNvPr id="10" name="Picture 9" descr="Hình ảnh có liên quan">
            <a:extLst>
              <a:ext uri="{FF2B5EF4-FFF2-40B4-BE49-F238E27FC236}">
                <a16:creationId xmlns:a16="http://schemas.microsoft.com/office/drawing/2014/main" id="{F6C11F66-3E2F-4D9C-9A08-19415691EB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92" t="36437" r="100000" b="23047"/>
          <a:stretch>
            <a:fillRect/>
          </a:stretch>
        </p:blipFill>
        <p:spPr bwMode="auto">
          <a:xfrm>
            <a:off x="-433076" y="2834903"/>
            <a:ext cx="269906" cy="2110954"/>
          </a:xfrm>
          <a:custGeom>
            <a:avLst/>
            <a:gdLst>
              <a:gd name="connsiteX0" fmla="*/ 269906 w 269906"/>
              <a:gd name="connsiteY0" fmla="*/ 0 h 2110954"/>
              <a:gd name="connsiteX1" fmla="*/ 269906 w 269906"/>
              <a:gd name="connsiteY1" fmla="*/ 2110954 h 2110954"/>
              <a:gd name="connsiteX2" fmla="*/ 231439 w 269906"/>
              <a:gd name="connsiteY2" fmla="*/ 2088789 h 2110954"/>
              <a:gd name="connsiteX3" fmla="*/ 189236 w 269906"/>
              <a:gd name="connsiteY3" fmla="*/ 2032519 h 2110954"/>
              <a:gd name="connsiteX4" fmla="*/ 62627 w 269906"/>
              <a:gd name="connsiteY4" fmla="*/ 1863706 h 2110954"/>
              <a:gd name="connsiteX5" fmla="*/ 34491 w 269906"/>
              <a:gd name="connsiteY5" fmla="*/ 1807435 h 2110954"/>
              <a:gd name="connsiteX6" fmla="*/ 20424 w 269906"/>
              <a:gd name="connsiteY6" fmla="*/ 1258795 h 2110954"/>
              <a:gd name="connsiteX7" fmla="*/ 76694 w 269906"/>
              <a:gd name="connsiteY7" fmla="*/ 456937 h 2110954"/>
              <a:gd name="connsiteX8" fmla="*/ 90762 w 269906"/>
              <a:gd name="connsiteY8" fmla="*/ 386599 h 2110954"/>
              <a:gd name="connsiteX9" fmla="*/ 104830 w 269906"/>
              <a:gd name="connsiteY9" fmla="*/ 344395 h 2110954"/>
              <a:gd name="connsiteX10" fmla="*/ 118898 w 269906"/>
              <a:gd name="connsiteY10" fmla="*/ 259989 h 2110954"/>
              <a:gd name="connsiteX11" fmla="*/ 175168 w 269906"/>
              <a:gd name="connsiteY11" fmla="*/ 147448 h 2110954"/>
              <a:gd name="connsiteX12" fmla="*/ 217371 w 269906"/>
              <a:gd name="connsiteY12" fmla="*/ 63042 h 2110954"/>
              <a:gd name="connsiteX13" fmla="*/ 269906 w 269906"/>
              <a:gd name="connsiteY13" fmla="*/ 0 h 211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9906" h="2110954">
                <a:moveTo>
                  <a:pt x="269906" y="0"/>
                </a:moveTo>
                <a:lnTo>
                  <a:pt x="269906" y="2110954"/>
                </a:lnTo>
                <a:lnTo>
                  <a:pt x="231439" y="2088789"/>
                </a:lnTo>
                <a:cubicBezTo>
                  <a:pt x="212089" y="2075549"/>
                  <a:pt x="204675" y="2050164"/>
                  <a:pt x="189236" y="2032519"/>
                </a:cubicBezTo>
                <a:cubicBezTo>
                  <a:pt x="89917" y="1919013"/>
                  <a:pt x="166647" y="2042026"/>
                  <a:pt x="62627" y="1863706"/>
                </a:cubicBezTo>
                <a:cubicBezTo>
                  <a:pt x="52060" y="1845592"/>
                  <a:pt x="37014" y="1828254"/>
                  <a:pt x="34491" y="1807435"/>
                </a:cubicBezTo>
                <a:cubicBezTo>
                  <a:pt x="-18497" y="1370283"/>
                  <a:pt x="264" y="1528943"/>
                  <a:pt x="20424" y="1258795"/>
                </a:cubicBezTo>
                <a:cubicBezTo>
                  <a:pt x="40364" y="991595"/>
                  <a:pt x="57937" y="724223"/>
                  <a:pt x="76694" y="456937"/>
                </a:cubicBezTo>
                <a:cubicBezTo>
                  <a:pt x="81383" y="433491"/>
                  <a:pt x="84963" y="409795"/>
                  <a:pt x="90762" y="386599"/>
                </a:cubicBezTo>
                <a:cubicBezTo>
                  <a:pt x="94359" y="372213"/>
                  <a:pt x="101613" y="358871"/>
                  <a:pt x="104830" y="344395"/>
                </a:cubicBezTo>
                <a:cubicBezTo>
                  <a:pt x="111018" y="316551"/>
                  <a:pt x="114209" y="288124"/>
                  <a:pt x="118898" y="259989"/>
                </a:cubicBezTo>
                <a:cubicBezTo>
                  <a:pt x="118898" y="259989"/>
                  <a:pt x="157813" y="185630"/>
                  <a:pt x="175168" y="147448"/>
                </a:cubicBezTo>
                <a:cubicBezTo>
                  <a:pt x="204094" y="83810"/>
                  <a:pt x="170166" y="123734"/>
                  <a:pt x="217371" y="63042"/>
                </a:cubicBezTo>
                <a:lnTo>
                  <a:pt x="269906" y="0"/>
                </a:lnTo>
                <a:close/>
              </a:path>
            </a:pathLst>
          </a:custGeom>
          <a:noFill/>
          <a:extLst>
            <a:ext uri="{909E8E84-426E-40DD-AFC4-6F175D3DCCD1}">
              <a14:hiddenFill xmlns:a14="http://schemas.microsoft.com/office/drawing/2010/main">
                <a:solidFill>
                  <a:srgbClr val="FFFFFF"/>
                </a:solidFill>
              </a14:hiddenFill>
            </a:ext>
          </a:extLst>
        </p:spPr>
      </p:pic>
      <p:pic>
        <p:nvPicPr>
          <p:cNvPr id="9" name="Picture 8" descr="Hình ảnh có liên quan">
            <a:extLst>
              <a:ext uri="{FF2B5EF4-FFF2-40B4-BE49-F238E27FC236}">
                <a16:creationId xmlns:a16="http://schemas.microsoft.com/office/drawing/2014/main" id="{682CFF98-29ED-402F-B850-E297B37601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0000" t="44037" r="-1414" b="29202"/>
          <a:stretch>
            <a:fillRect/>
          </a:stretch>
        </p:blipFill>
        <p:spPr bwMode="auto">
          <a:xfrm>
            <a:off x="10381007" y="3230845"/>
            <a:ext cx="127561" cy="1394290"/>
          </a:xfrm>
          <a:custGeom>
            <a:avLst/>
            <a:gdLst>
              <a:gd name="connsiteX0" fmla="*/ 0 w 127561"/>
              <a:gd name="connsiteY0" fmla="*/ 0 h 1394290"/>
              <a:gd name="connsiteX1" fmla="*/ 3625 w 127561"/>
              <a:gd name="connsiteY1" fmla="*/ 7208 h 1394290"/>
              <a:gd name="connsiteX2" fmla="*/ 99426 w 127561"/>
              <a:gd name="connsiteY2" fmla="*/ 314213 h 1394290"/>
              <a:gd name="connsiteX3" fmla="*/ 113493 w 127561"/>
              <a:gd name="connsiteY3" fmla="*/ 384552 h 1394290"/>
              <a:gd name="connsiteX4" fmla="*/ 127561 w 127561"/>
              <a:gd name="connsiteY4" fmla="*/ 975395 h 1394290"/>
              <a:gd name="connsiteX5" fmla="*/ 99426 w 127561"/>
              <a:gd name="connsiteY5" fmla="*/ 1158275 h 1394290"/>
              <a:gd name="connsiteX6" fmla="*/ 57223 w 127561"/>
              <a:gd name="connsiteY6" fmla="*/ 1284884 h 1394290"/>
              <a:gd name="connsiteX7" fmla="*/ 15020 w 127561"/>
              <a:gd name="connsiteY7" fmla="*/ 1369290 h 1394290"/>
              <a:gd name="connsiteX8" fmla="*/ 0 w 127561"/>
              <a:gd name="connsiteY8" fmla="*/ 1394290 h 1394290"/>
              <a:gd name="connsiteX9" fmla="*/ 0 w 127561"/>
              <a:gd name="connsiteY9" fmla="*/ 0 h 139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61" h="1394290">
                <a:moveTo>
                  <a:pt x="0" y="0"/>
                </a:moveTo>
                <a:lnTo>
                  <a:pt x="3625" y="7208"/>
                </a:lnTo>
                <a:cubicBezTo>
                  <a:pt x="38280" y="81279"/>
                  <a:pt x="49480" y="135835"/>
                  <a:pt x="99426" y="314213"/>
                </a:cubicBezTo>
                <a:cubicBezTo>
                  <a:pt x="105873" y="337238"/>
                  <a:pt x="112476" y="360663"/>
                  <a:pt x="113493" y="384552"/>
                </a:cubicBezTo>
                <a:cubicBezTo>
                  <a:pt x="121868" y="581377"/>
                  <a:pt x="127561" y="778392"/>
                  <a:pt x="127561" y="975395"/>
                </a:cubicBezTo>
                <a:cubicBezTo>
                  <a:pt x="127561" y="993489"/>
                  <a:pt x="103372" y="1134597"/>
                  <a:pt x="99426" y="1158275"/>
                </a:cubicBezTo>
                <a:cubicBezTo>
                  <a:pt x="85358" y="1200478"/>
                  <a:pt x="73745" y="1243580"/>
                  <a:pt x="57223" y="1284884"/>
                </a:cubicBezTo>
                <a:cubicBezTo>
                  <a:pt x="45540" y="1314090"/>
                  <a:pt x="30870" y="1342119"/>
                  <a:pt x="15020" y="1369290"/>
                </a:cubicBezTo>
                <a:lnTo>
                  <a:pt x="0" y="1394290"/>
                </a:lnTo>
                <a:lnTo>
                  <a:pt x="0" y="0"/>
                </a:lnTo>
                <a:close/>
              </a:path>
            </a:pathLst>
          </a:cu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138CCE33-D5E6-4D3E-B254-D93102448E3B}"/>
              </a:ext>
            </a:extLst>
          </p:cNvPr>
          <p:cNvSpPr/>
          <p:nvPr/>
        </p:nvSpPr>
        <p:spPr>
          <a:xfrm>
            <a:off x="0" y="5760836"/>
            <a:ext cx="12192000" cy="1097164"/>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04FACCA3-8A7B-4C3A-8256-3E97333DF4F0}"/>
              </a:ext>
            </a:extLst>
          </p:cNvPr>
          <p:cNvSpPr/>
          <p:nvPr/>
        </p:nvSpPr>
        <p:spPr>
          <a:xfrm>
            <a:off x="1704481" y="5981873"/>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dirty="0">
              <a:solidFill>
                <a:prstClr val="black">
                  <a:lumMod val="95000"/>
                  <a:lumOff val="5000"/>
                </a:prstClr>
              </a:solidFill>
              <a:latin typeface="Calibri" panose="020F0502020204030204"/>
            </a:endParaRPr>
          </a:p>
        </p:txBody>
      </p:sp>
      <p:sp>
        <p:nvSpPr>
          <p:cNvPr id="24" name="Rectangle 23">
            <a:extLst>
              <a:ext uri="{FF2B5EF4-FFF2-40B4-BE49-F238E27FC236}">
                <a16:creationId xmlns:a16="http://schemas.microsoft.com/office/drawing/2014/main" id="{37AEE46F-01AA-4E87-B612-E75B0A749ECD}"/>
              </a:ext>
            </a:extLst>
          </p:cNvPr>
          <p:cNvSpPr/>
          <p:nvPr/>
        </p:nvSpPr>
        <p:spPr>
          <a:xfrm>
            <a:off x="2819837" y="5998072"/>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25" name="Rectangle 24">
            <a:extLst>
              <a:ext uri="{FF2B5EF4-FFF2-40B4-BE49-F238E27FC236}">
                <a16:creationId xmlns:a16="http://schemas.microsoft.com/office/drawing/2014/main" id="{8D9D834A-96FB-4D9A-93FA-F975BCDF76FE}"/>
              </a:ext>
            </a:extLst>
          </p:cNvPr>
          <p:cNvSpPr/>
          <p:nvPr/>
        </p:nvSpPr>
        <p:spPr>
          <a:xfrm>
            <a:off x="3943264" y="5998072"/>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86D33B00-ACFF-42C2-A034-5D3E0C6807C6}"/>
              </a:ext>
            </a:extLst>
          </p:cNvPr>
          <p:cNvSpPr/>
          <p:nvPr/>
        </p:nvSpPr>
        <p:spPr>
          <a:xfrm>
            <a:off x="5058620" y="6014271"/>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27" name="Rectangle 26">
            <a:extLst>
              <a:ext uri="{FF2B5EF4-FFF2-40B4-BE49-F238E27FC236}">
                <a16:creationId xmlns:a16="http://schemas.microsoft.com/office/drawing/2014/main" id="{C626F491-8DD3-40F7-B5A3-EEBE3DBE60CF}"/>
              </a:ext>
            </a:extLst>
          </p:cNvPr>
          <p:cNvSpPr/>
          <p:nvPr/>
        </p:nvSpPr>
        <p:spPr>
          <a:xfrm>
            <a:off x="6173146" y="5981873"/>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C9E38BE9-E058-4648-A7FA-C3D0DF2F1A91}"/>
              </a:ext>
            </a:extLst>
          </p:cNvPr>
          <p:cNvSpPr/>
          <p:nvPr/>
        </p:nvSpPr>
        <p:spPr>
          <a:xfrm>
            <a:off x="7280394" y="5998072"/>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29" name="Rectangle 28">
            <a:extLst>
              <a:ext uri="{FF2B5EF4-FFF2-40B4-BE49-F238E27FC236}">
                <a16:creationId xmlns:a16="http://schemas.microsoft.com/office/drawing/2014/main" id="{97F288CA-6333-411B-92A4-8F76ECC3B9D2}"/>
              </a:ext>
            </a:extLst>
          </p:cNvPr>
          <p:cNvSpPr/>
          <p:nvPr/>
        </p:nvSpPr>
        <p:spPr>
          <a:xfrm>
            <a:off x="8403855" y="6006004"/>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B5D1941F-07F9-43EB-A3B3-7532124C6EB4}"/>
              </a:ext>
            </a:extLst>
          </p:cNvPr>
          <p:cNvSpPr/>
          <p:nvPr/>
        </p:nvSpPr>
        <p:spPr>
          <a:xfrm>
            <a:off x="9521113" y="6014271"/>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31" name="Rectangle 30">
            <a:extLst>
              <a:ext uri="{FF2B5EF4-FFF2-40B4-BE49-F238E27FC236}">
                <a16:creationId xmlns:a16="http://schemas.microsoft.com/office/drawing/2014/main" id="{FD9AEC7C-B1C8-42F9-A549-C0E0BC3266C2}"/>
              </a:ext>
            </a:extLst>
          </p:cNvPr>
          <p:cNvSpPr/>
          <p:nvPr/>
        </p:nvSpPr>
        <p:spPr>
          <a:xfrm>
            <a:off x="10654055" y="6006004"/>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D550A071-ADB8-4BDA-98A5-0E62595022DA}"/>
              </a:ext>
            </a:extLst>
          </p:cNvPr>
          <p:cNvSpPr/>
          <p:nvPr/>
        </p:nvSpPr>
        <p:spPr>
          <a:xfrm>
            <a:off x="1831527" y="5851146"/>
            <a:ext cx="660656"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B</a:t>
            </a:r>
          </a:p>
        </p:txBody>
      </p:sp>
      <p:sp>
        <p:nvSpPr>
          <p:cNvPr id="32" name="Rectangle 31">
            <a:extLst>
              <a:ext uri="{FF2B5EF4-FFF2-40B4-BE49-F238E27FC236}">
                <a16:creationId xmlns:a16="http://schemas.microsoft.com/office/drawing/2014/main" id="{C9CF5E67-D91A-47EA-9875-7A5EE07461D3}"/>
              </a:ext>
            </a:extLst>
          </p:cNvPr>
          <p:cNvSpPr/>
          <p:nvPr/>
        </p:nvSpPr>
        <p:spPr>
          <a:xfrm>
            <a:off x="2984362" y="5876018"/>
            <a:ext cx="692994"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Ì</a:t>
            </a:r>
          </a:p>
        </p:txBody>
      </p:sp>
      <p:sp>
        <p:nvSpPr>
          <p:cNvPr id="33" name="Rectangle 32">
            <a:extLst>
              <a:ext uri="{FF2B5EF4-FFF2-40B4-BE49-F238E27FC236}">
                <a16:creationId xmlns:a16="http://schemas.microsoft.com/office/drawing/2014/main" id="{D9DAD9AE-F1A8-42EA-B145-6E229C0CAB27}"/>
              </a:ext>
            </a:extLst>
          </p:cNvPr>
          <p:cNvSpPr/>
          <p:nvPr/>
        </p:nvSpPr>
        <p:spPr>
          <a:xfrm>
            <a:off x="4095019" y="5851146"/>
            <a:ext cx="641937"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N</a:t>
            </a:r>
          </a:p>
        </p:txBody>
      </p:sp>
      <p:sp>
        <p:nvSpPr>
          <p:cNvPr id="34" name="Rectangle 33">
            <a:extLst>
              <a:ext uri="{FF2B5EF4-FFF2-40B4-BE49-F238E27FC236}">
                <a16:creationId xmlns:a16="http://schemas.microsoft.com/office/drawing/2014/main" id="{E60F1277-E37B-486E-8CD8-19B353011339}"/>
              </a:ext>
            </a:extLst>
          </p:cNvPr>
          <p:cNvSpPr/>
          <p:nvPr/>
        </p:nvSpPr>
        <p:spPr>
          <a:xfrm>
            <a:off x="5227463" y="5851146"/>
            <a:ext cx="641937"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H</a:t>
            </a:r>
          </a:p>
        </p:txBody>
      </p:sp>
      <p:sp>
        <p:nvSpPr>
          <p:cNvPr id="35" name="Rectangle 34">
            <a:extLst>
              <a:ext uri="{FF2B5EF4-FFF2-40B4-BE49-F238E27FC236}">
                <a16:creationId xmlns:a16="http://schemas.microsoft.com/office/drawing/2014/main" id="{C60FB641-84F9-403E-82DC-48EDC9EA1B57}"/>
              </a:ext>
            </a:extLst>
          </p:cNvPr>
          <p:cNvSpPr/>
          <p:nvPr/>
        </p:nvSpPr>
        <p:spPr>
          <a:xfrm>
            <a:off x="6322109" y="5890422"/>
            <a:ext cx="681080"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D</a:t>
            </a:r>
          </a:p>
        </p:txBody>
      </p:sp>
      <p:sp>
        <p:nvSpPr>
          <p:cNvPr id="36" name="Rectangle 35">
            <a:extLst>
              <a:ext uri="{FF2B5EF4-FFF2-40B4-BE49-F238E27FC236}">
                <a16:creationId xmlns:a16="http://schemas.microsoft.com/office/drawing/2014/main" id="{6BBBFA58-C366-4AFE-BADD-EA02CAD032DC}"/>
              </a:ext>
            </a:extLst>
          </p:cNvPr>
          <p:cNvSpPr/>
          <p:nvPr/>
        </p:nvSpPr>
        <p:spPr>
          <a:xfrm>
            <a:off x="7445503" y="5867345"/>
            <a:ext cx="660656"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Ư</a:t>
            </a:r>
          </a:p>
        </p:txBody>
      </p:sp>
      <p:sp>
        <p:nvSpPr>
          <p:cNvPr id="37" name="Rectangle 36">
            <a:extLst>
              <a:ext uri="{FF2B5EF4-FFF2-40B4-BE49-F238E27FC236}">
                <a16:creationId xmlns:a16="http://schemas.microsoft.com/office/drawing/2014/main" id="{A72AFEEB-CC2F-4E81-B819-EE121A5ECCA4}"/>
              </a:ext>
            </a:extLst>
          </p:cNvPr>
          <p:cNvSpPr/>
          <p:nvPr/>
        </p:nvSpPr>
        <p:spPr>
          <a:xfrm>
            <a:off x="8577947" y="5874858"/>
            <a:ext cx="665764"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Ơ</a:t>
            </a:r>
          </a:p>
        </p:txBody>
      </p:sp>
      <p:sp>
        <p:nvSpPr>
          <p:cNvPr id="38" name="Rectangle 37">
            <a:extLst>
              <a:ext uri="{FF2B5EF4-FFF2-40B4-BE49-F238E27FC236}">
                <a16:creationId xmlns:a16="http://schemas.microsoft.com/office/drawing/2014/main" id="{80DEE82A-AC0E-4F1B-8258-AD0D82C08CD1}"/>
              </a:ext>
            </a:extLst>
          </p:cNvPr>
          <p:cNvSpPr/>
          <p:nvPr/>
        </p:nvSpPr>
        <p:spPr>
          <a:xfrm>
            <a:off x="9698213" y="5834947"/>
            <a:ext cx="641937"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N</a:t>
            </a:r>
          </a:p>
        </p:txBody>
      </p:sp>
      <p:sp>
        <p:nvSpPr>
          <p:cNvPr id="39" name="Rectangle 38">
            <a:extLst>
              <a:ext uri="{FF2B5EF4-FFF2-40B4-BE49-F238E27FC236}">
                <a16:creationId xmlns:a16="http://schemas.microsoft.com/office/drawing/2014/main" id="{7B04721D-85A0-4DF2-A484-50FD3A8DDB31}"/>
              </a:ext>
            </a:extLst>
          </p:cNvPr>
          <p:cNvSpPr/>
          <p:nvPr/>
        </p:nvSpPr>
        <p:spPr>
          <a:xfrm>
            <a:off x="10773672" y="5867345"/>
            <a:ext cx="692994"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G</a:t>
            </a:r>
          </a:p>
        </p:txBody>
      </p:sp>
      <p:sp>
        <p:nvSpPr>
          <p:cNvPr id="6" name="Rectangle: Rounded Corners 5">
            <a:extLst>
              <a:ext uri="{FF2B5EF4-FFF2-40B4-BE49-F238E27FC236}">
                <a16:creationId xmlns:a16="http://schemas.microsoft.com/office/drawing/2014/main" id="{68F0A72D-DFAA-4A80-A415-14F4DF79DE6B}"/>
              </a:ext>
            </a:extLst>
          </p:cNvPr>
          <p:cNvSpPr/>
          <p:nvPr/>
        </p:nvSpPr>
        <p:spPr>
          <a:xfrm>
            <a:off x="7003189" y="125387"/>
            <a:ext cx="4904106" cy="95558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a:solidFill>
                  <a:srgbClr val="FFFF00"/>
                </a:solidFill>
                <a:latin typeface="Calibri" panose="020F0502020204030204"/>
              </a:rPr>
              <a:t>TÊN 1 ĐỊA DANH</a:t>
            </a:r>
            <a:endParaRPr lang="en-US" sz="4800" b="1" dirty="0">
              <a:solidFill>
                <a:srgbClr val="FFFF00"/>
              </a:solidFill>
              <a:latin typeface="Calibri" panose="020F0502020204030204"/>
            </a:endParaRPr>
          </a:p>
        </p:txBody>
      </p:sp>
      <p:sp>
        <p:nvSpPr>
          <p:cNvPr id="40" name="WordArt 33">
            <a:extLst>
              <a:ext uri="{FF2B5EF4-FFF2-40B4-BE49-F238E27FC236}">
                <a16:creationId xmlns:a16="http://schemas.microsoft.com/office/drawing/2014/main" id="{A4445CAE-1093-4A30-850C-AC1DA877FB3F}"/>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0</a:t>
            </a:r>
          </a:p>
        </p:txBody>
      </p:sp>
      <p:sp>
        <p:nvSpPr>
          <p:cNvPr id="41" name="WordArt 34">
            <a:extLst>
              <a:ext uri="{FF2B5EF4-FFF2-40B4-BE49-F238E27FC236}">
                <a16:creationId xmlns:a16="http://schemas.microsoft.com/office/drawing/2014/main" id="{7AEB1C63-BE12-4639-8E39-664AD4F9F3FE}"/>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1</a:t>
            </a:r>
          </a:p>
        </p:txBody>
      </p:sp>
      <p:sp>
        <p:nvSpPr>
          <p:cNvPr id="42" name="WordArt 35">
            <a:extLst>
              <a:ext uri="{FF2B5EF4-FFF2-40B4-BE49-F238E27FC236}">
                <a16:creationId xmlns:a16="http://schemas.microsoft.com/office/drawing/2014/main" id="{D70A589C-48EE-4F09-9391-8712EFBE310B}"/>
              </a:ext>
            </a:extLst>
          </p:cNvPr>
          <p:cNvSpPr>
            <a:spLocks noChangeArrowheads="1" noChangeShapeType="1" noTextEdit="1"/>
          </p:cNvSpPr>
          <p:nvPr/>
        </p:nvSpPr>
        <p:spPr bwMode="auto">
          <a:xfrm>
            <a:off x="3109342" y="3836671"/>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2</a:t>
            </a:r>
          </a:p>
        </p:txBody>
      </p:sp>
      <p:sp>
        <p:nvSpPr>
          <p:cNvPr id="43" name="WordArt 36">
            <a:extLst>
              <a:ext uri="{FF2B5EF4-FFF2-40B4-BE49-F238E27FC236}">
                <a16:creationId xmlns:a16="http://schemas.microsoft.com/office/drawing/2014/main" id="{A739A36C-429A-41CA-92DE-112EEB4C7907}"/>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3</a:t>
            </a:r>
          </a:p>
        </p:txBody>
      </p:sp>
      <p:sp>
        <p:nvSpPr>
          <p:cNvPr id="44" name="WordArt 37">
            <a:extLst>
              <a:ext uri="{FF2B5EF4-FFF2-40B4-BE49-F238E27FC236}">
                <a16:creationId xmlns:a16="http://schemas.microsoft.com/office/drawing/2014/main" id="{A5D0A25B-CAB9-4E88-95BF-D2F053863EA6}"/>
              </a:ext>
            </a:extLst>
          </p:cNvPr>
          <p:cNvSpPr>
            <a:spLocks noChangeArrowheads="1" noChangeShapeType="1" noTextEdit="1"/>
          </p:cNvSpPr>
          <p:nvPr/>
        </p:nvSpPr>
        <p:spPr bwMode="auto">
          <a:xfrm>
            <a:off x="3152204"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4</a:t>
            </a:r>
          </a:p>
        </p:txBody>
      </p:sp>
      <p:sp>
        <p:nvSpPr>
          <p:cNvPr id="45" name="WordArt 38">
            <a:extLst>
              <a:ext uri="{FF2B5EF4-FFF2-40B4-BE49-F238E27FC236}">
                <a16:creationId xmlns:a16="http://schemas.microsoft.com/office/drawing/2014/main" id="{0870619F-41AE-4328-A364-BF59E4541DEB}"/>
              </a:ext>
            </a:extLst>
          </p:cNvPr>
          <p:cNvSpPr>
            <a:spLocks noChangeArrowheads="1" noChangeShapeType="1" noTextEdit="1"/>
          </p:cNvSpPr>
          <p:nvPr/>
        </p:nvSpPr>
        <p:spPr bwMode="auto">
          <a:xfrm>
            <a:off x="3118867"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5</a:t>
            </a:r>
          </a:p>
        </p:txBody>
      </p:sp>
      <p:sp>
        <p:nvSpPr>
          <p:cNvPr id="46" name="WordArt 39">
            <a:extLst>
              <a:ext uri="{FF2B5EF4-FFF2-40B4-BE49-F238E27FC236}">
                <a16:creationId xmlns:a16="http://schemas.microsoft.com/office/drawing/2014/main" id="{3D6F0B06-5C65-4AC3-8CF3-3E5B15969A1E}"/>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6</a:t>
            </a:r>
          </a:p>
        </p:txBody>
      </p:sp>
      <p:sp>
        <p:nvSpPr>
          <p:cNvPr id="47" name="WordArt 40">
            <a:extLst>
              <a:ext uri="{FF2B5EF4-FFF2-40B4-BE49-F238E27FC236}">
                <a16:creationId xmlns:a16="http://schemas.microsoft.com/office/drawing/2014/main" id="{6445BB3A-C7AB-4F12-9600-7BC4B8C827DD}"/>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7</a:t>
            </a:r>
          </a:p>
        </p:txBody>
      </p:sp>
      <p:sp>
        <p:nvSpPr>
          <p:cNvPr id="48" name="WordArt 41">
            <a:extLst>
              <a:ext uri="{FF2B5EF4-FFF2-40B4-BE49-F238E27FC236}">
                <a16:creationId xmlns:a16="http://schemas.microsoft.com/office/drawing/2014/main" id="{A46A5A48-84EC-4680-ADCB-D376013C28F0}"/>
              </a:ext>
            </a:extLst>
          </p:cNvPr>
          <p:cNvSpPr>
            <a:spLocks noChangeArrowheads="1" noChangeShapeType="1" noTextEdit="1"/>
          </p:cNvSpPr>
          <p:nvPr/>
        </p:nvSpPr>
        <p:spPr bwMode="auto">
          <a:xfrm>
            <a:off x="3109342" y="3850959"/>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8</a:t>
            </a:r>
          </a:p>
        </p:txBody>
      </p:sp>
      <p:sp>
        <p:nvSpPr>
          <p:cNvPr id="49" name="WordArt 42">
            <a:extLst>
              <a:ext uri="{FF2B5EF4-FFF2-40B4-BE49-F238E27FC236}">
                <a16:creationId xmlns:a16="http://schemas.microsoft.com/office/drawing/2014/main" id="{7E40B169-E2D3-4A8C-9473-8C69CE8FF8FA}"/>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9</a:t>
            </a:r>
          </a:p>
        </p:txBody>
      </p:sp>
      <p:sp>
        <p:nvSpPr>
          <p:cNvPr id="50" name="WordArt 43">
            <a:extLst>
              <a:ext uri="{FF2B5EF4-FFF2-40B4-BE49-F238E27FC236}">
                <a16:creationId xmlns:a16="http://schemas.microsoft.com/office/drawing/2014/main" id="{D0C27707-7AB1-4845-A91F-E2FEB1191A7F}"/>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dirty="0">
                <a:ln w="19050">
                  <a:solidFill>
                    <a:srgbClr val="99CCFF"/>
                  </a:solidFill>
                  <a:round/>
                  <a:headEnd/>
                  <a:tailEnd/>
                </a:ln>
                <a:solidFill>
                  <a:srgbClr val="FF0000"/>
                </a:solidFill>
                <a:effectLst>
                  <a:outerShdw dist="35921" dir="2700000" algn="ctr" rotWithShape="0">
                    <a:srgbClr val="990000"/>
                  </a:outerShdw>
                </a:effectLst>
                <a:latin typeface="Impact"/>
              </a:rPr>
              <a:t>10</a:t>
            </a:r>
          </a:p>
        </p:txBody>
      </p:sp>
      <p:sp>
        <p:nvSpPr>
          <p:cNvPr id="2" name="TextBox 1">
            <a:extLst>
              <a:ext uri="{FF2B5EF4-FFF2-40B4-BE49-F238E27FC236}">
                <a16:creationId xmlns:a16="http://schemas.microsoft.com/office/drawing/2014/main" id="{3FD4CEA6-B828-449E-A2A5-559211151488}"/>
              </a:ext>
            </a:extLst>
          </p:cNvPr>
          <p:cNvSpPr txBox="1"/>
          <p:nvPr/>
        </p:nvSpPr>
        <p:spPr>
          <a:xfrm>
            <a:off x="317735" y="4673426"/>
            <a:ext cx="1256805" cy="1862048"/>
          </a:xfrm>
          <a:prstGeom prst="rect">
            <a:avLst/>
          </a:prstGeom>
          <a:noFill/>
          <a:ln>
            <a:solidFill>
              <a:srgbClr val="7030A0"/>
            </a:solidFill>
          </a:ln>
        </p:spPr>
        <p:txBody>
          <a:bodyPr wrap="square" rtlCol="0">
            <a:spAutoFit/>
            <a:scene3d>
              <a:camera prst="orthographicFront"/>
              <a:lightRig rig="soft" dir="t">
                <a:rot lat="0" lon="0" rev="15600000"/>
              </a:lightRig>
            </a:scene3d>
            <a:sp3d extrusionH="57150" prstMaterial="softEdge">
              <a:bevelT w="25400" h="38100"/>
            </a:sp3d>
          </a:bodyPr>
          <a:lstStyle/>
          <a:p>
            <a:pPr>
              <a:defRPr/>
            </a:pPr>
            <a:r>
              <a:rPr lang="en-US" sz="11500" b="1" dirty="0">
                <a:ln/>
                <a:solidFill>
                  <a:srgbClr val="FF0000"/>
                </a:solidFill>
                <a:latin typeface="#9Slide04 Chonburi" panose="00000500000000000000" pitchFamily="2" charset="-34"/>
                <a:cs typeface="#9Slide04 Chonburi" panose="00000500000000000000" pitchFamily="2" charset="-34"/>
              </a:rPr>
              <a:t>9</a:t>
            </a:r>
          </a:p>
        </p:txBody>
      </p:sp>
      <p:grpSp>
        <p:nvGrpSpPr>
          <p:cNvPr id="52" name="Group 49">
            <a:extLst>
              <a:ext uri="{FF2B5EF4-FFF2-40B4-BE49-F238E27FC236}">
                <a16:creationId xmlns:a16="http://schemas.microsoft.com/office/drawing/2014/main" id="{C4C7EC91-7929-426B-9542-2E2B58B84E0D}"/>
              </a:ext>
            </a:extLst>
          </p:cNvPr>
          <p:cNvGrpSpPr>
            <a:grpSpLocks/>
          </p:cNvGrpSpPr>
          <p:nvPr/>
        </p:nvGrpSpPr>
        <p:grpSpPr bwMode="auto">
          <a:xfrm>
            <a:off x="9902669" y="4215439"/>
            <a:ext cx="1752600" cy="1179513"/>
            <a:chOff x="4320" y="2928"/>
            <a:chExt cx="1104" cy="1104"/>
          </a:xfrm>
        </p:grpSpPr>
        <p:sp>
          <p:nvSpPr>
            <p:cNvPr id="53" name="AutoShape 50">
              <a:extLst>
                <a:ext uri="{FF2B5EF4-FFF2-40B4-BE49-F238E27FC236}">
                  <a16:creationId xmlns:a16="http://schemas.microsoft.com/office/drawing/2014/main" id="{B664E5EB-423F-44DE-9CE6-751FF1C1ACD3}"/>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a:defRPr/>
              </a:pPr>
              <a:endParaRPr lang="en-US" sz="6000" b="1">
                <a:solidFill>
                  <a:srgbClr val="FF0066"/>
                </a:solidFill>
                <a:latin typeface=".VnHelvetInsH" pitchFamily="34" charset="0"/>
              </a:endParaRPr>
            </a:p>
          </p:txBody>
        </p:sp>
        <p:sp>
          <p:nvSpPr>
            <p:cNvPr id="54" name="WordArt 51">
              <a:extLst>
                <a:ext uri="{FF2B5EF4-FFF2-40B4-BE49-F238E27FC236}">
                  <a16:creationId xmlns:a16="http://schemas.microsoft.com/office/drawing/2014/main" id="{D2CF6110-F2CC-4F9C-8234-514437BACC72}"/>
                </a:ext>
              </a:extLst>
            </p:cNvPr>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algn="ctr">
                <a:defRPr/>
              </a:pPr>
              <a:r>
                <a:rPr lang="en-US" sz="3600" kern="10" dirty="0" err="1">
                  <a:ln w="9525">
                    <a:solidFill>
                      <a:srgbClr val="000000"/>
                    </a:solidFill>
                    <a:round/>
                    <a:headEnd/>
                    <a:tailEnd/>
                  </a:ln>
                  <a:solidFill>
                    <a:srgbClr val="000000"/>
                  </a:solidFill>
                  <a:latin typeface="Times New Roman"/>
                  <a:cs typeface="Times New Roman"/>
                </a:rPr>
                <a:t>Hết</a:t>
              </a:r>
              <a:r>
                <a:rPr lang="en-US" sz="3600" kern="10" dirty="0">
                  <a:ln w="9525">
                    <a:solidFill>
                      <a:srgbClr val="000000"/>
                    </a:solidFill>
                    <a:round/>
                    <a:headEnd/>
                    <a:tailEnd/>
                  </a:ln>
                  <a:solidFill>
                    <a:srgbClr val="000000"/>
                  </a:solidFill>
                  <a:latin typeface="Times New Roman"/>
                  <a:cs typeface="Times New Roman"/>
                </a:rPr>
                <a:t> </a:t>
              </a:r>
              <a:r>
                <a:rPr lang="en-US" sz="3600" kern="10" dirty="0" err="1">
                  <a:ln w="9525">
                    <a:solidFill>
                      <a:srgbClr val="000000"/>
                    </a:solidFill>
                    <a:round/>
                    <a:headEnd/>
                    <a:tailEnd/>
                  </a:ln>
                  <a:solidFill>
                    <a:srgbClr val="000000"/>
                  </a:solidFill>
                  <a:latin typeface="Times New Roman"/>
                  <a:cs typeface="Times New Roman"/>
                </a:rPr>
                <a:t>giờ</a:t>
              </a:r>
              <a:endParaRPr lang="en-US" sz="3600" kern="10" dirty="0">
                <a:ln w="9525">
                  <a:solidFill>
                    <a:srgbClr val="000000"/>
                  </a:solidFill>
                  <a:round/>
                  <a:headEnd/>
                  <a:tailEnd/>
                </a:ln>
                <a:solidFill>
                  <a:srgbClr val="000000"/>
                </a:solidFill>
                <a:latin typeface="Times New Roman"/>
                <a:cs typeface="Times New Roman"/>
              </a:endParaRPr>
            </a:p>
          </p:txBody>
        </p:sp>
      </p:grpSp>
      <p:pic>
        <p:nvPicPr>
          <p:cNvPr id="55" name="Picture 2" descr="Thùng Đựng Hàng Cái Lọ Bình - Miễn Phí vector hình ảnh trên Pixabay">
            <a:extLst>
              <a:ext uri="{FF2B5EF4-FFF2-40B4-BE49-F238E27FC236}">
                <a16:creationId xmlns:a16="http://schemas.microsoft.com/office/drawing/2014/main" id="{56834B33-7EA9-4C65-B6EA-6B232D40FC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958" y="-223600"/>
            <a:ext cx="3312294" cy="489702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Mơ Thấy Con Dê Chọn Số Mấy Và Những Điềm Báo Tương Lai">
            <a:extLst>
              <a:ext uri="{FF2B5EF4-FFF2-40B4-BE49-F238E27FC236}">
                <a16:creationId xmlns:a16="http://schemas.microsoft.com/office/drawing/2014/main" id="{75B03B9F-E4DD-450E-A1A4-3A43FB14CE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284" y="1475434"/>
            <a:ext cx="4745313" cy="3149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7407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dissolve">
                                      <p:cBhvr>
                                        <p:cTn id="7" dur="500"/>
                                        <p:tgtEl>
                                          <p:spTgt spid="50"/>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par>
                          <p:cTn id="8" fill="hold">
                            <p:stCondLst>
                              <p:cond delay="500"/>
                            </p:stCondLst>
                            <p:childTnLst>
                              <p:par>
                                <p:cTn id="9" presetID="53" presetClass="exit" presetSubtype="0" fill="hold" grpId="1" nodeType="afterEffect">
                                  <p:stCondLst>
                                    <p:cond delay="0"/>
                                  </p:stCondLst>
                                  <p:childTnLst>
                                    <p:anim calcmode="lin" valueType="num">
                                      <p:cBhvr>
                                        <p:cTn id="10" dur="500"/>
                                        <p:tgtEl>
                                          <p:spTgt spid="50"/>
                                        </p:tgtEl>
                                        <p:attrNameLst>
                                          <p:attrName>ppt_w</p:attrName>
                                        </p:attrNameLst>
                                      </p:cBhvr>
                                      <p:tavLst>
                                        <p:tav tm="0">
                                          <p:val>
                                            <p:strVal val="ppt_w"/>
                                          </p:val>
                                        </p:tav>
                                        <p:tav tm="100000">
                                          <p:val>
                                            <p:fltVal val="0"/>
                                          </p:val>
                                        </p:tav>
                                      </p:tavLst>
                                    </p:anim>
                                    <p:anim calcmode="lin" valueType="num">
                                      <p:cBhvr>
                                        <p:cTn id="11" dur="500"/>
                                        <p:tgtEl>
                                          <p:spTgt spid="50"/>
                                        </p:tgtEl>
                                        <p:attrNameLst>
                                          <p:attrName>ppt_h</p:attrName>
                                        </p:attrNameLst>
                                      </p:cBhvr>
                                      <p:tavLst>
                                        <p:tav tm="0">
                                          <p:val>
                                            <p:strVal val="ppt_h"/>
                                          </p:val>
                                        </p:tav>
                                        <p:tav tm="100000">
                                          <p:val>
                                            <p:fltVal val="0"/>
                                          </p:val>
                                        </p:tav>
                                      </p:tavLst>
                                    </p:anim>
                                    <p:animEffect transition="out" filter="fade">
                                      <p:cBhvr>
                                        <p:cTn id="12" dur="500"/>
                                        <p:tgtEl>
                                          <p:spTgt spid="50"/>
                                        </p:tgtEl>
                                      </p:cBhvr>
                                    </p:animEffect>
                                    <p:set>
                                      <p:cBhvr>
                                        <p:cTn id="13" dur="1" fill="hold">
                                          <p:stCondLst>
                                            <p:cond delay="499"/>
                                          </p:stCondLst>
                                        </p:cTn>
                                        <p:tgtEl>
                                          <p:spTgt spid="50"/>
                                        </p:tgtEl>
                                        <p:attrNameLst>
                                          <p:attrName>style.visibility</p:attrName>
                                        </p:attrNameLst>
                                      </p:cBhvr>
                                      <p:to>
                                        <p:strVal val="hidden"/>
                                      </p:to>
                                    </p:set>
                                  </p:childTnLst>
                                </p:cTn>
                              </p:par>
                            </p:childTnLst>
                          </p:cTn>
                        </p:par>
                        <p:par>
                          <p:cTn id="14" fill="hold">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dissolve">
                                      <p:cBhvr>
                                        <p:cTn id="17" dur="500"/>
                                        <p:tgtEl>
                                          <p:spTgt spid="49"/>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par>
                          <p:cTn id="18" fill="hold">
                            <p:stCondLst>
                              <p:cond delay="1500"/>
                            </p:stCondLst>
                            <p:childTnLst>
                              <p:par>
                                <p:cTn id="19" presetID="53" presetClass="exit" presetSubtype="0" fill="hold" grpId="1" nodeType="afterEffect">
                                  <p:stCondLst>
                                    <p:cond delay="0"/>
                                  </p:stCondLst>
                                  <p:childTnLst>
                                    <p:anim calcmode="lin" valueType="num">
                                      <p:cBhvr>
                                        <p:cTn id="20" dur="500"/>
                                        <p:tgtEl>
                                          <p:spTgt spid="49"/>
                                        </p:tgtEl>
                                        <p:attrNameLst>
                                          <p:attrName>ppt_w</p:attrName>
                                        </p:attrNameLst>
                                      </p:cBhvr>
                                      <p:tavLst>
                                        <p:tav tm="0">
                                          <p:val>
                                            <p:strVal val="ppt_w"/>
                                          </p:val>
                                        </p:tav>
                                        <p:tav tm="100000">
                                          <p:val>
                                            <p:fltVal val="0"/>
                                          </p:val>
                                        </p:tav>
                                      </p:tavLst>
                                    </p:anim>
                                    <p:anim calcmode="lin" valueType="num">
                                      <p:cBhvr>
                                        <p:cTn id="21" dur="500"/>
                                        <p:tgtEl>
                                          <p:spTgt spid="49"/>
                                        </p:tgtEl>
                                        <p:attrNameLst>
                                          <p:attrName>ppt_h</p:attrName>
                                        </p:attrNameLst>
                                      </p:cBhvr>
                                      <p:tavLst>
                                        <p:tav tm="0">
                                          <p:val>
                                            <p:strVal val="ppt_h"/>
                                          </p:val>
                                        </p:tav>
                                        <p:tav tm="100000">
                                          <p:val>
                                            <p:fltVal val="0"/>
                                          </p:val>
                                        </p:tav>
                                      </p:tavLst>
                                    </p:anim>
                                    <p:animEffect transition="out" filter="fade">
                                      <p:cBhvr>
                                        <p:cTn id="22" dur="500"/>
                                        <p:tgtEl>
                                          <p:spTgt spid="49"/>
                                        </p:tgtEl>
                                      </p:cBhvr>
                                    </p:animEffect>
                                    <p:set>
                                      <p:cBhvr>
                                        <p:cTn id="23" dur="1" fill="hold">
                                          <p:stCondLst>
                                            <p:cond delay="499"/>
                                          </p:stCondLst>
                                        </p:cTn>
                                        <p:tgtEl>
                                          <p:spTgt spid="49"/>
                                        </p:tgtEl>
                                        <p:attrNameLst>
                                          <p:attrName>style.visibility</p:attrName>
                                        </p:attrNameLst>
                                      </p:cBhvr>
                                      <p:to>
                                        <p:strVal val="hidden"/>
                                      </p:to>
                                    </p:set>
                                  </p:childTnLst>
                                </p:cTn>
                              </p:par>
                            </p:childTnLst>
                          </p:cTn>
                        </p:par>
                        <p:par>
                          <p:cTn id="24" fill="hold">
                            <p:stCondLst>
                              <p:cond delay="2000"/>
                            </p:stCondLst>
                            <p:childTnLst>
                              <p:par>
                                <p:cTn id="25" presetID="9" presetClass="entr" presetSubtype="0"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par>
                          <p:cTn id="28" fill="hold">
                            <p:stCondLst>
                              <p:cond delay="2500"/>
                            </p:stCondLst>
                            <p:childTnLst>
                              <p:par>
                                <p:cTn id="29" presetID="53" presetClass="exit" presetSubtype="0" fill="hold" grpId="1" nodeType="afterEffect">
                                  <p:stCondLst>
                                    <p:cond delay="0"/>
                                  </p:stCondLst>
                                  <p:childTnLst>
                                    <p:anim calcmode="lin" valueType="num">
                                      <p:cBhvr>
                                        <p:cTn id="30" dur="500"/>
                                        <p:tgtEl>
                                          <p:spTgt spid="48"/>
                                        </p:tgtEl>
                                        <p:attrNameLst>
                                          <p:attrName>ppt_w</p:attrName>
                                        </p:attrNameLst>
                                      </p:cBhvr>
                                      <p:tavLst>
                                        <p:tav tm="0">
                                          <p:val>
                                            <p:strVal val="ppt_w"/>
                                          </p:val>
                                        </p:tav>
                                        <p:tav tm="100000">
                                          <p:val>
                                            <p:fltVal val="0"/>
                                          </p:val>
                                        </p:tav>
                                      </p:tavLst>
                                    </p:anim>
                                    <p:anim calcmode="lin" valueType="num">
                                      <p:cBhvr>
                                        <p:cTn id="31" dur="500"/>
                                        <p:tgtEl>
                                          <p:spTgt spid="48"/>
                                        </p:tgtEl>
                                        <p:attrNameLst>
                                          <p:attrName>ppt_h</p:attrName>
                                        </p:attrNameLst>
                                      </p:cBhvr>
                                      <p:tavLst>
                                        <p:tav tm="0">
                                          <p:val>
                                            <p:strVal val="ppt_h"/>
                                          </p:val>
                                        </p:tav>
                                        <p:tav tm="100000">
                                          <p:val>
                                            <p:fltVal val="0"/>
                                          </p:val>
                                        </p:tav>
                                      </p:tavLst>
                                    </p:anim>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childTnLst>
                          </p:cTn>
                        </p:par>
                        <p:par>
                          <p:cTn id="34" fill="hold">
                            <p:stCondLst>
                              <p:cond delay="3000"/>
                            </p:stCondLst>
                            <p:childTnLst>
                              <p:par>
                                <p:cTn id="35" presetID="9" presetClass="entr" presetSubtype="0"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dissolve">
                                      <p:cBhvr>
                                        <p:cTn id="37" dur="500"/>
                                        <p:tgtEl>
                                          <p:spTgt spid="47"/>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par>
                          <p:cTn id="38" fill="hold">
                            <p:stCondLst>
                              <p:cond delay="3500"/>
                            </p:stCondLst>
                            <p:childTnLst>
                              <p:par>
                                <p:cTn id="39" presetID="53" presetClass="exit" presetSubtype="0" fill="hold" grpId="1" nodeType="afterEffect">
                                  <p:stCondLst>
                                    <p:cond delay="0"/>
                                  </p:stCondLst>
                                  <p:childTnLst>
                                    <p:anim calcmode="lin" valueType="num">
                                      <p:cBhvr>
                                        <p:cTn id="40" dur="500"/>
                                        <p:tgtEl>
                                          <p:spTgt spid="47"/>
                                        </p:tgtEl>
                                        <p:attrNameLst>
                                          <p:attrName>ppt_w</p:attrName>
                                        </p:attrNameLst>
                                      </p:cBhvr>
                                      <p:tavLst>
                                        <p:tav tm="0">
                                          <p:val>
                                            <p:strVal val="ppt_w"/>
                                          </p:val>
                                        </p:tav>
                                        <p:tav tm="100000">
                                          <p:val>
                                            <p:fltVal val="0"/>
                                          </p:val>
                                        </p:tav>
                                      </p:tavLst>
                                    </p:anim>
                                    <p:anim calcmode="lin" valueType="num">
                                      <p:cBhvr>
                                        <p:cTn id="41" dur="500"/>
                                        <p:tgtEl>
                                          <p:spTgt spid="47"/>
                                        </p:tgtEl>
                                        <p:attrNameLst>
                                          <p:attrName>ppt_h</p:attrName>
                                        </p:attrNameLst>
                                      </p:cBhvr>
                                      <p:tavLst>
                                        <p:tav tm="0">
                                          <p:val>
                                            <p:strVal val="ppt_h"/>
                                          </p:val>
                                        </p:tav>
                                        <p:tav tm="100000">
                                          <p:val>
                                            <p:fltVal val="0"/>
                                          </p:val>
                                        </p:tav>
                                      </p:tavLst>
                                    </p:anim>
                                    <p:animEffect transition="out" filter="fade">
                                      <p:cBhvr>
                                        <p:cTn id="42" dur="500"/>
                                        <p:tgtEl>
                                          <p:spTgt spid="47"/>
                                        </p:tgtEl>
                                      </p:cBhvr>
                                    </p:animEffect>
                                    <p:set>
                                      <p:cBhvr>
                                        <p:cTn id="43" dur="1" fill="hold">
                                          <p:stCondLst>
                                            <p:cond delay="499"/>
                                          </p:stCondLst>
                                        </p:cTn>
                                        <p:tgtEl>
                                          <p:spTgt spid="47"/>
                                        </p:tgtEl>
                                        <p:attrNameLst>
                                          <p:attrName>style.visibility</p:attrName>
                                        </p:attrNameLst>
                                      </p:cBhvr>
                                      <p:to>
                                        <p:strVal val="hidden"/>
                                      </p:to>
                                    </p:set>
                                  </p:childTnLst>
                                </p:cTn>
                              </p:par>
                            </p:childTnLst>
                          </p:cTn>
                        </p:par>
                        <p:par>
                          <p:cTn id="44" fill="hold">
                            <p:stCondLst>
                              <p:cond delay="4000"/>
                            </p:stCondLst>
                            <p:childTnLst>
                              <p:par>
                                <p:cTn id="45" presetID="9" presetClass="entr" presetSubtype="0" fill="hold" grpId="0" nodeType="after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dissolve">
                                      <p:cBhvr>
                                        <p:cTn id="47" dur="500"/>
                                        <p:tgtEl>
                                          <p:spTgt spid="46"/>
                                        </p:tgtEl>
                                      </p:cBhvr>
                                    </p:animEffect>
                                  </p:childTnLst>
                                  <p:subTnLst>
                                    <p:audio>
                                      <p:cMediaNode>
                                        <p:cTn display="0" masterRel="sameClick">
                                          <p:stCondLst>
                                            <p:cond evt="begin" delay="0">
                                              <p:tn val="45"/>
                                            </p:cond>
                                          </p:stCondLst>
                                          <p:endCondLst>
                                            <p:cond evt="onStopAudio" delay="0">
                                              <p:tgtEl>
                                                <p:sldTgt/>
                                              </p:tgtEl>
                                            </p:cond>
                                          </p:endCondLst>
                                        </p:cTn>
                                        <p:tgtEl>
                                          <p:sndTgt r:embed="rId2" name="camera.wav"/>
                                        </p:tgtEl>
                                      </p:cMediaNode>
                                    </p:audio>
                                  </p:subTnLst>
                                </p:cTn>
                              </p:par>
                            </p:childTnLst>
                          </p:cTn>
                        </p:par>
                        <p:par>
                          <p:cTn id="48" fill="hold">
                            <p:stCondLst>
                              <p:cond delay="4500"/>
                            </p:stCondLst>
                            <p:childTnLst>
                              <p:par>
                                <p:cTn id="49" presetID="53" presetClass="exit" presetSubtype="0" fill="hold" grpId="1" nodeType="afterEffect">
                                  <p:stCondLst>
                                    <p:cond delay="0"/>
                                  </p:stCondLst>
                                  <p:childTnLst>
                                    <p:anim calcmode="lin" valueType="num">
                                      <p:cBhvr>
                                        <p:cTn id="50" dur="500"/>
                                        <p:tgtEl>
                                          <p:spTgt spid="46"/>
                                        </p:tgtEl>
                                        <p:attrNameLst>
                                          <p:attrName>ppt_w</p:attrName>
                                        </p:attrNameLst>
                                      </p:cBhvr>
                                      <p:tavLst>
                                        <p:tav tm="0">
                                          <p:val>
                                            <p:strVal val="ppt_w"/>
                                          </p:val>
                                        </p:tav>
                                        <p:tav tm="100000">
                                          <p:val>
                                            <p:fltVal val="0"/>
                                          </p:val>
                                        </p:tav>
                                      </p:tavLst>
                                    </p:anim>
                                    <p:anim calcmode="lin" valueType="num">
                                      <p:cBhvr>
                                        <p:cTn id="51" dur="500"/>
                                        <p:tgtEl>
                                          <p:spTgt spid="46"/>
                                        </p:tgtEl>
                                        <p:attrNameLst>
                                          <p:attrName>ppt_h</p:attrName>
                                        </p:attrNameLst>
                                      </p:cBhvr>
                                      <p:tavLst>
                                        <p:tav tm="0">
                                          <p:val>
                                            <p:strVal val="ppt_h"/>
                                          </p:val>
                                        </p:tav>
                                        <p:tav tm="100000">
                                          <p:val>
                                            <p:fltVal val="0"/>
                                          </p:val>
                                        </p:tav>
                                      </p:tavLst>
                                    </p:anim>
                                    <p:animEffect transition="out" filter="fade">
                                      <p:cBhvr>
                                        <p:cTn id="52" dur="500"/>
                                        <p:tgtEl>
                                          <p:spTgt spid="46"/>
                                        </p:tgtEl>
                                      </p:cBhvr>
                                    </p:animEffect>
                                    <p:set>
                                      <p:cBhvr>
                                        <p:cTn id="53" dur="1" fill="hold">
                                          <p:stCondLst>
                                            <p:cond delay="499"/>
                                          </p:stCondLst>
                                        </p:cTn>
                                        <p:tgtEl>
                                          <p:spTgt spid="46"/>
                                        </p:tgtEl>
                                        <p:attrNameLst>
                                          <p:attrName>style.visibility</p:attrName>
                                        </p:attrNameLst>
                                      </p:cBhvr>
                                      <p:to>
                                        <p:strVal val="hidden"/>
                                      </p:to>
                                    </p:set>
                                  </p:childTnLst>
                                </p:cTn>
                              </p:par>
                            </p:childTnLst>
                          </p:cTn>
                        </p:par>
                        <p:par>
                          <p:cTn id="54" fill="hold">
                            <p:stCondLst>
                              <p:cond delay="5000"/>
                            </p:stCondLst>
                            <p:childTnLst>
                              <p:par>
                                <p:cTn id="55" presetID="9" presetClass="entr" presetSubtype="0" fill="hold" grpId="0" nodeType="after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dissolve">
                                      <p:cBhvr>
                                        <p:cTn id="57" dur="500"/>
                                        <p:tgtEl>
                                          <p:spTgt spid="45"/>
                                        </p:tgtEl>
                                      </p:cBhvr>
                                    </p:animEffect>
                                  </p:childTnLst>
                                  <p:subTnLst>
                                    <p:audio>
                                      <p:cMediaNode>
                                        <p:cTn display="0" masterRel="sameClick">
                                          <p:stCondLst>
                                            <p:cond evt="begin" delay="0">
                                              <p:tn val="55"/>
                                            </p:cond>
                                          </p:stCondLst>
                                          <p:endCondLst>
                                            <p:cond evt="onStopAudio" delay="0">
                                              <p:tgtEl>
                                                <p:sldTgt/>
                                              </p:tgtEl>
                                            </p:cond>
                                          </p:endCondLst>
                                        </p:cTn>
                                        <p:tgtEl>
                                          <p:sndTgt r:embed="rId2" name="camera.wav"/>
                                        </p:tgtEl>
                                      </p:cMediaNode>
                                    </p:audio>
                                  </p:subTnLst>
                                </p:cTn>
                              </p:par>
                            </p:childTnLst>
                          </p:cTn>
                        </p:par>
                        <p:par>
                          <p:cTn id="58" fill="hold">
                            <p:stCondLst>
                              <p:cond delay="5500"/>
                            </p:stCondLst>
                            <p:childTnLst>
                              <p:par>
                                <p:cTn id="59" presetID="53" presetClass="exit" presetSubtype="0" fill="hold" grpId="1" nodeType="afterEffect">
                                  <p:stCondLst>
                                    <p:cond delay="0"/>
                                  </p:stCondLst>
                                  <p:childTnLst>
                                    <p:anim calcmode="lin" valueType="num">
                                      <p:cBhvr>
                                        <p:cTn id="60" dur="500"/>
                                        <p:tgtEl>
                                          <p:spTgt spid="45"/>
                                        </p:tgtEl>
                                        <p:attrNameLst>
                                          <p:attrName>ppt_w</p:attrName>
                                        </p:attrNameLst>
                                      </p:cBhvr>
                                      <p:tavLst>
                                        <p:tav tm="0">
                                          <p:val>
                                            <p:strVal val="ppt_w"/>
                                          </p:val>
                                        </p:tav>
                                        <p:tav tm="100000">
                                          <p:val>
                                            <p:fltVal val="0"/>
                                          </p:val>
                                        </p:tav>
                                      </p:tavLst>
                                    </p:anim>
                                    <p:anim calcmode="lin" valueType="num">
                                      <p:cBhvr>
                                        <p:cTn id="61" dur="500"/>
                                        <p:tgtEl>
                                          <p:spTgt spid="45"/>
                                        </p:tgtEl>
                                        <p:attrNameLst>
                                          <p:attrName>ppt_h</p:attrName>
                                        </p:attrNameLst>
                                      </p:cBhvr>
                                      <p:tavLst>
                                        <p:tav tm="0">
                                          <p:val>
                                            <p:strVal val="ppt_h"/>
                                          </p:val>
                                        </p:tav>
                                        <p:tav tm="100000">
                                          <p:val>
                                            <p:fltVal val="0"/>
                                          </p:val>
                                        </p:tav>
                                      </p:tavLst>
                                    </p:anim>
                                    <p:animEffect transition="out" filter="fade">
                                      <p:cBhvr>
                                        <p:cTn id="62" dur="500"/>
                                        <p:tgtEl>
                                          <p:spTgt spid="45"/>
                                        </p:tgtEl>
                                      </p:cBhvr>
                                    </p:animEffect>
                                    <p:set>
                                      <p:cBhvr>
                                        <p:cTn id="63" dur="1" fill="hold">
                                          <p:stCondLst>
                                            <p:cond delay="499"/>
                                          </p:stCondLst>
                                        </p:cTn>
                                        <p:tgtEl>
                                          <p:spTgt spid="45"/>
                                        </p:tgtEl>
                                        <p:attrNameLst>
                                          <p:attrName>style.visibility</p:attrName>
                                        </p:attrNameLst>
                                      </p:cBhvr>
                                      <p:to>
                                        <p:strVal val="hidden"/>
                                      </p:to>
                                    </p:set>
                                  </p:childTnLst>
                                </p:cTn>
                              </p:par>
                            </p:childTnLst>
                          </p:cTn>
                        </p:par>
                        <p:par>
                          <p:cTn id="64" fill="hold">
                            <p:stCondLst>
                              <p:cond delay="6000"/>
                            </p:stCondLst>
                            <p:childTnLst>
                              <p:par>
                                <p:cTn id="65" presetID="9" presetClass="entr" presetSubtype="0" fill="hold" grpId="0" nodeType="after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dissolve">
                                      <p:cBhvr>
                                        <p:cTn id="67" dur="500"/>
                                        <p:tgtEl>
                                          <p:spTgt spid="44"/>
                                        </p:tgtEl>
                                      </p:cBhvr>
                                    </p:animEffect>
                                  </p:childTnLst>
                                  <p:subTnLst>
                                    <p:audio>
                                      <p:cMediaNode>
                                        <p:cTn display="0" masterRel="sameClick">
                                          <p:stCondLst>
                                            <p:cond evt="begin" delay="0">
                                              <p:tn val="65"/>
                                            </p:cond>
                                          </p:stCondLst>
                                          <p:endCondLst>
                                            <p:cond evt="onStopAudio" delay="0">
                                              <p:tgtEl>
                                                <p:sldTgt/>
                                              </p:tgtEl>
                                            </p:cond>
                                          </p:endCondLst>
                                        </p:cTn>
                                        <p:tgtEl>
                                          <p:sndTgt r:embed="rId2" name="camera.wav"/>
                                        </p:tgtEl>
                                      </p:cMediaNode>
                                    </p:audio>
                                  </p:subTnLst>
                                </p:cTn>
                              </p:par>
                            </p:childTnLst>
                          </p:cTn>
                        </p:par>
                        <p:par>
                          <p:cTn id="68" fill="hold">
                            <p:stCondLst>
                              <p:cond delay="6500"/>
                            </p:stCondLst>
                            <p:childTnLst>
                              <p:par>
                                <p:cTn id="69" presetID="53" presetClass="exit" presetSubtype="0" fill="hold" grpId="1" nodeType="afterEffect">
                                  <p:stCondLst>
                                    <p:cond delay="0"/>
                                  </p:stCondLst>
                                  <p:childTnLst>
                                    <p:anim calcmode="lin" valueType="num">
                                      <p:cBhvr>
                                        <p:cTn id="70" dur="500"/>
                                        <p:tgtEl>
                                          <p:spTgt spid="44"/>
                                        </p:tgtEl>
                                        <p:attrNameLst>
                                          <p:attrName>ppt_w</p:attrName>
                                        </p:attrNameLst>
                                      </p:cBhvr>
                                      <p:tavLst>
                                        <p:tav tm="0">
                                          <p:val>
                                            <p:strVal val="ppt_w"/>
                                          </p:val>
                                        </p:tav>
                                        <p:tav tm="100000">
                                          <p:val>
                                            <p:fltVal val="0"/>
                                          </p:val>
                                        </p:tav>
                                      </p:tavLst>
                                    </p:anim>
                                    <p:anim calcmode="lin" valueType="num">
                                      <p:cBhvr>
                                        <p:cTn id="71" dur="500"/>
                                        <p:tgtEl>
                                          <p:spTgt spid="44"/>
                                        </p:tgtEl>
                                        <p:attrNameLst>
                                          <p:attrName>ppt_h</p:attrName>
                                        </p:attrNameLst>
                                      </p:cBhvr>
                                      <p:tavLst>
                                        <p:tav tm="0">
                                          <p:val>
                                            <p:strVal val="ppt_h"/>
                                          </p:val>
                                        </p:tav>
                                        <p:tav tm="100000">
                                          <p:val>
                                            <p:fltVal val="0"/>
                                          </p:val>
                                        </p:tav>
                                      </p:tavLst>
                                    </p:anim>
                                    <p:animEffect transition="out" filter="fade">
                                      <p:cBhvr>
                                        <p:cTn id="72" dur="500"/>
                                        <p:tgtEl>
                                          <p:spTgt spid="44"/>
                                        </p:tgtEl>
                                      </p:cBhvr>
                                    </p:animEffect>
                                    <p:set>
                                      <p:cBhvr>
                                        <p:cTn id="73" dur="1" fill="hold">
                                          <p:stCondLst>
                                            <p:cond delay="499"/>
                                          </p:stCondLst>
                                        </p:cTn>
                                        <p:tgtEl>
                                          <p:spTgt spid="44"/>
                                        </p:tgtEl>
                                        <p:attrNameLst>
                                          <p:attrName>style.visibility</p:attrName>
                                        </p:attrNameLst>
                                      </p:cBhvr>
                                      <p:to>
                                        <p:strVal val="hidden"/>
                                      </p:to>
                                    </p:set>
                                  </p:childTnLst>
                                </p:cTn>
                              </p:par>
                            </p:childTnLst>
                          </p:cTn>
                        </p:par>
                        <p:par>
                          <p:cTn id="74" fill="hold">
                            <p:stCondLst>
                              <p:cond delay="7000"/>
                            </p:stCondLst>
                            <p:childTnLst>
                              <p:par>
                                <p:cTn id="75" presetID="9" presetClass="entr" presetSubtype="0" fill="hold" grpId="0" nodeType="after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dissolve">
                                      <p:cBhvr>
                                        <p:cTn id="77" dur="500"/>
                                        <p:tgtEl>
                                          <p:spTgt spid="43"/>
                                        </p:tgtEl>
                                      </p:cBhvr>
                                    </p:animEffect>
                                  </p:childTnLst>
                                  <p:subTnLst>
                                    <p:audio>
                                      <p:cMediaNode>
                                        <p:cTn display="0" masterRel="sameClick">
                                          <p:stCondLst>
                                            <p:cond evt="begin" delay="0">
                                              <p:tn val="75"/>
                                            </p:cond>
                                          </p:stCondLst>
                                          <p:endCondLst>
                                            <p:cond evt="onStopAudio" delay="0">
                                              <p:tgtEl>
                                                <p:sldTgt/>
                                              </p:tgtEl>
                                            </p:cond>
                                          </p:endCondLst>
                                        </p:cTn>
                                        <p:tgtEl>
                                          <p:sndTgt r:embed="rId2" name="camera.wav"/>
                                        </p:tgtEl>
                                      </p:cMediaNode>
                                    </p:audio>
                                  </p:subTnLst>
                                </p:cTn>
                              </p:par>
                            </p:childTnLst>
                          </p:cTn>
                        </p:par>
                        <p:par>
                          <p:cTn id="78" fill="hold">
                            <p:stCondLst>
                              <p:cond delay="7500"/>
                            </p:stCondLst>
                            <p:childTnLst>
                              <p:par>
                                <p:cTn id="79" presetID="53" presetClass="exit" presetSubtype="0" fill="hold" grpId="1" nodeType="afterEffect">
                                  <p:stCondLst>
                                    <p:cond delay="0"/>
                                  </p:stCondLst>
                                  <p:childTnLst>
                                    <p:anim calcmode="lin" valueType="num">
                                      <p:cBhvr>
                                        <p:cTn id="80" dur="500"/>
                                        <p:tgtEl>
                                          <p:spTgt spid="43"/>
                                        </p:tgtEl>
                                        <p:attrNameLst>
                                          <p:attrName>ppt_w</p:attrName>
                                        </p:attrNameLst>
                                      </p:cBhvr>
                                      <p:tavLst>
                                        <p:tav tm="0">
                                          <p:val>
                                            <p:strVal val="ppt_w"/>
                                          </p:val>
                                        </p:tav>
                                        <p:tav tm="100000">
                                          <p:val>
                                            <p:fltVal val="0"/>
                                          </p:val>
                                        </p:tav>
                                      </p:tavLst>
                                    </p:anim>
                                    <p:anim calcmode="lin" valueType="num">
                                      <p:cBhvr>
                                        <p:cTn id="81" dur="500"/>
                                        <p:tgtEl>
                                          <p:spTgt spid="43"/>
                                        </p:tgtEl>
                                        <p:attrNameLst>
                                          <p:attrName>ppt_h</p:attrName>
                                        </p:attrNameLst>
                                      </p:cBhvr>
                                      <p:tavLst>
                                        <p:tav tm="0">
                                          <p:val>
                                            <p:strVal val="ppt_h"/>
                                          </p:val>
                                        </p:tav>
                                        <p:tav tm="100000">
                                          <p:val>
                                            <p:fltVal val="0"/>
                                          </p:val>
                                        </p:tav>
                                      </p:tavLst>
                                    </p:anim>
                                    <p:animEffect transition="out" filter="fade">
                                      <p:cBhvr>
                                        <p:cTn id="82" dur="500"/>
                                        <p:tgtEl>
                                          <p:spTgt spid="43"/>
                                        </p:tgtEl>
                                      </p:cBhvr>
                                    </p:animEffect>
                                    <p:set>
                                      <p:cBhvr>
                                        <p:cTn id="83" dur="1" fill="hold">
                                          <p:stCondLst>
                                            <p:cond delay="499"/>
                                          </p:stCondLst>
                                        </p:cTn>
                                        <p:tgtEl>
                                          <p:spTgt spid="43"/>
                                        </p:tgtEl>
                                        <p:attrNameLst>
                                          <p:attrName>style.visibility</p:attrName>
                                        </p:attrNameLst>
                                      </p:cBhvr>
                                      <p:to>
                                        <p:strVal val="hidden"/>
                                      </p:to>
                                    </p:set>
                                  </p:childTnLst>
                                </p:cTn>
                              </p:par>
                            </p:childTnLst>
                          </p:cTn>
                        </p:par>
                        <p:par>
                          <p:cTn id="84" fill="hold">
                            <p:stCondLst>
                              <p:cond delay="8000"/>
                            </p:stCondLst>
                            <p:childTnLst>
                              <p:par>
                                <p:cTn id="85" presetID="9" presetClass="entr" presetSubtype="0" fill="hold" grpId="0" nodeType="after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dissolve">
                                      <p:cBhvr>
                                        <p:cTn id="87" dur="500"/>
                                        <p:tgtEl>
                                          <p:spTgt spid="42"/>
                                        </p:tgtEl>
                                      </p:cBhvr>
                                    </p:animEffect>
                                  </p:childTnLst>
                                  <p:subTnLst>
                                    <p:audio>
                                      <p:cMediaNode>
                                        <p:cTn display="0" masterRel="sameClick">
                                          <p:stCondLst>
                                            <p:cond evt="begin" delay="0">
                                              <p:tn val="85"/>
                                            </p:cond>
                                          </p:stCondLst>
                                          <p:endCondLst>
                                            <p:cond evt="onStopAudio" delay="0">
                                              <p:tgtEl>
                                                <p:sldTgt/>
                                              </p:tgtEl>
                                            </p:cond>
                                          </p:endCondLst>
                                        </p:cTn>
                                        <p:tgtEl>
                                          <p:sndTgt r:embed="rId2" name="camera.wav"/>
                                        </p:tgtEl>
                                      </p:cMediaNode>
                                    </p:audio>
                                  </p:subTnLst>
                                </p:cTn>
                              </p:par>
                            </p:childTnLst>
                          </p:cTn>
                        </p:par>
                        <p:par>
                          <p:cTn id="88" fill="hold">
                            <p:stCondLst>
                              <p:cond delay="8500"/>
                            </p:stCondLst>
                            <p:childTnLst>
                              <p:par>
                                <p:cTn id="89" presetID="53" presetClass="exit" presetSubtype="0" fill="hold" grpId="1" nodeType="afterEffect">
                                  <p:stCondLst>
                                    <p:cond delay="0"/>
                                  </p:stCondLst>
                                  <p:childTnLst>
                                    <p:anim calcmode="lin" valueType="num">
                                      <p:cBhvr>
                                        <p:cTn id="90" dur="500"/>
                                        <p:tgtEl>
                                          <p:spTgt spid="42"/>
                                        </p:tgtEl>
                                        <p:attrNameLst>
                                          <p:attrName>ppt_w</p:attrName>
                                        </p:attrNameLst>
                                      </p:cBhvr>
                                      <p:tavLst>
                                        <p:tav tm="0">
                                          <p:val>
                                            <p:strVal val="ppt_w"/>
                                          </p:val>
                                        </p:tav>
                                        <p:tav tm="100000">
                                          <p:val>
                                            <p:fltVal val="0"/>
                                          </p:val>
                                        </p:tav>
                                      </p:tavLst>
                                    </p:anim>
                                    <p:anim calcmode="lin" valueType="num">
                                      <p:cBhvr>
                                        <p:cTn id="91" dur="500"/>
                                        <p:tgtEl>
                                          <p:spTgt spid="42"/>
                                        </p:tgtEl>
                                        <p:attrNameLst>
                                          <p:attrName>ppt_h</p:attrName>
                                        </p:attrNameLst>
                                      </p:cBhvr>
                                      <p:tavLst>
                                        <p:tav tm="0">
                                          <p:val>
                                            <p:strVal val="ppt_h"/>
                                          </p:val>
                                        </p:tav>
                                        <p:tav tm="100000">
                                          <p:val>
                                            <p:fltVal val="0"/>
                                          </p:val>
                                        </p:tav>
                                      </p:tavLst>
                                    </p:anim>
                                    <p:animEffect transition="out" filter="fade">
                                      <p:cBhvr>
                                        <p:cTn id="92" dur="500"/>
                                        <p:tgtEl>
                                          <p:spTgt spid="42"/>
                                        </p:tgtEl>
                                      </p:cBhvr>
                                    </p:animEffect>
                                    <p:set>
                                      <p:cBhvr>
                                        <p:cTn id="93" dur="1" fill="hold">
                                          <p:stCondLst>
                                            <p:cond delay="499"/>
                                          </p:stCondLst>
                                        </p:cTn>
                                        <p:tgtEl>
                                          <p:spTgt spid="42"/>
                                        </p:tgtEl>
                                        <p:attrNameLst>
                                          <p:attrName>style.visibility</p:attrName>
                                        </p:attrNameLst>
                                      </p:cBhvr>
                                      <p:to>
                                        <p:strVal val="hidden"/>
                                      </p:to>
                                    </p:set>
                                  </p:childTnLst>
                                </p:cTn>
                              </p:par>
                            </p:childTnLst>
                          </p:cTn>
                        </p:par>
                        <p:par>
                          <p:cTn id="94" fill="hold">
                            <p:stCondLst>
                              <p:cond delay="9000"/>
                            </p:stCondLst>
                            <p:childTnLst>
                              <p:par>
                                <p:cTn id="95" presetID="9" presetClass="entr" presetSubtype="0" fill="hold" grpId="0" nodeType="after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dissolve">
                                      <p:cBhvr>
                                        <p:cTn id="97" dur="500"/>
                                        <p:tgtEl>
                                          <p:spTgt spid="41"/>
                                        </p:tgtEl>
                                      </p:cBhvr>
                                    </p:animEffect>
                                  </p:childTnLst>
                                  <p:subTnLst>
                                    <p:audio>
                                      <p:cMediaNode>
                                        <p:cTn display="0" masterRel="sameClick">
                                          <p:stCondLst>
                                            <p:cond evt="begin" delay="0">
                                              <p:tn val="95"/>
                                            </p:cond>
                                          </p:stCondLst>
                                          <p:endCondLst>
                                            <p:cond evt="onStopAudio" delay="0">
                                              <p:tgtEl>
                                                <p:sldTgt/>
                                              </p:tgtEl>
                                            </p:cond>
                                          </p:endCondLst>
                                        </p:cTn>
                                        <p:tgtEl>
                                          <p:sndTgt r:embed="rId2" name="camera.wav"/>
                                        </p:tgtEl>
                                      </p:cMediaNode>
                                    </p:audio>
                                  </p:subTnLst>
                                </p:cTn>
                              </p:par>
                            </p:childTnLst>
                          </p:cTn>
                        </p:par>
                        <p:par>
                          <p:cTn id="98" fill="hold">
                            <p:stCondLst>
                              <p:cond delay="9500"/>
                            </p:stCondLst>
                            <p:childTnLst>
                              <p:par>
                                <p:cTn id="99" presetID="53" presetClass="exit" presetSubtype="0" fill="hold" grpId="1" nodeType="afterEffect">
                                  <p:stCondLst>
                                    <p:cond delay="0"/>
                                  </p:stCondLst>
                                  <p:childTnLst>
                                    <p:anim calcmode="lin" valueType="num">
                                      <p:cBhvr>
                                        <p:cTn id="100" dur="500"/>
                                        <p:tgtEl>
                                          <p:spTgt spid="41"/>
                                        </p:tgtEl>
                                        <p:attrNameLst>
                                          <p:attrName>ppt_w</p:attrName>
                                        </p:attrNameLst>
                                      </p:cBhvr>
                                      <p:tavLst>
                                        <p:tav tm="0">
                                          <p:val>
                                            <p:strVal val="ppt_w"/>
                                          </p:val>
                                        </p:tav>
                                        <p:tav tm="100000">
                                          <p:val>
                                            <p:fltVal val="0"/>
                                          </p:val>
                                        </p:tav>
                                      </p:tavLst>
                                    </p:anim>
                                    <p:anim calcmode="lin" valueType="num">
                                      <p:cBhvr>
                                        <p:cTn id="101" dur="500"/>
                                        <p:tgtEl>
                                          <p:spTgt spid="41"/>
                                        </p:tgtEl>
                                        <p:attrNameLst>
                                          <p:attrName>ppt_h</p:attrName>
                                        </p:attrNameLst>
                                      </p:cBhvr>
                                      <p:tavLst>
                                        <p:tav tm="0">
                                          <p:val>
                                            <p:strVal val="ppt_h"/>
                                          </p:val>
                                        </p:tav>
                                        <p:tav tm="100000">
                                          <p:val>
                                            <p:fltVal val="0"/>
                                          </p:val>
                                        </p:tav>
                                      </p:tavLst>
                                    </p:anim>
                                    <p:animEffect transition="out" filter="fade">
                                      <p:cBhvr>
                                        <p:cTn id="102" dur="500"/>
                                        <p:tgtEl>
                                          <p:spTgt spid="41"/>
                                        </p:tgtEl>
                                      </p:cBhvr>
                                    </p:animEffect>
                                    <p:set>
                                      <p:cBhvr>
                                        <p:cTn id="103" dur="1" fill="hold">
                                          <p:stCondLst>
                                            <p:cond delay="499"/>
                                          </p:stCondLst>
                                        </p:cTn>
                                        <p:tgtEl>
                                          <p:spTgt spid="41"/>
                                        </p:tgtEl>
                                        <p:attrNameLst>
                                          <p:attrName>style.visibility</p:attrName>
                                        </p:attrNameLst>
                                      </p:cBhvr>
                                      <p:to>
                                        <p:strVal val="hidden"/>
                                      </p:to>
                                    </p:set>
                                  </p:childTnLst>
                                </p:cTn>
                              </p:par>
                            </p:childTnLst>
                          </p:cTn>
                        </p:par>
                        <p:par>
                          <p:cTn id="104" fill="hold">
                            <p:stCondLst>
                              <p:cond delay="10000"/>
                            </p:stCondLst>
                            <p:childTnLst>
                              <p:par>
                                <p:cTn id="105" presetID="9" presetClass="entr" presetSubtype="0" fill="hold" grpId="0" nodeType="afterEffect">
                                  <p:stCondLst>
                                    <p:cond delay="0"/>
                                  </p:stCondLst>
                                  <p:childTnLst>
                                    <p:set>
                                      <p:cBhvr>
                                        <p:cTn id="106" dur="1" fill="hold">
                                          <p:stCondLst>
                                            <p:cond delay="0"/>
                                          </p:stCondLst>
                                        </p:cTn>
                                        <p:tgtEl>
                                          <p:spTgt spid="40"/>
                                        </p:tgtEl>
                                        <p:attrNameLst>
                                          <p:attrName>style.visibility</p:attrName>
                                        </p:attrNameLst>
                                      </p:cBhvr>
                                      <p:to>
                                        <p:strVal val="visible"/>
                                      </p:to>
                                    </p:set>
                                    <p:animEffect transition="in" filter="dissolve">
                                      <p:cBhvr>
                                        <p:cTn id="107" dur="500"/>
                                        <p:tgtEl>
                                          <p:spTgt spid="40"/>
                                        </p:tgtEl>
                                      </p:cBhvr>
                                    </p:animEffect>
                                  </p:childTnLst>
                                  <p:subTnLst>
                                    <p:audio>
                                      <p:cMediaNode>
                                        <p:cTn display="0" masterRel="sameClick">
                                          <p:stCondLst>
                                            <p:cond evt="begin" delay="0">
                                              <p:tn val="105"/>
                                            </p:cond>
                                          </p:stCondLst>
                                          <p:endCondLst>
                                            <p:cond evt="onStopAudio" delay="0">
                                              <p:tgtEl>
                                                <p:sldTgt/>
                                              </p:tgtEl>
                                            </p:cond>
                                          </p:endCondLst>
                                        </p:cTn>
                                        <p:tgtEl>
                                          <p:sndTgt r:embed="rId2" name="camera.wav"/>
                                        </p:tgtEl>
                                      </p:cMediaNode>
                                    </p:audio>
                                  </p:subTnLst>
                                </p:cTn>
                              </p:par>
                            </p:childTnLst>
                          </p:cTn>
                        </p:par>
                        <p:par>
                          <p:cTn id="108" fill="hold">
                            <p:stCondLst>
                              <p:cond delay="10500"/>
                            </p:stCondLst>
                            <p:childTnLst>
                              <p:par>
                                <p:cTn id="109" presetID="53" presetClass="exit" presetSubtype="0" fill="hold" grpId="1" nodeType="afterEffect">
                                  <p:stCondLst>
                                    <p:cond delay="0"/>
                                  </p:stCondLst>
                                  <p:childTnLst>
                                    <p:anim calcmode="lin" valueType="num">
                                      <p:cBhvr>
                                        <p:cTn id="110" dur="500"/>
                                        <p:tgtEl>
                                          <p:spTgt spid="40"/>
                                        </p:tgtEl>
                                        <p:attrNameLst>
                                          <p:attrName>ppt_w</p:attrName>
                                        </p:attrNameLst>
                                      </p:cBhvr>
                                      <p:tavLst>
                                        <p:tav tm="0">
                                          <p:val>
                                            <p:strVal val="ppt_w"/>
                                          </p:val>
                                        </p:tav>
                                        <p:tav tm="100000">
                                          <p:val>
                                            <p:fltVal val="0"/>
                                          </p:val>
                                        </p:tav>
                                      </p:tavLst>
                                    </p:anim>
                                    <p:anim calcmode="lin" valueType="num">
                                      <p:cBhvr>
                                        <p:cTn id="111" dur="500"/>
                                        <p:tgtEl>
                                          <p:spTgt spid="40"/>
                                        </p:tgtEl>
                                        <p:attrNameLst>
                                          <p:attrName>ppt_h</p:attrName>
                                        </p:attrNameLst>
                                      </p:cBhvr>
                                      <p:tavLst>
                                        <p:tav tm="0">
                                          <p:val>
                                            <p:strVal val="ppt_h"/>
                                          </p:val>
                                        </p:tav>
                                        <p:tav tm="100000">
                                          <p:val>
                                            <p:fltVal val="0"/>
                                          </p:val>
                                        </p:tav>
                                      </p:tavLst>
                                    </p:anim>
                                    <p:animEffect transition="out" filter="fade">
                                      <p:cBhvr>
                                        <p:cTn id="112" dur="500"/>
                                        <p:tgtEl>
                                          <p:spTgt spid="40"/>
                                        </p:tgtEl>
                                      </p:cBhvr>
                                    </p:animEffect>
                                    <p:set>
                                      <p:cBhvr>
                                        <p:cTn id="113" dur="1" fill="hold">
                                          <p:stCondLst>
                                            <p:cond delay="499"/>
                                          </p:stCondLst>
                                        </p:cTn>
                                        <p:tgtEl>
                                          <p:spTgt spid="40"/>
                                        </p:tgtEl>
                                        <p:attrNameLst>
                                          <p:attrName>style.visibility</p:attrName>
                                        </p:attrNameLst>
                                      </p:cBhvr>
                                      <p:to>
                                        <p:strVal val="hidden"/>
                                      </p:to>
                                    </p:set>
                                  </p:childTnLst>
                                </p:cTn>
                              </p:par>
                            </p:childTnLst>
                          </p:cTn>
                        </p:par>
                        <p:par>
                          <p:cTn id="114" fill="hold">
                            <p:stCondLst>
                              <p:cond delay="11000"/>
                            </p:stCondLst>
                            <p:childTnLst>
                              <p:par>
                                <p:cTn id="115" presetID="53" presetClass="entr" presetSubtype="0" fill="hold" nodeType="afterEffect">
                                  <p:stCondLst>
                                    <p:cond delay="0"/>
                                  </p:stCondLst>
                                  <p:childTnLst>
                                    <p:set>
                                      <p:cBhvr>
                                        <p:cTn id="116" dur="1" fill="hold">
                                          <p:stCondLst>
                                            <p:cond delay="0"/>
                                          </p:stCondLst>
                                        </p:cTn>
                                        <p:tgtEl>
                                          <p:spTgt spid="52"/>
                                        </p:tgtEl>
                                        <p:attrNameLst>
                                          <p:attrName>style.visibility</p:attrName>
                                        </p:attrNameLst>
                                      </p:cBhvr>
                                      <p:to>
                                        <p:strVal val="visible"/>
                                      </p:to>
                                    </p:set>
                                    <p:anim calcmode="lin" valueType="num">
                                      <p:cBhvr>
                                        <p:cTn id="117" dur="500" fill="hold"/>
                                        <p:tgtEl>
                                          <p:spTgt spid="52"/>
                                        </p:tgtEl>
                                        <p:attrNameLst>
                                          <p:attrName>ppt_w</p:attrName>
                                        </p:attrNameLst>
                                      </p:cBhvr>
                                      <p:tavLst>
                                        <p:tav tm="0">
                                          <p:val>
                                            <p:fltVal val="0"/>
                                          </p:val>
                                        </p:tav>
                                        <p:tav tm="100000">
                                          <p:val>
                                            <p:strVal val="#ppt_w"/>
                                          </p:val>
                                        </p:tav>
                                      </p:tavLst>
                                    </p:anim>
                                    <p:anim calcmode="lin" valueType="num">
                                      <p:cBhvr>
                                        <p:cTn id="118" dur="500" fill="hold"/>
                                        <p:tgtEl>
                                          <p:spTgt spid="52"/>
                                        </p:tgtEl>
                                        <p:attrNameLst>
                                          <p:attrName>ppt_h</p:attrName>
                                        </p:attrNameLst>
                                      </p:cBhvr>
                                      <p:tavLst>
                                        <p:tav tm="0">
                                          <p:val>
                                            <p:fltVal val="0"/>
                                          </p:val>
                                        </p:tav>
                                        <p:tav tm="100000">
                                          <p:val>
                                            <p:strVal val="#ppt_h"/>
                                          </p:val>
                                        </p:tav>
                                      </p:tavLst>
                                    </p:anim>
                                    <p:animEffect transition="in" filter="fade">
                                      <p:cBhvr>
                                        <p:cTn id="119" dur="500"/>
                                        <p:tgtEl>
                                          <p:spTgt spid="52"/>
                                        </p:tgtEl>
                                      </p:cBhvr>
                                    </p:animEffect>
                                  </p:childTnLst>
                                  <p:subTnLst>
                                    <p:audio>
                                      <p:cMediaNode>
                                        <p:cTn display="0" masterRel="sameClick">
                                          <p:stCondLst>
                                            <p:cond evt="begin" delay="0">
                                              <p:tn val="115"/>
                                            </p:cond>
                                          </p:stCondLst>
                                          <p:endCondLst>
                                            <p:cond evt="onStopAudio" delay="0">
                                              <p:tgtEl>
                                                <p:sldTgt/>
                                              </p:tgtEl>
                                            </p:cond>
                                          </p:endCondLst>
                                        </p:cTn>
                                        <p:tgtEl>
                                          <p:sndTgt r:embed="rId3" name="chimes.wav"/>
                                        </p:tgtEl>
                                      </p:cMediaNode>
                                    </p:audio>
                                  </p:sub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5"/>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32"/>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33"/>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34"/>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35"/>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36"/>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37"/>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38"/>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 grpId="0"/>
      <p:bldP spid="33" grpId="0"/>
      <p:bldP spid="34" grpId="0"/>
      <p:bldP spid="35" grpId="0"/>
      <p:bldP spid="36" grpId="0"/>
      <p:bldP spid="37" grpId="0"/>
      <p:bldP spid="38" grpId="0"/>
      <p:bldP spid="39" grpId="0"/>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43DF43-B6F7-425E-8276-999CE3FBE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a:hlinkClick r:id="rId3" action="ppaction://hlinksldjump"/>
            <a:extLst>
              <a:ext uri="{FF2B5EF4-FFF2-40B4-BE49-F238E27FC236}">
                <a16:creationId xmlns:a16="http://schemas.microsoft.com/office/drawing/2014/main" id="{80E3ADB4-6837-4F51-B3B2-FB7C939C4B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315" t="62197" r="38456" b="16132"/>
          <a:stretch/>
        </p:blipFill>
        <p:spPr>
          <a:xfrm>
            <a:off x="4767451" y="2896461"/>
            <a:ext cx="2657098" cy="1276008"/>
          </a:xfrm>
          <a:prstGeom prst="rect">
            <a:avLst/>
          </a:prstGeom>
        </p:spPr>
      </p:pic>
    </p:spTree>
    <p:extLst>
      <p:ext uri="{BB962C8B-B14F-4D97-AF65-F5344CB8AC3E}">
        <p14:creationId xmlns:p14="http://schemas.microsoft.com/office/powerpoint/2010/main" val="380652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nodeType="withEffect">
                                  <p:stCondLst>
                                    <p:cond delay="0"/>
                                  </p:stCondLst>
                                  <p:endCondLst>
                                    <p:cond evt="onNext" delay="0">
                                      <p:tgtEl>
                                        <p:sldTgt/>
                                      </p:tgtEl>
                                    </p:cond>
                                  </p:endCondLst>
                                  <p:childTnLst>
                                    <p:animRot by="120000">
                                      <p:cBhvr>
                                        <p:cTn id="6" dur="100" fill="hold">
                                          <p:stCondLst>
                                            <p:cond delay="0"/>
                                          </p:stCondLst>
                                        </p:cTn>
                                        <p:tgtEl>
                                          <p:spTgt spid="31"/>
                                        </p:tgtEl>
                                        <p:attrNameLst>
                                          <p:attrName>r</p:attrName>
                                        </p:attrNameLst>
                                      </p:cBhvr>
                                    </p:animRot>
                                    <p:animRot by="-240000">
                                      <p:cBhvr>
                                        <p:cTn id="7" dur="200" fill="hold">
                                          <p:stCondLst>
                                            <p:cond delay="200"/>
                                          </p:stCondLst>
                                        </p:cTn>
                                        <p:tgtEl>
                                          <p:spTgt spid="31"/>
                                        </p:tgtEl>
                                        <p:attrNameLst>
                                          <p:attrName>r</p:attrName>
                                        </p:attrNameLst>
                                      </p:cBhvr>
                                    </p:animRot>
                                    <p:animRot by="240000">
                                      <p:cBhvr>
                                        <p:cTn id="8" dur="200" fill="hold">
                                          <p:stCondLst>
                                            <p:cond delay="400"/>
                                          </p:stCondLst>
                                        </p:cTn>
                                        <p:tgtEl>
                                          <p:spTgt spid="31"/>
                                        </p:tgtEl>
                                        <p:attrNameLst>
                                          <p:attrName>r</p:attrName>
                                        </p:attrNameLst>
                                      </p:cBhvr>
                                    </p:animRot>
                                    <p:animRot by="-240000">
                                      <p:cBhvr>
                                        <p:cTn id="9" dur="200" fill="hold">
                                          <p:stCondLst>
                                            <p:cond delay="600"/>
                                          </p:stCondLst>
                                        </p:cTn>
                                        <p:tgtEl>
                                          <p:spTgt spid="31"/>
                                        </p:tgtEl>
                                        <p:attrNameLst>
                                          <p:attrName>r</p:attrName>
                                        </p:attrNameLst>
                                      </p:cBhvr>
                                    </p:animRot>
                                    <p:animRot by="120000">
                                      <p:cBhvr>
                                        <p:cTn id="10"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2B5267-2B5C-4621-8EBE-9A6426887C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056630" y="3246400"/>
            <a:ext cx="1732168" cy="1392023"/>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1927228" y="3111463"/>
            <a:ext cx="1479588" cy="1392022"/>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687088" y="3625103"/>
            <a:ext cx="1732168" cy="1392023"/>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5601380" y="3162674"/>
            <a:ext cx="1479588" cy="1392022"/>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808769" y="1774019"/>
            <a:ext cx="1732168" cy="1392023"/>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9751023" y="1354712"/>
            <a:ext cx="1479588" cy="1392022"/>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p:blipFill>
        <p:spPr>
          <a:xfrm>
            <a:off x="5014275" y="6164603"/>
            <a:ext cx="2163451" cy="767597"/>
          </a:xfrm>
        </p:spPr>
      </p:pic>
      <p:pic>
        <p:nvPicPr>
          <p:cNvPr id="32" name="Cái bảng">
            <a:extLst>
              <a:ext uri="{FF2B5EF4-FFF2-40B4-BE49-F238E27FC236}">
                <a16:creationId xmlns:a16="http://schemas.microsoft.com/office/drawing/2014/main" id="{BD61C96E-7D8B-4E3F-8470-675D515E83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id="{5239D320-9B7E-431F-9A33-190B6FEBED3B}"/>
              </a:ext>
            </a:extLst>
          </p:cNvPr>
          <p:cNvSpPr/>
          <p:nvPr/>
        </p:nvSpPr>
        <p:spPr>
          <a:xfrm>
            <a:off x="6840415" y="5170198"/>
            <a:ext cx="2598741"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A. Đà Lạt</a:t>
            </a:r>
            <a:endParaRPr lang="en-US" sz="28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7904823" y="4068381"/>
            <a:ext cx="3953194" cy="830997"/>
          </a:xfrm>
          <a:prstGeom prst="rect">
            <a:avLst/>
          </a:prstGeom>
          <a:solidFill>
            <a:schemeClr val="bg2">
              <a:lumMod val="25000"/>
            </a:schemeClr>
          </a:solidFill>
        </p:spPr>
        <p:txBody>
          <a:bodyPr wrap="square" rtlCol="0">
            <a:spAutoFit/>
          </a:bodyPr>
          <a:lstStyle/>
          <a:p>
            <a:pPr algn="ctr"/>
            <a:r>
              <a:rPr lang="en-US" sz="2400" b="1" dirty="0" err="1">
                <a:solidFill>
                  <a:schemeClr val="bg1"/>
                </a:solidFill>
                <a:latin typeface="Arial" panose="020B0604020202020204" pitchFamily="34" charset="0"/>
                <a:cs typeface="Arial" panose="020B0604020202020204" pitchFamily="34" charset="0"/>
              </a:rPr>
              <a:t>Câu</a:t>
            </a:r>
            <a:r>
              <a:rPr lang="en-US" sz="2400" b="1" dirty="0">
                <a:solidFill>
                  <a:schemeClr val="bg1"/>
                </a:solidFill>
                <a:latin typeface="Arial" panose="020B0604020202020204" pitchFamily="34" charset="0"/>
                <a:cs typeface="Arial" panose="020B0604020202020204" pitchFamily="34" charset="0"/>
              </a:rPr>
              <a:t> </a:t>
            </a:r>
            <a:r>
              <a:rPr lang="en-US" sz="2400" b="1">
                <a:solidFill>
                  <a:schemeClr val="bg1"/>
                </a:solidFill>
                <a:latin typeface="Arial" panose="020B0604020202020204" pitchFamily="34" charset="0"/>
                <a:cs typeface="Arial" panose="020B0604020202020204" pitchFamily="34" charset="0"/>
              </a:rPr>
              <a:t>1: Trung tâm du lịch lớn nhất vùng ĐNB?</a:t>
            </a:r>
            <a:endParaRPr lang="en-US" sz="2400" b="1" dirty="0">
              <a:solidFill>
                <a:schemeClr val="bg1"/>
              </a:solidFill>
              <a:latin typeface="Arial" panose="020B0604020202020204" pitchFamily="34" charset="0"/>
              <a:cs typeface="Arial" panose="020B0604020202020204" pitchFamily="34" charset="0"/>
            </a:endParaRPr>
          </a:p>
        </p:txBody>
      </p:sp>
      <p:sp>
        <p:nvSpPr>
          <p:cNvPr id="35" name="Đáp án 3-LV1">
            <a:extLst>
              <a:ext uri="{FF2B5EF4-FFF2-40B4-BE49-F238E27FC236}">
                <a16:creationId xmlns:a16="http://schemas.microsoft.com/office/drawing/2014/main" id="{81EC8A33-F2A1-4771-B0FC-8306D78EA487}"/>
              </a:ext>
            </a:extLst>
          </p:cNvPr>
          <p:cNvSpPr/>
          <p:nvPr/>
        </p:nvSpPr>
        <p:spPr>
          <a:xfrm>
            <a:off x="9562076" y="5940396"/>
            <a:ext cx="2529406"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D. Nha Trang</a:t>
            </a:r>
            <a:endParaRPr lang="en-US" sz="2800" b="1" dirty="0">
              <a:latin typeface="Arial" panose="020B0604020202020204" pitchFamily="34" charset="0"/>
              <a:cs typeface="Arial" panose="020B0604020202020204" pitchFamily="34" charset="0"/>
            </a:endParaRPr>
          </a:p>
        </p:txBody>
      </p:sp>
      <p:sp>
        <p:nvSpPr>
          <p:cNvPr id="36" name="Đáp án 2-LV1">
            <a:extLst>
              <a:ext uri="{FF2B5EF4-FFF2-40B4-BE49-F238E27FC236}">
                <a16:creationId xmlns:a16="http://schemas.microsoft.com/office/drawing/2014/main" id="{F680300E-5002-42B6-BD58-38DD187D1D9B}"/>
              </a:ext>
            </a:extLst>
          </p:cNvPr>
          <p:cNvSpPr/>
          <p:nvPr/>
        </p:nvSpPr>
        <p:spPr>
          <a:xfrm>
            <a:off x="9562075" y="5170198"/>
            <a:ext cx="2377879"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B. Vũng Tàu</a:t>
            </a:r>
            <a:endParaRPr lang="en-US" sz="2800" b="1" dirty="0">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6988960" y="5940396"/>
            <a:ext cx="2317726"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 TPHCM</a:t>
            </a:r>
            <a:endParaRPr lang="en-US" sz="2800" b="1"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9067C5FB-C138-468F-AA21-7F3753D0E61E}"/>
              </a:ext>
            </a:extLst>
          </p:cNvPr>
          <p:cNvSpPr txBox="1"/>
          <p:nvPr/>
        </p:nvSpPr>
        <p:spPr>
          <a:xfrm>
            <a:off x="6064377" y="6267741"/>
            <a:ext cx="802649"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500</a:t>
            </a:r>
          </a:p>
        </p:txBody>
      </p:sp>
    </p:spTree>
    <p:extLst>
      <p:ext uri="{BB962C8B-B14F-4D97-AF65-F5344CB8AC3E}">
        <p14:creationId xmlns:p14="http://schemas.microsoft.com/office/powerpoint/2010/main" val="19555262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36875 -0.13935 " pathEditMode="relative" rAng="0" ptsTypes="AA">
                                      <p:cBhvr>
                                        <p:cTn id="59" dur="500" fill="hold"/>
                                        <p:tgtEl>
                                          <p:spTgt spid="19"/>
                                        </p:tgtEl>
                                        <p:attrNameLst>
                                          <p:attrName>ppt_x</p:attrName>
                                          <p:attrName>ppt_y</p:attrName>
                                        </p:attrNameLst>
                                      </p:cBhvr>
                                      <p:rCtr x="18060" y="-7199"/>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7125 -0.38217 " pathEditMode="relative" rAng="0" ptsTypes="AA">
                                      <p:cBhvr>
                                        <p:cTn id="79" dur="500" fill="hold"/>
                                        <p:tgtEl>
                                          <p:spTgt spid="19"/>
                                        </p:tgtEl>
                                        <p:attrNameLst>
                                          <p:attrName>ppt_x</p:attrName>
                                          <p:attrName>ppt_y</p:attrName>
                                        </p:attrNameLst>
                                      </p:cBhvr>
                                      <p:rCtr x="35625" y="-19120"/>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06915 -0.13194 " pathEditMode="relative" rAng="0" ptsTypes="AA">
                                      <p:cBhvr>
                                        <p:cTn id="111" dur="500" fill="hold"/>
                                        <p:tgtEl>
                                          <p:spTgt spid="19"/>
                                        </p:tgtEl>
                                        <p:attrNameLst>
                                          <p:attrName>ppt_x</p:attrName>
                                          <p:attrName>ppt_y</p:attrName>
                                        </p:attrNameLst>
                                      </p:cBhvr>
                                      <p:rCtr x="3451" y="-6597"/>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animBg="1"/>
      <p:bldP spid="35" grpId="0" animBg="1"/>
      <p:bldP spid="36" grpId="0" animBg="1"/>
      <p:bldP spid="37" grpId="0" animBg="1"/>
      <p:bldP spid="5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0F6648-1968-40F7-86D2-D5EF6F85FA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234868" y="4456052"/>
            <a:ext cx="1732168" cy="1392023"/>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5105466" y="4321115"/>
            <a:ext cx="1479588" cy="1392022"/>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963948" y="1034894"/>
            <a:ext cx="1732168" cy="1392023"/>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1878240" y="572465"/>
            <a:ext cx="1479588" cy="1392022"/>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780807" y="572465"/>
            <a:ext cx="1732168" cy="1392023"/>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9723061" y="153158"/>
            <a:ext cx="1479588" cy="1392022"/>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p:blipFill>
        <p:spPr>
          <a:xfrm>
            <a:off x="5014275" y="6164603"/>
            <a:ext cx="2163451" cy="767597"/>
          </a:xfrm>
        </p:spPr>
      </p:pic>
      <p:pic>
        <p:nvPicPr>
          <p:cNvPr id="32" name="Cái bảng">
            <a:extLst>
              <a:ext uri="{FF2B5EF4-FFF2-40B4-BE49-F238E27FC236}">
                <a16:creationId xmlns:a16="http://schemas.microsoft.com/office/drawing/2014/main" id="{BD61C96E-7D8B-4E3F-8470-675D515E83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id="{5239D320-9B7E-431F-9A33-190B6FEBED3B}"/>
              </a:ext>
            </a:extLst>
          </p:cNvPr>
          <p:cNvSpPr/>
          <p:nvPr/>
        </p:nvSpPr>
        <p:spPr>
          <a:xfrm>
            <a:off x="7068089" y="5206068"/>
            <a:ext cx="2163450"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A. Vân Đồn</a:t>
            </a:r>
            <a:endParaRPr lang="en-US" sz="28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7922406" y="3998043"/>
            <a:ext cx="3903247" cy="830997"/>
          </a:xfrm>
          <a:prstGeom prst="rect">
            <a:avLst/>
          </a:prstGeom>
          <a:solidFill>
            <a:schemeClr val="bg2">
              <a:lumMod val="25000"/>
            </a:schemeClr>
          </a:solidFill>
        </p:spPr>
        <p:txBody>
          <a:bodyPr wrap="square" rtlCol="0">
            <a:spAutoFit/>
          </a:bodyPr>
          <a:lstStyle/>
          <a:p>
            <a:pPr algn="ctr"/>
            <a:r>
              <a:rPr lang="en-US" sz="2400" b="1" dirty="0" err="1">
                <a:solidFill>
                  <a:schemeClr val="bg1"/>
                </a:solidFill>
                <a:latin typeface="Arial" panose="020B0604020202020204" pitchFamily="34" charset="0"/>
                <a:cs typeface="Arial" panose="020B0604020202020204" pitchFamily="34" charset="0"/>
              </a:rPr>
              <a:t>Câu</a:t>
            </a:r>
            <a:r>
              <a:rPr lang="en-US" sz="2400" b="1" dirty="0">
                <a:solidFill>
                  <a:schemeClr val="bg1"/>
                </a:solidFill>
                <a:latin typeface="Arial" panose="020B0604020202020204" pitchFamily="34" charset="0"/>
                <a:cs typeface="Arial" panose="020B0604020202020204" pitchFamily="34" charset="0"/>
              </a:rPr>
              <a:t> </a:t>
            </a:r>
            <a:r>
              <a:rPr lang="en-US" sz="2400" b="1">
                <a:solidFill>
                  <a:schemeClr val="bg1"/>
                </a:solidFill>
                <a:latin typeface="Arial" panose="020B0604020202020204" pitchFamily="34" charset="0"/>
                <a:cs typeface="Arial" panose="020B0604020202020204" pitchFamily="34" charset="0"/>
              </a:rPr>
              <a:t>2: Huyện đảo thuộc vùng ĐNB là:</a:t>
            </a:r>
            <a:endParaRPr lang="en-US" sz="2400" b="1" dirty="0">
              <a:solidFill>
                <a:schemeClr val="bg1"/>
              </a:solidFill>
              <a:latin typeface="Arial" panose="020B0604020202020204" pitchFamily="34" charset="0"/>
              <a:cs typeface="Arial" panose="020B0604020202020204" pitchFamily="34" charset="0"/>
            </a:endParaRPr>
          </a:p>
        </p:txBody>
      </p:sp>
      <p:sp>
        <p:nvSpPr>
          <p:cNvPr id="35" name="Đáp án 3-LV1">
            <a:extLst>
              <a:ext uri="{FF2B5EF4-FFF2-40B4-BE49-F238E27FC236}">
                <a16:creationId xmlns:a16="http://schemas.microsoft.com/office/drawing/2014/main" id="{81EC8A33-F2A1-4771-B0FC-8306D78EA487}"/>
              </a:ext>
            </a:extLst>
          </p:cNvPr>
          <p:cNvSpPr/>
          <p:nvPr/>
        </p:nvSpPr>
        <p:spPr>
          <a:xfrm>
            <a:off x="6963508" y="5868312"/>
            <a:ext cx="2163450"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 Phú Quý</a:t>
            </a:r>
            <a:endParaRPr lang="en-US" sz="2800" b="1" dirty="0">
              <a:latin typeface="Arial" panose="020B0604020202020204" pitchFamily="34" charset="0"/>
              <a:cs typeface="Arial" panose="020B0604020202020204" pitchFamily="34" charset="0"/>
            </a:endParaRPr>
          </a:p>
        </p:txBody>
      </p:sp>
      <p:sp>
        <p:nvSpPr>
          <p:cNvPr id="36" name="Đáp án 2-LV1">
            <a:extLst>
              <a:ext uri="{FF2B5EF4-FFF2-40B4-BE49-F238E27FC236}">
                <a16:creationId xmlns:a16="http://schemas.microsoft.com/office/drawing/2014/main" id="{F680300E-5002-42B6-BD58-38DD187D1D9B}"/>
              </a:ext>
            </a:extLst>
          </p:cNvPr>
          <p:cNvSpPr/>
          <p:nvPr/>
        </p:nvSpPr>
        <p:spPr>
          <a:xfrm>
            <a:off x="9562075" y="5170198"/>
            <a:ext cx="2524132"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B. Phú Quốc</a:t>
            </a:r>
            <a:endParaRPr lang="en-US" sz="2800" b="1" dirty="0">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9398977" y="5889432"/>
            <a:ext cx="2687230"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D. Côn Đảo</a:t>
            </a:r>
            <a:endParaRPr lang="en-US" sz="2800" b="1"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9067C5FB-C138-468F-AA21-7F3753D0E61E}"/>
              </a:ext>
            </a:extLst>
          </p:cNvPr>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1000</a:t>
            </a:r>
          </a:p>
        </p:txBody>
      </p:sp>
    </p:spTree>
    <p:extLst>
      <p:ext uri="{BB962C8B-B14F-4D97-AF65-F5344CB8AC3E}">
        <p14:creationId xmlns:p14="http://schemas.microsoft.com/office/powerpoint/2010/main" val="35501421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075 -0.50972 " pathEditMode="relative" rAng="0" ptsTypes="AA">
                                      <p:cBhvr>
                                        <p:cTn id="59" dur="500" fill="hold"/>
                                        <p:tgtEl>
                                          <p:spTgt spid="19"/>
                                        </p:tgtEl>
                                        <p:attrNameLst>
                                          <p:attrName>ppt_x</p:attrName>
                                          <p:attrName>ppt_y</p:attrName>
                                        </p:attrNameLst>
                                      </p:cBhvr>
                                      <p:rCtr x="3372" y="-25718"/>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70248 -0.58495 " pathEditMode="relative" rAng="0" ptsTypes="AA">
                                      <p:cBhvr>
                                        <p:cTn id="79" dur="500" fill="hold"/>
                                        <p:tgtEl>
                                          <p:spTgt spid="19"/>
                                        </p:tgtEl>
                                        <p:attrNameLst>
                                          <p:attrName>ppt_x</p:attrName>
                                          <p:attrName>ppt_y</p:attrName>
                                        </p:attrNameLst>
                                      </p:cBhvr>
                                      <p:rCtr x="35117" y="-29259"/>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31849 0.02315 " pathEditMode="relative" rAng="0" ptsTypes="AA">
                                      <p:cBhvr>
                                        <p:cTn id="111" dur="500" fill="hold"/>
                                        <p:tgtEl>
                                          <p:spTgt spid="19"/>
                                        </p:tgtEl>
                                        <p:attrNameLst>
                                          <p:attrName>ppt_x</p:attrName>
                                          <p:attrName>ppt_y</p:attrName>
                                        </p:attrNameLst>
                                      </p:cBhvr>
                                      <p:rCtr x="15924" y="1157"/>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animBg="1"/>
      <p:bldP spid="35" grpId="0" animBg="1"/>
      <p:bldP spid="36" grpId="0" animBg="1"/>
      <p:bldP spid="37" grpId="0" animBg="1"/>
      <p:bldP spid="5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D09DE4-8337-440A-B39F-F770F4C7BF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66966" y="1852454"/>
            <a:ext cx="1732168" cy="1392023"/>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2237564" y="1717517"/>
            <a:ext cx="1479588" cy="1392022"/>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445679" y="1106965"/>
            <a:ext cx="1732168" cy="1392023"/>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6359971" y="644536"/>
            <a:ext cx="1479588" cy="1392022"/>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598740" y="5033803"/>
            <a:ext cx="1732168" cy="1392023"/>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5540994" y="4614496"/>
            <a:ext cx="1479588" cy="1392022"/>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p:blipFill>
        <p:spPr>
          <a:xfrm>
            <a:off x="5014275" y="6164603"/>
            <a:ext cx="2163451" cy="767597"/>
          </a:xfrm>
        </p:spPr>
      </p:pic>
      <p:pic>
        <p:nvPicPr>
          <p:cNvPr id="32" name="Cái bảng">
            <a:extLst>
              <a:ext uri="{FF2B5EF4-FFF2-40B4-BE49-F238E27FC236}">
                <a16:creationId xmlns:a16="http://schemas.microsoft.com/office/drawing/2014/main" id="{BD61C96E-7D8B-4E3F-8470-675D515E83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id="{5239D320-9B7E-431F-9A33-190B6FEBED3B}"/>
              </a:ext>
            </a:extLst>
          </p:cNvPr>
          <p:cNvSpPr/>
          <p:nvPr/>
        </p:nvSpPr>
        <p:spPr>
          <a:xfrm>
            <a:off x="7177726" y="4730223"/>
            <a:ext cx="2261431" cy="888389"/>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A. </a:t>
            </a:r>
            <a:r>
              <a:rPr lang="en-US" sz="2400" b="1" dirty="0" err="1">
                <a:latin typeface="Arial" panose="020B0604020202020204" pitchFamily="34" charset="0"/>
                <a:cs typeface="Arial" panose="020B0604020202020204" pitchFamily="34" charset="0"/>
              </a:rPr>
              <a:t>Hàng</a:t>
            </a:r>
            <a:r>
              <a:rPr lang="en-US" sz="2400" b="1" dirty="0">
                <a:latin typeface="Arial" panose="020B0604020202020204" pitchFamily="34" charset="0"/>
                <a:cs typeface="Arial" panose="020B0604020202020204" pitchFamily="34" charset="0"/>
              </a:rPr>
              <a:t> may </a:t>
            </a:r>
            <a:r>
              <a:rPr lang="en-US" sz="2400" b="1" dirty="0" err="1">
                <a:latin typeface="Arial" panose="020B0604020202020204" pitchFamily="34" charset="0"/>
                <a:cs typeface="Arial" panose="020B0604020202020204" pitchFamily="34" charset="0"/>
              </a:rPr>
              <a:t>mặc</a:t>
            </a:r>
            <a:endParaRPr lang="en-US" sz="24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6665408" y="3446351"/>
            <a:ext cx="4537241" cy="830997"/>
          </a:xfrm>
          <a:prstGeom prst="rect">
            <a:avLst/>
          </a:prstGeom>
          <a:solidFill>
            <a:schemeClr val="bg2">
              <a:lumMod val="25000"/>
            </a:schemeClr>
          </a:solidFill>
        </p:spPr>
        <p:txBody>
          <a:bodyPr wrap="square" rtlCol="0">
            <a:spAutoFit/>
          </a:bodyPr>
          <a:lstStyle/>
          <a:p>
            <a:pPr algn="ctr"/>
            <a:r>
              <a:rPr lang="en-US" sz="2400" b="1" dirty="0" err="1">
                <a:solidFill>
                  <a:schemeClr val="bg1"/>
                </a:solidFill>
                <a:latin typeface="Arial" panose="020B0604020202020204" pitchFamily="34" charset="0"/>
                <a:cs typeface="Arial" panose="020B0604020202020204" pitchFamily="34" charset="0"/>
              </a:rPr>
              <a:t>Câu</a:t>
            </a:r>
            <a:r>
              <a:rPr lang="en-US" sz="2400" b="1" dirty="0">
                <a:solidFill>
                  <a:schemeClr val="bg1"/>
                </a:solidFill>
                <a:latin typeface="Arial" panose="020B0604020202020204" pitchFamily="34" charset="0"/>
                <a:cs typeface="Arial" panose="020B0604020202020204" pitchFamily="34" charset="0"/>
              </a:rPr>
              <a:t> 3: </a:t>
            </a:r>
            <a:r>
              <a:rPr lang="en-US" sz="2400" b="1" dirty="0" err="1">
                <a:solidFill>
                  <a:schemeClr val="bg1"/>
                </a:solidFill>
                <a:latin typeface="Arial" panose="020B0604020202020204" pitchFamily="34" charset="0"/>
                <a:cs typeface="Arial" panose="020B0604020202020204" pitchFamily="34" charset="0"/>
              </a:rPr>
              <a:t>Mặt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hàng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nhập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khẩu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chủ</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yếu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ĐNB </a:t>
            </a:r>
            <a:r>
              <a:rPr lang="en-US" sz="2400" b="1" dirty="0" err="1">
                <a:solidFill>
                  <a:schemeClr val="bg1"/>
                </a:solidFill>
                <a:latin typeface="Arial" panose="020B0604020202020204" pitchFamily="34" charset="0"/>
                <a:cs typeface="Arial" panose="020B0604020202020204" pitchFamily="34" charset="0"/>
              </a:rPr>
              <a:t>là</a:t>
            </a:r>
            <a:r>
              <a:rPr lang="en-US" sz="2400" b="1" dirty="0">
                <a:solidFill>
                  <a:schemeClr val="bg1"/>
                </a:solidFill>
                <a:latin typeface="Arial" panose="020B0604020202020204" pitchFamily="34" charset="0"/>
                <a:cs typeface="Arial" panose="020B0604020202020204" pitchFamily="34" charset="0"/>
              </a:rPr>
              <a:t>:</a:t>
            </a:r>
          </a:p>
        </p:txBody>
      </p:sp>
      <p:sp>
        <p:nvSpPr>
          <p:cNvPr id="35" name="Đáp án 3-LV1">
            <a:extLst>
              <a:ext uri="{FF2B5EF4-FFF2-40B4-BE49-F238E27FC236}">
                <a16:creationId xmlns:a16="http://schemas.microsoft.com/office/drawing/2014/main" id="{81EC8A33-F2A1-4771-B0FC-8306D78EA487}"/>
              </a:ext>
            </a:extLst>
          </p:cNvPr>
          <p:cNvSpPr/>
          <p:nvPr/>
        </p:nvSpPr>
        <p:spPr>
          <a:xfrm>
            <a:off x="7235473" y="5902525"/>
            <a:ext cx="2203684"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C. </a:t>
            </a:r>
            <a:r>
              <a:rPr lang="en-US" sz="2400" b="1" dirty="0" err="1">
                <a:latin typeface="Arial" panose="020B0604020202020204" pitchFamily="34" charset="0"/>
                <a:cs typeface="Arial" panose="020B0604020202020204" pitchFamily="34" charset="0"/>
              </a:rPr>
              <a:t>Dầu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thô</a:t>
            </a:r>
            <a:endParaRPr lang="en-US" sz="2400" b="1" dirty="0">
              <a:latin typeface="Arial" panose="020B0604020202020204" pitchFamily="34" charset="0"/>
              <a:cs typeface="Arial" panose="020B0604020202020204" pitchFamily="34" charset="0"/>
            </a:endParaRPr>
          </a:p>
        </p:txBody>
      </p:sp>
      <p:sp>
        <p:nvSpPr>
          <p:cNvPr id="36" name="Đáp án 2-LV1">
            <a:extLst>
              <a:ext uri="{FF2B5EF4-FFF2-40B4-BE49-F238E27FC236}">
                <a16:creationId xmlns:a16="http://schemas.microsoft.com/office/drawing/2014/main" id="{F680300E-5002-42B6-BD58-38DD187D1D9B}"/>
              </a:ext>
            </a:extLst>
          </p:cNvPr>
          <p:cNvSpPr/>
          <p:nvPr/>
        </p:nvSpPr>
        <p:spPr>
          <a:xfrm>
            <a:off x="9599528" y="5902525"/>
            <a:ext cx="2477525"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D. </a:t>
            </a:r>
            <a:r>
              <a:rPr lang="en-US" sz="2400" b="1" dirty="0" err="1">
                <a:latin typeface="Arial" panose="020B0604020202020204" pitchFamily="34" charset="0"/>
                <a:cs typeface="Arial" panose="020B0604020202020204" pitchFamily="34" charset="0"/>
              </a:rPr>
              <a:t>Giày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dép</a:t>
            </a:r>
            <a:endParaRPr lang="en-US" sz="2400" b="1" dirty="0">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9629869" y="4730222"/>
            <a:ext cx="2391014" cy="874757"/>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B. </a:t>
            </a:r>
            <a:r>
              <a:rPr lang="en-US" sz="2400" b="1" dirty="0" err="1">
                <a:latin typeface="Arial" panose="020B0604020202020204" pitchFamily="34" charset="0"/>
                <a:cs typeface="Arial" panose="020B0604020202020204" pitchFamily="34" charset="0"/>
              </a:rPr>
              <a:t>Máy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móc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thiết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bị</a:t>
            </a:r>
            <a:r>
              <a:rPr lang="en-US" sz="2400" b="1" dirty="0">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9067C5FB-C138-468F-AA21-7F3753D0E61E}"/>
              </a:ext>
            </a:extLst>
          </p:cNvPr>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1500</a:t>
            </a:r>
          </a:p>
        </p:txBody>
      </p:sp>
    </p:spTree>
    <p:extLst>
      <p:ext uri="{BB962C8B-B14F-4D97-AF65-F5344CB8AC3E}">
        <p14:creationId xmlns:p14="http://schemas.microsoft.com/office/powerpoint/2010/main" val="32977510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43073 -0.49305 " pathEditMode="relative" rAng="0" ptsTypes="AA">
                                      <p:cBhvr>
                                        <p:cTn id="59" dur="500" fill="hold"/>
                                        <p:tgtEl>
                                          <p:spTgt spid="19"/>
                                        </p:tgtEl>
                                        <p:attrNameLst>
                                          <p:attrName>ppt_x</p:attrName>
                                          <p:attrName>ppt_y</p:attrName>
                                        </p:attrNameLst>
                                      </p:cBhvr>
                                      <p:rCtr x="21159" y="-24884"/>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35795 0.06459 " pathEditMode="relative" rAng="0" ptsTypes="AA">
                                      <p:cBhvr>
                                        <p:cTn id="79" dur="500" fill="hold"/>
                                        <p:tgtEl>
                                          <p:spTgt spid="19"/>
                                        </p:tgtEl>
                                        <p:attrNameLst>
                                          <p:attrName>ppt_x</p:attrName>
                                          <p:attrName>ppt_y</p:attrName>
                                        </p:attrNameLst>
                                      </p:cBhvr>
                                      <p:rCtr x="17891" y="3218"/>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09714 -0.3537 " pathEditMode="relative" rAng="0" ptsTypes="AA">
                                      <p:cBhvr>
                                        <p:cTn id="111" dur="500" fill="hold"/>
                                        <p:tgtEl>
                                          <p:spTgt spid="19"/>
                                        </p:tgtEl>
                                        <p:attrNameLst>
                                          <p:attrName>ppt_x</p:attrName>
                                          <p:attrName>ppt_y</p:attrName>
                                        </p:attrNameLst>
                                      </p:cBhvr>
                                      <p:rCtr x="4857" y="-17685"/>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animBg="1"/>
      <p:bldP spid="35" grpId="0" animBg="1"/>
      <p:bldP spid="36" grpId="0" animBg="1"/>
      <p:bldP spid="37" grpId="0" animBg="1"/>
      <p:bldP spid="5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DEECC5-C825-4A9E-9A89-9A3E47777D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80706" y="2212570"/>
            <a:ext cx="1732168" cy="1392023"/>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2451304" y="2077633"/>
            <a:ext cx="1479588" cy="1392022"/>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514411" y="4689019"/>
            <a:ext cx="1732168" cy="1392023"/>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5428703" y="4226590"/>
            <a:ext cx="1479588" cy="1392022"/>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088499" y="1463251"/>
            <a:ext cx="1732168" cy="1392023"/>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9030753" y="1043944"/>
            <a:ext cx="1479588" cy="1392022"/>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p:blipFill>
        <p:spPr>
          <a:xfrm>
            <a:off x="5014275" y="6164603"/>
            <a:ext cx="2163451" cy="767597"/>
          </a:xfrm>
        </p:spPr>
      </p:pic>
      <p:pic>
        <p:nvPicPr>
          <p:cNvPr id="32" name="Cái bảng">
            <a:extLst>
              <a:ext uri="{FF2B5EF4-FFF2-40B4-BE49-F238E27FC236}">
                <a16:creationId xmlns:a16="http://schemas.microsoft.com/office/drawing/2014/main" id="{BD61C96E-7D8B-4E3F-8470-675D515E83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999880" y="2944640"/>
            <a:ext cx="6008887" cy="3254014"/>
          </a:xfrm>
          <a:prstGeom prst="rect">
            <a:avLst/>
          </a:prstGeom>
        </p:spPr>
      </p:pic>
      <p:sp>
        <p:nvSpPr>
          <p:cNvPr id="34" name="Đáp án 1-LV1">
            <a:extLst>
              <a:ext uri="{FF2B5EF4-FFF2-40B4-BE49-F238E27FC236}">
                <a16:creationId xmlns:a16="http://schemas.microsoft.com/office/drawing/2014/main" id="{5239D320-9B7E-431F-9A33-190B6FEBED3B}"/>
              </a:ext>
            </a:extLst>
          </p:cNvPr>
          <p:cNvSpPr/>
          <p:nvPr/>
        </p:nvSpPr>
        <p:spPr>
          <a:xfrm>
            <a:off x="7246578" y="4198204"/>
            <a:ext cx="2158307"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A. </a:t>
            </a:r>
            <a:r>
              <a:rPr lang="en-US" sz="2000" b="1" dirty="0" err="1">
                <a:latin typeface="Arial" panose="020B0604020202020204" pitchFamily="34" charset="0"/>
                <a:cs typeface="Arial" panose="020B0604020202020204" pitchFamily="34" charset="0"/>
              </a:rPr>
              <a:t>Bình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Dương</a:t>
            </a:r>
            <a:endParaRPr lang="en-US" sz="20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6380495" y="3068220"/>
            <a:ext cx="5638799" cy="707886"/>
          </a:xfrm>
          <a:prstGeom prst="rect">
            <a:avLst/>
          </a:prstGeom>
          <a:solidFill>
            <a:schemeClr val="bg2">
              <a:lumMod val="25000"/>
            </a:schemeClr>
          </a:solidFill>
        </p:spPr>
        <p:txBody>
          <a:bodyPr wrap="square" rtlCol="0">
            <a:spAutoFit/>
          </a:bodyPr>
          <a:lstStyle/>
          <a:p>
            <a:pPr algn="ctr"/>
            <a:r>
              <a:rPr lang="en-US" sz="2000" b="1" dirty="0" err="1">
                <a:solidFill>
                  <a:schemeClr val="bg1"/>
                </a:solidFill>
                <a:latin typeface="Arial" panose="020B0604020202020204" pitchFamily="34" charset="0"/>
                <a:cs typeface="Arial" panose="020B0604020202020204" pitchFamily="34" charset="0"/>
              </a:rPr>
              <a:t>Câu</a:t>
            </a:r>
            <a:r>
              <a:rPr lang="en-US" sz="2000" b="1" dirty="0">
                <a:solidFill>
                  <a:schemeClr val="bg1"/>
                </a:solidFill>
                <a:latin typeface="Arial" panose="020B0604020202020204" pitchFamily="34" charset="0"/>
                <a:cs typeface="Arial" panose="020B0604020202020204" pitchFamily="34" charset="0"/>
              </a:rPr>
              <a:t> 4: </a:t>
            </a:r>
            <a:r>
              <a:rPr lang="en-US" sz="2000" b="1" dirty="0" err="1">
                <a:solidFill>
                  <a:schemeClr val="bg1"/>
                </a:solidFill>
                <a:latin typeface="Arial" panose="020B0604020202020204" pitchFamily="34" charset="0"/>
                <a:cs typeface="Arial" panose="020B0604020202020204" pitchFamily="34" charset="0"/>
              </a:rPr>
              <a:t>Khu</a:t>
            </a:r>
            <a:r>
              <a:rPr lang="en-US" sz="2000" b="1" dirty="0">
                <a:solidFill>
                  <a:schemeClr val="bg1"/>
                </a:solidFill>
                <a:latin typeface="Arial" panose="020B0604020202020204" pitchFamily="34" charset="0"/>
                <a:cs typeface="Arial" panose="020B0604020202020204" pitchFamily="34" charset="0"/>
              </a:rPr>
              <a:t> du </a:t>
            </a:r>
            <a:r>
              <a:rPr lang="en-US" sz="2000" b="1" dirty="0" err="1">
                <a:solidFill>
                  <a:schemeClr val="bg1"/>
                </a:solidFill>
                <a:latin typeface="Arial" panose="020B0604020202020204" pitchFamily="34" charset="0"/>
                <a:cs typeface="Arial" panose="020B0604020202020204" pitchFamily="34" charset="0"/>
              </a:rPr>
              <a:t>lịch</a:t>
            </a:r>
            <a:r>
              <a:rPr lang="en-US" sz="2000" b="1" dirty="0">
                <a:solidFill>
                  <a:schemeClr val="bg1"/>
                </a:solidFill>
                <a:latin typeface="Arial" panose="020B0604020202020204" pitchFamily="34" charset="0"/>
                <a:cs typeface="Arial" panose="020B0604020202020204" pitchFamily="34" charset="0"/>
              </a:rPr>
              <a:t> VQG </a:t>
            </a:r>
            <a:r>
              <a:rPr lang="en-US" sz="2000" b="1" dirty="0" err="1">
                <a:solidFill>
                  <a:schemeClr val="bg1"/>
                </a:solidFill>
                <a:latin typeface="Arial" panose="020B0604020202020204" pitchFamily="34" charset="0"/>
                <a:cs typeface="Arial" panose="020B0604020202020204" pitchFamily="34" charset="0"/>
              </a:rPr>
              <a:t>Cát</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Tiên</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thuộc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địa</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phương</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nào</a:t>
            </a:r>
            <a:r>
              <a:rPr lang="en-US" sz="2000" b="1" dirty="0">
                <a:solidFill>
                  <a:schemeClr val="bg1"/>
                </a:solidFill>
                <a:latin typeface="Arial" panose="020B0604020202020204" pitchFamily="34" charset="0"/>
                <a:cs typeface="Arial" panose="020B0604020202020204" pitchFamily="34" charset="0"/>
              </a:rPr>
              <a:t>?</a:t>
            </a:r>
          </a:p>
        </p:txBody>
      </p:sp>
      <p:sp>
        <p:nvSpPr>
          <p:cNvPr id="35" name="Đáp án 3-LV1">
            <a:extLst>
              <a:ext uri="{FF2B5EF4-FFF2-40B4-BE49-F238E27FC236}">
                <a16:creationId xmlns:a16="http://schemas.microsoft.com/office/drawing/2014/main" id="{81EC8A33-F2A1-4771-B0FC-8306D78EA487}"/>
              </a:ext>
            </a:extLst>
          </p:cNvPr>
          <p:cNvSpPr/>
          <p:nvPr/>
        </p:nvSpPr>
        <p:spPr>
          <a:xfrm>
            <a:off x="9954583" y="5160823"/>
            <a:ext cx="192535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D. </a:t>
            </a:r>
            <a:r>
              <a:rPr lang="en-US" sz="2000" b="1" dirty="0" err="1">
                <a:latin typeface="Arial" panose="020B0604020202020204" pitchFamily="34" charset="0"/>
                <a:cs typeface="Arial" panose="020B0604020202020204" pitchFamily="34" charset="0"/>
              </a:rPr>
              <a:t>Tây</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Ninh</a:t>
            </a:r>
            <a:endParaRPr lang="en-US" sz="2000" b="1" dirty="0">
              <a:latin typeface="Arial" panose="020B0604020202020204" pitchFamily="34" charset="0"/>
              <a:cs typeface="Arial" panose="020B0604020202020204" pitchFamily="34" charset="0"/>
            </a:endParaRPr>
          </a:p>
        </p:txBody>
      </p:sp>
      <p:sp>
        <p:nvSpPr>
          <p:cNvPr id="36" name="Đáp án 2-LV1">
            <a:extLst>
              <a:ext uri="{FF2B5EF4-FFF2-40B4-BE49-F238E27FC236}">
                <a16:creationId xmlns:a16="http://schemas.microsoft.com/office/drawing/2014/main" id="{F680300E-5002-42B6-BD58-38DD187D1D9B}"/>
              </a:ext>
            </a:extLst>
          </p:cNvPr>
          <p:cNvSpPr/>
          <p:nvPr/>
        </p:nvSpPr>
        <p:spPr>
          <a:xfrm>
            <a:off x="9743174" y="4246663"/>
            <a:ext cx="2276120"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B. </a:t>
            </a:r>
            <a:r>
              <a:rPr lang="en-US" sz="2000" b="1" dirty="0" err="1">
                <a:latin typeface="Arial" panose="020B0604020202020204" pitchFamily="34" charset="0"/>
                <a:cs typeface="Arial" panose="020B0604020202020204" pitchFamily="34" charset="0"/>
              </a:rPr>
              <a:t>Bình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Phước</a:t>
            </a:r>
            <a:endParaRPr lang="en-US" sz="2000" b="1" dirty="0">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7419255" y="5068717"/>
            <a:ext cx="1865686"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C. </a:t>
            </a:r>
            <a:r>
              <a:rPr lang="en-US" sz="2000" b="1" dirty="0" err="1">
                <a:latin typeface="Arial" panose="020B0604020202020204" pitchFamily="34" charset="0"/>
                <a:cs typeface="Arial" panose="020B0604020202020204" pitchFamily="34" charset="0"/>
              </a:rPr>
              <a:t>Đồng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Nai</a:t>
            </a:r>
            <a:endParaRPr lang="en-US" sz="2000" b="1"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9067C5FB-C138-468F-AA21-7F3753D0E61E}"/>
              </a:ext>
            </a:extLst>
          </p:cNvPr>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2000</a:t>
            </a:r>
          </a:p>
        </p:txBody>
      </p:sp>
    </p:spTree>
    <p:extLst>
      <p:ext uri="{BB962C8B-B14F-4D97-AF65-F5344CB8AC3E}">
        <p14:creationId xmlns:p14="http://schemas.microsoft.com/office/powerpoint/2010/main" val="14111004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33959 0.01274 " pathEditMode="relative" rAng="0" ptsTypes="AA">
                                      <p:cBhvr>
                                        <p:cTn id="59" dur="500" fill="hold"/>
                                        <p:tgtEl>
                                          <p:spTgt spid="19"/>
                                        </p:tgtEl>
                                        <p:attrNameLst>
                                          <p:attrName>ppt_x</p:attrName>
                                          <p:attrName>ppt_y</p:attrName>
                                        </p:attrNameLst>
                                      </p:cBhvr>
                                      <p:rCtr x="16602" y="417"/>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64792 -0.44884 " pathEditMode="relative" rAng="0" ptsTypes="AA">
                                      <p:cBhvr>
                                        <p:cTn id="79" dur="500" fill="hold"/>
                                        <p:tgtEl>
                                          <p:spTgt spid="19"/>
                                        </p:tgtEl>
                                        <p:attrNameLst>
                                          <p:attrName>ppt_x</p:attrName>
                                          <p:attrName>ppt_y</p:attrName>
                                        </p:attrNameLst>
                                      </p:cBhvr>
                                      <p:rCtr x="32396" y="-22454"/>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12136 -0.29189 " pathEditMode="relative" rAng="0" ptsTypes="AA">
                                      <p:cBhvr>
                                        <p:cTn id="111" dur="500" fill="hold"/>
                                        <p:tgtEl>
                                          <p:spTgt spid="19"/>
                                        </p:tgtEl>
                                        <p:attrNameLst>
                                          <p:attrName>ppt_x</p:attrName>
                                          <p:attrName>ppt_y</p:attrName>
                                        </p:attrNameLst>
                                      </p:cBhvr>
                                      <p:rCtr x="6068" y="-14606"/>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animBg="1"/>
      <p:bldP spid="35" grpId="0" animBg="1"/>
      <p:bldP spid="36" grpId="0" animBg="1"/>
      <p:bldP spid="37" grpId="0" animBg="1"/>
      <p:bldP spid="5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4FAE66-FE11-4E48-A04B-8C1884103E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176066" y="425699"/>
            <a:ext cx="1732168" cy="1392023"/>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2046664" y="290762"/>
            <a:ext cx="1479588" cy="1392022"/>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406756" y="2387077"/>
            <a:ext cx="1732168" cy="1392023"/>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5321048" y="1924648"/>
            <a:ext cx="1479588" cy="1392022"/>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221564" y="540944"/>
            <a:ext cx="1732168" cy="1392023"/>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9163818" y="121637"/>
            <a:ext cx="1479588" cy="1392022"/>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p:blipFill>
        <p:spPr>
          <a:xfrm>
            <a:off x="5014275" y="6164603"/>
            <a:ext cx="2163451" cy="767597"/>
          </a:xfrm>
        </p:spPr>
      </p:pic>
      <p:pic>
        <p:nvPicPr>
          <p:cNvPr id="32" name="Cái bảng">
            <a:extLst>
              <a:ext uri="{FF2B5EF4-FFF2-40B4-BE49-F238E27FC236}">
                <a16:creationId xmlns:a16="http://schemas.microsoft.com/office/drawing/2014/main" id="{BD61C96E-7D8B-4E3F-8470-675D515E83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id="{5239D320-9B7E-431F-9A33-190B6FEBED3B}"/>
              </a:ext>
            </a:extLst>
          </p:cNvPr>
          <p:cNvSpPr/>
          <p:nvPr/>
        </p:nvSpPr>
        <p:spPr>
          <a:xfrm>
            <a:off x="9561091" y="6012964"/>
            <a:ext cx="2420210" cy="731268"/>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D. </a:t>
            </a:r>
            <a:r>
              <a:rPr lang="en-US" sz="2400" b="1" dirty="0" err="1">
                <a:latin typeface="Arial" panose="020B0604020202020204" pitchFamily="34" charset="0"/>
                <a:cs typeface="Arial" panose="020B0604020202020204" pitchFamily="34" charset="0"/>
              </a:rPr>
              <a:t>Tây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Ninh</a:t>
            </a:r>
            <a:endParaRPr lang="en-US" sz="24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7296150" y="4068381"/>
            <a:ext cx="4695825" cy="830997"/>
          </a:xfrm>
          <a:prstGeom prst="rect">
            <a:avLst/>
          </a:prstGeom>
          <a:solidFill>
            <a:schemeClr val="bg2">
              <a:lumMod val="25000"/>
            </a:schemeClr>
          </a:solidFill>
        </p:spPr>
        <p:txBody>
          <a:bodyPr wrap="square" rtlCol="0">
            <a:spAutoFit/>
          </a:bodyPr>
          <a:lstStyle/>
          <a:p>
            <a:pPr algn="ctr"/>
            <a:r>
              <a:rPr lang="en-US" sz="2400" b="1" dirty="0" err="1">
                <a:solidFill>
                  <a:schemeClr val="bg1"/>
                </a:solidFill>
                <a:latin typeface="Arial" panose="020B0604020202020204" pitchFamily="34" charset="0"/>
                <a:cs typeface="Arial" panose="020B0604020202020204" pitchFamily="34" charset="0"/>
              </a:rPr>
              <a:t>Câu</a:t>
            </a:r>
            <a:r>
              <a:rPr lang="en-US" sz="2400" b="1" dirty="0">
                <a:solidFill>
                  <a:schemeClr val="bg1"/>
                </a:solidFill>
                <a:latin typeface="Arial" panose="020B0604020202020204" pitchFamily="34" charset="0"/>
                <a:cs typeface="Arial" panose="020B0604020202020204" pitchFamily="34" charset="0"/>
              </a:rPr>
              <a:t> 5: </a:t>
            </a:r>
            <a:r>
              <a:rPr lang="en-US" sz="2400" b="1" dirty="0" err="1">
                <a:solidFill>
                  <a:schemeClr val="bg1"/>
                </a:solidFill>
                <a:latin typeface="Arial" panose="020B0604020202020204" pitchFamily="34" charset="0"/>
                <a:cs typeface="Arial" panose="020B0604020202020204" pitchFamily="34" charset="0"/>
              </a:rPr>
              <a:t>Cảng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hàng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không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Tân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Sơn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Nhất</a:t>
            </a:r>
            <a:r>
              <a:rPr lang="en-US" sz="2400" b="1" dirty="0">
                <a:solidFill>
                  <a:schemeClr val="bg1"/>
                </a:solidFill>
                <a:latin typeface="Arial" panose="020B0604020202020204" pitchFamily="34" charset="0"/>
                <a:cs typeface="Arial" panose="020B0604020202020204" pitchFamily="34" charset="0"/>
              </a:rPr>
              <a:t> ở </a:t>
            </a:r>
            <a:r>
              <a:rPr lang="en-US" sz="2400" b="1" dirty="0" err="1">
                <a:solidFill>
                  <a:schemeClr val="bg1"/>
                </a:solidFill>
                <a:latin typeface="Arial" panose="020B0604020202020204" pitchFamily="34" charset="0"/>
                <a:cs typeface="Arial" panose="020B0604020202020204" pitchFamily="34" charset="0"/>
              </a:rPr>
              <a:t>địa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phương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nào</a:t>
            </a:r>
            <a:r>
              <a:rPr lang="en-US" sz="2400" b="1" dirty="0">
                <a:solidFill>
                  <a:schemeClr val="bg1"/>
                </a:solidFill>
                <a:latin typeface="Arial" panose="020B0604020202020204" pitchFamily="34" charset="0"/>
                <a:cs typeface="Arial" panose="020B0604020202020204" pitchFamily="34" charset="0"/>
              </a:rPr>
              <a:t>?</a:t>
            </a:r>
          </a:p>
        </p:txBody>
      </p:sp>
      <p:sp>
        <p:nvSpPr>
          <p:cNvPr id="35" name="Đáp án 3-LV1">
            <a:extLst>
              <a:ext uri="{FF2B5EF4-FFF2-40B4-BE49-F238E27FC236}">
                <a16:creationId xmlns:a16="http://schemas.microsoft.com/office/drawing/2014/main" id="{81EC8A33-F2A1-4771-B0FC-8306D78EA487}"/>
              </a:ext>
            </a:extLst>
          </p:cNvPr>
          <p:cNvSpPr/>
          <p:nvPr/>
        </p:nvSpPr>
        <p:spPr>
          <a:xfrm>
            <a:off x="7163416" y="6012964"/>
            <a:ext cx="2128823" cy="731268"/>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latin typeface="Arial" panose="020B0604020202020204" pitchFamily="34" charset="0"/>
                <a:cs typeface="Arial" panose="020B0604020202020204" pitchFamily="34" charset="0"/>
              </a:rPr>
              <a:t>C. </a:t>
            </a:r>
            <a:r>
              <a:rPr lang="en-US" sz="2400" b="1" dirty="0" err="1">
                <a:latin typeface="Arial" panose="020B0604020202020204" pitchFamily="34" charset="0"/>
                <a:cs typeface="Arial" panose="020B0604020202020204" pitchFamily="34" charset="0"/>
              </a:rPr>
              <a:t>Vũng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Tàu</a:t>
            </a:r>
            <a:endParaRPr lang="en-US" sz="2400" b="1" dirty="0">
              <a:latin typeface="Arial" panose="020B0604020202020204" pitchFamily="34" charset="0"/>
              <a:cs typeface="Arial" panose="020B0604020202020204" pitchFamily="34" charset="0"/>
            </a:endParaRPr>
          </a:p>
        </p:txBody>
      </p:sp>
      <p:sp>
        <p:nvSpPr>
          <p:cNvPr id="36" name="Đáp án 2-LV1">
            <a:extLst>
              <a:ext uri="{FF2B5EF4-FFF2-40B4-BE49-F238E27FC236}">
                <a16:creationId xmlns:a16="http://schemas.microsoft.com/office/drawing/2014/main" id="{F680300E-5002-42B6-BD58-38DD187D1D9B}"/>
              </a:ext>
            </a:extLst>
          </p:cNvPr>
          <p:cNvSpPr/>
          <p:nvPr/>
        </p:nvSpPr>
        <p:spPr>
          <a:xfrm>
            <a:off x="9562075" y="5170198"/>
            <a:ext cx="2429900" cy="67368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B. </a:t>
            </a:r>
            <a:r>
              <a:rPr lang="en-US" sz="2400" b="1" dirty="0" err="1">
                <a:latin typeface="Arial" panose="020B0604020202020204" pitchFamily="34" charset="0"/>
                <a:cs typeface="Arial" panose="020B0604020202020204" pitchFamily="34" charset="0"/>
              </a:rPr>
              <a:t>Bình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Phước</a:t>
            </a:r>
            <a:endParaRPr lang="en-US" sz="2400" b="1" dirty="0">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6871997" y="5040276"/>
            <a:ext cx="2298952" cy="578336"/>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A. TPHCM</a:t>
            </a:r>
          </a:p>
        </p:txBody>
      </p:sp>
      <p:sp>
        <p:nvSpPr>
          <p:cNvPr id="51" name="TextBox 50">
            <a:extLst>
              <a:ext uri="{FF2B5EF4-FFF2-40B4-BE49-F238E27FC236}">
                <a16:creationId xmlns:a16="http://schemas.microsoft.com/office/drawing/2014/main" id="{9067C5FB-C138-468F-AA21-7F3753D0E61E}"/>
              </a:ext>
            </a:extLst>
          </p:cNvPr>
          <p:cNvSpPr txBox="1"/>
          <p:nvPr/>
        </p:nvSpPr>
        <p:spPr>
          <a:xfrm>
            <a:off x="6064377" y="6267741"/>
            <a:ext cx="1074547"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2500</a:t>
            </a:r>
          </a:p>
        </p:txBody>
      </p:sp>
    </p:spTree>
    <p:extLst>
      <p:ext uri="{BB962C8B-B14F-4D97-AF65-F5344CB8AC3E}">
        <p14:creationId xmlns:p14="http://schemas.microsoft.com/office/powerpoint/2010/main" val="980297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33959 -0.33449 " pathEditMode="relative" rAng="0" ptsTypes="AA">
                                      <p:cBhvr>
                                        <p:cTn id="59" dur="500" fill="hold"/>
                                        <p:tgtEl>
                                          <p:spTgt spid="19"/>
                                        </p:tgtEl>
                                        <p:attrNameLst>
                                          <p:attrName>ppt_x</p:attrName>
                                          <p:attrName>ppt_y</p:attrName>
                                        </p:attrNameLst>
                                      </p:cBhvr>
                                      <p:rCtr x="16602" y="-16944"/>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67201 -0.57662 " pathEditMode="relative" rAng="0" ptsTypes="AA">
                                      <p:cBhvr>
                                        <p:cTn id="79" dur="500" fill="hold"/>
                                        <p:tgtEl>
                                          <p:spTgt spid="19"/>
                                        </p:tgtEl>
                                        <p:attrNameLst>
                                          <p:attrName>ppt_x</p:attrName>
                                          <p:attrName>ppt_y</p:attrName>
                                        </p:attrNameLst>
                                      </p:cBhvr>
                                      <p:rCtr x="33594" y="-28843"/>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08633 -0.5375 " pathEditMode="relative" rAng="0" ptsTypes="AA">
                                      <p:cBhvr>
                                        <p:cTn id="111" dur="500" fill="hold"/>
                                        <p:tgtEl>
                                          <p:spTgt spid="19"/>
                                        </p:tgtEl>
                                        <p:attrNameLst>
                                          <p:attrName>ppt_x</p:attrName>
                                          <p:attrName>ppt_y</p:attrName>
                                        </p:attrNameLst>
                                      </p:cBhvr>
                                      <p:rCtr x="4310" y="-26875"/>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animBg="1"/>
      <p:bldP spid="35" grpId="0" animBg="1"/>
      <p:bldP spid="36" grpId="0" animBg="1"/>
      <p:bldP spid="37" grpId="0" animBg="1"/>
      <p:bldP spid="5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118BE9-FFA6-492C-8F27-4CCCDD9566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425477" y="2153088"/>
            <a:ext cx="1732168" cy="1392023"/>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015" t="11360" r="19959" b="9562"/>
          <a:stretch/>
        </p:blipFill>
        <p:spPr>
          <a:xfrm>
            <a:off x="2296075" y="2018151"/>
            <a:ext cx="1479588" cy="1392022"/>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795703" y="4972932"/>
            <a:ext cx="1732168" cy="1392023"/>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015" t="11360" r="19959" b="9562"/>
          <a:stretch/>
        </p:blipFill>
        <p:spPr>
          <a:xfrm>
            <a:off x="4709995" y="4510503"/>
            <a:ext cx="1479588" cy="1392022"/>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829907" y="926368"/>
            <a:ext cx="1732168" cy="1392023"/>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015" t="11360" r="19959" b="9562"/>
          <a:stretch/>
        </p:blipFill>
        <p:spPr>
          <a:xfrm>
            <a:off x="7772161" y="507061"/>
            <a:ext cx="1479588" cy="1392022"/>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10">
            <a:extLst>
              <a:ext uri="{28A0092B-C50C-407E-A947-70E740481C1C}">
                <a14:useLocalDpi xmlns:a14="http://schemas.microsoft.com/office/drawing/2010/main" val="0"/>
              </a:ext>
            </a:extLst>
          </a:blip>
          <a:srcRect l="6798" t="23886" r="80958" b="56887"/>
          <a:stretch/>
        </p:blipFill>
        <p:spPr>
          <a:xfrm>
            <a:off x="0" y="2548327"/>
            <a:ext cx="989351" cy="909915"/>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3073" t="47270"/>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2" cstate="print">
            <a:extLst>
              <a:ext uri="{28A0092B-C50C-407E-A947-70E740481C1C}">
                <a14:useLocalDpi xmlns:a14="http://schemas.microsoft.com/office/drawing/2010/main" val="0"/>
              </a:ext>
            </a:extLst>
          </a:blip>
          <a:srcRect l="-3990" t="-1403" r="84381" b="87279"/>
          <a:stretch/>
        </p:blipFill>
        <p:spPr>
          <a:xfrm>
            <a:off x="5014275" y="6164603"/>
            <a:ext cx="2163451" cy="767597"/>
          </a:xfrm>
        </p:spPr>
      </p:pic>
      <p:pic>
        <p:nvPicPr>
          <p:cNvPr id="32" name="Cái bảng">
            <a:extLst>
              <a:ext uri="{FF2B5EF4-FFF2-40B4-BE49-F238E27FC236}">
                <a16:creationId xmlns:a16="http://schemas.microsoft.com/office/drawing/2014/main" id="{BD61C96E-7D8B-4E3F-8470-675D515E83D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id="{5239D320-9B7E-431F-9A33-190B6FEBED3B}"/>
              </a:ext>
            </a:extLst>
          </p:cNvPr>
          <p:cNvSpPr/>
          <p:nvPr/>
        </p:nvSpPr>
        <p:spPr>
          <a:xfrm>
            <a:off x="6869420" y="5069158"/>
            <a:ext cx="2569736" cy="592168"/>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latin typeface="Arial" panose="020B0604020202020204" pitchFamily="34" charset="0"/>
                <a:cs typeface="Arial" panose="020B0604020202020204" pitchFamily="34" charset="0"/>
              </a:rPr>
              <a:t>A. </a:t>
            </a:r>
            <a:r>
              <a:rPr lang="en-US" sz="2400" b="1" dirty="0" err="1">
                <a:latin typeface="Arial" panose="020B0604020202020204" pitchFamily="34" charset="0"/>
                <a:cs typeface="Arial" panose="020B0604020202020204" pitchFamily="34" charset="0"/>
              </a:rPr>
              <a:t>Thương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mại</a:t>
            </a:r>
            <a:r>
              <a:rPr lang="en-US" sz="2400" b="1" dirty="0">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F6B2023A-41E6-496F-A5A1-DAC3B4804349}"/>
              </a:ext>
            </a:extLst>
          </p:cNvPr>
          <p:cNvSpPr txBox="1"/>
          <p:nvPr/>
        </p:nvSpPr>
        <p:spPr>
          <a:xfrm>
            <a:off x="6673361" y="3455377"/>
            <a:ext cx="5345723" cy="1200329"/>
          </a:xfrm>
          <a:prstGeom prst="rect">
            <a:avLst/>
          </a:prstGeom>
          <a:solidFill>
            <a:schemeClr val="bg2">
              <a:lumMod val="25000"/>
            </a:schemeClr>
          </a:solidFill>
        </p:spPr>
        <p:txBody>
          <a:bodyPr wrap="square" rtlCol="0">
            <a:spAutoFit/>
          </a:bodyPr>
          <a:lstStyle/>
          <a:p>
            <a:pPr algn="just"/>
            <a:r>
              <a:rPr lang="en-US" sz="2400" b="1" dirty="0" err="1">
                <a:solidFill>
                  <a:schemeClr val="bg1"/>
                </a:solidFill>
                <a:latin typeface="Arial" panose="020B0604020202020204" pitchFamily="34" charset="0"/>
                <a:cs typeface="Arial" panose="020B0604020202020204" pitchFamily="34" charset="0"/>
              </a:rPr>
              <a:t>Câu</a:t>
            </a:r>
            <a:r>
              <a:rPr lang="en-US" sz="2400" b="1" dirty="0">
                <a:solidFill>
                  <a:schemeClr val="bg1"/>
                </a:solidFill>
                <a:latin typeface="Arial" panose="020B0604020202020204" pitchFamily="34" charset="0"/>
                <a:cs typeface="Arial" panose="020B0604020202020204" pitchFamily="34" charset="0"/>
              </a:rPr>
              <a:t> 6: </a:t>
            </a:r>
            <a:r>
              <a:rPr lang="en-US" sz="2400" b="1" dirty="0" err="1">
                <a:solidFill>
                  <a:schemeClr val="bg1"/>
                </a:solidFill>
                <a:latin typeface="Arial" panose="020B0604020202020204" pitchFamily="34" charset="0"/>
                <a:cs typeface="Arial" panose="020B0604020202020204" pitchFamily="34" charset="0"/>
              </a:rPr>
              <a:t>Điền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từ</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còn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thiếu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vào</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chỗ</a:t>
            </a:r>
            <a:r>
              <a:rPr lang="en-US" sz="2400" b="1" dirty="0">
                <a:solidFill>
                  <a:schemeClr val="bg1"/>
                </a:solidFill>
                <a:latin typeface="Arial" panose="020B0604020202020204" pitchFamily="34" charset="0"/>
                <a:cs typeface="Arial" panose="020B0604020202020204" pitchFamily="34" charset="0"/>
              </a:rPr>
              <a:t> …</a:t>
            </a:r>
          </a:p>
          <a:p>
            <a:pPr algn="just"/>
            <a:r>
              <a:rPr lang="en-US" sz="2400" b="1" dirty="0">
                <a:solidFill>
                  <a:schemeClr val="bg1"/>
                </a:solidFill>
                <a:latin typeface="Arial" panose="020B0604020202020204" pitchFamily="34" charset="0"/>
                <a:cs typeface="Arial" panose="020B0604020202020204" pitchFamily="34" charset="0"/>
              </a:rPr>
              <a:t>TPHCM </a:t>
            </a:r>
            <a:r>
              <a:rPr lang="en-US" sz="2400" b="1" dirty="0" err="1">
                <a:solidFill>
                  <a:schemeClr val="bg1"/>
                </a:solidFill>
                <a:latin typeface="Arial" panose="020B0604020202020204" pitchFamily="34" charset="0"/>
                <a:cs typeface="Arial" panose="020B0604020202020204" pitchFamily="34" charset="0"/>
              </a:rPr>
              <a:t>là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đầu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mối</a:t>
            </a:r>
            <a:r>
              <a:rPr lang="en-US" sz="2400" b="1" dirty="0">
                <a:solidFill>
                  <a:schemeClr val="bg1"/>
                </a:solidFill>
                <a:latin typeface="Arial" panose="020B0604020202020204" pitchFamily="34" charset="0"/>
                <a:cs typeface="Arial" panose="020B0604020202020204" pitchFamily="34" charset="0"/>
              </a:rPr>
              <a:t>…..</a:t>
            </a:r>
            <a:r>
              <a:rPr lang="en-US" sz="2400" b="1" dirty="0" err="1">
                <a:solidFill>
                  <a:schemeClr val="bg1"/>
                </a:solidFill>
                <a:latin typeface="Arial" panose="020B0604020202020204" pitchFamily="34" charset="0"/>
                <a:cs typeface="Arial" panose="020B0604020202020204" pitchFamily="34" charset="0"/>
              </a:rPr>
              <a:t>quan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trọng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hàng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đầu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ĐNB.</a:t>
            </a:r>
          </a:p>
        </p:txBody>
      </p:sp>
      <p:sp>
        <p:nvSpPr>
          <p:cNvPr id="35" name="Đáp án 3-LV1">
            <a:extLst>
              <a:ext uri="{FF2B5EF4-FFF2-40B4-BE49-F238E27FC236}">
                <a16:creationId xmlns:a16="http://schemas.microsoft.com/office/drawing/2014/main" id="{81EC8A33-F2A1-4771-B0FC-8306D78EA487}"/>
              </a:ext>
            </a:extLst>
          </p:cNvPr>
          <p:cNvSpPr/>
          <p:nvPr/>
        </p:nvSpPr>
        <p:spPr>
          <a:xfrm>
            <a:off x="7020582" y="5982339"/>
            <a:ext cx="2418575" cy="654627"/>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latin typeface="Arial" panose="020B0604020202020204" pitchFamily="34" charset="0"/>
                <a:cs typeface="Arial" panose="020B0604020202020204" pitchFamily="34" charset="0"/>
              </a:rPr>
              <a:t>C. Thu </a:t>
            </a:r>
            <a:r>
              <a:rPr lang="en-US" sz="2400" b="1" dirty="0" err="1">
                <a:latin typeface="Arial" panose="020B0604020202020204" pitchFamily="34" charset="0"/>
                <a:cs typeface="Arial" panose="020B0604020202020204" pitchFamily="34" charset="0"/>
              </a:rPr>
              <a:t>hút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vốn</a:t>
            </a:r>
            <a:r>
              <a:rPr lang="en-US" sz="2400" b="1" dirty="0">
                <a:latin typeface="Arial" panose="020B0604020202020204" pitchFamily="34" charset="0"/>
                <a:cs typeface="Arial" panose="020B0604020202020204" pitchFamily="34" charset="0"/>
              </a:rPr>
              <a:t> </a:t>
            </a:r>
          </a:p>
        </p:txBody>
      </p:sp>
      <p:sp>
        <p:nvSpPr>
          <p:cNvPr id="36" name="Đáp án 2-LV1">
            <a:extLst>
              <a:ext uri="{FF2B5EF4-FFF2-40B4-BE49-F238E27FC236}">
                <a16:creationId xmlns:a16="http://schemas.microsoft.com/office/drawing/2014/main" id="{F680300E-5002-42B6-BD58-38DD187D1D9B}"/>
              </a:ext>
            </a:extLst>
          </p:cNvPr>
          <p:cNvSpPr/>
          <p:nvPr/>
        </p:nvSpPr>
        <p:spPr>
          <a:xfrm>
            <a:off x="9562075" y="5041441"/>
            <a:ext cx="2369087" cy="57717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B. Du </a:t>
            </a:r>
            <a:r>
              <a:rPr lang="en-US" sz="2400" b="1" dirty="0" err="1">
                <a:latin typeface="Arial" panose="020B0604020202020204" pitchFamily="34" charset="0"/>
                <a:cs typeface="Arial" panose="020B0604020202020204" pitchFamily="34" charset="0"/>
              </a:rPr>
              <a:t>lịch</a:t>
            </a:r>
            <a:endParaRPr lang="en-US" sz="2400" b="1" dirty="0">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9825237" y="5982339"/>
            <a:ext cx="2104991" cy="632619"/>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D. GTVT</a:t>
            </a:r>
          </a:p>
        </p:txBody>
      </p:sp>
      <p:sp>
        <p:nvSpPr>
          <p:cNvPr id="51" name="TextBox 50">
            <a:extLst>
              <a:ext uri="{FF2B5EF4-FFF2-40B4-BE49-F238E27FC236}">
                <a16:creationId xmlns:a16="http://schemas.microsoft.com/office/drawing/2014/main" id="{9067C5FB-C138-468F-AA21-7F3753D0E61E}"/>
              </a:ext>
            </a:extLst>
          </p:cNvPr>
          <p:cNvSpPr txBox="1"/>
          <p:nvPr/>
        </p:nvSpPr>
        <p:spPr>
          <a:xfrm>
            <a:off x="6064377" y="6267741"/>
            <a:ext cx="1113349"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3000</a:t>
            </a:r>
          </a:p>
        </p:txBody>
      </p:sp>
      <p:grpSp>
        <p:nvGrpSpPr>
          <p:cNvPr id="6" name="Group 5">
            <a:extLst>
              <a:ext uri="{FF2B5EF4-FFF2-40B4-BE49-F238E27FC236}">
                <a16:creationId xmlns:a16="http://schemas.microsoft.com/office/drawing/2014/main" id="{6FDDBBA4-A8EA-4329-B659-28283D152F97}"/>
              </a:ext>
            </a:extLst>
          </p:cNvPr>
          <p:cNvGrpSpPr/>
          <p:nvPr/>
        </p:nvGrpSpPr>
        <p:grpSpPr>
          <a:xfrm>
            <a:off x="3102396" y="-4299181"/>
            <a:ext cx="4802427" cy="4116917"/>
            <a:chOff x="-607652" y="229391"/>
            <a:chExt cx="3606328" cy="3091552"/>
          </a:xfrm>
        </p:grpSpPr>
        <p:grpSp>
          <p:nvGrpSpPr>
            <p:cNvPr id="5" name="Group 4">
              <a:extLst>
                <a:ext uri="{FF2B5EF4-FFF2-40B4-BE49-F238E27FC236}">
                  <a16:creationId xmlns:a16="http://schemas.microsoft.com/office/drawing/2014/main" id="{4016B70C-7703-43CF-B4E8-6E47D729B9EB}"/>
                </a:ext>
              </a:extLst>
            </p:cNvPr>
            <p:cNvGrpSpPr/>
            <p:nvPr/>
          </p:nvGrpSpPr>
          <p:grpSpPr>
            <a:xfrm>
              <a:off x="-607652" y="229391"/>
              <a:ext cx="3606328" cy="3091552"/>
              <a:chOff x="-1858503" y="2915017"/>
              <a:chExt cx="3606328" cy="3091552"/>
            </a:xfrm>
          </p:grpSpPr>
          <p:pic>
            <p:nvPicPr>
              <p:cNvPr id="21" name="Picture 20">
                <a:extLst>
                  <a:ext uri="{FF2B5EF4-FFF2-40B4-BE49-F238E27FC236}">
                    <a16:creationId xmlns:a16="http://schemas.microsoft.com/office/drawing/2014/main" id="{09E301ED-649F-4389-ADB4-30059ACA1AC7}"/>
                  </a:ext>
                </a:extLst>
              </p:cNvPr>
              <p:cNvPicPr>
                <a:picLocks noChangeAspect="1"/>
              </p:cNvPicPr>
              <p:nvPr/>
            </p:nvPicPr>
            <p:blipFill rotWithShape="1">
              <a:blip r:embed="rId14">
                <a:extLst>
                  <a:ext uri="{28A0092B-C50C-407E-A947-70E740481C1C}">
                    <a14:useLocalDpi xmlns:a14="http://schemas.microsoft.com/office/drawing/2010/main" val="0"/>
                  </a:ext>
                </a:extLst>
              </a:blip>
              <a:srcRect l="71508" t="7482" r="8250" b="43959"/>
              <a:stretch/>
            </p:blipFill>
            <p:spPr>
              <a:xfrm>
                <a:off x="-789918" y="3007594"/>
                <a:ext cx="2537743" cy="2998975"/>
              </a:xfrm>
              <a:prstGeom prst="rect">
                <a:avLst/>
              </a:prstGeom>
            </p:spPr>
          </p:pic>
          <p:pic>
            <p:nvPicPr>
              <p:cNvPr id="31" name="Picture 30">
                <a:extLst>
                  <a:ext uri="{FF2B5EF4-FFF2-40B4-BE49-F238E27FC236}">
                    <a16:creationId xmlns:a16="http://schemas.microsoft.com/office/drawing/2014/main" id="{FF6E65E3-2A2A-485E-AC96-993755D5F31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73" t="47270"/>
              <a:stretch/>
            </p:blipFill>
            <p:spPr>
              <a:xfrm>
                <a:off x="-1858503" y="3192747"/>
                <a:ext cx="2016982" cy="2425865"/>
              </a:xfrm>
              <a:prstGeom prst="rect">
                <a:avLst/>
              </a:prstGeom>
            </p:spPr>
          </p:pic>
          <p:pic>
            <p:nvPicPr>
              <p:cNvPr id="4" name="Picture 3">
                <a:extLst>
                  <a:ext uri="{FF2B5EF4-FFF2-40B4-BE49-F238E27FC236}">
                    <a16:creationId xmlns:a16="http://schemas.microsoft.com/office/drawing/2014/main" id="{1B87B3D0-0338-43A0-A51A-99284DD57DF2}"/>
                  </a:ext>
                </a:extLst>
              </p:cNvPr>
              <p:cNvPicPr>
                <a:picLocks noChangeAspect="1"/>
              </p:cNvPicPr>
              <p:nvPr/>
            </p:nvPicPr>
            <p:blipFill rotWithShape="1">
              <a:blip r:embed="rId14">
                <a:extLst>
                  <a:ext uri="{28A0092B-C50C-407E-A947-70E740481C1C}">
                    <a14:useLocalDpi xmlns:a14="http://schemas.microsoft.com/office/drawing/2010/main" val="0"/>
                  </a:ext>
                </a:extLst>
              </a:blip>
              <a:srcRect l="38344" t="14971" r="53765" b="64966"/>
              <a:stretch/>
            </p:blipFill>
            <p:spPr>
              <a:xfrm>
                <a:off x="-19050" y="2915017"/>
                <a:ext cx="989351" cy="1239070"/>
              </a:xfrm>
              <a:prstGeom prst="rect">
                <a:avLst/>
              </a:prstGeom>
            </p:spPr>
          </p:pic>
          <p:pic>
            <p:nvPicPr>
              <p:cNvPr id="39" name="Picture 38">
                <a:extLst>
                  <a:ext uri="{FF2B5EF4-FFF2-40B4-BE49-F238E27FC236}">
                    <a16:creationId xmlns:a16="http://schemas.microsoft.com/office/drawing/2014/main" id="{32292597-96FF-40B6-B6B0-ECA5F10EEA24}"/>
                  </a:ext>
                </a:extLst>
              </p:cNvPr>
              <p:cNvPicPr>
                <a:picLocks noChangeAspect="1"/>
              </p:cNvPicPr>
              <p:nvPr/>
            </p:nvPicPr>
            <p:blipFill rotWithShape="1">
              <a:blip r:embed="rId14">
                <a:extLst>
                  <a:ext uri="{28A0092B-C50C-407E-A947-70E740481C1C}">
                    <a14:useLocalDpi xmlns:a14="http://schemas.microsoft.com/office/drawing/2010/main" val="0"/>
                  </a:ext>
                </a:extLst>
              </a:blip>
              <a:srcRect l="38344" t="14971" r="53765" b="64966"/>
              <a:stretch/>
            </p:blipFill>
            <p:spPr>
              <a:xfrm>
                <a:off x="817637" y="3142063"/>
                <a:ext cx="800452" cy="1002492"/>
              </a:xfrm>
              <a:prstGeom prst="rect">
                <a:avLst/>
              </a:prstGeom>
            </p:spPr>
          </p:pic>
          <p:pic>
            <p:nvPicPr>
              <p:cNvPr id="40" name="Picture 39">
                <a:extLst>
                  <a:ext uri="{FF2B5EF4-FFF2-40B4-BE49-F238E27FC236}">
                    <a16:creationId xmlns:a16="http://schemas.microsoft.com/office/drawing/2014/main" id="{DB3DAAE6-4226-4521-A43C-A8EE5775CD8C}"/>
                  </a:ext>
                </a:extLst>
              </p:cNvPr>
              <p:cNvPicPr>
                <a:picLocks noChangeAspect="1"/>
              </p:cNvPicPr>
              <p:nvPr/>
            </p:nvPicPr>
            <p:blipFill rotWithShape="1">
              <a:blip r:embed="rId14">
                <a:extLst>
                  <a:ext uri="{28A0092B-C50C-407E-A947-70E740481C1C}">
                    <a14:useLocalDpi xmlns:a14="http://schemas.microsoft.com/office/drawing/2010/main" val="0"/>
                  </a:ext>
                </a:extLst>
              </a:blip>
              <a:srcRect l="38344" t="14971" r="53765" b="64966"/>
              <a:stretch/>
            </p:blipFill>
            <p:spPr>
              <a:xfrm>
                <a:off x="-653242" y="3071406"/>
                <a:ext cx="800452" cy="1002492"/>
              </a:xfrm>
              <a:prstGeom prst="rect">
                <a:avLst/>
              </a:prstGeom>
            </p:spPr>
          </p:pic>
        </p:grpSp>
        <p:sp>
          <p:nvSpPr>
            <p:cNvPr id="41" name="TextBox 40">
              <a:extLst>
                <a:ext uri="{FF2B5EF4-FFF2-40B4-BE49-F238E27FC236}">
                  <a16:creationId xmlns:a16="http://schemas.microsoft.com/office/drawing/2014/main" id="{D246992D-4D04-4593-AC43-8E9A7CDA7E41}"/>
                </a:ext>
              </a:extLst>
            </p:cNvPr>
            <p:cNvSpPr txBox="1"/>
            <p:nvPr/>
          </p:nvSpPr>
          <p:spPr>
            <a:xfrm>
              <a:off x="1574421" y="1913035"/>
              <a:ext cx="1113349" cy="392906"/>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3000</a:t>
              </a:r>
            </a:p>
          </p:txBody>
        </p:sp>
      </p:grpSp>
    </p:spTree>
    <p:extLst>
      <p:ext uri="{BB962C8B-B14F-4D97-AF65-F5344CB8AC3E}">
        <p14:creationId xmlns:p14="http://schemas.microsoft.com/office/powerpoint/2010/main" val="392981145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29545 0.03473 " pathEditMode="relative" rAng="0" ptsTypes="AA">
                                      <p:cBhvr>
                                        <p:cTn id="59" dur="500" fill="hold"/>
                                        <p:tgtEl>
                                          <p:spTgt spid="19"/>
                                        </p:tgtEl>
                                        <p:attrNameLst>
                                          <p:attrName>ppt_x</p:attrName>
                                          <p:attrName>ppt_y</p:attrName>
                                        </p:attrNameLst>
                                      </p:cBhvr>
                                      <p:rCtr x="14401" y="1505"/>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54024 -0.50185 " pathEditMode="relative" rAng="0" ptsTypes="AA">
                                      <p:cBhvr>
                                        <p:cTn id="79" dur="500" fill="hold"/>
                                        <p:tgtEl>
                                          <p:spTgt spid="19"/>
                                        </p:tgtEl>
                                        <p:attrNameLst>
                                          <p:attrName>ppt_x</p:attrName>
                                          <p:attrName>ppt_y</p:attrName>
                                        </p:attrNameLst>
                                      </p:cBhvr>
                                      <p:rCtr x="27005" y="-25093"/>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56" presetClass="path" presetSubtype="0" accel="50000" decel="50000" fill="hold" nodeType="withEffect">
                                  <p:stCondLst>
                                    <p:cond delay="0"/>
                                  </p:stCondLst>
                                  <p:childTnLst>
                                    <p:animMotion origin="layout" path="M -4.79167E-6 -4.81481E-6 L 0.09545 -0.29189 " pathEditMode="relative" rAng="0" ptsTypes="AA">
                                      <p:cBhvr>
                                        <p:cTn id="105" dur="500" fill="hold"/>
                                        <p:tgtEl>
                                          <p:spTgt spid="19"/>
                                        </p:tgtEl>
                                        <p:attrNameLst>
                                          <p:attrName>ppt_x</p:attrName>
                                          <p:attrName>ppt_y</p:attrName>
                                        </p:attrNameLst>
                                      </p:cBhvr>
                                      <p:rCtr x="4766" y="-14606"/>
                                    </p:animMotion>
                                  </p:childTnLst>
                                  <p:subTnLst>
                                    <p:audio>
                                      <p:cMediaNode>
                                        <p:cTn display="0" masterRel="sameClick">
                                          <p:stCondLst>
                                            <p:cond evt="begin" delay="0">
                                              <p:tn val="104"/>
                                            </p:cond>
                                          </p:stCondLst>
                                          <p:endCondLst>
                                            <p:cond evt="onStopAudio" delay="0">
                                              <p:tgtEl>
                                                <p:sldTgt/>
                                              </p:tgtEl>
                                            </p:cond>
                                          </p:endCondLst>
                                        </p:cTn>
                                        <p:tgtEl>
                                          <p:sndTgt r:embed="rId4" name="Bắn tan Covid.wav"/>
                                        </p:tgtEl>
                                      </p:cMediaNode>
                                    </p:audio>
                                  </p:subTnLst>
                                </p:cTn>
                              </p:par>
                              <p:par>
                                <p:cTn id="106" presetID="10" presetClass="entr" presetSubtype="0" fill="hold" nodeType="withEffect">
                                  <p:stCondLst>
                                    <p:cond delay="0"/>
                                  </p:stCondLst>
                                  <p:childTnLst>
                                    <p:set>
                                      <p:cBhvr>
                                        <p:cTn id="107" dur="1" fill="hold">
                                          <p:stCondLst>
                                            <p:cond delay="0"/>
                                          </p:stCondLst>
                                        </p:cTn>
                                        <p:tgtEl>
                                          <p:spTgt spid="9"/>
                                        </p:tgtEl>
                                        <p:attrNameLst>
                                          <p:attrName>style.visibility</p:attrName>
                                        </p:attrNameLst>
                                      </p:cBhvr>
                                      <p:to>
                                        <p:strVal val="visible"/>
                                      </p:to>
                                    </p:set>
                                    <p:animEffect transition="in" filter="fade">
                                      <p:cBhvr>
                                        <p:cTn id="108" dur="500"/>
                                        <p:tgtEl>
                                          <p:spTgt spid="9"/>
                                        </p:tgtEl>
                                      </p:cBhvr>
                                    </p:animEffect>
                                  </p:childTnLst>
                                </p:cTn>
                              </p:par>
                              <p:par>
                                <p:cTn id="109" presetID="32" presetClass="emph" presetSubtype="0" fill="hold" nodeType="withEffect">
                                  <p:stCondLst>
                                    <p:cond delay="0"/>
                                  </p:stCondLst>
                                  <p:childTnLst>
                                    <p:animRot by="120000">
                                      <p:cBhvr>
                                        <p:cTn id="110" dur="50" fill="hold">
                                          <p:stCondLst>
                                            <p:cond delay="0"/>
                                          </p:stCondLst>
                                        </p:cTn>
                                        <p:tgtEl>
                                          <p:spTgt spid="9"/>
                                        </p:tgtEl>
                                        <p:attrNameLst>
                                          <p:attrName>r</p:attrName>
                                        </p:attrNameLst>
                                      </p:cBhvr>
                                    </p:animRot>
                                    <p:animRot by="-240000">
                                      <p:cBhvr>
                                        <p:cTn id="111" dur="100" fill="hold">
                                          <p:stCondLst>
                                            <p:cond delay="100"/>
                                          </p:stCondLst>
                                        </p:cTn>
                                        <p:tgtEl>
                                          <p:spTgt spid="9"/>
                                        </p:tgtEl>
                                        <p:attrNameLst>
                                          <p:attrName>r</p:attrName>
                                        </p:attrNameLst>
                                      </p:cBhvr>
                                    </p:animRot>
                                    <p:animRot by="240000">
                                      <p:cBhvr>
                                        <p:cTn id="112" dur="100" fill="hold">
                                          <p:stCondLst>
                                            <p:cond delay="200"/>
                                          </p:stCondLst>
                                        </p:cTn>
                                        <p:tgtEl>
                                          <p:spTgt spid="9"/>
                                        </p:tgtEl>
                                        <p:attrNameLst>
                                          <p:attrName>r</p:attrName>
                                        </p:attrNameLst>
                                      </p:cBhvr>
                                    </p:animRot>
                                    <p:animRot by="-240000">
                                      <p:cBhvr>
                                        <p:cTn id="113" dur="100" fill="hold">
                                          <p:stCondLst>
                                            <p:cond delay="300"/>
                                          </p:stCondLst>
                                        </p:cTn>
                                        <p:tgtEl>
                                          <p:spTgt spid="9"/>
                                        </p:tgtEl>
                                        <p:attrNameLst>
                                          <p:attrName>r</p:attrName>
                                        </p:attrNameLst>
                                      </p:cBhvr>
                                    </p:animRot>
                                    <p:animRot by="120000">
                                      <p:cBhvr>
                                        <p:cTn id="114" dur="100" fill="hold">
                                          <p:stCondLst>
                                            <p:cond delay="400"/>
                                          </p:stCondLst>
                                        </p:cTn>
                                        <p:tgtEl>
                                          <p:spTgt spid="9"/>
                                        </p:tgtEl>
                                        <p:attrNameLst>
                                          <p:attrName>r</p:attrName>
                                        </p:attrNameLst>
                                      </p:cBhvr>
                                    </p:animRot>
                                  </p:childTnLst>
                                </p:cTn>
                              </p:par>
                            </p:childTnLst>
                          </p:cTn>
                        </p:par>
                        <p:par>
                          <p:cTn id="115" fill="hold">
                            <p:stCondLst>
                              <p:cond delay="3500"/>
                            </p:stCondLst>
                            <p:childTnLst>
                              <p:par>
                                <p:cTn id="116" presetID="9" presetClass="exit" presetSubtype="0" fill="hold" nodeType="afterEffect">
                                  <p:stCondLst>
                                    <p:cond delay="0"/>
                                  </p:stCondLst>
                                  <p:childTnLst>
                                    <p:animEffect transition="out" filter="dissolve">
                                      <p:cBhvr>
                                        <p:cTn id="117" dur="250"/>
                                        <p:tgtEl>
                                          <p:spTgt spid="9"/>
                                        </p:tgtEl>
                                      </p:cBhvr>
                                    </p:animEffect>
                                    <p:set>
                                      <p:cBhvr>
                                        <p:cTn id="118" dur="1" fill="hold">
                                          <p:stCondLst>
                                            <p:cond delay="249"/>
                                          </p:stCondLst>
                                        </p:cTn>
                                        <p:tgtEl>
                                          <p:spTgt spid="9"/>
                                        </p:tgtEl>
                                        <p:attrNameLst>
                                          <p:attrName>style.visibility</p:attrName>
                                        </p:attrNameLst>
                                      </p:cBhvr>
                                      <p:to>
                                        <p:strVal val="hidden"/>
                                      </p:to>
                                    </p:set>
                                  </p:childTnLst>
                                </p:cTn>
                              </p:par>
                            </p:childTnLst>
                          </p:cTn>
                        </p:par>
                        <p:par>
                          <p:cTn id="119" fill="hold">
                            <p:stCondLst>
                              <p:cond delay="3750"/>
                            </p:stCondLst>
                            <p:childTnLst>
                              <p:par>
                                <p:cTn id="120" presetID="9" presetClass="exit" presetSubtype="0" fill="hold" nodeType="afterEffect">
                                  <p:stCondLst>
                                    <p:cond delay="0"/>
                                  </p:stCondLst>
                                  <p:childTnLst>
                                    <p:animEffect transition="out" filter="dissolve">
                                      <p:cBhvr>
                                        <p:cTn id="121" dur="250"/>
                                        <p:tgtEl>
                                          <p:spTgt spid="7"/>
                                        </p:tgtEl>
                                      </p:cBhvr>
                                    </p:animEffect>
                                    <p:set>
                                      <p:cBhvr>
                                        <p:cTn id="122"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0"/>
                                            </p:cond>
                                          </p:stCondLst>
                                          <p:endCondLst>
                                            <p:cond evt="onStopAudio" delay="0">
                                              <p:tgtEl>
                                                <p:sldTgt/>
                                              </p:tgtEl>
                                            </p:cond>
                                          </p:endCondLst>
                                        </p:cTn>
                                        <p:tgtEl>
                                          <p:sndTgt r:embed="rId2" name="bomb.wav"/>
                                        </p:tgtEl>
                                      </p:cMediaNode>
                                    </p:audio>
                                  </p:subTnLst>
                                </p:cTn>
                              </p:par>
                            </p:childTnLst>
                          </p:cTn>
                        </p:par>
                        <p:par>
                          <p:cTn id="123" fill="hold">
                            <p:stCondLst>
                              <p:cond delay="4000"/>
                            </p:stCondLst>
                            <p:childTnLst>
                              <p:par>
                                <p:cTn id="124" presetID="10" presetClass="entr" presetSubtype="0" fill="hold" grpId="0" nodeType="afterEffect">
                                  <p:stCondLst>
                                    <p:cond delay="0"/>
                                  </p:stCondLst>
                                  <p:childTnLst>
                                    <p:set>
                                      <p:cBhvr>
                                        <p:cTn id="125" dur="1" fill="hold">
                                          <p:stCondLst>
                                            <p:cond delay="0"/>
                                          </p:stCondLst>
                                        </p:cTn>
                                        <p:tgtEl>
                                          <p:spTgt spid="51"/>
                                        </p:tgtEl>
                                        <p:attrNameLst>
                                          <p:attrName>style.visibility</p:attrName>
                                        </p:attrNameLst>
                                      </p:cBhvr>
                                      <p:to>
                                        <p:strVal val="visible"/>
                                      </p:to>
                                    </p:set>
                                    <p:animEffect transition="in" filter="fade">
                                      <p:cBhvr>
                                        <p:cTn id="126" dur="250"/>
                                        <p:tgtEl>
                                          <p:spTgt spid="51"/>
                                        </p:tgtEl>
                                      </p:cBhvr>
                                    </p:animEffect>
                                  </p:childTnLst>
                                  <p:subTnLst>
                                    <p:audio>
                                      <p:cMediaNode>
                                        <p:cTn display="0" masterRel="sameClick">
                                          <p:stCondLst>
                                            <p:cond evt="begin" delay="0">
                                              <p:tn val="124"/>
                                            </p:cond>
                                          </p:stCondLst>
                                          <p:endCondLst>
                                            <p:cond evt="onStopAudio" delay="0">
                                              <p:tgtEl>
                                                <p:sldTgt/>
                                              </p:tgtEl>
                                            </p:cond>
                                          </p:endCondLst>
                                        </p:cTn>
                                        <p:tgtEl>
                                          <p:sndTgt r:embed="rId5" name="Tiếng điểm.wav"/>
                                        </p:tgtEl>
                                      </p:cMediaNode>
                                    </p:audio>
                                  </p:subTnLst>
                                </p:cTn>
                              </p:par>
                              <p:par>
                                <p:cTn id="127" presetID="42" presetClass="path" presetSubtype="0" accel="50000" decel="50000" fill="hold" nodeType="withEffect">
                                  <p:stCondLst>
                                    <p:cond delay="0"/>
                                  </p:stCondLst>
                                  <p:childTnLst>
                                    <p:animMotion origin="layout" path="M -2.08333E-6 3.7037E-7 L -2.08333E-6 0.77454 " pathEditMode="relative" rAng="0" ptsTypes="AA">
                                      <p:cBhvr>
                                        <p:cTn id="128" dur="10" fill="hold"/>
                                        <p:tgtEl>
                                          <p:spTgt spid="6"/>
                                        </p:tgtEl>
                                        <p:attrNameLst>
                                          <p:attrName>ppt_x</p:attrName>
                                          <p:attrName>ppt_y</p:attrName>
                                        </p:attrNameLst>
                                      </p:cBhvr>
                                      <p:rCtr x="0" y="38727"/>
                                    </p:animMotion>
                                  </p:childTnLst>
                                  <p:subTnLst>
                                    <p:audio>
                                      <p:cMediaNode>
                                        <p:cTn display="0" masterRel="sameClick">
                                          <p:stCondLst>
                                            <p:cond evt="begin" delay="0">
                                              <p:tn val="127"/>
                                            </p:cond>
                                          </p:stCondLst>
                                          <p:endCondLst>
                                            <p:cond evt="onStopAudio" delay="0">
                                              <p:tgtEl>
                                                <p:sldTgt/>
                                              </p:tgtEl>
                                            </p:cond>
                                          </p:endCondLst>
                                        </p:cTn>
                                        <p:tgtEl>
                                          <p:sndTgt r:embed="rId6" name="Âm thanh chiến thắng.wav"/>
                                        </p:tgtEl>
                                      </p:cMediaNode>
                                    </p:audio>
                                  </p:subTnLst>
                                </p:cTn>
                              </p:par>
                            </p:childTnLst>
                          </p:cTn>
                        </p:par>
                        <p:par>
                          <p:cTn id="129" fill="hold">
                            <p:stCondLst>
                              <p:cond delay="4250"/>
                            </p:stCondLst>
                            <p:childTnLst>
                              <p:par>
                                <p:cTn id="130" presetID="16" presetClass="exit" presetSubtype="21" fill="hold" nodeType="afterEffect">
                                  <p:stCondLst>
                                    <p:cond delay="0"/>
                                  </p:stCondLst>
                                  <p:childTnLst>
                                    <p:animEffect transition="out" filter="barn(inVertical)">
                                      <p:cBhvr>
                                        <p:cTn id="131" dur="10"/>
                                        <p:tgtEl>
                                          <p:spTgt spid="19"/>
                                        </p:tgtEl>
                                      </p:cBhvr>
                                    </p:animEffect>
                                    <p:set>
                                      <p:cBhvr>
                                        <p:cTn id="132" dur="1" fill="hold">
                                          <p:stCondLst>
                                            <p:cond delay="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animBg="1"/>
      <p:bldP spid="35" grpId="0" animBg="1"/>
      <p:bldP spid="36" grpId="0" animBg="1"/>
      <p:bldP spid="37" grpId="0" animBg="1"/>
      <p:bldP spid="5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D155BA-F0F3-494A-8674-7EAD050B5737}"/>
              </a:ext>
            </a:extLst>
          </p:cNvPr>
          <p:cNvSpPr>
            <a:spLocks noGrp="1"/>
          </p:cNvSpPr>
          <p:nvPr>
            <p:ph idx="1"/>
          </p:nvPr>
        </p:nvSpPr>
        <p:spPr>
          <a:xfrm>
            <a:off x="4100660" y="1338605"/>
            <a:ext cx="7946796" cy="5260157"/>
          </a:xfrm>
        </p:spPr>
        <p:txBody>
          <a:bodyPr/>
          <a:lstStyle/>
          <a:p>
            <a:pPr marL="0" indent="0" algn="ctr">
              <a:buNone/>
            </a:pPr>
            <a:r>
              <a:rPr lang="vi-VN" sz="2800" b="1" i="0">
                <a:solidFill>
                  <a:srgbClr val="000000"/>
                </a:solidFill>
                <a:effectLst/>
                <a:latin typeface="Arial" panose="020B0604020202020204" pitchFamily="34" charset="0"/>
              </a:rPr>
              <a:t>Các tuyến đường kết nối đều kẹt xe</a:t>
            </a:r>
            <a:endParaRPr lang="vi-VN" sz="2800" b="0" i="0">
              <a:solidFill>
                <a:srgbClr val="000000"/>
              </a:solidFill>
              <a:effectLst/>
              <a:latin typeface="Arial" panose="020B0604020202020204" pitchFamily="34" charset="0"/>
            </a:endParaRPr>
          </a:p>
          <a:p>
            <a:pPr algn="just">
              <a:buFont typeface="Wingdings" panose="05000000000000000000" pitchFamily="2" charset="2"/>
              <a:buChar char="ü"/>
            </a:pPr>
            <a:r>
              <a:rPr lang="vi-VN" sz="2800" b="0" i="0">
                <a:solidFill>
                  <a:srgbClr val="000000"/>
                </a:solidFill>
                <a:effectLst/>
                <a:latin typeface="Arial" panose="020B0604020202020204" pitchFamily="34" charset="0"/>
              </a:rPr>
              <a:t>Theo ghi nhận của PV, một số tuyến đường khu vực cửa ngõ phía đông TP vào những ngày cuối tuần, dịp lễ thường xảy ra ùn tắc. Có tuyến đường còn kẹt hàng tiếng đồng hồ bởi lượng phương tiện lưu thông quá đông.</a:t>
            </a:r>
            <a:r>
              <a:rPr lang="vi-VN" sz="2800">
                <a:solidFill>
                  <a:srgbClr val="000000"/>
                </a:solidFill>
                <a:latin typeface="Arial" panose="020B0604020202020204" pitchFamily="34" charset="0"/>
              </a:rPr>
              <a:t>T</a:t>
            </a:r>
            <a:r>
              <a:rPr lang="vi-VN" sz="2800" b="0" i="0">
                <a:solidFill>
                  <a:srgbClr val="000000"/>
                </a:solidFill>
                <a:effectLst/>
                <a:latin typeface="Arial" panose="020B0604020202020204" pitchFamily="34" charset="0"/>
              </a:rPr>
              <a:t>rong ngày 30-4 và 1-5 khu vực phía đông TP ùn tắc đến mức các phương tiện phải xếp hàng dài trên cao tốc TP.HCM - Long Thành - Dầu Giây và các tuyến đường kết nối đi Bà Rịa-Vũng Tàu, Đồng Nai, Bình Thuận, Lâm Đồng. Thậm chí người đi chơi lễ phải mất hơn 7 tiếng cho 100 km mới tới được tỉnh Bà Rịa- Vũng Tàu. </a:t>
            </a:r>
          </a:p>
          <a:p>
            <a:pPr marL="0" indent="0">
              <a:buNone/>
            </a:pPr>
            <a:endParaRPr lang="vi-VN"/>
          </a:p>
        </p:txBody>
      </p:sp>
      <p:pic>
        <p:nvPicPr>
          <p:cNvPr id="5" name="Picture 4" descr="Graphical user interface, text, application, email&#10;&#10;Description automatically generated">
            <a:extLst>
              <a:ext uri="{FF2B5EF4-FFF2-40B4-BE49-F238E27FC236}">
                <a16:creationId xmlns:a16="http://schemas.microsoft.com/office/drawing/2014/main" id="{FDAFAA82-4551-4298-82F7-770DBD79CC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32" y="122548"/>
            <a:ext cx="3787952" cy="6735452"/>
          </a:xfrm>
          <a:prstGeom prst="rect">
            <a:avLst/>
          </a:prstGeom>
        </p:spPr>
      </p:pic>
      <p:pic>
        <p:nvPicPr>
          <p:cNvPr id="8" name="Picture 2" descr="Mặt khóc Biểu tượng cảm xúc 😢">
            <a:extLst>
              <a:ext uri="{FF2B5EF4-FFF2-40B4-BE49-F238E27FC236}">
                <a16:creationId xmlns:a16="http://schemas.microsoft.com/office/drawing/2014/main" id="{2185195A-8881-4239-8DCB-0D5E06CD93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5599" y="0"/>
            <a:ext cx="1339238" cy="1339238"/>
          </a:xfrm>
          <a:prstGeom prst="rect">
            <a:avLst/>
          </a:prstGeom>
          <a:noFill/>
          <a:extLst>
            <a:ext uri="{909E8E84-426E-40DD-AFC4-6F175D3DCCD1}">
              <a14:hiddenFill xmlns:a14="http://schemas.microsoft.com/office/drawing/2010/main">
                <a:solidFill>
                  <a:srgbClr val="FFFFFF"/>
                </a:solidFill>
              </a14:hiddenFill>
            </a:ext>
          </a:extLst>
        </p:spPr>
      </p:pic>
      <p:sp>
        <p:nvSpPr>
          <p:cNvPr id="7" name="Thought Bubble: Cloud 6">
            <a:extLst>
              <a:ext uri="{FF2B5EF4-FFF2-40B4-BE49-F238E27FC236}">
                <a16:creationId xmlns:a16="http://schemas.microsoft.com/office/drawing/2014/main" id="{8EFF77EA-CDD9-4F77-9505-72A81C4CC18B}"/>
              </a:ext>
            </a:extLst>
          </p:cNvPr>
          <p:cNvSpPr/>
          <p:nvPr/>
        </p:nvSpPr>
        <p:spPr>
          <a:xfrm>
            <a:off x="213673" y="2694566"/>
            <a:ext cx="3971828" cy="2308966"/>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7030A0"/>
              </a:solidFill>
              <a:latin typeface="#9Slide03 Arima Madurai Bold" panose="00000800000000000000" pitchFamily="2" charset="-93"/>
              <a:cs typeface="#9Slide03 Arima Madurai Bold" panose="00000800000000000000" pitchFamily="2" charset="-93"/>
            </a:endParaRPr>
          </a:p>
          <a:p>
            <a:pPr algn="just"/>
            <a:r>
              <a:rPr lang="en-US" sz="2400">
                <a:solidFill>
                  <a:srgbClr val="7030A0"/>
                </a:solidFill>
                <a:latin typeface="#9Slide03 Arima Madurai Bold" panose="00000800000000000000" pitchFamily="2" charset="-93"/>
                <a:cs typeface="#9Slide03 Arima Madurai Bold" panose="00000800000000000000" pitchFamily="2" charset="-93"/>
              </a:rPr>
              <a:t>Đề xuất giải pháp giải quyết tình trạng giao thông của vùng</a:t>
            </a:r>
          </a:p>
        </p:txBody>
      </p:sp>
    </p:spTree>
    <p:extLst>
      <p:ext uri="{BB962C8B-B14F-4D97-AF65-F5344CB8AC3E}">
        <p14:creationId xmlns:p14="http://schemas.microsoft.com/office/powerpoint/2010/main" val="48542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D155BA-F0F3-494A-8674-7EAD050B5737}"/>
              </a:ext>
            </a:extLst>
          </p:cNvPr>
          <p:cNvSpPr>
            <a:spLocks noGrp="1"/>
          </p:cNvSpPr>
          <p:nvPr>
            <p:ph idx="1"/>
          </p:nvPr>
        </p:nvSpPr>
        <p:spPr>
          <a:xfrm>
            <a:off x="4100660" y="1338605"/>
            <a:ext cx="7946796" cy="5260157"/>
          </a:xfrm>
        </p:spPr>
        <p:txBody>
          <a:bodyPr/>
          <a:lstStyle/>
          <a:p>
            <a:pPr marL="0" indent="0" algn="ctr">
              <a:buNone/>
            </a:pPr>
            <a:r>
              <a:rPr lang="vi-VN" sz="2800" b="1" i="0">
                <a:solidFill>
                  <a:srgbClr val="000000"/>
                </a:solidFill>
                <a:effectLst/>
                <a:latin typeface="Arial" panose="020B0604020202020204" pitchFamily="34" charset="0"/>
              </a:rPr>
              <a:t>Các tuyến đường kết nối đều kẹt xe</a:t>
            </a:r>
            <a:endParaRPr lang="vi-VN" sz="2800" b="0" i="0">
              <a:solidFill>
                <a:srgbClr val="000000"/>
              </a:solidFill>
              <a:effectLst/>
              <a:latin typeface="Arial" panose="020B0604020202020204" pitchFamily="34" charset="0"/>
            </a:endParaRPr>
          </a:p>
          <a:p>
            <a:pPr algn="just">
              <a:buFont typeface="Wingdings" panose="05000000000000000000" pitchFamily="2" charset="2"/>
              <a:buChar char="ü"/>
            </a:pPr>
            <a:r>
              <a:rPr lang="vi-VN" sz="2800" b="0" i="0">
                <a:solidFill>
                  <a:srgbClr val="000000"/>
                </a:solidFill>
                <a:effectLst/>
                <a:latin typeface="Arial" panose="020B0604020202020204" pitchFamily="34" charset="0"/>
              </a:rPr>
              <a:t>Theo ghi nhận của PV, một số tuyến đường khu vực cửa ngõ phía đông TP vào những ngày cuối tuần, dịp lễ thường xảy ra ùn tắc. Có tuyến đường còn kẹt hàng tiếng đồng hồ bởi lượng phương tiện lưu thông quá đông.</a:t>
            </a:r>
            <a:r>
              <a:rPr lang="vi-VN" sz="2800">
                <a:solidFill>
                  <a:srgbClr val="000000"/>
                </a:solidFill>
                <a:latin typeface="Arial" panose="020B0604020202020204" pitchFamily="34" charset="0"/>
              </a:rPr>
              <a:t>T</a:t>
            </a:r>
            <a:r>
              <a:rPr lang="vi-VN" sz="2800" b="0" i="0">
                <a:solidFill>
                  <a:srgbClr val="000000"/>
                </a:solidFill>
                <a:effectLst/>
                <a:latin typeface="Arial" panose="020B0604020202020204" pitchFamily="34" charset="0"/>
              </a:rPr>
              <a:t>rong ngày 30-4 và 1-5 khu vực phía đông TP ùn tắc đến mức các phương tiện phải xếp hàng dài trên cao tốc TP.HCM - Long Thành - Dầu Giây và các tuyến đường kết nối đi Bà Rịa-Vũng Tàu, Đồng Nai, Bình Thuận, Lâm Đồng. Thậm chí người đi chơi lễ phải mất hơn 7 tiếng cho 100 km mới tới được tỉnh Bà Rịa- Vũng Tàu. </a:t>
            </a:r>
          </a:p>
          <a:p>
            <a:pPr marL="0" indent="0">
              <a:buNone/>
            </a:pPr>
            <a:endParaRPr lang="vi-VN"/>
          </a:p>
        </p:txBody>
      </p:sp>
      <p:pic>
        <p:nvPicPr>
          <p:cNvPr id="5" name="Picture 4" descr="Graphical user interface, text, application, email&#10;&#10;Description automatically generated">
            <a:extLst>
              <a:ext uri="{FF2B5EF4-FFF2-40B4-BE49-F238E27FC236}">
                <a16:creationId xmlns:a16="http://schemas.microsoft.com/office/drawing/2014/main" id="{FDAFAA82-4551-4298-82F7-770DBD79CC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32" y="122548"/>
            <a:ext cx="3787952" cy="6735452"/>
          </a:xfrm>
          <a:prstGeom prst="rect">
            <a:avLst/>
          </a:prstGeom>
        </p:spPr>
      </p:pic>
      <p:pic>
        <p:nvPicPr>
          <p:cNvPr id="8" name="Picture 2" descr="Mặt khóc Biểu tượng cảm xúc 😢">
            <a:extLst>
              <a:ext uri="{FF2B5EF4-FFF2-40B4-BE49-F238E27FC236}">
                <a16:creationId xmlns:a16="http://schemas.microsoft.com/office/drawing/2014/main" id="{2185195A-8881-4239-8DCB-0D5E06CD93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5599" y="0"/>
            <a:ext cx="1339238" cy="1339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4927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ẫu slide cảm ơn, kết thúc đẹp nhất cho Powerpoint, Background powerpo">
            <a:extLst>
              <a:ext uri="{FF2B5EF4-FFF2-40B4-BE49-F238E27FC236}">
                <a16:creationId xmlns:a16="http://schemas.microsoft.com/office/drawing/2014/main" id="{42DFD34C-9304-4E8C-B605-3112D1905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931" y="118845"/>
            <a:ext cx="12014069" cy="6620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864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11ED67-7038-41D5-8347-9D9F9F29AC0C}"/>
              </a:ext>
            </a:extLst>
          </p:cNvPr>
          <p:cNvSpPr/>
          <p:nvPr/>
        </p:nvSpPr>
        <p:spPr>
          <a:xfrm>
            <a:off x="104326" y="3277772"/>
            <a:ext cx="1643375" cy="1677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Hình ảnh có liên quan">
            <a:extLst>
              <a:ext uri="{FF2B5EF4-FFF2-40B4-BE49-F238E27FC236}">
                <a16:creationId xmlns:a16="http://schemas.microsoft.com/office/drawing/2014/main" id="{682CFF98-29ED-402F-B850-E297B37601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0000" t="44037" r="-1414" b="29202"/>
          <a:stretch>
            <a:fillRect/>
          </a:stretch>
        </p:blipFill>
        <p:spPr bwMode="auto">
          <a:xfrm>
            <a:off x="10490083" y="3823331"/>
            <a:ext cx="127561" cy="1394290"/>
          </a:xfrm>
          <a:custGeom>
            <a:avLst/>
            <a:gdLst>
              <a:gd name="connsiteX0" fmla="*/ 0 w 127561"/>
              <a:gd name="connsiteY0" fmla="*/ 0 h 1394290"/>
              <a:gd name="connsiteX1" fmla="*/ 3625 w 127561"/>
              <a:gd name="connsiteY1" fmla="*/ 7208 h 1394290"/>
              <a:gd name="connsiteX2" fmla="*/ 99426 w 127561"/>
              <a:gd name="connsiteY2" fmla="*/ 314213 h 1394290"/>
              <a:gd name="connsiteX3" fmla="*/ 113493 w 127561"/>
              <a:gd name="connsiteY3" fmla="*/ 384552 h 1394290"/>
              <a:gd name="connsiteX4" fmla="*/ 127561 w 127561"/>
              <a:gd name="connsiteY4" fmla="*/ 975395 h 1394290"/>
              <a:gd name="connsiteX5" fmla="*/ 99426 w 127561"/>
              <a:gd name="connsiteY5" fmla="*/ 1158275 h 1394290"/>
              <a:gd name="connsiteX6" fmla="*/ 57223 w 127561"/>
              <a:gd name="connsiteY6" fmla="*/ 1284884 h 1394290"/>
              <a:gd name="connsiteX7" fmla="*/ 15020 w 127561"/>
              <a:gd name="connsiteY7" fmla="*/ 1369290 h 1394290"/>
              <a:gd name="connsiteX8" fmla="*/ 0 w 127561"/>
              <a:gd name="connsiteY8" fmla="*/ 1394290 h 1394290"/>
              <a:gd name="connsiteX9" fmla="*/ 0 w 127561"/>
              <a:gd name="connsiteY9" fmla="*/ 0 h 139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61" h="1394290">
                <a:moveTo>
                  <a:pt x="0" y="0"/>
                </a:moveTo>
                <a:lnTo>
                  <a:pt x="3625" y="7208"/>
                </a:lnTo>
                <a:cubicBezTo>
                  <a:pt x="38280" y="81279"/>
                  <a:pt x="49480" y="135835"/>
                  <a:pt x="99426" y="314213"/>
                </a:cubicBezTo>
                <a:cubicBezTo>
                  <a:pt x="105873" y="337238"/>
                  <a:pt x="112476" y="360663"/>
                  <a:pt x="113493" y="384552"/>
                </a:cubicBezTo>
                <a:cubicBezTo>
                  <a:pt x="121868" y="581377"/>
                  <a:pt x="127561" y="778392"/>
                  <a:pt x="127561" y="975395"/>
                </a:cubicBezTo>
                <a:cubicBezTo>
                  <a:pt x="127561" y="993489"/>
                  <a:pt x="103372" y="1134597"/>
                  <a:pt x="99426" y="1158275"/>
                </a:cubicBezTo>
                <a:cubicBezTo>
                  <a:pt x="85358" y="1200478"/>
                  <a:pt x="73745" y="1243580"/>
                  <a:pt x="57223" y="1284884"/>
                </a:cubicBezTo>
                <a:cubicBezTo>
                  <a:pt x="45540" y="1314090"/>
                  <a:pt x="30870" y="1342119"/>
                  <a:pt x="15020" y="1369290"/>
                </a:cubicBezTo>
                <a:lnTo>
                  <a:pt x="0" y="1394290"/>
                </a:lnTo>
                <a:lnTo>
                  <a:pt x="0" y="0"/>
                </a:lnTo>
                <a:close/>
              </a:path>
            </a:pathLst>
          </a:cu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138CCE33-D5E6-4D3E-B254-D93102448E3B}"/>
              </a:ext>
            </a:extLst>
          </p:cNvPr>
          <p:cNvSpPr/>
          <p:nvPr/>
        </p:nvSpPr>
        <p:spPr>
          <a:xfrm>
            <a:off x="344524" y="5028851"/>
            <a:ext cx="11135403" cy="1097164"/>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4FACCA3-8A7B-4C3A-8256-3E97333DF4F0}"/>
              </a:ext>
            </a:extLst>
          </p:cNvPr>
          <p:cNvSpPr/>
          <p:nvPr/>
        </p:nvSpPr>
        <p:spPr>
          <a:xfrm>
            <a:off x="712073" y="5220417"/>
            <a:ext cx="922776"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37AEE46F-01AA-4E87-B612-E75B0A749ECD}"/>
              </a:ext>
            </a:extLst>
          </p:cNvPr>
          <p:cNvSpPr/>
          <p:nvPr/>
        </p:nvSpPr>
        <p:spPr>
          <a:xfrm>
            <a:off x="1674438" y="5212418"/>
            <a:ext cx="959512"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8D9D834A-96FB-4D9A-93FA-F975BCDF76FE}"/>
              </a:ext>
            </a:extLst>
          </p:cNvPr>
          <p:cNvSpPr/>
          <p:nvPr/>
        </p:nvSpPr>
        <p:spPr>
          <a:xfrm>
            <a:off x="2684733" y="5221887"/>
            <a:ext cx="893452"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6D33B00-ACFF-42C2-A034-5D3E0C6807C6}"/>
              </a:ext>
            </a:extLst>
          </p:cNvPr>
          <p:cNvSpPr/>
          <p:nvPr/>
        </p:nvSpPr>
        <p:spPr>
          <a:xfrm>
            <a:off x="3632964" y="5232551"/>
            <a:ext cx="864052"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626F491-8DD3-40F7-B5A3-EEBE3DBE60CF}"/>
              </a:ext>
            </a:extLst>
          </p:cNvPr>
          <p:cNvSpPr/>
          <p:nvPr/>
        </p:nvSpPr>
        <p:spPr>
          <a:xfrm>
            <a:off x="4549907" y="5229882"/>
            <a:ext cx="803720"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9E38BE9-E058-4648-A7FA-C3D0DF2F1A91}"/>
              </a:ext>
            </a:extLst>
          </p:cNvPr>
          <p:cNvSpPr/>
          <p:nvPr/>
        </p:nvSpPr>
        <p:spPr>
          <a:xfrm>
            <a:off x="5402879" y="5229882"/>
            <a:ext cx="905652"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7F288CA-6333-411B-92A4-8F76ECC3B9D2}"/>
              </a:ext>
            </a:extLst>
          </p:cNvPr>
          <p:cNvSpPr/>
          <p:nvPr/>
        </p:nvSpPr>
        <p:spPr>
          <a:xfrm>
            <a:off x="6352596" y="5230656"/>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B5D1941F-07F9-43EB-A3B3-7532124C6EB4}"/>
              </a:ext>
            </a:extLst>
          </p:cNvPr>
          <p:cNvSpPr/>
          <p:nvPr/>
        </p:nvSpPr>
        <p:spPr>
          <a:xfrm>
            <a:off x="7396382" y="5229882"/>
            <a:ext cx="863225"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D550A071-ADB8-4BDA-98A5-0E62595022DA}"/>
              </a:ext>
            </a:extLst>
          </p:cNvPr>
          <p:cNvSpPr/>
          <p:nvPr/>
        </p:nvSpPr>
        <p:spPr>
          <a:xfrm>
            <a:off x="832731" y="5058174"/>
            <a:ext cx="660656"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dirty="0">
                <a:ln w="6600">
                  <a:solidFill>
                    <a:srgbClr val="002060"/>
                  </a:solidFill>
                  <a:prstDash val="solid"/>
                </a:ln>
                <a:solidFill>
                  <a:srgbClr val="0070C0"/>
                </a:solidFill>
                <a:latin typeface="Calibri" panose="020F0502020204030204"/>
              </a:rPr>
              <a:t>S</a:t>
            </a:r>
            <a:endParaRPr kumimoji="0" lang="en-US" sz="5400" b="1" i="0" u="none" strike="noStrike" kern="1200" cap="none" spc="0" normalizeH="0" baseline="0" noProof="0" dirty="0">
              <a:ln w="6600">
                <a:solidFill>
                  <a:srgbClr val="002060"/>
                </a:solidFill>
                <a:prstDash val="solid"/>
              </a:ln>
              <a:solidFill>
                <a:srgbClr val="0070C0"/>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C9CF5E67-D91A-47EA-9875-7A5EE07461D3}"/>
              </a:ext>
            </a:extLst>
          </p:cNvPr>
          <p:cNvSpPr/>
          <p:nvPr/>
        </p:nvSpPr>
        <p:spPr>
          <a:xfrm>
            <a:off x="1801330" y="5150746"/>
            <a:ext cx="69299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6600">
                  <a:solidFill>
                    <a:srgbClr val="002060"/>
                  </a:solidFill>
                  <a:prstDash val="solid"/>
                </a:ln>
                <a:solidFill>
                  <a:srgbClr val="0070C0"/>
                </a:solidFill>
                <a:latin typeface="Calibri" panose="020F0502020204030204"/>
              </a:rPr>
              <a:t>Ô</a:t>
            </a:r>
            <a:endParaRPr kumimoji="0" lang="en-US" sz="5400" b="1" i="0" u="none" strike="noStrike" kern="1200" cap="none" spc="0" normalizeH="0" baseline="0" noProof="0" dirty="0">
              <a:ln w="6600">
                <a:solidFill>
                  <a:srgbClr val="002060"/>
                </a:solidFill>
                <a:prstDash val="solid"/>
              </a:ln>
              <a:solidFill>
                <a:srgbClr val="0070C0"/>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D9DAD9AE-F1A8-42EA-B145-6E229C0CAB27}"/>
              </a:ext>
            </a:extLst>
          </p:cNvPr>
          <p:cNvSpPr/>
          <p:nvPr/>
        </p:nvSpPr>
        <p:spPr>
          <a:xfrm>
            <a:off x="2792087" y="5114496"/>
            <a:ext cx="64193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dirty="0">
                <a:ln w="6600">
                  <a:solidFill>
                    <a:srgbClr val="002060"/>
                  </a:solidFill>
                  <a:prstDash val="solid"/>
                </a:ln>
                <a:solidFill>
                  <a:srgbClr val="0070C0"/>
                </a:solidFill>
                <a:latin typeface="Calibri" panose="020F0502020204030204"/>
              </a:rPr>
              <a:t>N</a:t>
            </a:r>
            <a:endParaRPr kumimoji="0" lang="en-US" sz="5400" b="1" i="0" u="none" strike="noStrike" kern="1200" cap="none" spc="0" normalizeH="0" baseline="0" noProof="0" dirty="0">
              <a:ln w="6600">
                <a:solidFill>
                  <a:srgbClr val="002060"/>
                </a:solidFill>
                <a:prstDash val="solid"/>
              </a:ln>
              <a:solidFill>
                <a:srgbClr val="0070C0"/>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E60F1277-E37B-486E-8CD8-19B353011339}"/>
              </a:ext>
            </a:extLst>
          </p:cNvPr>
          <p:cNvSpPr/>
          <p:nvPr/>
        </p:nvSpPr>
        <p:spPr>
          <a:xfrm>
            <a:off x="3727634" y="5086360"/>
            <a:ext cx="64193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dirty="0">
                <a:ln w="6600">
                  <a:solidFill>
                    <a:srgbClr val="002060"/>
                  </a:solidFill>
                  <a:prstDash val="solid"/>
                </a:ln>
                <a:solidFill>
                  <a:srgbClr val="0070C0"/>
                </a:solidFill>
                <a:latin typeface="Calibri" panose="020F0502020204030204"/>
              </a:rPr>
              <a:t>G</a:t>
            </a:r>
            <a:endParaRPr kumimoji="0" lang="en-US" sz="5400" b="1" i="0" u="none" strike="noStrike" kern="1200" cap="none" spc="0" normalizeH="0" baseline="0" noProof="0" dirty="0">
              <a:ln w="6600">
                <a:solidFill>
                  <a:srgbClr val="002060"/>
                </a:solidFill>
                <a:prstDash val="solid"/>
              </a:ln>
              <a:solidFill>
                <a:srgbClr val="0070C0"/>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C60FB641-84F9-403E-82DC-48EDC9EA1B57}"/>
              </a:ext>
            </a:extLst>
          </p:cNvPr>
          <p:cNvSpPr/>
          <p:nvPr/>
        </p:nvSpPr>
        <p:spPr>
          <a:xfrm>
            <a:off x="4598725" y="5099155"/>
            <a:ext cx="68108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6600">
                  <a:solidFill>
                    <a:srgbClr val="002060"/>
                  </a:solidFill>
                  <a:prstDash val="solid"/>
                </a:ln>
                <a:solidFill>
                  <a:srgbClr val="0070C0"/>
                </a:solidFill>
                <a:latin typeface="Calibri" panose="020F0502020204030204"/>
              </a:rPr>
              <a:t>Đ</a:t>
            </a:r>
            <a:endParaRPr kumimoji="0" lang="en-US" sz="5400" b="1" i="0" u="none" strike="noStrike" kern="1200" cap="none" spc="0" normalizeH="0" baseline="0" noProof="0" dirty="0">
              <a:ln w="6600">
                <a:solidFill>
                  <a:srgbClr val="002060"/>
                </a:solidFill>
                <a:prstDash val="solid"/>
              </a:ln>
              <a:solidFill>
                <a:srgbClr val="0070C0"/>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6BBBFA58-C366-4AFE-BADD-EA02CAD032DC}"/>
              </a:ext>
            </a:extLst>
          </p:cNvPr>
          <p:cNvSpPr/>
          <p:nvPr/>
        </p:nvSpPr>
        <p:spPr>
          <a:xfrm>
            <a:off x="5503377" y="5150746"/>
            <a:ext cx="660656"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ln w="6600">
                  <a:solidFill>
                    <a:srgbClr val="002060"/>
                  </a:solidFill>
                  <a:prstDash val="solid"/>
                </a:ln>
                <a:solidFill>
                  <a:srgbClr val="0070C0"/>
                </a:solidFill>
                <a:latin typeface="Calibri" panose="020F0502020204030204"/>
              </a:rPr>
              <a:t>Ồ</a:t>
            </a:r>
            <a:endParaRPr kumimoji="0" lang="en-US" sz="5400" b="1" i="0" u="none" strike="noStrike" kern="1200" cap="none" spc="0" normalizeH="0" baseline="0" noProof="0" dirty="0">
              <a:ln w="6600">
                <a:solidFill>
                  <a:srgbClr val="002060"/>
                </a:solidFill>
                <a:prstDash val="solid"/>
              </a:ln>
              <a:solidFill>
                <a:srgbClr val="0070C0"/>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A72AFEEB-CC2F-4E81-B819-EE121A5ECCA4}"/>
              </a:ext>
            </a:extLst>
          </p:cNvPr>
          <p:cNvSpPr/>
          <p:nvPr/>
        </p:nvSpPr>
        <p:spPr>
          <a:xfrm>
            <a:off x="6519077" y="5113643"/>
            <a:ext cx="66576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6600">
                  <a:solidFill>
                    <a:srgbClr val="002060"/>
                  </a:solidFill>
                  <a:prstDash val="solid"/>
                </a:ln>
                <a:solidFill>
                  <a:srgbClr val="0070C0"/>
                </a:solidFill>
                <a:latin typeface="Calibri" panose="020F0502020204030204"/>
              </a:rPr>
              <a:t>N</a:t>
            </a:r>
            <a:endParaRPr kumimoji="0" lang="en-US" sz="5400" b="1" i="0" u="none" strike="noStrike" kern="1200" cap="none" spc="0" normalizeH="0" baseline="0" noProof="0" dirty="0">
              <a:ln w="6600">
                <a:solidFill>
                  <a:srgbClr val="002060"/>
                </a:solidFill>
                <a:prstDash val="solid"/>
              </a:ln>
              <a:solidFill>
                <a:srgbClr val="0070C0"/>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80DEE82A-AC0E-4F1B-8258-AD0D82C08CD1}"/>
              </a:ext>
            </a:extLst>
          </p:cNvPr>
          <p:cNvSpPr/>
          <p:nvPr/>
        </p:nvSpPr>
        <p:spPr>
          <a:xfrm>
            <a:off x="7464869" y="5079836"/>
            <a:ext cx="64193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dirty="0">
                <a:ln w="6600">
                  <a:solidFill>
                    <a:srgbClr val="002060"/>
                  </a:solidFill>
                  <a:prstDash val="solid"/>
                </a:ln>
                <a:solidFill>
                  <a:srgbClr val="0070C0"/>
                </a:solidFill>
                <a:latin typeface="Calibri" panose="020F0502020204030204"/>
              </a:rPr>
              <a:t>G</a:t>
            </a:r>
            <a:endParaRPr kumimoji="0" lang="en-US" sz="5400" b="1" i="0" u="none" strike="noStrike" kern="1200" cap="none" spc="0" normalizeH="0" baseline="0" noProof="0" dirty="0">
              <a:ln w="6600">
                <a:solidFill>
                  <a:srgbClr val="002060"/>
                </a:solidFill>
                <a:prstDash val="solid"/>
              </a:ln>
              <a:solidFill>
                <a:srgbClr val="0070C0"/>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8F0A72D-DFAA-4A80-A415-14F4DF79DE6B}"/>
              </a:ext>
            </a:extLst>
          </p:cNvPr>
          <p:cNvSpPr/>
          <p:nvPr/>
        </p:nvSpPr>
        <p:spPr>
          <a:xfrm>
            <a:off x="2175635" y="506961"/>
            <a:ext cx="6626554" cy="696503"/>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00"/>
                </a:solidFill>
                <a:effectLst/>
                <a:uLnTx/>
                <a:uFillTx/>
                <a:latin typeface="Calibri" panose="020F0502020204030204"/>
                <a:ea typeface="+mn-ea"/>
                <a:cs typeface="+mn-cs"/>
              </a:rPr>
              <a:t>TÊN MỘT</a:t>
            </a:r>
            <a:r>
              <a:rPr kumimoji="0" lang="en-US" sz="4400" b="1" i="0" u="none" strike="noStrike" kern="1200" cap="none" spc="0" normalizeH="0" noProof="0">
                <a:ln>
                  <a:noFill/>
                </a:ln>
                <a:solidFill>
                  <a:srgbClr val="FFFF00"/>
                </a:solidFill>
                <a:effectLst/>
                <a:uLnTx/>
                <a:uFillTx/>
                <a:latin typeface="Calibri" panose="020F0502020204030204"/>
                <a:ea typeface="+mn-ea"/>
                <a:cs typeface="+mn-cs"/>
              </a:rPr>
              <a:t> CON SÔNG</a:t>
            </a:r>
            <a:endParaRPr kumimoji="0" lang="en-US" sz="44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40" name="WordArt 33">
            <a:extLst>
              <a:ext uri="{FF2B5EF4-FFF2-40B4-BE49-F238E27FC236}">
                <a16:creationId xmlns:a16="http://schemas.microsoft.com/office/drawing/2014/main" id="{A4445CAE-1093-4A30-850C-AC1DA877FB3F}"/>
              </a:ext>
            </a:extLst>
          </p:cNvPr>
          <p:cNvSpPr>
            <a:spLocks noChangeArrowheads="1" noChangeShapeType="1" noTextEdit="1"/>
          </p:cNvSpPr>
          <p:nvPr/>
        </p:nvSpPr>
        <p:spPr bwMode="auto">
          <a:xfrm>
            <a:off x="9201122" y="151904"/>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0</a:t>
            </a:r>
          </a:p>
        </p:txBody>
      </p:sp>
      <p:sp>
        <p:nvSpPr>
          <p:cNvPr id="41" name="WordArt 34">
            <a:extLst>
              <a:ext uri="{FF2B5EF4-FFF2-40B4-BE49-F238E27FC236}">
                <a16:creationId xmlns:a16="http://schemas.microsoft.com/office/drawing/2014/main" id="{7AEB1C63-BE12-4639-8E39-664AD4F9F3FE}"/>
              </a:ext>
            </a:extLst>
          </p:cNvPr>
          <p:cNvSpPr>
            <a:spLocks noChangeArrowheads="1" noChangeShapeType="1" noTextEdit="1"/>
          </p:cNvSpPr>
          <p:nvPr/>
        </p:nvSpPr>
        <p:spPr bwMode="auto">
          <a:xfrm>
            <a:off x="9201122" y="151904"/>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1</a:t>
            </a:r>
          </a:p>
        </p:txBody>
      </p:sp>
      <p:sp>
        <p:nvSpPr>
          <p:cNvPr id="42" name="WordArt 35">
            <a:extLst>
              <a:ext uri="{FF2B5EF4-FFF2-40B4-BE49-F238E27FC236}">
                <a16:creationId xmlns:a16="http://schemas.microsoft.com/office/drawing/2014/main" id="{D70A589C-48EE-4F09-9391-8712EFBE310B}"/>
              </a:ext>
            </a:extLst>
          </p:cNvPr>
          <p:cNvSpPr>
            <a:spLocks noChangeArrowheads="1" noChangeShapeType="1" noTextEdit="1"/>
          </p:cNvSpPr>
          <p:nvPr/>
        </p:nvSpPr>
        <p:spPr bwMode="auto">
          <a:xfrm>
            <a:off x="9222553" y="79268"/>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2</a:t>
            </a:r>
          </a:p>
        </p:txBody>
      </p:sp>
      <p:sp>
        <p:nvSpPr>
          <p:cNvPr id="43" name="WordArt 36">
            <a:extLst>
              <a:ext uri="{FF2B5EF4-FFF2-40B4-BE49-F238E27FC236}">
                <a16:creationId xmlns:a16="http://schemas.microsoft.com/office/drawing/2014/main" id="{A739A36C-429A-41CA-92DE-112EEB4C7907}"/>
              </a:ext>
            </a:extLst>
          </p:cNvPr>
          <p:cNvSpPr>
            <a:spLocks noChangeArrowheads="1" noChangeShapeType="1" noTextEdit="1"/>
          </p:cNvSpPr>
          <p:nvPr/>
        </p:nvSpPr>
        <p:spPr bwMode="auto">
          <a:xfrm>
            <a:off x="9201122" y="151904"/>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3</a:t>
            </a:r>
          </a:p>
        </p:txBody>
      </p:sp>
      <p:sp>
        <p:nvSpPr>
          <p:cNvPr id="44" name="WordArt 37">
            <a:extLst>
              <a:ext uri="{FF2B5EF4-FFF2-40B4-BE49-F238E27FC236}">
                <a16:creationId xmlns:a16="http://schemas.microsoft.com/office/drawing/2014/main" id="{A5D0A25B-CAB9-4E88-95BF-D2F053863EA6}"/>
              </a:ext>
            </a:extLst>
          </p:cNvPr>
          <p:cNvSpPr>
            <a:spLocks noChangeArrowheads="1" noChangeShapeType="1" noTextEdit="1"/>
          </p:cNvSpPr>
          <p:nvPr/>
        </p:nvSpPr>
        <p:spPr bwMode="auto">
          <a:xfrm>
            <a:off x="9248747" y="151904"/>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4</a:t>
            </a:r>
          </a:p>
        </p:txBody>
      </p:sp>
      <p:sp>
        <p:nvSpPr>
          <p:cNvPr id="45" name="WordArt 38">
            <a:extLst>
              <a:ext uri="{FF2B5EF4-FFF2-40B4-BE49-F238E27FC236}">
                <a16:creationId xmlns:a16="http://schemas.microsoft.com/office/drawing/2014/main" id="{0870619F-41AE-4328-A364-BF59E4541DEB}"/>
              </a:ext>
            </a:extLst>
          </p:cNvPr>
          <p:cNvSpPr>
            <a:spLocks noChangeArrowheads="1" noChangeShapeType="1" noTextEdit="1"/>
          </p:cNvSpPr>
          <p:nvPr/>
        </p:nvSpPr>
        <p:spPr bwMode="auto">
          <a:xfrm>
            <a:off x="9215410" y="151904"/>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5</a:t>
            </a:r>
          </a:p>
        </p:txBody>
      </p:sp>
      <p:sp>
        <p:nvSpPr>
          <p:cNvPr id="46" name="WordArt 39">
            <a:extLst>
              <a:ext uri="{FF2B5EF4-FFF2-40B4-BE49-F238E27FC236}">
                <a16:creationId xmlns:a16="http://schemas.microsoft.com/office/drawing/2014/main" id="{3D6F0B06-5C65-4AC3-8CF3-3E5B15969A1E}"/>
              </a:ext>
            </a:extLst>
          </p:cNvPr>
          <p:cNvSpPr>
            <a:spLocks noChangeArrowheads="1" noChangeShapeType="1" noTextEdit="1"/>
          </p:cNvSpPr>
          <p:nvPr/>
        </p:nvSpPr>
        <p:spPr bwMode="auto">
          <a:xfrm>
            <a:off x="9201122" y="151904"/>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6</a:t>
            </a:r>
          </a:p>
        </p:txBody>
      </p:sp>
      <p:sp>
        <p:nvSpPr>
          <p:cNvPr id="47" name="WordArt 40">
            <a:extLst>
              <a:ext uri="{FF2B5EF4-FFF2-40B4-BE49-F238E27FC236}">
                <a16:creationId xmlns:a16="http://schemas.microsoft.com/office/drawing/2014/main" id="{6445BB3A-C7AB-4F12-9600-7BC4B8C827DD}"/>
              </a:ext>
            </a:extLst>
          </p:cNvPr>
          <p:cNvSpPr>
            <a:spLocks noChangeArrowheads="1" noChangeShapeType="1" noTextEdit="1"/>
          </p:cNvSpPr>
          <p:nvPr/>
        </p:nvSpPr>
        <p:spPr bwMode="auto">
          <a:xfrm>
            <a:off x="9201122" y="151904"/>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7</a:t>
            </a:r>
          </a:p>
        </p:txBody>
      </p:sp>
      <p:sp>
        <p:nvSpPr>
          <p:cNvPr id="48" name="WordArt 41">
            <a:extLst>
              <a:ext uri="{FF2B5EF4-FFF2-40B4-BE49-F238E27FC236}">
                <a16:creationId xmlns:a16="http://schemas.microsoft.com/office/drawing/2014/main" id="{A46A5A48-84EC-4680-ADCB-D376013C28F0}"/>
              </a:ext>
            </a:extLst>
          </p:cNvPr>
          <p:cNvSpPr>
            <a:spLocks noChangeArrowheads="1" noChangeShapeType="1" noTextEdit="1"/>
          </p:cNvSpPr>
          <p:nvPr/>
        </p:nvSpPr>
        <p:spPr bwMode="auto">
          <a:xfrm>
            <a:off x="9205885" y="137617"/>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8</a:t>
            </a:r>
          </a:p>
        </p:txBody>
      </p:sp>
      <p:sp>
        <p:nvSpPr>
          <p:cNvPr id="49" name="WordArt 42">
            <a:extLst>
              <a:ext uri="{FF2B5EF4-FFF2-40B4-BE49-F238E27FC236}">
                <a16:creationId xmlns:a16="http://schemas.microsoft.com/office/drawing/2014/main" id="{7E40B169-E2D3-4A8C-9473-8C69CE8FF8FA}"/>
              </a:ext>
            </a:extLst>
          </p:cNvPr>
          <p:cNvSpPr>
            <a:spLocks noChangeArrowheads="1" noChangeShapeType="1" noTextEdit="1"/>
          </p:cNvSpPr>
          <p:nvPr/>
        </p:nvSpPr>
        <p:spPr bwMode="auto">
          <a:xfrm>
            <a:off x="9201122" y="151904"/>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9</a:t>
            </a:r>
          </a:p>
        </p:txBody>
      </p:sp>
      <p:sp>
        <p:nvSpPr>
          <p:cNvPr id="50" name="WordArt 43">
            <a:extLst>
              <a:ext uri="{FF2B5EF4-FFF2-40B4-BE49-F238E27FC236}">
                <a16:creationId xmlns:a16="http://schemas.microsoft.com/office/drawing/2014/main" id="{D0C27707-7AB1-4845-A91F-E2FEB1191A7F}"/>
              </a:ext>
            </a:extLst>
          </p:cNvPr>
          <p:cNvSpPr>
            <a:spLocks noChangeArrowheads="1" noChangeShapeType="1" noTextEdit="1"/>
          </p:cNvSpPr>
          <p:nvPr/>
        </p:nvSpPr>
        <p:spPr bwMode="auto">
          <a:xfrm>
            <a:off x="9201122" y="151904"/>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10</a:t>
            </a:r>
          </a:p>
        </p:txBody>
      </p:sp>
      <p:sp>
        <p:nvSpPr>
          <p:cNvPr id="2" name="TextBox 1">
            <a:extLst>
              <a:ext uri="{FF2B5EF4-FFF2-40B4-BE49-F238E27FC236}">
                <a16:creationId xmlns:a16="http://schemas.microsoft.com/office/drawing/2014/main" id="{3FD4CEA6-B828-449E-A2A5-559211151488}"/>
              </a:ext>
            </a:extLst>
          </p:cNvPr>
          <p:cNvSpPr txBox="1"/>
          <p:nvPr/>
        </p:nvSpPr>
        <p:spPr>
          <a:xfrm>
            <a:off x="42204" y="2987584"/>
            <a:ext cx="1772699" cy="1862048"/>
          </a:xfrm>
          <a:prstGeom prst="rect">
            <a:avLst/>
          </a:prstGeom>
          <a:noFill/>
          <a:ln>
            <a:solidFill>
              <a:srgbClr val="7030A0"/>
            </a:solidFill>
          </a:ln>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0" b="1" dirty="0">
                <a:ln/>
                <a:solidFill>
                  <a:srgbClr val="FF0000"/>
                </a:solidFill>
                <a:latin typeface="#9Slide04 Chonburi" panose="00000500000000000000" pitchFamily="2" charset="-34"/>
                <a:cs typeface="#9Slide04 Chonburi" panose="00000500000000000000" pitchFamily="2" charset="-34"/>
              </a:rPr>
              <a:t>11</a:t>
            </a:r>
            <a:endParaRPr kumimoji="0" lang="en-US" sz="11500" b="1" i="0" u="none" strike="noStrike" kern="1200" cap="none" spc="0" normalizeH="0" baseline="0" noProof="0" dirty="0">
              <a:ln/>
              <a:solidFill>
                <a:srgbClr val="FF0000"/>
              </a:solidFill>
              <a:effectLst/>
              <a:uLnTx/>
              <a:uFillTx/>
              <a:latin typeface="#9Slide04 Chonburi" panose="00000500000000000000" pitchFamily="2" charset="-34"/>
              <a:ea typeface="+mn-ea"/>
              <a:cs typeface="#9Slide04 Chonburi" panose="00000500000000000000" pitchFamily="2" charset="-34"/>
            </a:endParaRPr>
          </a:p>
        </p:txBody>
      </p:sp>
      <p:grpSp>
        <p:nvGrpSpPr>
          <p:cNvPr id="52" name="Group 49">
            <a:extLst>
              <a:ext uri="{FF2B5EF4-FFF2-40B4-BE49-F238E27FC236}">
                <a16:creationId xmlns:a16="http://schemas.microsoft.com/office/drawing/2014/main" id="{C4C7EC91-7929-426B-9542-2E2B58B84E0D}"/>
              </a:ext>
            </a:extLst>
          </p:cNvPr>
          <p:cNvGrpSpPr>
            <a:grpSpLocks/>
          </p:cNvGrpSpPr>
          <p:nvPr/>
        </p:nvGrpSpPr>
        <p:grpSpPr bwMode="auto">
          <a:xfrm>
            <a:off x="10617644" y="269688"/>
            <a:ext cx="1372731" cy="1114357"/>
            <a:chOff x="4320" y="2928"/>
            <a:chExt cx="1104" cy="1104"/>
          </a:xfrm>
        </p:grpSpPr>
        <p:sp>
          <p:nvSpPr>
            <p:cNvPr id="53" name="AutoShape 50">
              <a:extLst>
                <a:ext uri="{FF2B5EF4-FFF2-40B4-BE49-F238E27FC236}">
                  <a16:creationId xmlns:a16="http://schemas.microsoft.com/office/drawing/2014/main" id="{B664E5EB-423F-44DE-9CE6-751FF1C1ACD3}"/>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54" name="WordArt 51">
              <a:extLst>
                <a:ext uri="{FF2B5EF4-FFF2-40B4-BE49-F238E27FC236}">
                  <a16:creationId xmlns:a16="http://schemas.microsoft.com/office/drawing/2014/main" id="{D2CF6110-F2CC-4F9C-8234-514437BACC72}"/>
                </a:ext>
              </a:extLst>
            </p:cNvPr>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12" name="Rectangle 11">
            <a:extLst>
              <a:ext uri="{FF2B5EF4-FFF2-40B4-BE49-F238E27FC236}">
                <a16:creationId xmlns:a16="http://schemas.microsoft.com/office/drawing/2014/main" id="{BE164FB9-4527-49F4-85BC-1A36825C8314}"/>
              </a:ext>
            </a:extLst>
          </p:cNvPr>
          <p:cNvSpPr/>
          <p:nvPr/>
        </p:nvSpPr>
        <p:spPr>
          <a:xfrm>
            <a:off x="1822174" y="1605141"/>
            <a:ext cx="4205381" cy="304309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12ED14E4-096A-4863-8E17-92FF387DAEF2}"/>
              </a:ext>
            </a:extLst>
          </p:cNvPr>
          <p:cNvSpPr/>
          <p:nvPr/>
        </p:nvSpPr>
        <p:spPr>
          <a:xfrm>
            <a:off x="6164447" y="1605141"/>
            <a:ext cx="4125307" cy="300538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B5B4298C-AF38-4FB1-8A91-C7C7D36E7437}"/>
              </a:ext>
            </a:extLst>
          </p:cNvPr>
          <p:cNvSpPr/>
          <p:nvPr/>
        </p:nvSpPr>
        <p:spPr>
          <a:xfrm>
            <a:off x="8303661" y="5234429"/>
            <a:ext cx="863225"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18E32184-F659-494C-A4A4-0AE87A084CF2}"/>
              </a:ext>
            </a:extLst>
          </p:cNvPr>
          <p:cNvSpPr/>
          <p:nvPr/>
        </p:nvSpPr>
        <p:spPr>
          <a:xfrm>
            <a:off x="8395297" y="5099155"/>
            <a:ext cx="64193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6600">
                  <a:solidFill>
                    <a:srgbClr val="002060"/>
                  </a:solidFill>
                  <a:prstDash val="solid"/>
                </a:ln>
                <a:solidFill>
                  <a:srgbClr val="0070C0"/>
                </a:solidFill>
                <a:latin typeface="Calibri" panose="020F0502020204030204"/>
              </a:rPr>
              <a:t>N</a:t>
            </a:r>
            <a:endParaRPr kumimoji="0" lang="en-US" sz="5400" b="1" i="0" u="none" strike="noStrike" kern="1200" cap="none" spc="0" normalizeH="0" baseline="0" noProof="0" dirty="0">
              <a:ln w="6600">
                <a:solidFill>
                  <a:srgbClr val="002060"/>
                </a:solidFill>
                <a:prstDash val="solid"/>
              </a:ln>
              <a:solidFill>
                <a:srgbClr val="0070C0"/>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D27E74D7-876D-4A65-BBBF-1A0C893789F8}"/>
              </a:ext>
            </a:extLst>
          </p:cNvPr>
          <p:cNvSpPr/>
          <p:nvPr/>
        </p:nvSpPr>
        <p:spPr>
          <a:xfrm>
            <a:off x="9218276" y="5232013"/>
            <a:ext cx="863226"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78B9F8E1-D57D-43AA-9E93-0E1A52957A6A}"/>
              </a:ext>
            </a:extLst>
          </p:cNvPr>
          <p:cNvSpPr/>
          <p:nvPr/>
        </p:nvSpPr>
        <p:spPr>
          <a:xfrm>
            <a:off x="9359729" y="5099155"/>
            <a:ext cx="64193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6600">
                  <a:solidFill>
                    <a:srgbClr val="002060"/>
                  </a:solidFill>
                  <a:prstDash val="solid"/>
                </a:ln>
                <a:solidFill>
                  <a:srgbClr val="0070C0"/>
                </a:solidFill>
                <a:latin typeface="Calibri" panose="020F0502020204030204"/>
              </a:rPr>
              <a:t>A</a:t>
            </a:r>
            <a:endParaRPr kumimoji="0" lang="en-US" sz="5400" b="1" i="0" u="none" strike="noStrike" kern="1200" cap="none" spc="0" normalizeH="0" baseline="0" noProof="0" dirty="0">
              <a:ln w="6600">
                <a:solidFill>
                  <a:srgbClr val="002060"/>
                </a:solidFill>
                <a:prstDash val="solid"/>
              </a:ln>
              <a:solidFill>
                <a:srgbClr val="0070C0"/>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F98A89DE-11CB-490A-AFB5-8CBC6EC56204}"/>
              </a:ext>
            </a:extLst>
          </p:cNvPr>
          <p:cNvSpPr/>
          <p:nvPr/>
        </p:nvSpPr>
        <p:spPr>
          <a:xfrm>
            <a:off x="10132854" y="5230032"/>
            <a:ext cx="863226"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50530FEE-A872-4FD5-86E6-C6DFCADAD194}"/>
              </a:ext>
            </a:extLst>
          </p:cNvPr>
          <p:cNvSpPr/>
          <p:nvPr/>
        </p:nvSpPr>
        <p:spPr>
          <a:xfrm>
            <a:off x="10260520" y="5083106"/>
            <a:ext cx="64193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dirty="0">
                <a:ln w="6600">
                  <a:solidFill>
                    <a:srgbClr val="002060"/>
                  </a:solidFill>
                  <a:prstDash val="solid"/>
                </a:ln>
                <a:solidFill>
                  <a:srgbClr val="0070C0"/>
                </a:solidFill>
                <a:latin typeface="Calibri" panose="020F0502020204030204"/>
              </a:rPr>
              <a:t>I</a:t>
            </a:r>
            <a:endParaRPr kumimoji="0" lang="en-US" sz="5400" b="1" i="0" u="none" strike="noStrike" kern="1200" cap="none" spc="0" normalizeH="0" baseline="0" noProof="0" dirty="0">
              <a:ln w="6600">
                <a:solidFill>
                  <a:srgbClr val="002060"/>
                </a:solidFill>
                <a:prstDash val="solid"/>
              </a:ln>
              <a:solidFill>
                <a:srgbClr val="0070C0"/>
              </a:solidFill>
              <a:effectLst/>
              <a:uLnTx/>
              <a:uFillTx/>
              <a:latin typeface="Calibri" panose="020F0502020204030204"/>
              <a:ea typeface="+mn-ea"/>
              <a:cs typeface="+mn-cs"/>
            </a:endParaRPr>
          </a:p>
        </p:txBody>
      </p:sp>
      <p:pic>
        <p:nvPicPr>
          <p:cNvPr id="51" name="Picture 10" descr="Kim Loại Đồng Để Làm Gì? 3 Ngành Dùng Nhiều Kim Loại Đồng Nhất Là?">
            <a:extLst>
              <a:ext uri="{FF2B5EF4-FFF2-40B4-BE49-F238E27FC236}">
                <a16:creationId xmlns:a16="http://schemas.microsoft.com/office/drawing/2014/main" id="{436F5056-9AC9-44C6-BCAB-CAB91AFD39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7264" y="1891559"/>
            <a:ext cx="3881026" cy="243534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Mơ thấy con nai đánh con gì có tỷ lệ về cao nhất">
            <a:extLst>
              <a:ext uri="{FF2B5EF4-FFF2-40B4-BE49-F238E27FC236}">
                <a16:creationId xmlns:a16="http://schemas.microsoft.com/office/drawing/2014/main" id="{0948ED61-28FB-454B-9540-9A501879A9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2596" y="1891559"/>
            <a:ext cx="3779585" cy="2519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769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dissolve">
                                      <p:cBhvr>
                                        <p:cTn id="14" dur="500"/>
                                        <p:tgtEl>
                                          <p:spTgt spid="50"/>
                                        </p:tgtEl>
                                      </p:cBhvr>
                                    </p:animEffect>
                                  </p:childTnLst>
                                  <p:subTnLst>
                                    <p:audio>
                                      <p:cMediaNode>
                                        <p:cTn display="0" masterRel="sameClick">
                                          <p:stCondLst>
                                            <p:cond evt="begin" delay="0">
                                              <p:tn val="12"/>
                                            </p:cond>
                                          </p:stCondLst>
                                          <p:endCondLst>
                                            <p:cond evt="onStopAudio" delay="0">
                                              <p:tgtEl>
                                                <p:sldTgt/>
                                              </p:tgtEl>
                                            </p:cond>
                                          </p:endCondLst>
                                        </p:cTn>
                                        <p:tgtEl>
                                          <p:sndTgt r:embed="rId2" name="camera.wav"/>
                                        </p:tgtEl>
                                      </p:cMediaNode>
                                    </p:audio>
                                  </p:subTnLst>
                                </p:cTn>
                              </p:par>
                            </p:childTnLst>
                          </p:cTn>
                        </p:par>
                        <p:par>
                          <p:cTn id="15" fill="hold">
                            <p:stCondLst>
                              <p:cond delay="500"/>
                            </p:stCondLst>
                            <p:childTnLst>
                              <p:par>
                                <p:cTn id="16" presetID="53" presetClass="exit" presetSubtype="0" fill="hold" grpId="1" nodeType="afterEffect">
                                  <p:stCondLst>
                                    <p:cond delay="0"/>
                                  </p:stCondLst>
                                  <p:childTnLst>
                                    <p:anim calcmode="lin" valueType="num">
                                      <p:cBhvr>
                                        <p:cTn id="17" dur="500"/>
                                        <p:tgtEl>
                                          <p:spTgt spid="50"/>
                                        </p:tgtEl>
                                        <p:attrNameLst>
                                          <p:attrName>ppt_w</p:attrName>
                                        </p:attrNameLst>
                                      </p:cBhvr>
                                      <p:tavLst>
                                        <p:tav tm="0">
                                          <p:val>
                                            <p:strVal val="ppt_w"/>
                                          </p:val>
                                        </p:tav>
                                        <p:tav tm="100000">
                                          <p:val>
                                            <p:fltVal val="0"/>
                                          </p:val>
                                        </p:tav>
                                      </p:tavLst>
                                    </p:anim>
                                    <p:anim calcmode="lin" valueType="num">
                                      <p:cBhvr>
                                        <p:cTn id="18" dur="500"/>
                                        <p:tgtEl>
                                          <p:spTgt spid="50"/>
                                        </p:tgtEl>
                                        <p:attrNameLst>
                                          <p:attrName>ppt_h</p:attrName>
                                        </p:attrNameLst>
                                      </p:cBhvr>
                                      <p:tavLst>
                                        <p:tav tm="0">
                                          <p:val>
                                            <p:strVal val="ppt_h"/>
                                          </p:val>
                                        </p:tav>
                                        <p:tav tm="100000">
                                          <p:val>
                                            <p:fltVal val="0"/>
                                          </p:val>
                                        </p:tav>
                                      </p:tavLst>
                                    </p:anim>
                                    <p:animEffect transition="out" filter="fade">
                                      <p:cBhvr>
                                        <p:cTn id="19" dur="500"/>
                                        <p:tgtEl>
                                          <p:spTgt spid="50"/>
                                        </p:tgtEl>
                                      </p:cBhvr>
                                    </p:animEffect>
                                    <p:set>
                                      <p:cBhvr>
                                        <p:cTn id="20" dur="1" fill="hold">
                                          <p:stCondLst>
                                            <p:cond delay="499"/>
                                          </p:stCondLst>
                                        </p:cTn>
                                        <p:tgtEl>
                                          <p:spTgt spid="50"/>
                                        </p:tgtEl>
                                        <p:attrNameLst>
                                          <p:attrName>style.visibility</p:attrName>
                                        </p:attrNameLst>
                                      </p:cBhvr>
                                      <p:to>
                                        <p:strVal val="hidden"/>
                                      </p:to>
                                    </p:set>
                                  </p:childTnLst>
                                </p:cTn>
                              </p:par>
                            </p:childTnLst>
                          </p:cTn>
                        </p:par>
                        <p:par>
                          <p:cTn id="21" fill="hold">
                            <p:stCondLst>
                              <p:cond delay="1000"/>
                            </p:stCondLst>
                            <p:childTnLst>
                              <p:par>
                                <p:cTn id="22" presetID="9" presetClass="entr" presetSubtype="0" fill="hold" grpId="0"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dissolve">
                                      <p:cBhvr>
                                        <p:cTn id="24" dur="500"/>
                                        <p:tgtEl>
                                          <p:spTgt spid="49"/>
                                        </p:tgtEl>
                                      </p:cBhvr>
                                    </p:animEffect>
                                  </p:childTnLst>
                                  <p:subTnLst>
                                    <p:audio>
                                      <p:cMediaNode>
                                        <p:cTn display="0" masterRel="sameClick">
                                          <p:stCondLst>
                                            <p:cond evt="begin" delay="0">
                                              <p:tn val="22"/>
                                            </p:cond>
                                          </p:stCondLst>
                                          <p:endCondLst>
                                            <p:cond evt="onStopAudio" delay="0">
                                              <p:tgtEl>
                                                <p:sldTgt/>
                                              </p:tgtEl>
                                            </p:cond>
                                          </p:endCondLst>
                                        </p:cTn>
                                        <p:tgtEl>
                                          <p:sndTgt r:embed="rId2" name="camera.wav"/>
                                        </p:tgtEl>
                                      </p:cMediaNode>
                                    </p:audio>
                                  </p:subTnLst>
                                </p:cTn>
                              </p:par>
                            </p:childTnLst>
                          </p:cTn>
                        </p:par>
                        <p:par>
                          <p:cTn id="25" fill="hold">
                            <p:stCondLst>
                              <p:cond delay="1500"/>
                            </p:stCondLst>
                            <p:childTnLst>
                              <p:par>
                                <p:cTn id="26" presetID="53" presetClass="exit" presetSubtype="0" fill="hold" grpId="1" nodeType="afterEffect">
                                  <p:stCondLst>
                                    <p:cond delay="0"/>
                                  </p:stCondLst>
                                  <p:childTnLst>
                                    <p:anim calcmode="lin" valueType="num">
                                      <p:cBhvr>
                                        <p:cTn id="27" dur="500"/>
                                        <p:tgtEl>
                                          <p:spTgt spid="49"/>
                                        </p:tgtEl>
                                        <p:attrNameLst>
                                          <p:attrName>ppt_w</p:attrName>
                                        </p:attrNameLst>
                                      </p:cBhvr>
                                      <p:tavLst>
                                        <p:tav tm="0">
                                          <p:val>
                                            <p:strVal val="ppt_w"/>
                                          </p:val>
                                        </p:tav>
                                        <p:tav tm="100000">
                                          <p:val>
                                            <p:fltVal val="0"/>
                                          </p:val>
                                        </p:tav>
                                      </p:tavLst>
                                    </p:anim>
                                    <p:anim calcmode="lin" valueType="num">
                                      <p:cBhvr>
                                        <p:cTn id="28" dur="500"/>
                                        <p:tgtEl>
                                          <p:spTgt spid="49"/>
                                        </p:tgtEl>
                                        <p:attrNameLst>
                                          <p:attrName>ppt_h</p:attrName>
                                        </p:attrNameLst>
                                      </p:cBhvr>
                                      <p:tavLst>
                                        <p:tav tm="0">
                                          <p:val>
                                            <p:strVal val="ppt_h"/>
                                          </p:val>
                                        </p:tav>
                                        <p:tav tm="100000">
                                          <p:val>
                                            <p:fltVal val="0"/>
                                          </p:val>
                                        </p:tav>
                                      </p:tavLst>
                                    </p:anim>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childTnLst>
                          </p:cTn>
                        </p:par>
                        <p:par>
                          <p:cTn id="31" fill="hold">
                            <p:stCondLst>
                              <p:cond delay="2000"/>
                            </p:stCondLst>
                            <p:childTnLst>
                              <p:par>
                                <p:cTn id="32" presetID="9" presetClass="entr" presetSubtype="0" fill="hold" grpId="0" nodeType="after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dissolve">
                                      <p:cBhvr>
                                        <p:cTn id="34" dur="500"/>
                                        <p:tgtEl>
                                          <p:spTgt spid="48"/>
                                        </p:tgtEl>
                                      </p:cBhvr>
                                    </p:animEffect>
                                  </p:childTnLst>
                                  <p:subTnLst>
                                    <p:audio>
                                      <p:cMediaNode>
                                        <p:cTn display="0" masterRel="sameClick">
                                          <p:stCondLst>
                                            <p:cond evt="begin" delay="0">
                                              <p:tn val="32"/>
                                            </p:cond>
                                          </p:stCondLst>
                                          <p:endCondLst>
                                            <p:cond evt="onStopAudio" delay="0">
                                              <p:tgtEl>
                                                <p:sldTgt/>
                                              </p:tgtEl>
                                            </p:cond>
                                          </p:endCondLst>
                                        </p:cTn>
                                        <p:tgtEl>
                                          <p:sndTgt r:embed="rId2" name="camera.wav"/>
                                        </p:tgtEl>
                                      </p:cMediaNode>
                                    </p:audio>
                                  </p:subTnLst>
                                </p:cTn>
                              </p:par>
                            </p:childTnLst>
                          </p:cTn>
                        </p:par>
                        <p:par>
                          <p:cTn id="35" fill="hold">
                            <p:stCondLst>
                              <p:cond delay="2500"/>
                            </p:stCondLst>
                            <p:childTnLst>
                              <p:par>
                                <p:cTn id="36" presetID="53" presetClass="exit" presetSubtype="0" fill="hold" grpId="1" nodeType="afterEffect">
                                  <p:stCondLst>
                                    <p:cond delay="0"/>
                                  </p:stCondLst>
                                  <p:childTnLst>
                                    <p:anim calcmode="lin" valueType="num">
                                      <p:cBhvr>
                                        <p:cTn id="37" dur="500"/>
                                        <p:tgtEl>
                                          <p:spTgt spid="48"/>
                                        </p:tgtEl>
                                        <p:attrNameLst>
                                          <p:attrName>ppt_w</p:attrName>
                                        </p:attrNameLst>
                                      </p:cBhvr>
                                      <p:tavLst>
                                        <p:tav tm="0">
                                          <p:val>
                                            <p:strVal val="ppt_w"/>
                                          </p:val>
                                        </p:tav>
                                        <p:tav tm="100000">
                                          <p:val>
                                            <p:fltVal val="0"/>
                                          </p:val>
                                        </p:tav>
                                      </p:tavLst>
                                    </p:anim>
                                    <p:anim calcmode="lin" valueType="num">
                                      <p:cBhvr>
                                        <p:cTn id="38" dur="500"/>
                                        <p:tgtEl>
                                          <p:spTgt spid="48"/>
                                        </p:tgtEl>
                                        <p:attrNameLst>
                                          <p:attrName>ppt_h</p:attrName>
                                        </p:attrNameLst>
                                      </p:cBhvr>
                                      <p:tavLst>
                                        <p:tav tm="0">
                                          <p:val>
                                            <p:strVal val="ppt_h"/>
                                          </p:val>
                                        </p:tav>
                                        <p:tav tm="100000">
                                          <p:val>
                                            <p:fltVal val="0"/>
                                          </p:val>
                                        </p:tav>
                                      </p:tavLst>
                                    </p:anim>
                                    <p:animEffect transition="out" filter="fade">
                                      <p:cBhvr>
                                        <p:cTn id="39" dur="500"/>
                                        <p:tgtEl>
                                          <p:spTgt spid="48"/>
                                        </p:tgtEl>
                                      </p:cBhvr>
                                    </p:animEffect>
                                    <p:set>
                                      <p:cBhvr>
                                        <p:cTn id="40" dur="1" fill="hold">
                                          <p:stCondLst>
                                            <p:cond delay="499"/>
                                          </p:stCondLst>
                                        </p:cTn>
                                        <p:tgtEl>
                                          <p:spTgt spid="48"/>
                                        </p:tgtEl>
                                        <p:attrNameLst>
                                          <p:attrName>style.visibility</p:attrName>
                                        </p:attrNameLst>
                                      </p:cBhvr>
                                      <p:to>
                                        <p:strVal val="hidden"/>
                                      </p:to>
                                    </p:set>
                                  </p:childTnLst>
                                </p:cTn>
                              </p:par>
                            </p:childTnLst>
                          </p:cTn>
                        </p:par>
                        <p:par>
                          <p:cTn id="41" fill="hold">
                            <p:stCondLst>
                              <p:cond delay="3000"/>
                            </p:stCondLst>
                            <p:childTnLst>
                              <p:par>
                                <p:cTn id="42" presetID="9" presetClass="entr" presetSubtype="0"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dissolve">
                                      <p:cBhvr>
                                        <p:cTn id="44" dur="500"/>
                                        <p:tgtEl>
                                          <p:spTgt spid="47"/>
                                        </p:tgtEl>
                                      </p:cBhvr>
                                    </p:animEffect>
                                  </p:childTnLst>
                                  <p:subTnLst>
                                    <p:audio>
                                      <p:cMediaNode>
                                        <p:cTn display="0" masterRel="sameClick">
                                          <p:stCondLst>
                                            <p:cond evt="begin" delay="0">
                                              <p:tn val="42"/>
                                            </p:cond>
                                          </p:stCondLst>
                                          <p:endCondLst>
                                            <p:cond evt="onStopAudio" delay="0">
                                              <p:tgtEl>
                                                <p:sldTgt/>
                                              </p:tgtEl>
                                            </p:cond>
                                          </p:endCondLst>
                                        </p:cTn>
                                        <p:tgtEl>
                                          <p:sndTgt r:embed="rId2" name="camera.wav"/>
                                        </p:tgtEl>
                                      </p:cMediaNode>
                                    </p:audio>
                                  </p:subTnLst>
                                </p:cTn>
                              </p:par>
                            </p:childTnLst>
                          </p:cTn>
                        </p:par>
                        <p:par>
                          <p:cTn id="45" fill="hold">
                            <p:stCondLst>
                              <p:cond delay="3500"/>
                            </p:stCondLst>
                            <p:childTnLst>
                              <p:par>
                                <p:cTn id="46" presetID="53" presetClass="exit" presetSubtype="0" fill="hold" grpId="1" nodeType="afterEffect">
                                  <p:stCondLst>
                                    <p:cond delay="0"/>
                                  </p:stCondLst>
                                  <p:childTnLst>
                                    <p:anim calcmode="lin" valueType="num">
                                      <p:cBhvr>
                                        <p:cTn id="47" dur="500"/>
                                        <p:tgtEl>
                                          <p:spTgt spid="47"/>
                                        </p:tgtEl>
                                        <p:attrNameLst>
                                          <p:attrName>ppt_w</p:attrName>
                                        </p:attrNameLst>
                                      </p:cBhvr>
                                      <p:tavLst>
                                        <p:tav tm="0">
                                          <p:val>
                                            <p:strVal val="ppt_w"/>
                                          </p:val>
                                        </p:tav>
                                        <p:tav tm="100000">
                                          <p:val>
                                            <p:fltVal val="0"/>
                                          </p:val>
                                        </p:tav>
                                      </p:tavLst>
                                    </p:anim>
                                    <p:anim calcmode="lin" valueType="num">
                                      <p:cBhvr>
                                        <p:cTn id="48" dur="500"/>
                                        <p:tgtEl>
                                          <p:spTgt spid="47"/>
                                        </p:tgtEl>
                                        <p:attrNameLst>
                                          <p:attrName>ppt_h</p:attrName>
                                        </p:attrNameLst>
                                      </p:cBhvr>
                                      <p:tavLst>
                                        <p:tav tm="0">
                                          <p:val>
                                            <p:strVal val="ppt_h"/>
                                          </p:val>
                                        </p:tav>
                                        <p:tav tm="100000">
                                          <p:val>
                                            <p:fltVal val="0"/>
                                          </p:val>
                                        </p:tav>
                                      </p:tavLst>
                                    </p:anim>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par>
                          <p:cTn id="51" fill="hold">
                            <p:stCondLst>
                              <p:cond delay="4000"/>
                            </p:stCondLst>
                            <p:childTnLst>
                              <p:par>
                                <p:cTn id="52" presetID="9" presetClass="entr" presetSubtype="0" fill="hold" grpId="0" nodeType="after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dissolve">
                                      <p:cBhvr>
                                        <p:cTn id="54" dur="500"/>
                                        <p:tgtEl>
                                          <p:spTgt spid="46"/>
                                        </p:tgtEl>
                                      </p:cBhvr>
                                    </p:animEffect>
                                  </p:childTnLst>
                                  <p:subTnLst>
                                    <p:audio>
                                      <p:cMediaNode>
                                        <p:cTn display="0" masterRel="sameClick">
                                          <p:stCondLst>
                                            <p:cond evt="begin" delay="0">
                                              <p:tn val="52"/>
                                            </p:cond>
                                          </p:stCondLst>
                                          <p:endCondLst>
                                            <p:cond evt="onStopAudio" delay="0">
                                              <p:tgtEl>
                                                <p:sldTgt/>
                                              </p:tgtEl>
                                            </p:cond>
                                          </p:endCondLst>
                                        </p:cTn>
                                        <p:tgtEl>
                                          <p:sndTgt r:embed="rId2" name="camera.wav"/>
                                        </p:tgtEl>
                                      </p:cMediaNode>
                                    </p:audio>
                                  </p:subTnLst>
                                </p:cTn>
                              </p:par>
                            </p:childTnLst>
                          </p:cTn>
                        </p:par>
                        <p:par>
                          <p:cTn id="55" fill="hold">
                            <p:stCondLst>
                              <p:cond delay="4500"/>
                            </p:stCondLst>
                            <p:childTnLst>
                              <p:par>
                                <p:cTn id="56" presetID="53" presetClass="exit" presetSubtype="0" fill="hold" grpId="1" nodeType="afterEffect">
                                  <p:stCondLst>
                                    <p:cond delay="0"/>
                                  </p:stCondLst>
                                  <p:childTnLst>
                                    <p:anim calcmode="lin" valueType="num">
                                      <p:cBhvr>
                                        <p:cTn id="57" dur="500"/>
                                        <p:tgtEl>
                                          <p:spTgt spid="46"/>
                                        </p:tgtEl>
                                        <p:attrNameLst>
                                          <p:attrName>ppt_w</p:attrName>
                                        </p:attrNameLst>
                                      </p:cBhvr>
                                      <p:tavLst>
                                        <p:tav tm="0">
                                          <p:val>
                                            <p:strVal val="ppt_w"/>
                                          </p:val>
                                        </p:tav>
                                        <p:tav tm="100000">
                                          <p:val>
                                            <p:fltVal val="0"/>
                                          </p:val>
                                        </p:tav>
                                      </p:tavLst>
                                    </p:anim>
                                    <p:anim calcmode="lin" valueType="num">
                                      <p:cBhvr>
                                        <p:cTn id="58" dur="500"/>
                                        <p:tgtEl>
                                          <p:spTgt spid="46"/>
                                        </p:tgtEl>
                                        <p:attrNameLst>
                                          <p:attrName>ppt_h</p:attrName>
                                        </p:attrNameLst>
                                      </p:cBhvr>
                                      <p:tavLst>
                                        <p:tav tm="0">
                                          <p:val>
                                            <p:strVal val="ppt_h"/>
                                          </p:val>
                                        </p:tav>
                                        <p:tav tm="100000">
                                          <p:val>
                                            <p:fltVal val="0"/>
                                          </p:val>
                                        </p:tav>
                                      </p:tavLst>
                                    </p:anim>
                                    <p:animEffect transition="out" filter="fade">
                                      <p:cBhvr>
                                        <p:cTn id="59" dur="500"/>
                                        <p:tgtEl>
                                          <p:spTgt spid="46"/>
                                        </p:tgtEl>
                                      </p:cBhvr>
                                    </p:animEffect>
                                    <p:set>
                                      <p:cBhvr>
                                        <p:cTn id="60" dur="1" fill="hold">
                                          <p:stCondLst>
                                            <p:cond delay="499"/>
                                          </p:stCondLst>
                                        </p:cTn>
                                        <p:tgtEl>
                                          <p:spTgt spid="46"/>
                                        </p:tgtEl>
                                        <p:attrNameLst>
                                          <p:attrName>style.visibility</p:attrName>
                                        </p:attrNameLst>
                                      </p:cBhvr>
                                      <p:to>
                                        <p:strVal val="hidden"/>
                                      </p:to>
                                    </p:set>
                                  </p:childTnLst>
                                </p:cTn>
                              </p:par>
                            </p:childTnLst>
                          </p:cTn>
                        </p:par>
                        <p:par>
                          <p:cTn id="61" fill="hold">
                            <p:stCondLst>
                              <p:cond delay="5000"/>
                            </p:stCondLst>
                            <p:childTnLst>
                              <p:par>
                                <p:cTn id="62" presetID="9" presetClass="entr" presetSubtype="0" fill="hold" grpId="0" nodeType="after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dissolve">
                                      <p:cBhvr>
                                        <p:cTn id="64" dur="500"/>
                                        <p:tgtEl>
                                          <p:spTgt spid="45"/>
                                        </p:tgtEl>
                                      </p:cBhvr>
                                    </p:animEffect>
                                  </p:childTnLst>
                                  <p:subTnLst>
                                    <p:audio>
                                      <p:cMediaNode>
                                        <p:cTn display="0" masterRel="sameClick">
                                          <p:stCondLst>
                                            <p:cond evt="begin" delay="0">
                                              <p:tn val="62"/>
                                            </p:cond>
                                          </p:stCondLst>
                                          <p:endCondLst>
                                            <p:cond evt="onStopAudio" delay="0">
                                              <p:tgtEl>
                                                <p:sldTgt/>
                                              </p:tgtEl>
                                            </p:cond>
                                          </p:endCondLst>
                                        </p:cTn>
                                        <p:tgtEl>
                                          <p:sndTgt r:embed="rId2" name="camera.wav"/>
                                        </p:tgtEl>
                                      </p:cMediaNode>
                                    </p:audio>
                                  </p:subTnLst>
                                </p:cTn>
                              </p:par>
                            </p:childTnLst>
                          </p:cTn>
                        </p:par>
                        <p:par>
                          <p:cTn id="65" fill="hold">
                            <p:stCondLst>
                              <p:cond delay="5500"/>
                            </p:stCondLst>
                            <p:childTnLst>
                              <p:par>
                                <p:cTn id="66" presetID="53" presetClass="exit" presetSubtype="0" fill="hold" grpId="1" nodeType="afterEffect">
                                  <p:stCondLst>
                                    <p:cond delay="0"/>
                                  </p:stCondLst>
                                  <p:childTnLst>
                                    <p:anim calcmode="lin" valueType="num">
                                      <p:cBhvr>
                                        <p:cTn id="67" dur="500"/>
                                        <p:tgtEl>
                                          <p:spTgt spid="45"/>
                                        </p:tgtEl>
                                        <p:attrNameLst>
                                          <p:attrName>ppt_w</p:attrName>
                                        </p:attrNameLst>
                                      </p:cBhvr>
                                      <p:tavLst>
                                        <p:tav tm="0">
                                          <p:val>
                                            <p:strVal val="ppt_w"/>
                                          </p:val>
                                        </p:tav>
                                        <p:tav tm="100000">
                                          <p:val>
                                            <p:fltVal val="0"/>
                                          </p:val>
                                        </p:tav>
                                      </p:tavLst>
                                    </p:anim>
                                    <p:anim calcmode="lin" valueType="num">
                                      <p:cBhvr>
                                        <p:cTn id="68" dur="500"/>
                                        <p:tgtEl>
                                          <p:spTgt spid="45"/>
                                        </p:tgtEl>
                                        <p:attrNameLst>
                                          <p:attrName>ppt_h</p:attrName>
                                        </p:attrNameLst>
                                      </p:cBhvr>
                                      <p:tavLst>
                                        <p:tav tm="0">
                                          <p:val>
                                            <p:strVal val="ppt_h"/>
                                          </p:val>
                                        </p:tav>
                                        <p:tav tm="100000">
                                          <p:val>
                                            <p:fltVal val="0"/>
                                          </p:val>
                                        </p:tav>
                                      </p:tavLst>
                                    </p:anim>
                                    <p:animEffect transition="out" filter="fade">
                                      <p:cBhvr>
                                        <p:cTn id="69" dur="500"/>
                                        <p:tgtEl>
                                          <p:spTgt spid="45"/>
                                        </p:tgtEl>
                                      </p:cBhvr>
                                    </p:animEffect>
                                    <p:set>
                                      <p:cBhvr>
                                        <p:cTn id="70" dur="1" fill="hold">
                                          <p:stCondLst>
                                            <p:cond delay="499"/>
                                          </p:stCondLst>
                                        </p:cTn>
                                        <p:tgtEl>
                                          <p:spTgt spid="45"/>
                                        </p:tgtEl>
                                        <p:attrNameLst>
                                          <p:attrName>style.visibility</p:attrName>
                                        </p:attrNameLst>
                                      </p:cBhvr>
                                      <p:to>
                                        <p:strVal val="hidden"/>
                                      </p:to>
                                    </p:set>
                                  </p:childTnLst>
                                </p:cTn>
                              </p:par>
                            </p:childTnLst>
                          </p:cTn>
                        </p:par>
                        <p:par>
                          <p:cTn id="71" fill="hold">
                            <p:stCondLst>
                              <p:cond delay="6000"/>
                            </p:stCondLst>
                            <p:childTnLst>
                              <p:par>
                                <p:cTn id="72" presetID="9" presetClass="entr" presetSubtype="0" fill="hold" grpId="0" nodeType="after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dissolve">
                                      <p:cBhvr>
                                        <p:cTn id="74" dur="500"/>
                                        <p:tgtEl>
                                          <p:spTgt spid="44"/>
                                        </p:tgtEl>
                                      </p:cBhvr>
                                    </p:animEffect>
                                  </p:childTnLst>
                                  <p:subTnLst>
                                    <p:audio>
                                      <p:cMediaNode>
                                        <p:cTn display="0" masterRel="sameClick">
                                          <p:stCondLst>
                                            <p:cond evt="begin" delay="0">
                                              <p:tn val="72"/>
                                            </p:cond>
                                          </p:stCondLst>
                                          <p:endCondLst>
                                            <p:cond evt="onStopAudio" delay="0">
                                              <p:tgtEl>
                                                <p:sldTgt/>
                                              </p:tgtEl>
                                            </p:cond>
                                          </p:endCondLst>
                                        </p:cTn>
                                        <p:tgtEl>
                                          <p:sndTgt r:embed="rId2" name="camera.wav"/>
                                        </p:tgtEl>
                                      </p:cMediaNode>
                                    </p:audio>
                                  </p:subTnLst>
                                </p:cTn>
                              </p:par>
                            </p:childTnLst>
                          </p:cTn>
                        </p:par>
                        <p:par>
                          <p:cTn id="75" fill="hold">
                            <p:stCondLst>
                              <p:cond delay="6500"/>
                            </p:stCondLst>
                            <p:childTnLst>
                              <p:par>
                                <p:cTn id="76" presetID="53" presetClass="exit" presetSubtype="0" fill="hold" grpId="1" nodeType="afterEffect">
                                  <p:stCondLst>
                                    <p:cond delay="0"/>
                                  </p:stCondLst>
                                  <p:childTnLst>
                                    <p:anim calcmode="lin" valueType="num">
                                      <p:cBhvr>
                                        <p:cTn id="77" dur="500"/>
                                        <p:tgtEl>
                                          <p:spTgt spid="44"/>
                                        </p:tgtEl>
                                        <p:attrNameLst>
                                          <p:attrName>ppt_w</p:attrName>
                                        </p:attrNameLst>
                                      </p:cBhvr>
                                      <p:tavLst>
                                        <p:tav tm="0">
                                          <p:val>
                                            <p:strVal val="ppt_w"/>
                                          </p:val>
                                        </p:tav>
                                        <p:tav tm="100000">
                                          <p:val>
                                            <p:fltVal val="0"/>
                                          </p:val>
                                        </p:tav>
                                      </p:tavLst>
                                    </p:anim>
                                    <p:anim calcmode="lin" valueType="num">
                                      <p:cBhvr>
                                        <p:cTn id="78" dur="500"/>
                                        <p:tgtEl>
                                          <p:spTgt spid="44"/>
                                        </p:tgtEl>
                                        <p:attrNameLst>
                                          <p:attrName>ppt_h</p:attrName>
                                        </p:attrNameLst>
                                      </p:cBhvr>
                                      <p:tavLst>
                                        <p:tav tm="0">
                                          <p:val>
                                            <p:strVal val="ppt_h"/>
                                          </p:val>
                                        </p:tav>
                                        <p:tav tm="100000">
                                          <p:val>
                                            <p:fltVal val="0"/>
                                          </p:val>
                                        </p:tav>
                                      </p:tavLst>
                                    </p:anim>
                                    <p:animEffect transition="out" filter="fade">
                                      <p:cBhvr>
                                        <p:cTn id="79" dur="500"/>
                                        <p:tgtEl>
                                          <p:spTgt spid="44"/>
                                        </p:tgtEl>
                                      </p:cBhvr>
                                    </p:animEffect>
                                    <p:set>
                                      <p:cBhvr>
                                        <p:cTn id="80" dur="1" fill="hold">
                                          <p:stCondLst>
                                            <p:cond delay="499"/>
                                          </p:stCondLst>
                                        </p:cTn>
                                        <p:tgtEl>
                                          <p:spTgt spid="44"/>
                                        </p:tgtEl>
                                        <p:attrNameLst>
                                          <p:attrName>style.visibility</p:attrName>
                                        </p:attrNameLst>
                                      </p:cBhvr>
                                      <p:to>
                                        <p:strVal val="hidden"/>
                                      </p:to>
                                    </p:set>
                                  </p:childTnLst>
                                </p:cTn>
                              </p:par>
                            </p:childTnLst>
                          </p:cTn>
                        </p:par>
                        <p:par>
                          <p:cTn id="81" fill="hold">
                            <p:stCondLst>
                              <p:cond delay="7000"/>
                            </p:stCondLst>
                            <p:childTnLst>
                              <p:par>
                                <p:cTn id="82" presetID="9" presetClass="entr" presetSubtype="0" fill="hold" grpId="0" nodeType="after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dissolve">
                                      <p:cBhvr>
                                        <p:cTn id="84" dur="500"/>
                                        <p:tgtEl>
                                          <p:spTgt spid="43"/>
                                        </p:tgtEl>
                                      </p:cBhvr>
                                    </p:animEffect>
                                  </p:childTnLst>
                                  <p:subTnLst>
                                    <p:audio>
                                      <p:cMediaNode>
                                        <p:cTn display="0" masterRel="sameClick">
                                          <p:stCondLst>
                                            <p:cond evt="begin" delay="0">
                                              <p:tn val="82"/>
                                            </p:cond>
                                          </p:stCondLst>
                                          <p:endCondLst>
                                            <p:cond evt="onStopAudio" delay="0">
                                              <p:tgtEl>
                                                <p:sldTgt/>
                                              </p:tgtEl>
                                            </p:cond>
                                          </p:endCondLst>
                                        </p:cTn>
                                        <p:tgtEl>
                                          <p:sndTgt r:embed="rId2" name="camera.wav"/>
                                        </p:tgtEl>
                                      </p:cMediaNode>
                                    </p:audio>
                                  </p:subTnLst>
                                </p:cTn>
                              </p:par>
                            </p:childTnLst>
                          </p:cTn>
                        </p:par>
                        <p:par>
                          <p:cTn id="85" fill="hold">
                            <p:stCondLst>
                              <p:cond delay="7500"/>
                            </p:stCondLst>
                            <p:childTnLst>
                              <p:par>
                                <p:cTn id="86" presetID="53" presetClass="exit" presetSubtype="0" fill="hold" grpId="1" nodeType="afterEffect">
                                  <p:stCondLst>
                                    <p:cond delay="0"/>
                                  </p:stCondLst>
                                  <p:childTnLst>
                                    <p:anim calcmode="lin" valueType="num">
                                      <p:cBhvr>
                                        <p:cTn id="87" dur="500"/>
                                        <p:tgtEl>
                                          <p:spTgt spid="43"/>
                                        </p:tgtEl>
                                        <p:attrNameLst>
                                          <p:attrName>ppt_w</p:attrName>
                                        </p:attrNameLst>
                                      </p:cBhvr>
                                      <p:tavLst>
                                        <p:tav tm="0">
                                          <p:val>
                                            <p:strVal val="ppt_w"/>
                                          </p:val>
                                        </p:tav>
                                        <p:tav tm="100000">
                                          <p:val>
                                            <p:fltVal val="0"/>
                                          </p:val>
                                        </p:tav>
                                      </p:tavLst>
                                    </p:anim>
                                    <p:anim calcmode="lin" valueType="num">
                                      <p:cBhvr>
                                        <p:cTn id="88" dur="500"/>
                                        <p:tgtEl>
                                          <p:spTgt spid="43"/>
                                        </p:tgtEl>
                                        <p:attrNameLst>
                                          <p:attrName>ppt_h</p:attrName>
                                        </p:attrNameLst>
                                      </p:cBhvr>
                                      <p:tavLst>
                                        <p:tav tm="0">
                                          <p:val>
                                            <p:strVal val="ppt_h"/>
                                          </p:val>
                                        </p:tav>
                                        <p:tav tm="100000">
                                          <p:val>
                                            <p:fltVal val="0"/>
                                          </p:val>
                                        </p:tav>
                                      </p:tavLst>
                                    </p:anim>
                                    <p:animEffect transition="out" filter="fade">
                                      <p:cBhvr>
                                        <p:cTn id="89" dur="500"/>
                                        <p:tgtEl>
                                          <p:spTgt spid="43"/>
                                        </p:tgtEl>
                                      </p:cBhvr>
                                    </p:animEffect>
                                    <p:set>
                                      <p:cBhvr>
                                        <p:cTn id="90" dur="1" fill="hold">
                                          <p:stCondLst>
                                            <p:cond delay="499"/>
                                          </p:stCondLst>
                                        </p:cTn>
                                        <p:tgtEl>
                                          <p:spTgt spid="43"/>
                                        </p:tgtEl>
                                        <p:attrNameLst>
                                          <p:attrName>style.visibility</p:attrName>
                                        </p:attrNameLst>
                                      </p:cBhvr>
                                      <p:to>
                                        <p:strVal val="hidden"/>
                                      </p:to>
                                    </p:set>
                                  </p:childTnLst>
                                </p:cTn>
                              </p:par>
                            </p:childTnLst>
                          </p:cTn>
                        </p:par>
                        <p:par>
                          <p:cTn id="91" fill="hold">
                            <p:stCondLst>
                              <p:cond delay="8000"/>
                            </p:stCondLst>
                            <p:childTnLst>
                              <p:par>
                                <p:cTn id="92" presetID="9" presetClass="entr" presetSubtype="0" fill="hold" grpId="0" nodeType="after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dissolve">
                                      <p:cBhvr>
                                        <p:cTn id="94" dur="500"/>
                                        <p:tgtEl>
                                          <p:spTgt spid="42"/>
                                        </p:tgtEl>
                                      </p:cBhvr>
                                    </p:animEffect>
                                  </p:childTnLst>
                                  <p:subTnLst>
                                    <p:audio>
                                      <p:cMediaNode>
                                        <p:cTn display="0" masterRel="sameClick">
                                          <p:stCondLst>
                                            <p:cond evt="begin" delay="0">
                                              <p:tn val="92"/>
                                            </p:cond>
                                          </p:stCondLst>
                                          <p:endCondLst>
                                            <p:cond evt="onStopAudio" delay="0">
                                              <p:tgtEl>
                                                <p:sldTgt/>
                                              </p:tgtEl>
                                            </p:cond>
                                          </p:endCondLst>
                                        </p:cTn>
                                        <p:tgtEl>
                                          <p:sndTgt r:embed="rId2" name="camera.wav"/>
                                        </p:tgtEl>
                                      </p:cMediaNode>
                                    </p:audio>
                                  </p:subTnLst>
                                </p:cTn>
                              </p:par>
                            </p:childTnLst>
                          </p:cTn>
                        </p:par>
                        <p:par>
                          <p:cTn id="95" fill="hold">
                            <p:stCondLst>
                              <p:cond delay="8500"/>
                            </p:stCondLst>
                            <p:childTnLst>
                              <p:par>
                                <p:cTn id="96" presetID="53" presetClass="exit" presetSubtype="0" fill="hold" grpId="1" nodeType="afterEffect">
                                  <p:stCondLst>
                                    <p:cond delay="0"/>
                                  </p:stCondLst>
                                  <p:childTnLst>
                                    <p:anim calcmode="lin" valueType="num">
                                      <p:cBhvr>
                                        <p:cTn id="97" dur="500"/>
                                        <p:tgtEl>
                                          <p:spTgt spid="42"/>
                                        </p:tgtEl>
                                        <p:attrNameLst>
                                          <p:attrName>ppt_w</p:attrName>
                                        </p:attrNameLst>
                                      </p:cBhvr>
                                      <p:tavLst>
                                        <p:tav tm="0">
                                          <p:val>
                                            <p:strVal val="ppt_w"/>
                                          </p:val>
                                        </p:tav>
                                        <p:tav tm="100000">
                                          <p:val>
                                            <p:fltVal val="0"/>
                                          </p:val>
                                        </p:tav>
                                      </p:tavLst>
                                    </p:anim>
                                    <p:anim calcmode="lin" valueType="num">
                                      <p:cBhvr>
                                        <p:cTn id="98" dur="500"/>
                                        <p:tgtEl>
                                          <p:spTgt spid="42"/>
                                        </p:tgtEl>
                                        <p:attrNameLst>
                                          <p:attrName>ppt_h</p:attrName>
                                        </p:attrNameLst>
                                      </p:cBhvr>
                                      <p:tavLst>
                                        <p:tav tm="0">
                                          <p:val>
                                            <p:strVal val="ppt_h"/>
                                          </p:val>
                                        </p:tav>
                                        <p:tav tm="100000">
                                          <p:val>
                                            <p:fltVal val="0"/>
                                          </p:val>
                                        </p:tav>
                                      </p:tavLst>
                                    </p:anim>
                                    <p:animEffect transition="out" filter="fade">
                                      <p:cBhvr>
                                        <p:cTn id="99" dur="500"/>
                                        <p:tgtEl>
                                          <p:spTgt spid="42"/>
                                        </p:tgtEl>
                                      </p:cBhvr>
                                    </p:animEffect>
                                    <p:set>
                                      <p:cBhvr>
                                        <p:cTn id="100" dur="1" fill="hold">
                                          <p:stCondLst>
                                            <p:cond delay="499"/>
                                          </p:stCondLst>
                                        </p:cTn>
                                        <p:tgtEl>
                                          <p:spTgt spid="42"/>
                                        </p:tgtEl>
                                        <p:attrNameLst>
                                          <p:attrName>style.visibility</p:attrName>
                                        </p:attrNameLst>
                                      </p:cBhvr>
                                      <p:to>
                                        <p:strVal val="hidden"/>
                                      </p:to>
                                    </p:set>
                                  </p:childTnLst>
                                </p:cTn>
                              </p:par>
                            </p:childTnLst>
                          </p:cTn>
                        </p:par>
                        <p:par>
                          <p:cTn id="101" fill="hold">
                            <p:stCondLst>
                              <p:cond delay="9000"/>
                            </p:stCondLst>
                            <p:childTnLst>
                              <p:par>
                                <p:cTn id="102" presetID="9" presetClass="entr" presetSubtype="0" fill="hold" grpId="0" nodeType="afterEffect">
                                  <p:stCondLst>
                                    <p:cond delay="0"/>
                                  </p:stCondLst>
                                  <p:childTnLst>
                                    <p:set>
                                      <p:cBhvr>
                                        <p:cTn id="103" dur="1" fill="hold">
                                          <p:stCondLst>
                                            <p:cond delay="0"/>
                                          </p:stCondLst>
                                        </p:cTn>
                                        <p:tgtEl>
                                          <p:spTgt spid="41"/>
                                        </p:tgtEl>
                                        <p:attrNameLst>
                                          <p:attrName>style.visibility</p:attrName>
                                        </p:attrNameLst>
                                      </p:cBhvr>
                                      <p:to>
                                        <p:strVal val="visible"/>
                                      </p:to>
                                    </p:set>
                                    <p:animEffect transition="in" filter="dissolve">
                                      <p:cBhvr>
                                        <p:cTn id="104" dur="500"/>
                                        <p:tgtEl>
                                          <p:spTgt spid="41"/>
                                        </p:tgtEl>
                                      </p:cBhvr>
                                    </p:animEffect>
                                  </p:childTnLst>
                                  <p:subTnLst>
                                    <p:audio>
                                      <p:cMediaNode>
                                        <p:cTn display="0" masterRel="sameClick">
                                          <p:stCondLst>
                                            <p:cond evt="begin" delay="0">
                                              <p:tn val="102"/>
                                            </p:cond>
                                          </p:stCondLst>
                                          <p:endCondLst>
                                            <p:cond evt="onStopAudio" delay="0">
                                              <p:tgtEl>
                                                <p:sldTgt/>
                                              </p:tgtEl>
                                            </p:cond>
                                          </p:endCondLst>
                                        </p:cTn>
                                        <p:tgtEl>
                                          <p:sndTgt r:embed="rId2" name="camera.wav"/>
                                        </p:tgtEl>
                                      </p:cMediaNode>
                                    </p:audio>
                                  </p:subTnLst>
                                </p:cTn>
                              </p:par>
                            </p:childTnLst>
                          </p:cTn>
                        </p:par>
                        <p:par>
                          <p:cTn id="105" fill="hold">
                            <p:stCondLst>
                              <p:cond delay="9500"/>
                            </p:stCondLst>
                            <p:childTnLst>
                              <p:par>
                                <p:cTn id="106" presetID="53" presetClass="exit" presetSubtype="0" fill="hold" grpId="1" nodeType="afterEffect">
                                  <p:stCondLst>
                                    <p:cond delay="0"/>
                                  </p:stCondLst>
                                  <p:childTnLst>
                                    <p:anim calcmode="lin" valueType="num">
                                      <p:cBhvr>
                                        <p:cTn id="107" dur="500"/>
                                        <p:tgtEl>
                                          <p:spTgt spid="41"/>
                                        </p:tgtEl>
                                        <p:attrNameLst>
                                          <p:attrName>ppt_w</p:attrName>
                                        </p:attrNameLst>
                                      </p:cBhvr>
                                      <p:tavLst>
                                        <p:tav tm="0">
                                          <p:val>
                                            <p:strVal val="ppt_w"/>
                                          </p:val>
                                        </p:tav>
                                        <p:tav tm="100000">
                                          <p:val>
                                            <p:fltVal val="0"/>
                                          </p:val>
                                        </p:tav>
                                      </p:tavLst>
                                    </p:anim>
                                    <p:anim calcmode="lin" valueType="num">
                                      <p:cBhvr>
                                        <p:cTn id="108" dur="500"/>
                                        <p:tgtEl>
                                          <p:spTgt spid="41"/>
                                        </p:tgtEl>
                                        <p:attrNameLst>
                                          <p:attrName>ppt_h</p:attrName>
                                        </p:attrNameLst>
                                      </p:cBhvr>
                                      <p:tavLst>
                                        <p:tav tm="0">
                                          <p:val>
                                            <p:strVal val="ppt_h"/>
                                          </p:val>
                                        </p:tav>
                                        <p:tav tm="100000">
                                          <p:val>
                                            <p:fltVal val="0"/>
                                          </p:val>
                                        </p:tav>
                                      </p:tavLst>
                                    </p:anim>
                                    <p:animEffect transition="out" filter="fade">
                                      <p:cBhvr>
                                        <p:cTn id="109" dur="500"/>
                                        <p:tgtEl>
                                          <p:spTgt spid="41"/>
                                        </p:tgtEl>
                                      </p:cBhvr>
                                    </p:animEffect>
                                    <p:set>
                                      <p:cBhvr>
                                        <p:cTn id="110" dur="1" fill="hold">
                                          <p:stCondLst>
                                            <p:cond delay="499"/>
                                          </p:stCondLst>
                                        </p:cTn>
                                        <p:tgtEl>
                                          <p:spTgt spid="41"/>
                                        </p:tgtEl>
                                        <p:attrNameLst>
                                          <p:attrName>style.visibility</p:attrName>
                                        </p:attrNameLst>
                                      </p:cBhvr>
                                      <p:to>
                                        <p:strVal val="hidden"/>
                                      </p:to>
                                    </p:set>
                                  </p:childTnLst>
                                </p:cTn>
                              </p:par>
                            </p:childTnLst>
                          </p:cTn>
                        </p:par>
                        <p:par>
                          <p:cTn id="111" fill="hold">
                            <p:stCondLst>
                              <p:cond delay="10000"/>
                            </p:stCondLst>
                            <p:childTnLst>
                              <p:par>
                                <p:cTn id="112" presetID="9" presetClass="entr" presetSubtype="0" fill="hold" grpId="0" nodeType="afterEffect">
                                  <p:stCondLst>
                                    <p:cond delay="0"/>
                                  </p:stCondLst>
                                  <p:childTnLst>
                                    <p:set>
                                      <p:cBhvr>
                                        <p:cTn id="113" dur="1" fill="hold">
                                          <p:stCondLst>
                                            <p:cond delay="0"/>
                                          </p:stCondLst>
                                        </p:cTn>
                                        <p:tgtEl>
                                          <p:spTgt spid="40"/>
                                        </p:tgtEl>
                                        <p:attrNameLst>
                                          <p:attrName>style.visibility</p:attrName>
                                        </p:attrNameLst>
                                      </p:cBhvr>
                                      <p:to>
                                        <p:strVal val="visible"/>
                                      </p:to>
                                    </p:set>
                                    <p:animEffect transition="in" filter="dissolve">
                                      <p:cBhvr>
                                        <p:cTn id="114" dur="500"/>
                                        <p:tgtEl>
                                          <p:spTgt spid="40"/>
                                        </p:tgtEl>
                                      </p:cBhvr>
                                    </p:animEffect>
                                  </p:childTnLst>
                                  <p:subTnLst>
                                    <p:audio>
                                      <p:cMediaNode>
                                        <p:cTn display="0" masterRel="sameClick">
                                          <p:stCondLst>
                                            <p:cond evt="begin" delay="0">
                                              <p:tn val="112"/>
                                            </p:cond>
                                          </p:stCondLst>
                                          <p:endCondLst>
                                            <p:cond evt="onStopAudio" delay="0">
                                              <p:tgtEl>
                                                <p:sldTgt/>
                                              </p:tgtEl>
                                            </p:cond>
                                          </p:endCondLst>
                                        </p:cTn>
                                        <p:tgtEl>
                                          <p:sndTgt r:embed="rId2" name="camera.wav"/>
                                        </p:tgtEl>
                                      </p:cMediaNode>
                                    </p:audio>
                                  </p:subTnLst>
                                </p:cTn>
                              </p:par>
                            </p:childTnLst>
                          </p:cTn>
                        </p:par>
                        <p:par>
                          <p:cTn id="115" fill="hold">
                            <p:stCondLst>
                              <p:cond delay="10500"/>
                            </p:stCondLst>
                            <p:childTnLst>
                              <p:par>
                                <p:cTn id="116" presetID="53" presetClass="exit" presetSubtype="0" fill="hold" grpId="1" nodeType="afterEffect">
                                  <p:stCondLst>
                                    <p:cond delay="0"/>
                                  </p:stCondLst>
                                  <p:childTnLst>
                                    <p:anim calcmode="lin" valueType="num">
                                      <p:cBhvr>
                                        <p:cTn id="117" dur="500"/>
                                        <p:tgtEl>
                                          <p:spTgt spid="40"/>
                                        </p:tgtEl>
                                        <p:attrNameLst>
                                          <p:attrName>ppt_w</p:attrName>
                                        </p:attrNameLst>
                                      </p:cBhvr>
                                      <p:tavLst>
                                        <p:tav tm="0">
                                          <p:val>
                                            <p:strVal val="ppt_w"/>
                                          </p:val>
                                        </p:tav>
                                        <p:tav tm="100000">
                                          <p:val>
                                            <p:fltVal val="0"/>
                                          </p:val>
                                        </p:tav>
                                      </p:tavLst>
                                    </p:anim>
                                    <p:anim calcmode="lin" valueType="num">
                                      <p:cBhvr>
                                        <p:cTn id="118" dur="500"/>
                                        <p:tgtEl>
                                          <p:spTgt spid="40"/>
                                        </p:tgtEl>
                                        <p:attrNameLst>
                                          <p:attrName>ppt_h</p:attrName>
                                        </p:attrNameLst>
                                      </p:cBhvr>
                                      <p:tavLst>
                                        <p:tav tm="0">
                                          <p:val>
                                            <p:strVal val="ppt_h"/>
                                          </p:val>
                                        </p:tav>
                                        <p:tav tm="100000">
                                          <p:val>
                                            <p:fltVal val="0"/>
                                          </p:val>
                                        </p:tav>
                                      </p:tavLst>
                                    </p:anim>
                                    <p:animEffect transition="out" filter="fade">
                                      <p:cBhvr>
                                        <p:cTn id="119" dur="500"/>
                                        <p:tgtEl>
                                          <p:spTgt spid="40"/>
                                        </p:tgtEl>
                                      </p:cBhvr>
                                    </p:animEffect>
                                    <p:set>
                                      <p:cBhvr>
                                        <p:cTn id="120" dur="1" fill="hold">
                                          <p:stCondLst>
                                            <p:cond delay="499"/>
                                          </p:stCondLst>
                                        </p:cTn>
                                        <p:tgtEl>
                                          <p:spTgt spid="40"/>
                                        </p:tgtEl>
                                        <p:attrNameLst>
                                          <p:attrName>style.visibility</p:attrName>
                                        </p:attrNameLst>
                                      </p:cBhvr>
                                      <p:to>
                                        <p:strVal val="hidden"/>
                                      </p:to>
                                    </p:set>
                                  </p:childTnLst>
                                </p:cTn>
                              </p:par>
                            </p:childTnLst>
                          </p:cTn>
                        </p:par>
                        <p:par>
                          <p:cTn id="121" fill="hold">
                            <p:stCondLst>
                              <p:cond delay="11000"/>
                            </p:stCondLst>
                            <p:childTnLst>
                              <p:par>
                                <p:cTn id="122" presetID="53" presetClass="entr" presetSubtype="0" fill="hold" nodeType="afterEffect">
                                  <p:stCondLst>
                                    <p:cond delay="0"/>
                                  </p:stCondLst>
                                  <p:childTnLst>
                                    <p:set>
                                      <p:cBhvr>
                                        <p:cTn id="123" dur="1" fill="hold">
                                          <p:stCondLst>
                                            <p:cond delay="0"/>
                                          </p:stCondLst>
                                        </p:cTn>
                                        <p:tgtEl>
                                          <p:spTgt spid="52"/>
                                        </p:tgtEl>
                                        <p:attrNameLst>
                                          <p:attrName>style.visibility</p:attrName>
                                        </p:attrNameLst>
                                      </p:cBhvr>
                                      <p:to>
                                        <p:strVal val="visible"/>
                                      </p:to>
                                    </p:set>
                                    <p:anim calcmode="lin" valueType="num">
                                      <p:cBhvr>
                                        <p:cTn id="124" dur="500" fill="hold"/>
                                        <p:tgtEl>
                                          <p:spTgt spid="52"/>
                                        </p:tgtEl>
                                        <p:attrNameLst>
                                          <p:attrName>ppt_w</p:attrName>
                                        </p:attrNameLst>
                                      </p:cBhvr>
                                      <p:tavLst>
                                        <p:tav tm="0">
                                          <p:val>
                                            <p:fltVal val="0"/>
                                          </p:val>
                                        </p:tav>
                                        <p:tav tm="100000">
                                          <p:val>
                                            <p:strVal val="#ppt_w"/>
                                          </p:val>
                                        </p:tav>
                                      </p:tavLst>
                                    </p:anim>
                                    <p:anim calcmode="lin" valueType="num">
                                      <p:cBhvr>
                                        <p:cTn id="125" dur="500" fill="hold"/>
                                        <p:tgtEl>
                                          <p:spTgt spid="52"/>
                                        </p:tgtEl>
                                        <p:attrNameLst>
                                          <p:attrName>ppt_h</p:attrName>
                                        </p:attrNameLst>
                                      </p:cBhvr>
                                      <p:tavLst>
                                        <p:tav tm="0">
                                          <p:val>
                                            <p:fltVal val="0"/>
                                          </p:val>
                                        </p:tav>
                                        <p:tav tm="100000">
                                          <p:val>
                                            <p:strVal val="#ppt_h"/>
                                          </p:val>
                                        </p:tav>
                                      </p:tavLst>
                                    </p:anim>
                                    <p:animEffect transition="in" filter="fade">
                                      <p:cBhvr>
                                        <p:cTn id="126" dur="500"/>
                                        <p:tgtEl>
                                          <p:spTgt spid="52"/>
                                        </p:tgtEl>
                                      </p:cBhvr>
                                    </p:animEffect>
                                  </p:childTnLst>
                                  <p:subTnLst>
                                    <p:audio>
                                      <p:cMediaNode>
                                        <p:cTn display="0" masterRel="sameClick">
                                          <p:stCondLst>
                                            <p:cond evt="begin" delay="0">
                                              <p:tn val="122"/>
                                            </p:cond>
                                          </p:stCondLst>
                                          <p:endCondLst>
                                            <p:cond evt="onStopAudio" delay="0">
                                              <p:tgtEl>
                                                <p:sldTgt/>
                                              </p:tgtEl>
                                            </p:cond>
                                          </p:endCondLst>
                                        </p:cTn>
                                        <p:tgtEl>
                                          <p:sndTgt r:embed="rId3" name="chimes.wav"/>
                                        </p:tgtEl>
                                      </p:cMediaNode>
                                    </p:audio>
                                  </p:sub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32"/>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33"/>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34"/>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35"/>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36"/>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37"/>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38"/>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61"/>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63"/>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 grpId="0"/>
      <p:bldP spid="33" grpId="0"/>
      <p:bldP spid="34" grpId="0"/>
      <p:bldP spid="35" grpId="0"/>
      <p:bldP spid="36" grpId="0"/>
      <p:bldP spid="37" grpId="0"/>
      <p:bldP spid="38" grpId="0"/>
      <p:bldP spid="6" grpId="0" animBg="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61" grpId="0"/>
      <p:bldP spid="63" grpId="0"/>
      <p:bldP spid="6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11ED67-7038-41D5-8347-9D9F9F29AC0C}"/>
              </a:ext>
            </a:extLst>
          </p:cNvPr>
          <p:cNvSpPr/>
          <p:nvPr/>
        </p:nvSpPr>
        <p:spPr>
          <a:xfrm>
            <a:off x="398261" y="4799316"/>
            <a:ext cx="1256805" cy="93102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4" name="Picture 13" descr="Hình ảnh có liên quan">
            <a:extLst>
              <a:ext uri="{FF2B5EF4-FFF2-40B4-BE49-F238E27FC236}">
                <a16:creationId xmlns:a16="http://schemas.microsoft.com/office/drawing/2014/main" id="{B98F1313-968F-4796-A5A1-8BE345857F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058" t="-3393" r="38468" b="100000"/>
          <a:stretch>
            <a:fillRect/>
          </a:stretch>
        </p:blipFill>
        <p:spPr bwMode="auto">
          <a:xfrm>
            <a:off x="4703489" y="759655"/>
            <a:ext cx="2207645" cy="176800"/>
          </a:xfrm>
          <a:custGeom>
            <a:avLst/>
            <a:gdLst>
              <a:gd name="connsiteX0" fmla="*/ 1430027 w 2207645"/>
              <a:gd name="connsiteY0" fmla="*/ 0 h 176800"/>
              <a:gd name="connsiteX1" fmla="*/ 1922396 w 2207645"/>
              <a:gd name="connsiteY1" fmla="*/ 42203 h 176800"/>
              <a:gd name="connsiteX2" fmla="*/ 2034938 w 2207645"/>
              <a:gd name="connsiteY2" fmla="*/ 70339 h 176800"/>
              <a:gd name="connsiteX3" fmla="*/ 2175615 w 2207645"/>
              <a:gd name="connsiteY3" fmla="*/ 140677 h 176800"/>
              <a:gd name="connsiteX4" fmla="*/ 2205635 w 2207645"/>
              <a:gd name="connsiteY4" fmla="*/ 171901 h 176800"/>
              <a:gd name="connsiteX5" fmla="*/ 2207645 w 2207645"/>
              <a:gd name="connsiteY5" fmla="*/ 176800 h 176800"/>
              <a:gd name="connsiteX6" fmla="*/ 0 w 2207645"/>
              <a:gd name="connsiteY6" fmla="*/ 176800 h 176800"/>
              <a:gd name="connsiteX7" fmla="*/ 272 w 2207645"/>
              <a:gd name="connsiteY7" fmla="*/ 176544 h 176800"/>
              <a:gd name="connsiteX8" fmla="*/ 23258 w 2207645"/>
              <a:gd name="connsiteY8" fmla="*/ 154745 h 176800"/>
              <a:gd name="connsiteX9" fmla="*/ 93596 w 2207645"/>
              <a:gd name="connsiteY9" fmla="*/ 98474 h 176800"/>
              <a:gd name="connsiteX10" fmla="*/ 923590 w 2207645"/>
              <a:gd name="connsiteY10" fmla="*/ 84407 h 176800"/>
              <a:gd name="connsiteX11" fmla="*/ 1064267 w 2207645"/>
              <a:gd name="connsiteY11" fmla="*/ 42203 h 176800"/>
              <a:gd name="connsiteX12" fmla="*/ 1190876 w 2207645"/>
              <a:gd name="connsiteY12" fmla="*/ 14068 h 176800"/>
              <a:gd name="connsiteX13" fmla="*/ 1430027 w 2207645"/>
              <a:gd name="connsiteY13" fmla="*/ 0 h 1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645" h="176800">
                <a:moveTo>
                  <a:pt x="1430027" y="0"/>
                </a:moveTo>
                <a:cubicBezTo>
                  <a:pt x="1699621" y="11722"/>
                  <a:pt x="1705732" y="-1130"/>
                  <a:pt x="1922396" y="42203"/>
                </a:cubicBezTo>
                <a:cubicBezTo>
                  <a:pt x="1960314" y="49787"/>
                  <a:pt x="1998899" y="56324"/>
                  <a:pt x="2034938" y="70339"/>
                </a:cubicBezTo>
                <a:cubicBezTo>
                  <a:pt x="2083800" y="89341"/>
                  <a:pt x="2130330" y="114260"/>
                  <a:pt x="2175615" y="140677"/>
                </a:cubicBezTo>
                <a:cubicBezTo>
                  <a:pt x="2188433" y="148154"/>
                  <a:pt x="2198082" y="159087"/>
                  <a:pt x="2205635" y="171901"/>
                </a:cubicBezTo>
                <a:lnTo>
                  <a:pt x="2207645" y="176800"/>
                </a:lnTo>
                <a:lnTo>
                  <a:pt x="0" y="176800"/>
                </a:lnTo>
                <a:lnTo>
                  <a:pt x="272" y="176544"/>
                </a:lnTo>
                <a:cubicBezTo>
                  <a:pt x="11451" y="165761"/>
                  <a:pt x="4501" y="171157"/>
                  <a:pt x="23258" y="154745"/>
                </a:cubicBezTo>
                <a:cubicBezTo>
                  <a:pt x="60772" y="121920"/>
                  <a:pt x="62145" y="129926"/>
                  <a:pt x="93596" y="98474"/>
                </a:cubicBezTo>
                <a:cubicBezTo>
                  <a:pt x="370261" y="93785"/>
                  <a:pt x="647349" y="100421"/>
                  <a:pt x="923590" y="84407"/>
                </a:cubicBezTo>
                <a:cubicBezTo>
                  <a:pt x="972465" y="81574"/>
                  <a:pt x="1016922" y="54662"/>
                  <a:pt x="1064267" y="42203"/>
                </a:cubicBezTo>
                <a:cubicBezTo>
                  <a:pt x="1106076" y="31201"/>
                  <a:pt x="1147928" y="19023"/>
                  <a:pt x="1190876" y="14068"/>
                </a:cubicBezTo>
                <a:cubicBezTo>
                  <a:pt x="1270204" y="4915"/>
                  <a:pt x="1350310" y="4689"/>
                  <a:pt x="1430027" y="0"/>
                </a:cubicBezTo>
                <a:close/>
              </a:path>
            </a:pathLst>
          </a:custGeom>
          <a:noFill/>
          <a:extLst>
            <a:ext uri="{909E8E84-426E-40DD-AFC4-6F175D3DCCD1}">
              <a14:hiddenFill xmlns:a14="http://schemas.microsoft.com/office/drawing/2010/main">
                <a:solidFill>
                  <a:srgbClr val="FFFFFF"/>
                </a:solidFill>
              </a14:hiddenFill>
            </a:ext>
          </a:extLst>
        </p:spPr>
      </p:pic>
      <p:pic>
        <p:nvPicPr>
          <p:cNvPr id="11" name="Picture 10" descr="Hình ảnh có liên quan">
            <a:extLst>
              <a:ext uri="{FF2B5EF4-FFF2-40B4-BE49-F238E27FC236}">
                <a16:creationId xmlns:a16="http://schemas.microsoft.com/office/drawing/2014/main" id="{C2647D48-13B6-4B2F-8C0F-3890C95BA4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022" t="8036" r="68834" b="91774"/>
          <a:stretch>
            <a:fillRect/>
          </a:stretch>
        </p:blipFill>
        <p:spPr bwMode="auto">
          <a:xfrm>
            <a:off x="4159036" y="1355148"/>
            <a:ext cx="13028" cy="9876"/>
          </a:xfrm>
          <a:custGeom>
            <a:avLst/>
            <a:gdLst>
              <a:gd name="connsiteX0" fmla="*/ 13028 w 13028"/>
              <a:gd name="connsiteY0" fmla="*/ 0 h 9876"/>
              <a:gd name="connsiteX1" fmla="*/ 11142 w 13028"/>
              <a:gd name="connsiteY1" fmla="*/ 1465 h 9876"/>
              <a:gd name="connsiteX2" fmla="*/ 2633 w 13028"/>
              <a:gd name="connsiteY2" fmla="*/ 7851 h 9876"/>
              <a:gd name="connsiteX3" fmla="*/ 13028 w 13028"/>
              <a:gd name="connsiteY3" fmla="*/ 0 h 9876"/>
            </a:gdLst>
            <a:ahLst/>
            <a:cxnLst>
              <a:cxn ang="0">
                <a:pos x="connsiteX0" y="connsiteY0"/>
              </a:cxn>
              <a:cxn ang="0">
                <a:pos x="connsiteX1" y="connsiteY1"/>
              </a:cxn>
              <a:cxn ang="0">
                <a:pos x="connsiteX2" y="connsiteY2"/>
              </a:cxn>
              <a:cxn ang="0">
                <a:pos x="connsiteX3" y="connsiteY3"/>
              </a:cxn>
            </a:cxnLst>
            <a:rect l="l" t="t" r="r" b="b"/>
            <a:pathLst>
              <a:path w="13028" h="9876">
                <a:moveTo>
                  <a:pt x="13028" y="0"/>
                </a:moveTo>
                <a:lnTo>
                  <a:pt x="11142" y="1465"/>
                </a:lnTo>
                <a:cubicBezTo>
                  <a:pt x="2963" y="7718"/>
                  <a:pt x="-3970" y="12875"/>
                  <a:pt x="2633" y="7851"/>
                </a:cubicBezTo>
                <a:lnTo>
                  <a:pt x="13028" y="0"/>
                </a:lnTo>
                <a:close/>
              </a:path>
            </a:pathLst>
          </a:custGeom>
          <a:noFill/>
          <a:extLst>
            <a:ext uri="{909E8E84-426E-40DD-AFC4-6F175D3DCCD1}">
              <a14:hiddenFill xmlns:a14="http://schemas.microsoft.com/office/drawing/2010/main">
                <a:solidFill>
                  <a:srgbClr val="FFFFFF"/>
                </a:solidFill>
              </a14:hiddenFill>
            </a:ext>
          </a:extLst>
        </p:spPr>
      </p:pic>
      <p:pic>
        <p:nvPicPr>
          <p:cNvPr id="10" name="Picture 9" descr="Hình ảnh có liên quan">
            <a:extLst>
              <a:ext uri="{FF2B5EF4-FFF2-40B4-BE49-F238E27FC236}">
                <a16:creationId xmlns:a16="http://schemas.microsoft.com/office/drawing/2014/main" id="{F6C11F66-3E2F-4D9C-9A08-19415691EB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92" t="36437" r="100000" b="23047"/>
          <a:stretch>
            <a:fillRect/>
          </a:stretch>
        </p:blipFill>
        <p:spPr bwMode="auto">
          <a:xfrm>
            <a:off x="-433076" y="2834903"/>
            <a:ext cx="269906" cy="2110954"/>
          </a:xfrm>
          <a:custGeom>
            <a:avLst/>
            <a:gdLst>
              <a:gd name="connsiteX0" fmla="*/ 269906 w 269906"/>
              <a:gd name="connsiteY0" fmla="*/ 0 h 2110954"/>
              <a:gd name="connsiteX1" fmla="*/ 269906 w 269906"/>
              <a:gd name="connsiteY1" fmla="*/ 2110954 h 2110954"/>
              <a:gd name="connsiteX2" fmla="*/ 231439 w 269906"/>
              <a:gd name="connsiteY2" fmla="*/ 2088789 h 2110954"/>
              <a:gd name="connsiteX3" fmla="*/ 189236 w 269906"/>
              <a:gd name="connsiteY3" fmla="*/ 2032519 h 2110954"/>
              <a:gd name="connsiteX4" fmla="*/ 62627 w 269906"/>
              <a:gd name="connsiteY4" fmla="*/ 1863706 h 2110954"/>
              <a:gd name="connsiteX5" fmla="*/ 34491 w 269906"/>
              <a:gd name="connsiteY5" fmla="*/ 1807435 h 2110954"/>
              <a:gd name="connsiteX6" fmla="*/ 20424 w 269906"/>
              <a:gd name="connsiteY6" fmla="*/ 1258795 h 2110954"/>
              <a:gd name="connsiteX7" fmla="*/ 76694 w 269906"/>
              <a:gd name="connsiteY7" fmla="*/ 456937 h 2110954"/>
              <a:gd name="connsiteX8" fmla="*/ 90762 w 269906"/>
              <a:gd name="connsiteY8" fmla="*/ 386599 h 2110954"/>
              <a:gd name="connsiteX9" fmla="*/ 104830 w 269906"/>
              <a:gd name="connsiteY9" fmla="*/ 344395 h 2110954"/>
              <a:gd name="connsiteX10" fmla="*/ 118898 w 269906"/>
              <a:gd name="connsiteY10" fmla="*/ 259989 h 2110954"/>
              <a:gd name="connsiteX11" fmla="*/ 175168 w 269906"/>
              <a:gd name="connsiteY11" fmla="*/ 147448 h 2110954"/>
              <a:gd name="connsiteX12" fmla="*/ 217371 w 269906"/>
              <a:gd name="connsiteY12" fmla="*/ 63042 h 2110954"/>
              <a:gd name="connsiteX13" fmla="*/ 269906 w 269906"/>
              <a:gd name="connsiteY13" fmla="*/ 0 h 211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9906" h="2110954">
                <a:moveTo>
                  <a:pt x="269906" y="0"/>
                </a:moveTo>
                <a:lnTo>
                  <a:pt x="269906" y="2110954"/>
                </a:lnTo>
                <a:lnTo>
                  <a:pt x="231439" y="2088789"/>
                </a:lnTo>
                <a:cubicBezTo>
                  <a:pt x="212089" y="2075549"/>
                  <a:pt x="204675" y="2050164"/>
                  <a:pt x="189236" y="2032519"/>
                </a:cubicBezTo>
                <a:cubicBezTo>
                  <a:pt x="89917" y="1919013"/>
                  <a:pt x="166647" y="2042026"/>
                  <a:pt x="62627" y="1863706"/>
                </a:cubicBezTo>
                <a:cubicBezTo>
                  <a:pt x="52060" y="1845592"/>
                  <a:pt x="37014" y="1828254"/>
                  <a:pt x="34491" y="1807435"/>
                </a:cubicBezTo>
                <a:cubicBezTo>
                  <a:pt x="-18497" y="1370283"/>
                  <a:pt x="264" y="1528943"/>
                  <a:pt x="20424" y="1258795"/>
                </a:cubicBezTo>
                <a:cubicBezTo>
                  <a:pt x="40364" y="991595"/>
                  <a:pt x="57937" y="724223"/>
                  <a:pt x="76694" y="456937"/>
                </a:cubicBezTo>
                <a:cubicBezTo>
                  <a:pt x="81383" y="433491"/>
                  <a:pt x="84963" y="409795"/>
                  <a:pt x="90762" y="386599"/>
                </a:cubicBezTo>
                <a:cubicBezTo>
                  <a:pt x="94359" y="372213"/>
                  <a:pt x="101613" y="358871"/>
                  <a:pt x="104830" y="344395"/>
                </a:cubicBezTo>
                <a:cubicBezTo>
                  <a:pt x="111018" y="316551"/>
                  <a:pt x="114209" y="288124"/>
                  <a:pt x="118898" y="259989"/>
                </a:cubicBezTo>
                <a:cubicBezTo>
                  <a:pt x="118898" y="259989"/>
                  <a:pt x="157813" y="185630"/>
                  <a:pt x="175168" y="147448"/>
                </a:cubicBezTo>
                <a:cubicBezTo>
                  <a:pt x="204094" y="83810"/>
                  <a:pt x="170166" y="123734"/>
                  <a:pt x="217371" y="63042"/>
                </a:cubicBezTo>
                <a:lnTo>
                  <a:pt x="269906" y="0"/>
                </a:lnTo>
                <a:close/>
              </a:path>
            </a:pathLst>
          </a:custGeom>
          <a:noFill/>
          <a:extLst>
            <a:ext uri="{909E8E84-426E-40DD-AFC4-6F175D3DCCD1}">
              <a14:hiddenFill xmlns:a14="http://schemas.microsoft.com/office/drawing/2010/main">
                <a:solidFill>
                  <a:srgbClr val="FFFFFF"/>
                </a:solidFill>
              </a14:hiddenFill>
            </a:ext>
          </a:extLst>
        </p:spPr>
      </p:pic>
      <p:pic>
        <p:nvPicPr>
          <p:cNvPr id="9" name="Picture 8" descr="Hình ảnh có liên quan">
            <a:extLst>
              <a:ext uri="{FF2B5EF4-FFF2-40B4-BE49-F238E27FC236}">
                <a16:creationId xmlns:a16="http://schemas.microsoft.com/office/drawing/2014/main" id="{682CFF98-29ED-402F-B850-E297B37601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0000" t="44037" r="-1414" b="29202"/>
          <a:stretch>
            <a:fillRect/>
          </a:stretch>
        </p:blipFill>
        <p:spPr bwMode="auto">
          <a:xfrm>
            <a:off x="10381007" y="3230845"/>
            <a:ext cx="127561" cy="1394290"/>
          </a:xfrm>
          <a:custGeom>
            <a:avLst/>
            <a:gdLst>
              <a:gd name="connsiteX0" fmla="*/ 0 w 127561"/>
              <a:gd name="connsiteY0" fmla="*/ 0 h 1394290"/>
              <a:gd name="connsiteX1" fmla="*/ 3625 w 127561"/>
              <a:gd name="connsiteY1" fmla="*/ 7208 h 1394290"/>
              <a:gd name="connsiteX2" fmla="*/ 99426 w 127561"/>
              <a:gd name="connsiteY2" fmla="*/ 314213 h 1394290"/>
              <a:gd name="connsiteX3" fmla="*/ 113493 w 127561"/>
              <a:gd name="connsiteY3" fmla="*/ 384552 h 1394290"/>
              <a:gd name="connsiteX4" fmla="*/ 127561 w 127561"/>
              <a:gd name="connsiteY4" fmla="*/ 975395 h 1394290"/>
              <a:gd name="connsiteX5" fmla="*/ 99426 w 127561"/>
              <a:gd name="connsiteY5" fmla="*/ 1158275 h 1394290"/>
              <a:gd name="connsiteX6" fmla="*/ 57223 w 127561"/>
              <a:gd name="connsiteY6" fmla="*/ 1284884 h 1394290"/>
              <a:gd name="connsiteX7" fmla="*/ 15020 w 127561"/>
              <a:gd name="connsiteY7" fmla="*/ 1369290 h 1394290"/>
              <a:gd name="connsiteX8" fmla="*/ 0 w 127561"/>
              <a:gd name="connsiteY8" fmla="*/ 1394290 h 1394290"/>
              <a:gd name="connsiteX9" fmla="*/ 0 w 127561"/>
              <a:gd name="connsiteY9" fmla="*/ 0 h 139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61" h="1394290">
                <a:moveTo>
                  <a:pt x="0" y="0"/>
                </a:moveTo>
                <a:lnTo>
                  <a:pt x="3625" y="7208"/>
                </a:lnTo>
                <a:cubicBezTo>
                  <a:pt x="38280" y="81279"/>
                  <a:pt x="49480" y="135835"/>
                  <a:pt x="99426" y="314213"/>
                </a:cubicBezTo>
                <a:cubicBezTo>
                  <a:pt x="105873" y="337238"/>
                  <a:pt x="112476" y="360663"/>
                  <a:pt x="113493" y="384552"/>
                </a:cubicBezTo>
                <a:cubicBezTo>
                  <a:pt x="121868" y="581377"/>
                  <a:pt x="127561" y="778392"/>
                  <a:pt x="127561" y="975395"/>
                </a:cubicBezTo>
                <a:cubicBezTo>
                  <a:pt x="127561" y="993489"/>
                  <a:pt x="103372" y="1134597"/>
                  <a:pt x="99426" y="1158275"/>
                </a:cubicBezTo>
                <a:cubicBezTo>
                  <a:pt x="85358" y="1200478"/>
                  <a:pt x="73745" y="1243580"/>
                  <a:pt x="57223" y="1284884"/>
                </a:cubicBezTo>
                <a:cubicBezTo>
                  <a:pt x="45540" y="1314090"/>
                  <a:pt x="30870" y="1342119"/>
                  <a:pt x="15020" y="1369290"/>
                </a:cubicBezTo>
                <a:lnTo>
                  <a:pt x="0" y="1394290"/>
                </a:lnTo>
                <a:lnTo>
                  <a:pt x="0" y="0"/>
                </a:lnTo>
                <a:close/>
              </a:path>
            </a:pathLst>
          </a:cu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138CCE33-D5E6-4D3E-B254-D93102448E3B}"/>
              </a:ext>
            </a:extLst>
          </p:cNvPr>
          <p:cNvSpPr/>
          <p:nvPr/>
        </p:nvSpPr>
        <p:spPr>
          <a:xfrm>
            <a:off x="1" y="5730340"/>
            <a:ext cx="12192000" cy="1097164"/>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04FACCA3-8A7B-4C3A-8256-3E97333DF4F0}"/>
              </a:ext>
            </a:extLst>
          </p:cNvPr>
          <p:cNvSpPr/>
          <p:nvPr/>
        </p:nvSpPr>
        <p:spPr>
          <a:xfrm>
            <a:off x="1704481" y="5981873"/>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dirty="0">
              <a:solidFill>
                <a:prstClr val="black">
                  <a:lumMod val="95000"/>
                  <a:lumOff val="5000"/>
                </a:prstClr>
              </a:solidFill>
              <a:latin typeface="Calibri" panose="020F0502020204030204"/>
            </a:endParaRPr>
          </a:p>
        </p:txBody>
      </p:sp>
      <p:sp>
        <p:nvSpPr>
          <p:cNvPr id="24" name="Rectangle 23">
            <a:extLst>
              <a:ext uri="{FF2B5EF4-FFF2-40B4-BE49-F238E27FC236}">
                <a16:creationId xmlns:a16="http://schemas.microsoft.com/office/drawing/2014/main" id="{37AEE46F-01AA-4E87-B612-E75B0A749ECD}"/>
              </a:ext>
            </a:extLst>
          </p:cNvPr>
          <p:cNvSpPr/>
          <p:nvPr/>
        </p:nvSpPr>
        <p:spPr>
          <a:xfrm>
            <a:off x="2819837" y="5998072"/>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25" name="Rectangle 24">
            <a:extLst>
              <a:ext uri="{FF2B5EF4-FFF2-40B4-BE49-F238E27FC236}">
                <a16:creationId xmlns:a16="http://schemas.microsoft.com/office/drawing/2014/main" id="{8D9D834A-96FB-4D9A-93FA-F975BCDF76FE}"/>
              </a:ext>
            </a:extLst>
          </p:cNvPr>
          <p:cNvSpPr/>
          <p:nvPr/>
        </p:nvSpPr>
        <p:spPr>
          <a:xfrm>
            <a:off x="3943264" y="5998072"/>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86D33B00-ACFF-42C2-A034-5D3E0C6807C6}"/>
              </a:ext>
            </a:extLst>
          </p:cNvPr>
          <p:cNvSpPr/>
          <p:nvPr/>
        </p:nvSpPr>
        <p:spPr>
          <a:xfrm>
            <a:off x="5058620" y="6014271"/>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27" name="Rectangle 26">
            <a:extLst>
              <a:ext uri="{FF2B5EF4-FFF2-40B4-BE49-F238E27FC236}">
                <a16:creationId xmlns:a16="http://schemas.microsoft.com/office/drawing/2014/main" id="{C626F491-8DD3-40F7-B5A3-EEBE3DBE60CF}"/>
              </a:ext>
            </a:extLst>
          </p:cNvPr>
          <p:cNvSpPr/>
          <p:nvPr/>
        </p:nvSpPr>
        <p:spPr>
          <a:xfrm>
            <a:off x="6173976" y="6021149"/>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C9E38BE9-E058-4648-A7FA-C3D0DF2F1A91}"/>
              </a:ext>
            </a:extLst>
          </p:cNvPr>
          <p:cNvSpPr/>
          <p:nvPr/>
        </p:nvSpPr>
        <p:spPr>
          <a:xfrm>
            <a:off x="7289332" y="6037348"/>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29" name="Rectangle 28">
            <a:extLst>
              <a:ext uri="{FF2B5EF4-FFF2-40B4-BE49-F238E27FC236}">
                <a16:creationId xmlns:a16="http://schemas.microsoft.com/office/drawing/2014/main" id="{97F288CA-6333-411B-92A4-8F76ECC3B9D2}"/>
              </a:ext>
            </a:extLst>
          </p:cNvPr>
          <p:cNvSpPr/>
          <p:nvPr/>
        </p:nvSpPr>
        <p:spPr>
          <a:xfrm>
            <a:off x="8412759" y="6037348"/>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B5D1941F-07F9-43EB-A3B3-7532124C6EB4}"/>
              </a:ext>
            </a:extLst>
          </p:cNvPr>
          <p:cNvSpPr/>
          <p:nvPr/>
        </p:nvSpPr>
        <p:spPr>
          <a:xfrm>
            <a:off x="9528115" y="6053547"/>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31" name="Rectangle 30">
            <a:extLst>
              <a:ext uri="{FF2B5EF4-FFF2-40B4-BE49-F238E27FC236}">
                <a16:creationId xmlns:a16="http://schemas.microsoft.com/office/drawing/2014/main" id="{FD9AEC7C-B1C8-42F9-A549-C0E0BC3266C2}"/>
              </a:ext>
            </a:extLst>
          </p:cNvPr>
          <p:cNvSpPr/>
          <p:nvPr/>
        </p:nvSpPr>
        <p:spPr>
          <a:xfrm>
            <a:off x="10651542" y="6050600"/>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D550A071-ADB8-4BDA-98A5-0E62595022DA}"/>
              </a:ext>
            </a:extLst>
          </p:cNvPr>
          <p:cNvSpPr/>
          <p:nvPr/>
        </p:nvSpPr>
        <p:spPr>
          <a:xfrm>
            <a:off x="1831527" y="5851146"/>
            <a:ext cx="660656"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T</a:t>
            </a:r>
          </a:p>
        </p:txBody>
      </p:sp>
      <p:sp>
        <p:nvSpPr>
          <p:cNvPr id="32" name="Rectangle 31">
            <a:extLst>
              <a:ext uri="{FF2B5EF4-FFF2-40B4-BE49-F238E27FC236}">
                <a16:creationId xmlns:a16="http://schemas.microsoft.com/office/drawing/2014/main" id="{C9CF5E67-D91A-47EA-9875-7A5EE07461D3}"/>
              </a:ext>
            </a:extLst>
          </p:cNvPr>
          <p:cNvSpPr/>
          <p:nvPr/>
        </p:nvSpPr>
        <p:spPr>
          <a:xfrm>
            <a:off x="2984362" y="5876018"/>
            <a:ext cx="692994"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H</a:t>
            </a:r>
          </a:p>
        </p:txBody>
      </p:sp>
      <p:sp>
        <p:nvSpPr>
          <p:cNvPr id="33" name="Rectangle 32">
            <a:extLst>
              <a:ext uri="{FF2B5EF4-FFF2-40B4-BE49-F238E27FC236}">
                <a16:creationId xmlns:a16="http://schemas.microsoft.com/office/drawing/2014/main" id="{D9DAD9AE-F1A8-42EA-B145-6E229C0CAB27}"/>
              </a:ext>
            </a:extLst>
          </p:cNvPr>
          <p:cNvSpPr/>
          <p:nvPr/>
        </p:nvSpPr>
        <p:spPr>
          <a:xfrm>
            <a:off x="4095019" y="5851146"/>
            <a:ext cx="641937"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Ư</a:t>
            </a:r>
          </a:p>
        </p:txBody>
      </p:sp>
      <p:sp>
        <p:nvSpPr>
          <p:cNvPr id="34" name="Rectangle 33">
            <a:extLst>
              <a:ext uri="{FF2B5EF4-FFF2-40B4-BE49-F238E27FC236}">
                <a16:creationId xmlns:a16="http://schemas.microsoft.com/office/drawing/2014/main" id="{E60F1277-E37B-486E-8CD8-19B353011339}"/>
              </a:ext>
            </a:extLst>
          </p:cNvPr>
          <p:cNvSpPr/>
          <p:nvPr/>
        </p:nvSpPr>
        <p:spPr>
          <a:xfrm>
            <a:off x="5227463" y="5851146"/>
            <a:ext cx="641937"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Ơ</a:t>
            </a:r>
          </a:p>
        </p:txBody>
      </p:sp>
      <p:sp>
        <p:nvSpPr>
          <p:cNvPr id="35" name="Rectangle 34">
            <a:extLst>
              <a:ext uri="{FF2B5EF4-FFF2-40B4-BE49-F238E27FC236}">
                <a16:creationId xmlns:a16="http://schemas.microsoft.com/office/drawing/2014/main" id="{C60FB641-84F9-403E-82DC-48EDC9EA1B57}"/>
              </a:ext>
            </a:extLst>
          </p:cNvPr>
          <p:cNvSpPr/>
          <p:nvPr/>
        </p:nvSpPr>
        <p:spPr>
          <a:xfrm>
            <a:off x="6322109" y="5890422"/>
            <a:ext cx="681080"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N</a:t>
            </a:r>
          </a:p>
        </p:txBody>
      </p:sp>
      <p:sp>
        <p:nvSpPr>
          <p:cNvPr id="36" name="Rectangle 35">
            <a:extLst>
              <a:ext uri="{FF2B5EF4-FFF2-40B4-BE49-F238E27FC236}">
                <a16:creationId xmlns:a16="http://schemas.microsoft.com/office/drawing/2014/main" id="{6BBBFA58-C366-4AFE-BADD-EA02CAD032DC}"/>
              </a:ext>
            </a:extLst>
          </p:cNvPr>
          <p:cNvSpPr/>
          <p:nvPr/>
        </p:nvSpPr>
        <p:spPr>
          <a:xfrm>
            <a:off x="7437652" y="5912014"/>
            <a:ext cx="660656"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G</a:t>
            </a:r>
          </a:p>
        </p:txBody>
      </p:sp>
      <p:sp>
        <p:nvSpPr>
          <p:cNvPr id="37" name="Rectangle 36">
            <a:extLst>
              <a:ext uri="{FF2B5EF4-FFF2-40B4-BE49-F238E27FC236}">
                <a16:creationId xmlns:a16="http://schemas.microsoft.com/office/drawing/2014/main" id="{A72AFEEB-CC2F-4E81-B819-EE121A5ECCA4}"/>
              </a:ext>
            </a:extLst>
          </p:cNvPr>
          <p:cNvSpPr/>
          <p:nvPr/>
        </p:nvSpPr>
        <p:spPr>
          <a:xfrm>
            <a:off x="8579240" y="5920335"/>
            <a:ext cx="665764"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M</a:t>
            </a:r>
          </a:p>
        </p:txBody>
      </p:sp>
      <p:sp>
        <p:nvSpPr>
          <p:cNvPr id="38" name="Rectangle 37">
            <a:extLst>
              <a:ext uri="{FF2B5EF4-FFF2-40B4-BE49-F238E27FC236}">
                <a16:creationId xmlns:a16="http://schemas.microsoft.com/office/drawing/2014/main" id="{80DEE82A-AC0E-4F1B-8258-AD0D82C08CD1}"/>
              </a:ext>
            </a:extLst>
          </p:cNvPr>
          <p:cNvSpPr/>
          <p:nvPr/>
        </p:nvSpPr>
        <p:spPr>
          <a:xfrm>
            <a:off x="9707203" y="5964083"/>
            <a:ext cx="641937"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Ạ</a:t>
            </a:r>
          </a:p>
        </p:txBody>
      </p:sp>
      <p:sp>
        <p:nvSpPr>
          <p:cNvPr id="39" name="Rectangle 38">
            <a:extLst>
              <a:ext uri="{FF2B5EF4-FFF2-40B4-BE49-F238E27FC236}">
                <a16:creationId xmlns:a16="http://schemas.microsoft.com/office/drawing/2014/main" id="{7B04721D-85A0-4DF2-A484-50FD3A8DDB31}"/>
              </a:ext>
            </a:extLst>
          </p:cNvPr>
          <p:cNvSpPr/>
          <p:nvPr/>
        </p:nvSpPr>
        <p:spPr>
          <a:xfrm>
            <a:off x="10778969" y="5904173"/>
            <a:ext cx="692994"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I</a:t>
            </a:r>
          </a:p>
        </p:txBody>
      </p:sp>
      <p:sp>
        <p:nvSpPr>
          <p:cNvPr id="6" name="Rectangle: Rounded Corners 5">
            <a:extLst>
              <a:ext uri="{FF2B5EF4-FFF2-40B4-BE49-F238E27FC236}">
                <a16:creationId xmlns:a16="http://schemas.microsoft.com/office/drawing/2014/main" id="{68F0A72D-DFAA-4A80-A415-14F4DF79DE6B}"/>
              </a:ext>
            </a:extLst>
          </p:cNvPr>
          <p:cNvSpPr/>
          <p:nvPr/>
        </p:nvSpPr>
        <p:spPr>
          <a:xfrm>
            <a:off x="5106838" y="125387"/>
            <a:ext cx="6800457" cy="95558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a:solidFill>
                  <a:srgbClr val="FFFF00"/>
                </a:solidFill>
                <a:latin typeface="Calibri" panose="020F0502020204030204"/>
              </a:rPr>
              <a:t>TÊN 1 NGÀNH KINH TẾ</a:t>
            </a:r>
            <a:endParaRPr lang="en-US" sz="5400" b="1" dirty="0">
              <a:solidFill>
                <a:srgbClr val="FFFF00"/>
              </a:solidFill>
              <a:latin typeface="Calibri" panose="020F0502020204030204"/>
            </a:endParaRPr>
          </a:p>
        </p:txBody>
      </p:sp>
      <p:sp>
        <p:nvSpPr>
          <p:cNvPr id="40" name="WordArt 33">
            <a:extLst>
              <a:ext uri="{FF2B5EF4-FFF2-40B4-BE49-F238E27FC236}">
                <a16:creationId xmlns:a16="http://schemas.microsoft.com/office/drawing/2014/main" id="{A4445CAE-1093-4A30-850C-AC1DA877FB3F}"/>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0</a:t>
            </a:r>
          </a:p>
        </p:txBody>
      </p:sp>
      <p:sp>
        <p:nvSpPr>
          <p:cNvPr id="41" name="WordArt 34">
            <a:extLst>
              <a:ext uri="{FF2B5EF4-FFF2-40B4-BE49-F238E27FC236}">
                <a16:creationId xmlns:a16="http://schemas.microsoft.com/office/drawing/2014/main" id="{7AEB1C63-BE12-4639-8E39-664AD4F9F3FE}"/>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1</a:t>
            </a:r>
          </a:p>
        </p:txBody>
      </p:sp>
      <p:sp>
        <p:nvSpPr>
          <p:cNvPr id="42" name="WordArt 35">
            <a:extLst>
              <a:ext uri="{FF2B5EF4-FFF2-40B4-BE49-F238E27FC236}">
                <a16:creationId xmlns:a16="http://schemas.microsoft.com/office/drawing/2014/main" id="{D70A589C-48EE-4F09-9391-8712EFBE310B}"/>
              </a:ext>
            </a:extLst>
          </p:cNvPr>
          <p:cNvSpPr>
            <a:spLocks noChangeArrowheads="1" noChangeShapeType="1" noTextEdit="1"/>
          </p:cNvSpPr>
          <p:nvPr/>
        </p:nvSpPr>
        <p:spPr bwMode="auto">
          <a:xfrm>
            <a:off x="3109342" y="3836671"/>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2</a:t>
            </a:r>
          </a:p>
        </p:txBody>
      </p:sp>
      <p:sp>
        <p:nvSpPr>
          <p:cNvPr id="43" name="WordArt 36">
            <a:extLst>
              <a:ext uri="{FF2B5EF4-FFF2-40B4-BE49-F238E27FC236}">
                <a16:creationId xmlns:a16="http://schemas.microsoft.com/office/drawing/2014/main" id="{A739A36C-429A-41CA-92DE-112EEB4C7907}"/>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3</a:t>
            </a:r>
          </a:p>
        </p:txBody>
      </p:sp>
      <p:sp>
        <p:nvSpPr>
          <p:cNvPr id="44" name="WordArt 37">
            <a:extLst>
              <a:ext uri="{FF2B5EF4-FFF2-40B4-BE49-F238E27FC236}">
                <a16:creationId xmlns:a16="http://schemas.microsoft.com/office/drawing/2014/main" id="{A5D0A25B-CAB9-4E88-95BF-D2F053863EA6}"/>
              </a:ext>
            </a:extLst>
          </p:cNvPr>
          <p:cNvSpPr>
            <a:spLocks noChangeArrowheads="1" noChangeShapeType="1" noTextEdit="1"/>
          </p:cNvSpPr>
          <p:nvPr/>
        </p:nvSpPr>
        <p:spPr bwMode="auto">
          <a:xfrm>
            <a:off x="3152204"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4</a:t>
            </a:r>
          </a:p>
        </p:txBody>
      </p:sp>
      <p:sp>
        <p:nvSpPr>
          <p:cNvPr id="45" name="WordArt 38">
            <a:extLst>
              <a:ext uri="{FF2B5EF4-FFF2-40B4-BE49-F238E27FC236}">
                <a16:creationId xmlns:a16="http://schemas.microsoft.com/office/drawing/2014/main" id="{0870619F-41AE-4328-A364-BF59E4541DEB}"/>
              </a:ext>
            </a:extLst>
          </p:cNvPr>
          <p:cNvSpPr>
            <a:spLocks noChangeArrowheads="1" noChangeShapeType="1" noTextEdit="1"/>
          </p:cNvSpPr>
          <p:nvPr/>
        </p:nvSpPr>
        <p:spPr bwMode="auto">
          <a:xfrm>
            <a:off x="3118867"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5</a:t>
            </a:r>
          </a:p>
        </p:txBody>
      </p:sp>
      <p:sp>
        <p:nvSpPr>
          <p:cNvPr id="46" name="WordArt 39">
            <a:extLst>
              <a:ext uri="{FF2B5EF4-FFF2-40B4-BE49-F238E27FC236}">
                <a16:creationId xmlns:a16="http://schemas.microsoft.com/office/drawing/2014/main" id="{3D6F0B06-5C65-4AC3-8CF3-3E5B15969A1E}"/>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6</a:t>
            </a:r>
          </a:p>
        </p:txBody>
      </p:sp>
      <p:sp>
        <p:nvSpPr>
          <p:cNvPr id="47" name="WordArt 40">
            <a:extLst>
              <a:ext uri="{FF2B5EF4-FFF2-40B4-BE49-F238E27FC236}">
                <a16:creationId xmlns:a16="http://schemas.microsoft.com/office/drawing/2014/main" id="{6445BB3A-C7AB-4F12-9600-7BC4B8C827DD}"/>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7</a:t>
            </a:r>
          </a:p>
        </p:txBody>
      </p:sp>
      <p:sp>
        <p:nvSpPr>
          <p:cNvPr id="48" name="WordArt 41">
            <a:extLst>
              <a:ext uri="{FF2B5EF4-FFF2-40B4-BE49-F238E27FC236}">
                <a16:creationId xmlns:a16="http://schemas.microsoft.com/office/drawing/2014/main" id="{A46A5A48-84EC-4680-ADCB-D376013C28F0}"/>
              </a:ext>
            </a:extLst>
          </p:cNvPr>
          <p:cNvSpPr>
            <a:spLocks noChangeArrowheads="1" noChangeShapeType="1" noTextEdit="1"/>
          </p:cNvSpPr>
          <p:nvPr/>
        </p:nvSpPr>
        <p:spPr bwMode="auto">
          <a:xfrm>
            <a:off x="3109342" y="3850959"/>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8</a:t>
            </a:r>
          </a:p>
        </p:txBody>
      </p:sp>
      <p:sp>
        <p:nvSpPr>
          <p:cNvPr id="49" name="WordArt 42">
            <a:extLst>
              <a:ext uri="{FF2B5EF4-FFF2-40B4-BE49-F238E27FC236}">
                <a16:creationId xmlns:a16="http://schemas.microsoft.com/office/drawing/2014/main" id="{7E40B169-E2D3-4A8C-9473-8C69CE8FF8FA}"/>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9</a:t>
            </a:r>
          </a:p>
        </p:txBody>
      </p:sp>
      <p:sp>
        <p:nvSpPr>
          <p:cNvPr id="50" name="WordArt 43">
            <a:extLst>
              <a:ext uri="{FF2B5EF4-FFF2-40B4-BE49-F238E27FC236}">
                <a16:creationId xmlns:a16="http://schemas.microsoft.com/office/drawing/2014/main" id="{D0C27707-7AB1-4845-A91F-E2FEB1191A7F}"/>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dirty="0">
                <a:ln w="19050">
                  <a:solidFill>
                    <a:srgbClr val="99CCFF"/>
                  </a:solidFill>
                  <a:round/>
                  <a:headEnd/>
                  <a:tailEnd/>
                </a:ln>
                <a:solidFill>
                  <a:srgbClr val="FF0000"/>
                </a:solidFill>
                <a:effectLst>
                  <a:outerShdw dist="35921" dir="2700000" algn="ctr" rotWithShape="0">
                    <a:srgbClr val="990000"/>
                  </a:outerShdw>
                </a:effectLst>
                <a:latin typeface="Impact"/>
              </a:rPr>
              <a:t>10</a:t>
            </a:r>
          </a:p>
        </p:txBody>
      </p:sp>
      <p:sp>
        <p:nvSpPr>
          <p:cNvPr id="2" name="TextBox 1">
            <a:extLst>
              <a:ext uri="{FF2B5EF4-FFF2-40B4-BE49-F238E27FC236}">
                <a16:creationId xmlns:a16="http://schemas.microsoft.com/office/drawing/2014/main" id="{3FD4CEA6-B828-449E-A2A5-559211151488}"/>
              </a:ext>
            </a:extLst>
          </p:cNvPr>
          <p:cNvSpPr txBox="1"/>
          <p:nvPr/>
        </p:nvSpPr>
        <p:spPr>
          <a:xfrm>
            <a:off x="317735" y="4673426"/>
            <a:ext cx="1256805" cy="1862048"/>
          </a:xfrm>
          <a:prstGeom prst="rect">
            <a:avLst/>
          </a:prstGeom>
          <a:noFill/>
          <a:ln>
            <a:solidFill>
              <a:srgbClr val="7030A0"/>
            </a:solidFill>
          </a:ln>
        </p:spPr>
        <p:txBody>
          <a:bodyPr wrap="square" rtlCol="0">
            <a:spAutoFit/>
            <a:scene3d>
              <a:camera prst="orthographicFront"/>
              <a:lightRig rig="soft" dir="t">
                <a:rot lat="0" lon="0" rev="15600000"/>
              </a:lightRig>
            </a:scene3d>
            <a:sp3d extrusionH="57150" prstMaterial="softEdge">
              <a:bevelT w="25400" h="38100"/>
            </a:sp3d>
          </a:bodyPr>
          <a:lstStyle/>
          <a:p>
            <a:pPr>
              <a:defRPr/>
            </a:pPr>
            <a:r>
              <a:rPr lang="en-US" sz="11500" b="1" dirty="0">
                <a:ln/>
                <a:solidFill>
                  <a:srgbClr val="FF0000"/>
                </a:solidFill>
                <a:latin typeface="#9Slide04 Chonburi" panose="00000500000000000000" pitchFamily="2" charset="-34"/>
                <a:cs typeface="#9Slide04 Chonburi" panose="00000500000000000000" pitchFamily="2" charset="-34"/>
              </a:rPr>
              <a:t>9</a:t>
            </a:r>
          </a:p>
        </p:txBody>
      </p:sp>
      <p:grpSp>
        <p:nvGrpSpPr>
          <p:cNvPr id="52" name="Group 49">
            <a:extLst>
              <a:ext uri="{FF2B5EF4-FFF2-40B4-BE49-F238E27FC236}">
                <a16:creationId xmlns:a16="http://schemas.microsoft.com/office/drawing/2014/main" id="{C4C7EC91-7929-426B-9542-2E2B58B84E0D}"/>
              </a:ext>
            </a:extLst>
          </p:cNvPr>
          <p:cNvGrpSpPr>
            <a:grpSpLocks/>
          </p:cNvGrpSpPr>
          <p:nvPr/>
        </p:nvGrpSpPr>
        <p:grpSpPr bwMode="auto">
          <a:xfrm>
            <a:off x="4827088" y="3893804"/>
            <a:ext cx="1752600" cy="1179513"/>
            <a:chOff x="4320" y="2928"/>
            <a:chExt cx="1104" cy="1104"/>
          </a:xfrm>
        </p:grpSpPr>
        <p:sp>
          <p:nvSpPr>
            <p:cNvPr id="53" name="AutoShape 50">
              <a:extLst>
                <a:ext uri="{FF2B5EF4-FFF2-40B4-BE49-F238E27FC236}">
                  <a16:creationId xmlns:a16="http://schemas.microsoft.com/office/drawing/2014/main" id="{B664E5EB-423F-44DE-9CE6-751FF1C1ACD3}"/>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a:defRPr/>
              </a:pPr>
              <a:endParaRPr lang="en-US" sz="6000" b="1">
                <a:solidFill>
                  <a:srgbClr val="FF0066"/>
                </a:solidFill>
                <a:latin typeface=".VnHelvetInsH" pitchFamily="34" charset="0"/>
              </a:endParaRPr>
            </a:p>
          </p:txBody>
        </p:sp>
        <p:sp>
          <p:nvSpPr>
            <p:cNvPr id="54" name="WordArt 51">
              <a:extLst>
                <a:ext uri="{FF2B5EF4-FFF2-40B4-BE49-F238E27FC236}">
                  <a16:creationId xmlns:a16="http://schemas.microsoft.com/office/drawing/2014/main" id="{D2CF6110-F2CC-4F9C-8234-514437BACC72}"/>
                </a:ext>
              </a:extLst>
            </p:cNvPr>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algn="ctr">
                <a:defRPr/>
              </a:pPr>
              <a:r>
                <a:rPr lang="en-US" sz="3600" kern="10" dirty="0" err="1">
                  <a:ln w="9525">
                    <a:solidFill>
                      <a:srgbClr val="000000"/>
                    </a:solidFill>
                    <a:round/>
                    <a:headEnd/>
                    <a:tailEnd/>
                  </a:ln>
                  <a:solidFill>
                    <a:srgbClr val="000000"/>
                  </a:solidFill>
                  <a:latin typeface="Times New Roman"/>
                  <a:cs typeface="Times New Roman"/>
                </a:rPr>
                <a:t>Hết</a:t>
              </a:r>
              <a:r>
                <a:rPr lang="en-US" sz="3600" kern="10" dirty="0">
                  <a:ln w="9525">
                    <a:solidFill>
                      <a:srgbClr val="000000"/>
                    </a:solidFill>
                    <a:round/>
                    <a:headEnd/>
                    <a:tailEnd/>
                  </a:ln>
                  <a:solidFill>
                    <a:srgbClr val="000000"/>
                  </a:solidFill>
                  <a:latin typeface="Times New Roman"/>
                  <a:cs typeface="Times New Roman"/>
                </a:rPr>
                <a:t> </a:t>
              </a:r>
              <a:r>
                <a:rPr lang="en-US" sz="3600" kern="10" dirty="0" err="1">
                  <a:ln w="9525">
                    <a:solidFill>
                      <a:srgbClr val="000000"/>
                    </a:solidFill>
                    <a:round/>
                    <a:headEnd/>
                    <a:tailEnd/>
                  </a:ln>
                  <a:solidFill>
                    <a:srgbClr val="000000"/>
                  </a:solidFill>
                  <a:latin typeface="Times New Roman"/>
                  <a:cs typeface="Times New Roman"/>
                </a:rPr>
                <a:t>giờ</a:t>
              </a:r>
              <a:endParaRPr lang="en-US" sz="3600" kern="10" dirty="0">
                <a:ln w="9525">
                  <a:solidFill>
                    <a:srgbClr val="000000"/>
                  </a:solidFill>
                  <a:round/>
                  <a:headEnd/>
                  <a:tailEnd/>
                </a:ln>
                <a:solidFill>
                  <a:srgbClr val="000000"/>
                </a:solidFill>
                <a:latin typeface="Times New Roman"/>
                <a:cs typeface="Times New Roman"/>
              </a:endParaRPr>
            </a:p>
          </p:txBody>
        </p:sp>
      </p:grpSp>
      <p:pic>
        <p:nvPicPr>
          <p:cNvPr id="56" name="Picture 6" descr="Mùa Xuân nghĩ đến mai vàng - Báo Đồng Khởi Online">
            <a:extLst>
              <a:ext uri="{FF2B5EF4-FFF2-40B4-BE49-F238E27FC236}">
                <a16:creationId xmlns:a16="http://schemas.microsoft.com/office/drawing/2014/main" id="{5AE8EBA1-880F-455E-AA7A-DF6B8EDEE6C0}"/>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911134" y="1441493"/>
            <a:ext cx="4543211" cy="295799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Cư dân mạng phát sốt vì dấu chấm đỏ chứa thông điệp bí ẩn | TECHRUM.VN">
            <a:extLst>
              <a:ext uri="{FF2B5EF4-FFF2-40B4-BE49-F238E27FC236}">
                <a16:creationId xmlns:a16="http://schemas.microsoft.com/office/drawing/2014/main" id="{1A531DD2-5C85-457F-8A0D-DED5CA10B4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flipV="1">
            <a:off x="9002005" y="4673426"/>
            <a:ext cx="1379001" cy="77224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Cách chế icon cảm xúc &quot;Thương Thương&quot; của Facebook ôm hình ảnh của bạn">
            <a:extLst>
              <a:ext uri="{FF2B5EF4-FFF2-40B4-BE49-F238E27FC236}">
                <a16:creationId xmlns:a16="http://schemas.microsoft.com/office/drawing/2014/main" id="{994DAD76-5A18-46FC-8376-81FD27C173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29" y="958629"/>
            <a:ext cx="4885188" cy="2735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4973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dissolve">
                                      <p:cBhvr>
                                        <p:cTn id="7" dur="500"/>
                                        <p:tgtEl>
                                          <p:spTgt spid="50"/>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par>
                          <p:cTn id="8" fill="hold">
                            <p:stCondLst>
                              <p:cond delay="500"/>
                            </p:stCondLst>
                            <p:childTnLst>
                              <p:par>
                                <p:cTn id="9" presetID="53" presetClass="exit" presetSubtype="0" fill="hold" grpId="1" nodeType="afterEffect">
                                  <p:stCondLst>
                                    <p:cond delay="0"/>
                                  </p:stCondLst>
                                  <p:childTnLst>
                                    <p:anim calcmode="lin" valueType="num">
                                      <p:cBhvr>
                                        <p:cTn id="10" dur="500"/>
                                        <p:tgtEl>
                                          <p:spTgt spid="50"/>
                                        </p:tgtEl>
                                        <p:attrNameLst>
                                          <p:attrName>ppt_w</p:attrName>
                                        </p:attrNameLst>
                                      </p:cBhvr>
                                      <p:tavLst>
                                        <p:tav tm="0">
                                          <p:val>
                                            <p:strVal val="ppt_w"/>
                                          </p:val>
                                        </p:tav>
                                        <p:tav tm="100000">
                                          <p:val>
                                            <p:fltVal val="0"/>
                                          </p:val>
                                        </p:tav>
                                      </p:tavLst>
                                    </p:anim>
                                    <p:anim calcmode="lin" valueType="num">
                                      <p:cBhvr>
                                        <p:cTn id="11" dur="500"/>
                                        <p:tgtEl>
                                          <p:spTgt spid="50"/>
                                        </p:tgtEl>
                                        <p:attrNameLst>
                                          <p:attrName>ppt_h</p:attrName>
                                        </p:attrNameLst>
                                      </p:cBhvr>
                                      <p:tavLst>
                                        <p:tav tm="0">
                                          <p:val>
                                            <p:strVal val="ppt_h"/>
                                          </p:val>
                                        </p:tav>
                                        <p:tav tm="100000">
                                          <p:val>
                                            <p:fltVal val="0"/>
                                          </p:val>
                                        </p:tav>
                                      </p:tavLst>
                                    </p:anim>
                                    <p:animEffect transition="out" filter="fade">
                                      <p:cBhvr>
                                        <p:cTn id="12" dur="500"/>
                                        <p:tgtEl>
                                          <p:spTgt spid="50"/>
                                        </p:tgtEl>
                                      </p:cBhvr>
                                    </p:animEffect>
                                    <p:set>
                                      <p:cBhvr>
                                        <p:cTn id="13" dur="1" fill="hold">
                                          <p:stCondLst>
                                            <p:cond delay="499"/>
                                          </p:stCondLst>
                                        </p:cTn>
                                        <p:tgtEl>
                                          <p:spTgt spid="50"/>
                                        </p:tgtEl>
                                        <p:attrNameLst>
                                          <p:attrName>style.visibility</p:attrName>
                                        </p:attrNameLst>
                                      </p:cBhvr>
                                      <p:to>
                                        <p:strVal val="hidden"/>
                                      </p:to>
                                    </p:set>
                                  </p:childTnLst>
                                </p:cTn>
                              </p:par>
                            </p:childTnLst>
                          </p:cTn>
                        </p:par>
                        <p:par>
                          <p:cTn id="14" fill="hold">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dissolve">
                                      <p:cBhvr>
                                        <p:cTn id="17" dur="500"/>
                                        <p:tgtEl>
                                          <p:spTgt spid="49"/>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par>
                          <p:cTn id="18" fill="hold">
                            <p:stCondLst>
                              <p:cond delay="1500"/>
                            </p:stCondLst>
                            <p:childTnLst>
                              <p:par>
                                <p:cTn id="19" presetID="53" presetClass="exit" presetSubtype="0" fill="hold" grpId="1" nodeType="afterEffect">
                                  <p:stCondLst>
                                    <p:cond delay="0"/>
                                  </p:stCondLst>
                                  <p:childTnLst>
                                    <p:anim calcmode="lin" valueType="num">
                                      <p:cBhvr>
                                        <p:cTn id="20" dur="500"/>
                                        <p:tgtEl>
                                          <p:spTgt spid="49"/>
                                        </p:tgtEl>
                                        <p:attrNameLst>
                                          <p:attrName>ppt_w</p:attrName>
                                        </p:attrNameLst>
                                      </p:cBhvr>
                                      <p:tavLst>
                                        <p:tav tm="0">
                                          <p:val>
                                            <p:strVal val="ppt_w"/>
                                          </p:val>
                                        </p:tav>
                                        <p:tav tm="100000">
                                          <p:val>
                                            <p:fltVal val="0"/>
                                          </p:val>
                                        </p:tav>
                                      </p:tavLst>
                                    </p:anim>
                                    <p:anim calcmode="lin" valueType="num">
                                      <p:cBhvr>
                                        <p:cTn id="21" dur="500"/>
                                        <p:tgtEl>
                                          <p:spTgt spid="49"/>
                                        </p:tgtEl>
                                        <p:attrNameLst>
                                          <p:attrName>ppt_h</p:attrName>
                                        </p:attrNameLst>
                                      </p:cBhvr>
                                      <p:tavLst>
                                        <p:tav tm="0">
                                          <p:val>
                                            <p:strVal val="ppt_h"/>
                                          </p:val>
                                        </p:tav>
                                        <p:tav tm="100000">
                                          <p:val>
                                            <p:fltVal val="0"/>
                                          </p:val>
                                        </p:tav>
                                      </p:tavLst>
                                    </p:anim>
                                    <p:animEffect transition="out" filter="fade">
                                      <p:cBhvr>
                                        <p:cTn id="22" dur="500"/>
                                        <p:tgtEl>
                                          <p:spTgt spid="49"/>
                                        </p:tgtEl>
                                      </p:cBhvr>
                                    </p:animEffect>
                                    <p:set>
                                      <p:cBhvr>
                                        <p:cTn id="23" dur="1" fill="hold">
                                          <p:stCondLst>
                                            <p:cond delay="499"/>
                                          </p:stCondLst>
                                        </p:cTn>
                                        <p:tgtEl>
                                          <p:spTgt spid="49"/>
                                        </p:tgtEl>
                                        <p:attrNameLst>
                                          <p:attrName>style.visibility</p:attrName>
                                        </p:attrNameLst>
                                      </p:cBhvr>
                                      <p:to>
                                        <p:strVal val="hidden"/>
                                      </p:to>
                                    </p:set>
                                  </p:childTnLst>
                                </p:cTn>
                              </p:par>
                            </p:childTnLst>
                          </p:cTn>
                        </p:par>
                        <p:par>
                          <p:cTn id="24" fill="hold">
                            <p:stCondLst>
                              <p:cond delay="2000"/>
                            </p:stCondLst>
                            <p:childTnLst>
                              <p:par>
                                <p:cTn id="25" presetID="9" presetClass="entr" presetSubtype="0"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par>
                          <p:cTn id="28" fill="hold">
                            <p:stCondLst>
                              <p:cond delay="2500"/>
                            </p:stCondLst>
                            <p:childTnLst>
                              <p:par>
                                <p:cTn id="29" presetID="53" presetClass="exit" presetSubtype="0" fill="hold" grpId="1" nodeType="afterEffect">
                                  <p:stCondLst>
                                    <p:cond delay="0"/>
                                  </p:stCondLst>
                                  <p:childTnLst>
                                    <p:anim calcmode="lin" valueType="num">
                                      <p:cBhvr>
                                        <p:cTn id="30" dur="500"/>
                                        <p:tgtEl>
                                          <p:spTgt spid="48"/>
                                        </p:tgtEl>
                                        <p:attrNameLst>
                                          <p:attrName>ppt_w</p:attrName>
                                        </p:attrNameLst>
                                      </p:cBhvr>
                                      <p:tavLst>
                                        <p:tav tm="0">
                                          <p:val>
                                            <p:strVal val="ppt_w"/>
                                          </p:val>
                                        </p:tav>
                                        <p:tav tm="100000">
                                          <p:val>
                                            <p:fltVal val="0"/>
                                          </p:val>
                                        </p:tav>
                                      </p:tavLst>
                                    </p:anim>
                                    <p:anim calcmode="lin" valueType="num">
                                      <p:cBhvr>
                                        <p:cTn id="31" dur="500"/>
                                        <p:tgtEl>
                                          <p:spTgt spid="48"/>
                                        </p:tgtEl>
                                        <p:attrNameLst>
                                          <p:attrName>ppt_h</p:attrName>
                                        </p:attrNameLst>
                                      </p:cBhvr>
                                      <p:tavLst>
                                        <p:tav tm="0">
                                          <p:val>
                                            <p:strVal val="ppt_h"/>
                                          </p:val>
                                        </p:tav>
                                        <p:tav tm="100000">
                                          <p:val>
                                            <p:fltVal val="0"/>
                                          </p:val>
                                        </p:tav>
                                      </p:tavLst>
                                    </p:anim>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childTnLst>
                          </p:cTn>
                        </p:par>
                        <p:par>
                          <p:cTn id="34" fill="hold">
                            <p:stCondLst>
                              <p:cond delay="3000"/>
                            </p:stCondLst>
                            <p:childTnLst>
                              <p:par>
                                <p:cTn id="35" presetID="9" presetClass="entr" presetSubtype="0"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dissolve">
                                      <p:cBhvr>
                                        <p:cTn id="37" dur="500"/>
                                        <p:tgtEl>
                                          <p:spTgt spid="47"/>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par>
                          <p:cTn id="38" fill="hold">
                            <p:stCondLst>
                              <p:cond delay="3500"/>
                            </p:stCondLst>
                            <p:childTnLst>
                              <p:par>
                                <p:cTn id="39" presetID="53" presetClass="exit" presetSubtype="0" fill="hold" grpId="1" nodeType="afterEffect">
                                  <p:stCondLst>
                                    <p:cond delay="0"/>
                                  </p:stCondLst>
                                  <p:childTnLst>
                                    <p:anim calcmode="lin" valueType="num">
                                      <p:cBhvr>
                                        <p:cTn id="40" dur="500"/>
                                        <p:tgtEl>
                                          <p:spTgt spid="47"/>
                                        </p:tgtEl>
                                        <p:attrNameLst>
                                          <p:attrName>ppt_w</p:attrName>
                                        </p:attrNameLst>
                                      </p:cBhvr>
                                      <p:tavLst>
                                        <p:tav tm="0">
                                          <p:val>
                                            <p:strVal val="ppt_w"/>
                                          </p:val>
                                        </p:tav>
                                        <p:tav tm="100000">
                                          <p:val>
                                            <p:fltVal val="0"/>
                                          </p:val>
                                        </p:tav>
                                      </p:tavLst>
                                    </p:anim>
                                    <p:anim calcmode="lin" valueType="num">
                                      <p:cBhvr>
                                        <p:cTn id="41" dur="500"/>
                                        <p:tgtEl>
                                          <p:spTgt spid="47"/>
                                        </p:tgtEl>
                                        <p:attrNameLst>
                                          <p:attrName>ppt_h</p:attrName>
                                        </p:attrNameLst>
                                      </p:cBhvr>
                                      <p:tavLst>
                                        <p:tav tm="0">
                                          <p:val>
                                            <p:strVal val="ppt_h"/>
                                          </p:val>
                                        </p:tav>
                                        <p:tav tm="100000">
                                          <p:val>
                                            <p:fltVal val="0"/>
                                          </p:val>
                                        </p:tav>
                                      </p:tavLst>
                                    </p:anim>
                                    <p:animEffect transition="out" filter="fade">
                                      <p:cBhvr>
                                        <p:cTn id="42" dur="500"/>
                                        <p:tgtEl>
                                          <p:spTgt spid="47"/>
                                        </p:tgtEl>
                                      </p:cBhvr>
                                    </p:animEffect>
                                    <p:set>
                                      <p:cBhvr>
                                        <p:cTn id="43" dur="1" fill="hold">
                                          <p:stCondLst>
                                            <p:cond delay="499"/>
                                          </p:stCondLst>
                                        </p:cTn>
                                        <p:tgtEl>
                                          <p:spTgt spid="47"/>
                                        </p:tgtEl>
                                        <p:attrNameLst>
                                          <p:attrName>style.visibility</p:attrName>
                                        </p:attrNameLst>
                                      </p:cBhvr>
                                      <p:to>
                                        <p:strVal val="hidden"/>
                                      </p:to>
                                    </p:set>
                                  </p:childTnLst>
                                </p:cTn>
                              </p:par>
                            </p:childTnLst>
                          </p:cTn>
                        </p:par>
                        <p:par>
                          <p:cTn id="44" fill="hold">
                            <p:stCondLst>
                              <p:cond delay="4000"/>
                            </p:stCondLst>
                            <p:childTnLst>
                              <p:par>
                                <p:cTn id="45" presetID="9" presetClass="entr" presetSubtype="0" fill="hold" grpId="0" nodeType="after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dissolve">
                                      <p:cBhvr>
                                        <p:cTn id="47" dur="500"/>
                                        <p:tgtEl>
                                          <p:spTgt spid="46"/>
                                        </p:tgtEl>
                                      </p:cBhvr>
                                    </p:animEffect>
                                  </p:childTnLst>
                                  <p:subTnLst>
                                    <p:audio>
                                      <p:cMediaNode>
                                        <p:cTn display="0" masterRel="sameClick">
                                          <p:stCondLst>
                                            <p:cond evt="begin" delay="0">
                                              <p:tn val="45"/>
                                            </p:cond>
                                          </p:stCondLst>
                                          <p:endCondLst>
                                            <p:cond evt="onStopAudio" delay="0">
                                              <p:tgtEl>
                                                <p:sldTgt/>
                                              </p:tgtEl>
                                            </p:cond>
                                          </p:endCondLst>
                                        </p:cTn>
                                        <p:tgtEl>
                                          <p:sndTgt r:embed="rId2" name="camera.wav"/>
                                        </p:tgtEl>
                                      </p:cMediaNode>
                                    </p:audio>
                                  </p:subTnLst>
                                </p:cTn>
                              </p:par>
                            </p:childTnLst>
                          </p:cTn>
                        </p:par>
                        <p:par>
                          <p:cTn id="48" fill="hold">
                            <p:stCondLst>
                              <p:cond delay="4500"/>
                            </p:stCondLst>
                            <p:childTnLst>
                              <p:par>
                                <p:cTn id="49" presetID="53" presetClass="exit" presetSubtype="0" fill="hold" grpId="1" nodeType="afterEffect">
                                  <p:stCondLst>
                                    <p:cond delay="0"/>
                                  </p:stCondLst>
                                  <p:childTnLst>
                                    <p:anim calcmode="lin" valueType="num">
                                      <p:cBhvr>
                                        <p:cTn id="50" dur="500"/>
                                        <p:tgtEl>
                                          <p:spTgt spid="46"/>
                                        </p:tgtEl>
                                        <p:attrNameLst>
                                          <p:attrName>ppt_w</p:attrName>
                                        </p:attrNameLst>
                                      </p:cBhvr>
                                      <p:tavLst>
                                        <p:tav tm="0">
                                          <p:val>
                                            <p:strVal val="ppt_w"/>
                                          </p:val>
                                        </p:tav>
                                        <p:tav tm="100000">
                                          <p:val>
                                            <p:fltVal val="0"/>
                                          </p:val>
                                        </p:tav>
                                      </p:tavLst>
                                    </p:anim>
                                    <p:anim calcmode="lin" valueType="num">
                                      <p:cBhvr>
                                        <p:cTn id="51" dur="500"/>
                                        <p:tgtEl>
                                          <p:spTgt spid="46"/>
                                        </p:tgtEl>
                                        <p:attrNameLst>
                                          <p:attrName>ppt_h</p:attrName>
                                        </p:attrNameLst>
                                      </p:cBhvr>
                                      <p:tavLst>
                                        <p:tav tm="0">
                                          <p:val>
                                            <p:strVal val="ppt_h"/>
                                          </p:val>
                                        </p:tav>
                                        <p:tav tm="100000">
                                          <p:val>
                                            <p:fltVal val="0"/>
                                          </p:val>
                                        </p:tav>
                                      </p:tavLst>
                                    </p:anim>
                                    <p:animEffect transition="out" filter="fade">
                                      <p:cBhvr>
                                        <p:cTn id="52" dur="500"/>
                                        <p:tgtEl>
                                          <p:spTgt spid="46"/>
                                        </p:tgtEl>
                                      </p:cBhvr>
                                    </p:animEffect>
                                    <p:set>
                                      <p:cBhvr>
                                        <p:cTn id="53" dur="1" fill="hold">
                                          <p:stCondLst>
                                            <p:cond delay="499"/>
                                          </p:stCondLst>
                                        </p:cTn>
                                        <p:tgtEl>
                                          <p:spTgt spid="46"/>
                                        </p:tgtEl>
                                        <p:attrNameLst>
                                          <p:attrName>style.visibility</p:attrName>
                                        </p:attrNameLst>
                                      </p:cBhvr>
                                      <p:to>
                                        <p:strVal val="hidden"/>
                                      </p:to>
                                    </p:set>
                                  </p:childTnLst>
                                </p:cTn>
                              </p:par>
                            </p:childTnLst>
                          </p:cTn>
                        </p:par>
                        <p:par>
                          <p:cTn id="54" fill="hold">
                            <p:stCondLst>
                              <p:cond delay="5000"/>
                            </p:stCondLst>
                            <p:childTnLst>
                              <p:par>
                                <p:cTn id="55" presetID="9" presetClass="entr" presetSubtype="0" fill="hold" grpId="0" nodeType="after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dissolve">
                                      <p:cBhvr>
                                        <p:cTn id="57" dur="500"/>
                                        <p:tgtEl>
                                          <p:spTgt spid="45"/>
                                        </p:tgtEl>
                                      </p:cBhvr>
                                    </p:animEffect>
                                  </p:childTnLst>
                                  <p:subTnLst>
                                    <p:audio>
                                      <p:cMediaNode>
                                        <p:cTn display="0" masterRel="sameClick">
                                          <p:stCondLst>
                                            <p:cond evt="begin" delay="0">
                                              <p:tn val="55"/>
                                            </p:cond>
                                          </p:stCondLst>
                                          <p:endCondLst>
                                            <p:cond evt="onStopAudio" delay="0">
                                              <p:tgtEl>
                                                <p:sldTgt/>
                                              </p:tgtEl>
                                            </p:cond>
                                          </p:endCondLst>
                                        </p:cTn>
                                        <p:tgtEl>
                                          <p:sndTgt r:embed="rId2" name="camera.wav"/>
                                        </p:tgtEl>
                                      </p:cMediaNode>
                                    </p:audio>
                                  </p:subTnLst>
                                </p:cTn>
                              </p:par>
                            </p:childTnLst>
                          </p:cTn>
                        </p:par>
                        <p:par>
                          <p:cTn id="58" fill="hold">
                            <p:stCondLst>
                              <p:cond delay="5500"/>
                            </p:stCondLst>
                            <p:childTnLst>
                              <p:par>
                                <p:cTn id="59" presetID="53" presetClass="exit" presetSubtype="0" fill="hold" grpId="1" nodeType="afterEffect">
                                  <p:stCondLst>
                                    <p:cond delay="0"/>
                                  </p:stCondLst>
                                  <p:childTnLst>
                                    <p:anim calcmode="lin" valueType="num">
                                      <p:cBhvr>
                                        <p:cTn id="60" dur="500"/>
                                        <p:tgtEl>
                                          <p:spTgt spid="45"/>
                                        </p:tgtEl>
                                        <p:attrNameLst>
                                          <p:attrName>ppt_w</p:attrName>
                                        </p:attrNameLst>
                                      </p:cBhvr>
                                      <p:tavLst>
                                        <p:tav tm="0">
                                          <p:val>
                                            <p:strVal val="ppt_w"/>
                                          </p:val>
                                        </p:tav>
                                        <p:tav tm="100000">
                                          <p:val>
                                            <p:fltVal val="0"/>
                                          </p:val>
                                        </p:tav>
                                      </p:tavLst>
                                    </p:anim>
                                    <p:anim calcmode="lin" valueType="num">
                                      <p:cBhvr>
                                        <p:cTn id="61" dur="500"/>
                                        <p:tgtEl>
                                          <p:spTgt spid="45"/>
                                        </p:tgtEl>
                                        <p:attrNameLst>
                                          <p:attrName>ppt_h</p:attrName>
                                        </p:attrNameLst>
                                      </p:cBhvr>
                                      <p:tavLst>
                                        <p:tav tm="0">
                                          <p:val>
                                            <p:strVal val="ppt_h"/>
                                          </p:val>
                                        </p:tav>
                                        <p:tav tm="100000">
                                          <p:val>
                                            <p:fltVal val="0"/>
                                          </p:val>
                                        </p:tav>
                                      </p:tavLst>
                                    </p:anim>
                                    <p:animEffect transition="out" filter="fade">
                                      <p:cBhvr>
                                        <p:cTn id="62" dur="500"/>
                                        <p:tgtEl>
                                          <p:spTgt spid="45"/>
                                        </p:tgtEl>
                                      </p:cBhvr>
                                    </p:animEffect>
                                    <p:set>
                                      <p:cBhvr>
                                        <p:cTn id="63" dur="1" fill="hold">
                                          <p:stCondLst>
                                            <p:cond delay="499"/>
                                          </p:stCondLst>
                                        </p:cTn>
                                        <p:tgtEl>
                                          <p:spTgt spid="45"/>
                                        </p:tgtEl>
                                        <p:attrNameLst>
                                          <p:attrName>style.visibility</p:attrName>
                                        </p:attrNameLst>
                                      </p:cBhvr>
                                      <p:to>
                                        <p:strVal val="hidden"/>
                                      </p:to>
                                    </p:set>
                                  </p:childTnLst>
                                </p:cTn>
                              </p:par>
                            </p:childTnLst>
                          </p:cTn>
                        </p:par>
                        <p:par>
                          <p:cTn id="64" fill="hold">
                            <p:stCondLst>
                              <p:cond delay="6000"/>
                            </p:stCondLst>
                            <p:childTnLst>
                              <p:par>
                                <p:cTn id="65" presetID="9" presetClass="entr" presetSubtype="0" fill="hold" grpId="0" nodeType="after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dissolve">
                                      <p:cBhvr>
                                        <p:cTn id="67" dur="500"/>
                                        <p:tgtEl>
                                          <p:spTgt spid="44"/>
                                        </p:tgtEl>
                                      </p:cBhvr>
                                    </p:animEffect>
                                  </p:childTnLst>
                                  <p:subTnLst>
                                    <p:audio>
                                      <p:cMediaNode>
                                        <p:cTn display="0" masterRel="sameClick">
                                          <p:stCondLst>
                                            <p:cond evt="begin" delay="0">
                                              <p:tn val="65"/>
                                            </p:cond>
                                          </p:stCondLst>
                                          <p:endCondLst>
                                            <p:cond evt="onStopAudio" delay="0">
                                              <p:tgtEl>
                                                <p:sldTgt/>
                                              </p:tgtEl>
                                            </p:cond>
                                          </p:endCondLst>
                                        </p:cTn>
                                        <p:tgtEl>
                                          <p:sndTgt r:embed="rId2" name="camera.wav"/>
                                        </p:tgtEl>
                                      </p:cMediaNode>
                                    </p:audio>
                                  </p:subTnLst>
                                </p:cTn>
                              </p:par>
                            </p:childTnLst>
                          </p:cTn>
                        </p:par>
                        <p:par>
                          <p:cTn id="68" fill="hold">
                            <p:stCondLst>
                              <p:cond delay="6500"/>
                            </p:stCondLst>
                            <p:childTnLst>
                              <p:par>
                                <p:cTn id="69" presetID="53" presetClass="exit" presetSubtype="0" fill="hold" grpId="1" nodeType="afterEffect">
                                  <p:stCondLst>
                                    <p:cond delay="0"/>
                                  </p:stCondLst>
                                  <p:childTnLst>
                                    <p:anim calcmode="lin" valueType="num">
                                      <p:cBhvr>
                                        <p:cTn id="70" dur="500"/>
                                        <p:tgtEl>
                                          <p:spTgt spid="44"/>
                                        </p:tgtEl>
                                        <p:attrNameLst>
                                          <p:attrName>ppt_w</p:attrName>
                                        </p:attrNameLst>
                                      </p:cBhvr>
                                      <p:tavLst>
                                        <p:tav tm="0">
                                          <p:val>
                                            <p:strVal val="ppt_w"/>
                                          </p:val>
                                        </p:tav>
                                        <p:tav tm="100000">
                                          <p:val>
                                            <p:fltVal val="0"/>
                                          </p:val>
                                        </p:tav>
                                      </p:tavLst>
                                    </p:anim>
                                    <p:anim calcmode="lin" valueType="num">
                                      <p:cBhvr>
                                        <p:cTn id="71" dur="500"/>
                                        <p:tgtEl>
                                          <p:spTgt spid="44"/>
                                        </p:tgtEl>
                                        <p:attrNameLst>
                                          <p:attrName>ppt_h</p:attrName>
                                        </p:attrNameLst>
                                      </p:cBhvr>
                                      <p:tavLst>
                                        <p:tav tm="0">
                                          <p:val>
                                            <p:strVal val="ppt_h"/>
                                          </p:val>
                                        </p:tav>
                                        <p:tav tm="100000">
                                          <p:val>
                                            <p:fltVal val="0"/>
                                          </p:val>
                                        </p:tav>
                                      </p:tavLst>
                                    </p:anim>
                                    <p:animEffect transition="out" filter="fade">
                                      <p:cBhvr>
                                        <p:cTn id="72" dur="500"/>
                                        <p:tgtEl>
                                          <p:spTgt spid="44"/>
                                        </p:tgtEl>
                                      </p:cBhvr>
                                    </p:animEffect>
                                    <p:set>
                                      <p:cBhvr>
                                        <p:cTn id="73" dur="1" fill="hold">
                                          <p:stCondLst>
                                            <p:cond delay="499"/>
                                          </p:stCondLst>
                                        </p:cTn>
                                        <p:tgtEl>
                                          <p:spTgt spid="44"/>
                                        </p:tgtEl>
                                        <p:attrNameLst>
                                          <p:attrName>style.visibility</p:attrName>
                                        </p:attrNameLst>
                                      </p:cBhvr>
                                      <p:to>
                                        <p:strVal val="hidden"/>
                                      </p:to>
                                    </p:set>
                                  </p:childTnLst>
                                </p:cTn>
                              </p:par>
                            </p:childTnLst>
                          </p:cTn>
                        </p:par>
                        <p:par>
                          <p:cTn id="74" fill="hold">
                            <p:stCondLst>
                              <p:cond delay="7000"/>
                            </p:stCondLst>
                            <p:childTnLst>
                              <p:par>
                                <p:cTn id="75" presetID="9" presetClass="entr" presetSubtype="0" fill="hold" grpId="0" nodeType="after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dissolve">
                                      <p:cBhvr>
                                        <p:cTn id="77" dur="500"/>
                                        <p:tgtEl>
                                          <p:spTgt spid="43"/>
                                        </p:tgtEl>
                                      </p:cBhvr>
                                    </p:animEffect>
                                  </p:childTnLst>
                                  <p:subTnLst>
                                    <p:audio>
                                      <p:cMediaNode>
                                        <p:cTn display="0" masterRel="sameClick">
                                          <p:stCondLst>
                                            <p:cond evt="begin" delay="0">
                                              <p:tn val="75"/>
                                            </p:cond>
                                          </p:stCondLst>
                                          <p:endCondLst>
                                            <p:cond evt="onStopAudio" delay="0">
                                              <p:tgtEl>
                                                <p:sldTgt/>
                                              </p:tgtEl>
                                            </p:cond>
                                          </p:endCondLst>
                                        </p:cTn>
                                        <p:tgtEl>
                                          <p:sndTgt r:embed="rId2" name="camera.wav"/>
                                        </p:tgtEl>
                                      </p:cMediaNode>
                                    </p:audio>
                                  </p:subTnLst>
                                </p:cTn>
                              </p:par>
                            </p:childTnLst>
                          </p:cTn>
                        </p:par>
                        <p:par>
                          <p:cTn id="78" fill="hold">
                            <p:stCondLst>
                              <p:cond delay="7500"/>
                            </p:stCondLst>
                            <p:childTnLst>
                              <p:par>
                                <p:cTn id="79" presetID="53" presetClass="exit" presetSubtype="0" fill="hold" grpId="1" nodeType="afterEffect">
                                  <p:stCondLst>
                                    <p:cond delay="0"/>
                                  </p:stCondLst>
                                  <p:childTnLst>
                                    <p:anim calcmode="lin" valueType="num">
                                      <p:cBhvr>
                                        <p:cTn id="80" dur="500"/>
                                        <p:tgtEl>
                                          <p:spTgt spid="43"/>
                                        </p:tgtEl>
                                        <p:attrNameLst>
                                          <p:attrName>ppt_w</p:attrName>
                                        </p:attrNameLst>
                                      </p:cBhvr>
                                      <p:tavLst>
                                        <p:tav tm="0">
                                          <p:val>
                                            <p:strVal val="ppt_w"/>
                                          </p:val>
                                        </p:tav>
                                        <p:tav tm="100000">
                                          <p:val>
                                            <p:fltVal val="0"/>
                                          </p:val>
                                        </p:tav>
                                      </p:tavLst>
                                    </p:anim>
                                    <p:anim calcmode="lin" valueType="num">
                                      <p:cBhvr>
                                        <p:cTn id="81" dur="500"/>
                                        <p:tgtEl>
                                          <p:spTgt spid="43"/>
                                        </p:tgtEl>
                                        <p:attrNameLst>
                                          <p:attrName>ppt_h</p:attrName>
                                        </p:attrNameLst>
                                      </p:cBhvr>
                                      <p:tavLst>
                                        <p:tav tm="0">
                                          <p:val>
                                            <p:strVal val="ppt_h"/>
                                          </p:val>
                                        </p:tav>
                                        <p:tav tm="100000">
                                          <p:val>
                                            <p:fltVal val="0"/>
                                          </p:val>
                                        </p:tav>
                                      </p:tavLst>
                                    </p:anim>
                                    <p:animEffect transition="out" filter="fade">
                                      <p:cBhvr>
                                        <p:cTn id="82" dur="500"/>
                                        <p:tgtEl>
                                          <p:spTgt spid="43"/>
                                        </p:tgtEl>
                                      </p:cBhvr>
                                    </p:animEffect>
                                    <p:set>
                                      <p:cBhvr>
                                        <p:cTn id="83" dur="1" fill="hold">
                                          <p:stCondLst>
                                            <p:cond delay="499"/>
                                          </p:stCondLst>
                                        </p:cTn>
                                        <p:tgtEl>
                                          <p:spTgt spid="43"/>
                                        </p:tgtEl>
                                        <p:attrNameLst>
                                          <p:attrName>style.visibility</p:attrName>
                                        </p:attrNameLst>
                                      </p:cBhvr>
                                      <p:to>
                                        <p:strVal val="hidden"/>
                                      </p:to>
                                    </p:set>
                                  </p:childTnLst>
                                </p:cTn>
                              </p:par>
                            </p:childTnLst>
                          </p:cTn>
                        </p:par>
                        <p:par>
                          <p:cTn id="84" fill="hold">
                            <p:stCondLst>
                              <p:cond delay="8000"/>
                            </p:stCondLst>
                            <p:childTnLst>
                              <p:par>
                                <p:cTn id="85" presetID="9" presetClass="entr" presetSubtype="0" fill="hold" grpId="0" nodeType="after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dissolve">
                                      <p:cBhvr>
                                        <p:cTn id="87" dur="500"/>
                                        <p:tgtEl>
                                          <p:spTgt spid="42"/>
                                        </p:tgtEl>
                                      </p:cBhvr>
                                    </p:animEffect>
                                  </p:childTnLst>
                                  <p:subTnLst>
                                    <p:audio>
                                      <p:cMediaNode>
                                        <p:cTn display="0" masterRel="sameClick">
                                          <p:stCondLst>
                                            <p:cond evt="begin" delay="0">
                                              <p:tn val="85"/>
                                            </p:cond>
                                          </p:stCondLst>
                                          <p:endCondLst>
                                            <p:cond evt="onStopAudio" delay="0">
                                              <p:tgtEl>
                                                <p:sldTgt/>
                                              </p:tgtEl>
                                            </p:cond>
                                          </p:endCondLst>
                                        </p:cTn>
                                        <p:tgtEl>
                                          <p:sndTgt r:embed="rId2" name="camera.wav"/>
                                        </p:tgtEl>
                                      </p:cMediaNode>
                                    </p:audio>
                                  </p:subTnLst>
                                </p:cTn>
                              </p:par>
                            </p:childTnLst>
                          </p:cTn>
                        </p:par>
                        <p:par>
                          <p:cTn id="88" fill="hold">
                            <p:stCondLst>
                              <p:cond delay="8500"/>
                            </p:stCondLst>
                            <p:childTnLst>
                              <p:par>
                                <p:cTn id="89" presetID="53" presetClass="exit" presetSubtype="0" fill="hold" grpId="1" nodeType="afterEffect">
                                  <p:stCondLst>
                                    <p:cond delay="0"/>
                                  </p:stCondLst>
                                  <p:childTnLst>
                                    <p:anim calcmode="lin" valueType="num">
                                      <p:cBhvr>
                                        <p:cTn id="90" dur="500"/>
                                        <p:tgtEl>
                                          <p:spTgt spid="42"/>
                                        </p:tgtEl>
                                        <p:attrNameLst>
                                          <p:attrName>ppt_w</p:attrName>
                                        </p:attrNameLst>
                                      </p:cBhvr>
                                      <p:tavLst>
                                        <p:tav tm="0">
                                          <p:val>
                                            <p:strVal val="ppt_w"/>
                                          </p:val>
                                        </p:tav>
                                        <p:tav tm="100000">
                                          <p:val>
                                            <p:fltVal val="0"/>
                                          </p:val>
                                        </p:tav>
                                      </p:tavLst>
                                    </p:anim>
                                    <p:anim calcmode="lin" valueType="num">
                                      <p:cBhvr>
                                        <p:cTn id="91" dur="500"/>
                                        <p:tgtEl>
                                          <p:spTgt spid="42"/>
                                        </p:tgtEl>
                                        <p:attrNameLst>
                                          <p:attrName>ppt_h</p:attrName>
                                        </p:attrNameLst>
                                      </p:cBhvr>
                                      <p:tavLst>
                                        <p:tav tm="0">
                                          <p:val>
                                            <p:strVal val="ppt_h"/>
                                          </p:val>
                                        </p:tav>
                                        <p:tav tm="100000">
                                          <p:val>
                                            <p:fltVal val="0"/>
                                          </p:val>
                                        </p:tav>
                                      </p:tavLst>
                                    </p:anim>
                                    <p:animEffect transition="out" filter="fade">
                                      <p:cBhvr>
                                        <p:cTn id="92" dur="500"/>
                                        <p:tgtEl>
                                          <p:spTgt spid="42"/>
                                        </p:tgtEl>
                                      </p:cBhvr>
                                    </p:animEffect>
                                    <p:set>
                                      <p:cBhvr>
                                        <p:cTn id="93" dur="1" fill="hold">
                                          <p:stCondLst>
                                            <p:cond delay="499"/>
                                          </p:stCondLst>
                                        </p:cTn>
                                        <p:tgtEl>
                                          <p:spTgt spid="42"/>
                                        </p:tgtEl>
                                        <p:attrNameLst>
                                          <p:attrName>style.visibility</p:attrName>
                                        </p:attrNameLst>
                                      </p:cBhvr>
                                      <p:to>
                                        <p:strVal val="hidden"/>
                                      </p:to>
                                    </p:set>
                                  </p:childTnLst>
                                </p:cTn>
                              </p:par>
                            </p:childTnLst>
                          </p:cTn>
                        </p:par>
                        <p:par>
                          <p:cTn id="94" fill="hold">
                            <p:stCondLst>
                              <p:cond delay="9000"/>
                            </p:stCondLst>
                            <p:childTnLst>
                              <p:par>
                                <p:cTn id="95" presetID="9" presetClass="entr" presetSubtype="0" fill="hold" grpId="0" nodeType="after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dissolve">
                                      <p:cBhvr>
                                        <p:cTn id="97" dur="500"/>
                                        <p:tgtEl>
                                          <p:spTgt spid="41"/>
                                        </p:tgtEl>
                                      </p:cBhvr>
                                    </p:animEffect>
                                  </p:childTnLst>
                                  <p:subTnLst>
                                    <p:audio>
                                      <p:cMediaNode>
                                        <p:cTn display="0" masterRel="sameClick">
                                          <p:stCondLst>
                                            <p:cond evt="begin" delay="0">
                                              <p:tn val="95"/>
                                            </p:cond>
                                          </p:stCondLst>
                                          <p:endCondLst>
                                            <p:cond evt="onStopAudio" delay="0">
                                              <p:tgtEl>
                                                <p:sldTgt/>
                                              </p:tgtEl>
                                            </p:cond>
                                          </p:endCondLst>
                                        </p:cTn>
                                        <p:tgtEl>
                                          <p:sndTgt r:embed="rId2" name="camera.wav"/>
                                        </p:tgtEl>
                                      </p:cMediaNode>
                                    </p:audio>
                                  </p:subTnLst>
                                </p:cTn>
                              </p:par>
                            </p:childTnLst>
                          </p:cTn>
                        </p:par>
                        <p:par>
                          <p:cTn id="98" fill="hold">
                            <p:stCondLst>
                              <p:cond delay="9500"/>
                            </p:stCondLst>
                            <p:childTnLst>
                              <p:par>
                                <p:cTn id="99" presetID="53" presetClass="exit" presetSubtype="0" fill="hold" grpId="1" nodeType="afterEffect">
                                  <p:stCondLst>
                                    <p:cond delay="0"/>
                                  </p:stCondLst>
                                  <p:childTnLst>
                                    <p:anim calcmode="lin" valueType="num">
                                      <p:cBhvr>
                                        <p:cTn id="100" dur="500"/>
                                        <p:tgtEl>
                                          <p:spTgt spid="41"/>
                                        </p:tgtEl>
                                        <p:attrNameLst>
                                          <p:attrName>ppt_w</p:attrName>
                                        </p:attrNameLst>
                                      </p:cBhvr>
                                      <p:tavLst>
                                        <p:tav tm="0">
                                          <p:val>
                                            <p:strVal val="ppt_w"/>
                                          </p:val>
                                        </p:tav>
                                        <p:tav tm="100000">
                                          <p:val>
                                            <p:fltVal val="0"/>
                                          </p:val>
                                        </p:tav>
                                      </p:tavLst>
                                    </p:anim>
                                    <p:anim calcmode="lin" valueType="num">
                                      <p:cBhvr>
                                        <p:cTn id="101" dur="500"/>
                                        <p:tgtEl>
                                          <p:spTgt spid="41"/>
                                        </p:tgtEl>
                                        <p:attrNameLst>
                                          <p:attrName>ppt_h</p:attrName>
                                        </p:attrNameLst>
                                      </p:cBhvr>
                                      <p:tavLst>
                                        <p:tav tm="0">
                                          <p:val>
                                            <p:strVal val="ppt_h"/>
                                          </p:val>
                                        </p:tav>
                                        <p:tav tm="100000">
                                          <p:val>
                                            <p:fltVal val="0"/>
                                          </p:val>
                                        </p:tav>
                                      </p:tavLst>
                                    </p:anim>
                                    <p:animEffect transition="out" filter="fade">
                                      <p:cBhvr>
                                        <p:cTn id="102" dur="500"/>
                                        <p:tgtEl>
                                          <p:spTgt spid="41"/>
                                        </p:tgtEl>
                                      </p:cBhvr>
                                    </p:animEffect>
                                    <p:set>
                                      <p:cBhvr>
                                        <p:cTn id="103" dur="1" fill="hold">
                                          <p:stCondLst>
                                            <p:cond delay="499"/>
                                          </p:stCondLst>
                                        </p:cTn>
                                        <p:tgtEl>
                                          <p:spTgt spid="41"/>
                                        </p:tgtEl>
                                        <p:attrNameLst>
                                          <p:attrName>style.visibility</p:attrName>
                                        </p:attrNameLst>
                                      </p:cBhvr>
                                      <p:to>
                                        <p:strVal val="hidden"/>
                                      </p:to>
                                    </p:set>
                                  </p:childTnLst>
                                </p:cTn>
                              </p:par>
                            </p:childTnLst>
                          </p:cTn>
                        </p:par>
                        <p:par>
                          <p:cTn id="104" fill="hold">
                            <p:stCondLst>
                              <p:cond delay="10000"/>
                            </p:stCondLst>
                            <p:childTnLst>
                              <p:par>
                                <p:cTn id="105" presetID="9" presetClass="entr" presetSubtype="0" fill="hold" grpId="0" nodeType="afterEffect">
                                  <p:stCondLst>
                                    <p:cond delay="0"/>
                                  </p:stCondLst>
                                  <p:childTnLst>
                                    <p:set>
                                      <p:cBhvr>
                                        <p:cTn id="106" dur="1" fill="hold">
                                          <p:stCondLst>
                                            <p:cond delay="0"/>
                                          </p:stCondLst>
                                        </p:cTn>
                                        <p:tgtEl>
                                          <p:spTgt spid="40"/>
                                        </p:tgtEl>
                                        <p:attrNameLst>
                                          <p:attrName>style.visibility</p:attrName>
                                        </p:attrNameLst>
                                      </p:cBhvr>
                                      <p:to>
                                        <p:strVal val="visible"/>
                                      </p:to>
                                    </p:set>
                                    <p:animEffect transition="in" filter="dissolve">
                                      <p:cBhvr>
                                        <p:cTn id="107" dur="500"/>
                                        <p:tgtEl>
                                          <p:spTgt spid="40"/>
                                        </p:tgtEl>
                                      </p:cBhvr>
                                    </p:animEffect>
                                  </p:childTnLst>
                                  <p:subTnLst>
                                    <p:audio>
                                      <p:cMediaNode>
                                        <p:cTn display="0" masterRel="sameClick">
                                          <p:stCondLst>
                                            <p:cond evt="begin" delay="0">
                                              <p:tn val="105"/>
                                            </p:cond>
                                          </p:stCondLst>
                                          <p:endCondLst>
                                            <p:cond evt="onStopAudio" delay="0">
                                              <p:tgtEl>
                                                <p:sldTgt/>
                                              </p:tgtEl>
                                            </p:cond>
                                          </p:endCondLst>
                                        </p:cTn>
                                        <p:tgtEl>
                                          <p:sndTgt r:embed="rId2" name="camera.wav"/>
                                        </p:tgtEl>
                                      </p:cMediaNode>
                                    </p:audio>
                                  </p:subTnLst>
                                </p:cTn>
                              </p:par>
                            </p:childTnLst>
                          </p:cTn>
                        </p:par>
                        <p:par>
                          <p:cTn id="108" fill="hold">
                            <p:stCondLst>
                              <p:cond delay="10500"/>
                            </p:stCondLst>
                            <p:childTnLst>
                              <p:par>
                                <p:cTn id="109" presetID="53" presetClass="exit" presetSubtype="0" fill="hold" grpId="1" nodeType="afterEffect">
                                  <p:stCondLst>
                                    <p:cond delay="0"/>
                                  </p:stCondLst>
                                  <p:childTnLst>
                                    <p:anim calcmode="lin" valueType="num">
                                      <p:cBhvr>
                                        <p:cTn id="110" dur="500"/>
                                        <p:tgtEl>
                                          <p:spTgt spid="40"/>
                                        </p:tgtEl>
                                        <p:attrNameLst>
                                          <p:attrName>ppt_w</p:attrName>
                                        </p:attrNameLst>
                                      </p:cBhvr>
                                      <p:tavLst>
                                        <p:tav tm="0">
                                          <p:val>
                                            <p:strVal val="ppt_w"/>
                                          </p:val>
                                        </p:tav>
                                        <p:tav tm="100000">
                                          <p:val>
                                            <p:fltVal val="0"/>
                                          </p:val>
                                        </p:tav>
                                      </p:tavLst>
                                    </p:anim>
                                    <p:anim calcmode="lin" valueType="num">
                                      <p:cBhvr>
                                        <p:cTn id="111" dur="500"/>
                                        <p:tgtEl>
                                          <p:spTgt spid="40"/>
                                        </p:tgtEl>
                                        <p:attrNameLst>
                                          <p:attrName>ppt_h</p:attrName>
                                        </p:attrNameLst>
                                      </p:cBhvr>
                                      <p:tavLst>
                                        <p:tav tm="0">
                                          <p:val>
                                            <p:strVal val="ppt_h"/>
                                          </p:val>
                                        </p:tav>
                                        <p:tav tm="100000">
                                          <p:val>
                                            <p:fltVal val="0"/>
                                          </p:val>
                                        </p:tav>
                                      </p:tavLst>
                                    </p:anim>
                                    <p:animEffect transition="out" filter="fade">
                                      <p:cBhvr>
                                        <p:cTn id="112" dur="500"/>
                                        <p:tgtEl>
                                          <p:spTgt spid="40"/>
                                        </p:tgtEl>
                                      </p:cBhvr>
                                    </p:animEffect>
                                    <p:set>
                                      <p:cBhvr>
                                        <p:cTn id="113" dur="1" fill="hold">
                                          <p:stCondLst>
                                            <p:cond delay="499"/>
                                          </p:stCondLst>
                                        </p:cTn>
                                        <p:tgtEl>
                                          <p:spTgt spid="40"/>
                                        </p:tgtEl>
                                        <p:attrNameLst>
                                          <p:attrName>style.visibility</p:attrName>
                                        </p:attrNameLst>
                                      </p:cBhvr>
                                      <p:to>
                                        <p:strVal val="hidden"/>
                                      </p:to>
                                    </p:set>
                                  </p:childTnLst>
                                </p:cTn>
                              </p:par>
                            </p:childTnLst>
                          </p:cTn>
                        </p:par>
                        <p:par>
                          <p:cTn id="114" fill="hold">
                            <p:stCondLst>
                              <p:cond delay="11000"/>
                            </p:stCondLst>
                            <p:childTnLst>
                              <p:par>
                                <p:cTn id="115" presetID="53" presetClass="entr" presetSubtype="0" fill="hold" nodeType="afterEffect">
                                  <p:stCondLst>
                                    <p:cond delay="0"/>
                                  </p:stCondLst>
                                  <p:childTnLst>
                                    <p:set>
                                      <p:cBhvr>
                                        <p:cTn id="116" dur="1" fill="hold">
                                          <p:stCondLst>
                                            <p:cond delay="0"/>
                                          </p:stCondLst>
                                        </p:cTn>
                                        <p:tgtEl>
                                          <p:spTgt spid="52"/>
                                        </p:tgtEl>
                                        <p:attrNameLst>
                                          <p:attrName>style.visibility</p:attrName>
                                        </p:attrNameLst>
                                      </p:cBhvr>
                                      <p:to>
                                        <p:strVal val="visible"/>
                                      </p:to>
                                    </p:set>
                                    <p:anim calcmode="lin" valueType="num">
                                      <p:cBhvr>
                                        <p:cTn id="117" dur="500" fill="hold"/>
                                        <p:tgtEl>
                                          <p:spTgt spid="52"/>
                                        </p:tgtEl>
                                        <p:attrNameLst>
                                          <p:attrName>ppt_w</p:attrName>
                                        </p:attrNameLst>
                                      </p:cBhvr>
                                      <p:tavLst>
                                        <p:tav tm="0">
                                          <p:val>
                                            <p:fltVal val="0"/>
                                          </p:val>
                                        </p:tav>
                                        <p:tav tm="100000">
                                          <p:val>
                                            <p:strVal val="#ppt_w"/>
                                          </p:val>
                                        </p:tav>
                                      </p:tavLst>
                                    </p:anim>
                                    <p:anim calcmode="lin" valueType="num">
                                      <p:cBhvr>
                                        <p:cTn id="118" dur="500" fill="hold"/>
                                        <p:tgtEl>
                                          <p:spTgt spid="52"/>
                                        </p:tgtEl>
                                        <p:attrNameLst>
                                          <p:attrName>ppt_h</p:attrName>
                                        </p:attrNameLst>
                                      </p:cBhvr>
                                      <p:tavLst>
                                        <p:tav tm="0">
                                          <p:val>
                                            <p:fltVal val="0"/>
                                          </p:val>
                                        </p:tav>
                                        <p:tav tm="100000">
                                          <p:val>
                                            <p:strVal val="#ppt_h"/>
                                          </p:val>
                                        </p:tav>
                                      </p:tavLst>
                                    </p:anim>
                                    <p:animEffect transition="in" filter="fade">
                                      <p:cBhvr>
                                        <p:cTn id="119" dur="500"/>
                                        <p:tgtEl>
                                          <p:spTgt spid="52"/>
                                        </p:tgtEl>
                                      </p:cBhvr>
                                    </p:animEffect>
                                  </p:childTnLst>
                                  <p:subTnLst>
                                    <p:audio>
                                      <p:cMediaNode>
                                        <p:cTn display="0" masterRel="sameClick">
                                          <p:stCondLst>
                                            <p:cond evt="begin" delay="0">
                                              <p:tn val="115"/>
                                            </p:cond>
                                          </p:stCondLst>
                                          <p:endCondLst>
                                            <p:cond evt="onStopAudio" delay="0">
                                              <p:tgtEl>
                                                <p:sldTgt/>
                                              </p:tgtEl>
                                            </p:cond>
                                          </p:endCondLst>
                                        </p:cTn>
                                        <p:tgtEl>
                                          <p:sndTgt r:embed="rId3" name="chimes.wav"/>
                                        </p:tgtEl>
                                      </p:cMediaNode>
                                    </p:audio>
                                  </p:sub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5"/>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32"/>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33"/>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34"/>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35"/>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36"/>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37"/>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38"/>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 grpId="0"/>
      <p:bldP spid="33" grpId="0"/>
      <p:bldP spid="34" grpId="0"/>
      <p:bldP spid="35" grpId="0"/>
      <p:bldP spid="36" grpId="0"/>
      <p:bldP spid="37" grpId="0"/>
      <p:bldP spid="38" grpId="0"/>
      <p:bldP spid="39" grpId="0"/>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11ED67-7038-41D5-8347-9D9F9F29AC0C}"/>
              </a:ext>
            </a:extLst>
          </p:cNvPr>
          <p:cNvSpPr/>
          <p:nvPr/>
        </p:nvSpPr>
        <p:spPr>
          <a:xfrm>
            <a:off x="104326" y="3277772"/>
            <a:ext cx="1643375" cy="1677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Hình ảnh có liên quan">
            <a:extLst>
              <a:ext uri="{FF2B5EF4-FFF2-40B4-BE49-F238E27FC236}">
                <a16:creationId xmlns:a16="http://schemas.microsoft.com/office/drawing/2014/main" id="{682CFF98-29ED-402F-B850-E297B37601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0000" t="44037" r="-1414" b="29202"/>
          <a:stretch>
            <a:fillRect/>
          </a:stretch>
        </p:blipFill>
        <p:spPr bwMode="auto">
          <a:xfrm>
            <a:off x="10490083" y="3823331"/>
            <a:ext cx="127561" cy="1394290"/>
          </a:xfrm>
          <a:custGeom>
            <a:avLst/>
            <a:gdLst>
              <a:gd name="connsiteX0" fmla="*/ 0 w 127561"/>
              <a:gd name="connsiteY0" fmla="*/ 0 h 1394290"/>
              <a:gd name="connsiteX1" fmla="*/ 3625 w 127561"/>
              <a:gd name="connsiteY1" fmla="*/ 7208 h 1394290"/>
              <a:gd name="connsiteX2" fmla="*/ 99426 w 127561"/>
              <a:gd name="connsiteY2" fmla="*/ 314213 h 1394290"/>
              <a:gd name="connsiteX3" fmla="*/ 113493 w 127561"/>
              <a:gd name="connsiteY3" fmla="*/ 384552 h 1394290"/>
              <a:gd name="connsiteX4" fmla="*/ 127561 w 127561"/>
              <a:gd name="connsiteY4" fmla="*/ 975395 h 1394290"/>
              <a:gd name="connsiteX5" fmla="*/ 99426 w 127561"/>
              <a:gd name="connsiteY5" fmla="*/ 1158275 h 1394290"/>
              <a:gd name="connsiteX6" fmla="*/ 57223 w 127561"/>
              <a:gd name="connsiteY6" fmla="*/ 1284884 h 1394290"/>
              <a:gd name="connsiteX7" fmla="*/ 15020 w 127561"/>
              <a:gd name="connsiteY7" fmla="*/ 1369290 h 1394290"/>
              <a:gd name="connsiteX8" fmla="*/ 0 w 127561"/>
              <a:gd name="connsiteY8" fmla="*/ 1394290 h 1394290"/>
              <a:gd name="connsiteX9" fmla="*/ 0 w 127561"/>
              <a:gd name="connsiteY9" fmla="*/ 0 h 139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61" h="1394290">
                <a:moveTo>
                  <a:pt x="0" y="0"/>
                </a:moveTo>
                <a:lnTo>
                  <a:pt x="3625" y="7208"/>
                </a:lnTo>
                <a:cubicBezTo>
                  <a:pt x="38280" y="81279"/>
                  <a:pt x="49480" y="135835"/>
                  <a:pt x="99426" y="314213"/>
                </a:cubicBezTo>
                <a:cubicBezTo>
                  <a:pt x="105873" y="337238"/>
                  <a:pt x="112476" y="360663"/>
                  <a:pt x="113493" y="384552"/>
                </a:cubicBezTo>
                <a:cubicBezTo>
                  <a:pt x="121868" y="581377"/>
                  <a:pt x="127561" y="778392"/>
                  <a:pt x="127561" y="975395"/>
                </a:cubicBezTo>
                <a:cubicBezTo>
                  <a:pt x="127561" y="993489"/>
                  <a:pt x="103372" y="1134597"/>
                  <a:pt x="99426" y="1158275"/>
                </a:cubicBezTo>
                <a:cubicBezTo>
                  <a:pt x="85358" y="1200478"/>
                  <a:pt x="73745" y="1243580"/>
                  <a:pt x="57223" y="1284884"/>
                </a:cubicBezTo>
                <a:cubicBezTo>
                  <a:pt x="45540" y="1314090"/>
                  <a:pt x="30870" y="1342119"/>
                  <a:pt x="15020" y="1369290"/>
                </a:cubicBezTo>
                <a:lnTo>
                  <a:pt x="0" y="1394290"/>
                </a:lnTo>
                <a:lnTo>
                  <a:pt x="0" y="0"/>
                </a:lnTo>
                <a:close/>
              </a:path>
            </a:pathLst>
          </a:cu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138CCE33-D5E6-4D3E-B254-D93102448E3B}"/>
              </a:ext>
            </a:extLst>
          </p:cNvPr>
          <p:cNvSpPr/>
          <p:nvPr/>
        </p:nvSpPr>
        <p:spPr>
          <a:xfrm>
            <a:off x="344524" y="5028851"/>
            <a:ext cx="11135403" cy="1097164"/>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4FACCA3-8A7B-4C3A-8256-3E97333DF4F0}"/>
              </a:ext>
            </a:extLst>
          </p:cNvPr>
          <p:cNvSpPr/>
          <p:nvPr/>
        </p:nvSpPr>
        <p:spPr>
          <a:xfrm>
            <a:off x="712073" y="5220417"/>
            <a:ext cx="922776"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37AEE46F-01AA-4E87-B612-E75B0A749ECD}"/>
              </a:ext>
            </a:extLst>
          </p:cNvPr>
          <p:cNvSpPr/>
          <p:nvPr/>
        </p:nvSpPr>
        <p:spPr>
          <a:xfrm>
            <a:off x="1692695" y="5245544"/>
            <a:ext cx="959512" cy="591701"/>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8D9D834A-96FB-4D9A-93FA-F975BCDF76FE}"/>
              </a:ext>
            </a:extLst>
          </p:cNvPr>
          <p:cNvSpPr/>
          <p:nvPr/>
        </p:nvSpPr>
        <p:spPr>
          <a:xfrm>
            <a:off x="2684733" y="5221887"/>
            <a:ext cx="893452"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6D33B00-ACFF-42C2-A034-5D3E0C6807C6}"/>
              </a:ext>
            </a:extLst>
          </p:cNvPr>
          <p:cNvSpPr/>
          <p:nvPr/>
        </p:nvSpPr>
        <p:spPr>
          <a:xfrm>
            <a:off x="3632964" y="5232551"/>
            <a:ext cx="864052"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626F491-8DD3-40F7-B5A3-EEBE3DBE60CF}"/>
              </a:ext>
            </a:extLst>
          </p:cNvPr>
          <p:cNvSpPr/>
          <p:nvPr/>
        </p:nvSpPr>
        <p:spPr>
          <a:xfrm>
            <a:off x="4549907" y="5229882"/>
            <a:ext cx="803720"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9E38BE9-E058-4648-A7FA-C3D0DF2F1A91}"/>
              </a:ext>
            </a:extLst>
          </p:cNvPr>
          <p:cNvSpPr/>
          <p:nvPr/>
        </p:nvSpPr>
        <p:spPr>
          <a:xfrm>
            <a:off x="5402879" y="5229882"/>
            <a:ext cx="905652"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7F288CA-6333-411B-92A4-8F76ECC3B9D2}"/>
              </a:ext>
            </a:extLst>
          </p:cNvPr>
          <p:cNvSpPr/>
          <p:nvPr/>
        </p:nvSpPr>
        <p:spPr>
          <a:xfrm>
            <a:off x="6352596" y="5230656"/>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B5D1941F-07F9-43EB-A3B3-7532124C6EB4}"/>
              </a:ext>
            </a:extLst>
          </p:cNvPr>
          <p:cNvSpPr/>
          <p:nvPr/>
        </p:nvSpPr>
        <p:spPr>
          <a:xfrm>
            <a:off x="7396382" y="5229882"/>
            <a:ext cx="863225"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D550A071-ADB8-4BDA-98A5-0E62595022DA}"/>
              </a:ext>
            </a:extLst>
          </p:cNvPr>
          <p:cNvSpPr/>
          <p:nvPr/>
        </p:nvSpPr>
        <p:spPr>
          <a:xfrm>
            <a:off x="832731" y="5058174"/>
            <a:ext cx="660656"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dirty="0">
                <a:ln w="6600">
                  <a:solidFill>
                    <a:srgbClr val="002060"/>
                  </a:solidFill>
                  <a:prstDash val="solid"/>
                </a:ln>
                <a:solidFill>
                  <a:srgbClr val="0070C0"/>
                </a:solidFill>
                <a:latin typeface="Calibri" panose="020F0502020204030204"/>
              </a:rPr>
              <a:t>Đ</a:t>
            </a:r>
            <a:endParaRPr kumimoji="0" lang="en-US" sz="5400" b="1" i="0" u="none" strike="noStrike" kern="1200" cap="none" spc="0" normalizeH="0" baseline="0" noProof="0" dirty="0">
              <a:ln w="6600">
                <a:solidFill>
                  <a:srgbClr val="002060"/>
                </a:solidFill>
                <a:prstDash val="solid"/>
              </a:ln>
              <a:solidFill>
                <a:srgbClr val="0070C0"/>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C9CF5E67-D91A-47EA-9875-7A5EE07461D3}"/>
              </a:ext>
            </a:extLst>
          </p:cNvPr>
          <p:cNvSpPr/>
          <p:nvPr/>
        </p:nvSpPr>
        <p:spPr>
          <a:xfrm>
            <a:off x="1803176" y="5066558"/>
            <a:ext cx="69299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6600">
                  <a:solidFill>
                    <a:srgbClr val="002060"/>
                  </a:solidFill>
                  <a:prstDash val="solid"/>
                </a:ln>
                <a:solidFill>
                  <a:srgbClr val="0070C0"/>
                </a:solidFill>
                <a:latin typeface="Calibri" panose="020F0502020204030204"/>
              </a:rPr>
              <a:t>Ị</a:t>
            </a:r>
            <a:endParaRPr kumimoji="0" lang="en-US" sz="5400" b="1" i="0" u="none" strike="noStrike" kern="1200" cap="none" spc="0" normalizeH="0" baseline="0" noProof="0" dirty="0">
              <a:ln w="6600">
                <a:solidFill>
                  <a:srgbClr val="002060"/>
                </a:solidFill>
                <a:prstDash val="solid"/>
              </a:ln>
              <a:solidFill>
                <a:srgbClr val="0070C0"/>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D9DAD9AE-F1A8-42EA-B145-6E229C0CAB27}"/>
              </a:ext>
            </a:extLst>
          </p:cNvPr>
          <p:cNvSpPr/>
          <p:nvPr/>
        </p:nvSpPr>
        <p:spPr>
          <a:xfrm>
            <a:off x="2791768" y="5066558"/>
            <a:ext cx="64193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6600">
                  <a:solidFill>
                    <a:srgbClr val="002060"/>
                  </a:solidFill>
                  <a:prstDash val="solid"/>
                </a:ln>
                <a:solidFill>
                  <a:srgbClr val="0070C0"/>
                </a:solidFill>
                <a:latin typeface="Calibri" panose="020F0502020204030204"/>
              </a:rPr>
              <a:t>A</a:t>
            </a:r>
            <a:endParaRPr kumimoji="0" lang="en-US" sz="5400" b="1" i="0" u="none" strike="noStrike" kern="1200" cap="none" spc="0" normalizeH="0" baseline="0" noProof="0" dirty="0">
              <a:ln w="6600">
                <a:solidFill>
                  <a:srgbClr val="002060"/>
                </a:solidFill>
                <a:prstDash val="solid"/>
              </a:ln>
              <a:solidFill>
                <a:srgbClr val="0070C0"/>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E60F1277-E37B-486E-8CD8-19B353011339}"/>
              </a:ext>
            </a:extLst>
          </p:cNvPr>
          <p:cNvSpPr/>
          <p:nvPr/>
        </p:nvSpPr>
        <p:spPr>
          <a:xfrm>
            <a:off x="3727634" y="5086360"/>
            <a:ext cx="64193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dirty="0">
                <a:ln w="6600">
                  <a:solidFill>
                    <a:srgbClr val="002060"/>
                  </a:solidFill>
                  <a:prstDash val="solid"/>
                </a:ln>
                <a:solidFill>
                  <a:srgbClr val="0070C0"/>
                </a:solidFill>
                <a:latin typeface="Calibri" panose="020F0502020204030204"/>
              </a:rPr>
              <a:t>Đ</a:t>
            </a:r>
            <a:endParaRPr kumimoji="0" lang="en-US" sz="5400" b="1" i="0" u="none" strike="noStrike" kern="1200" cap="none" spc="0" normalizeH="0" baseline="0" noProof="0" dirty="0">
              <a:ln w="6600">
                <a:solidFill>
                  <a:srgbClr val="002060"/>
                </a:solidFill>
                <a:prstDash val="solid"/>
              </a:ln>
              <a:solidFill>
                <a:srgbClr val="0070C0"/>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C60FB641-84F9-403E-82DC-48EDC9EA1B57}"/>
              </a:ext>
            </a:extLst>
          </p:cNvPr>
          <p:cNvSpPr/>
          <p:nvPr/>
        </p:nvSpPr>
        <p:spPr>
          <a:xfrm>
            <a:off x="4598725" y="5099155"/>
            <a:ext cx="68108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6600">
                  <a:solidFill>
                    <a:srgbClr val="002060"/>
                  </a:solidFill>
                  <a:prstDash val="solid"/>
                </a:ln>
                <a:solidFill>
                  <a:srgbClr val="0070C0"/>
                </a:solidFill>
                <a:latin typeface="Calibri" panose="020F0502020204030204"/>
              </a:rPr>
              <a:t>Ạ</a:t>
            </a:r>
            <a:endParaRPr kumimoji="0" lang="en-US" sz="5400" b="1" i="0" u="none" strike="noStrike" kern="1200" cap="none" spc="0" normalizeH="0" baseline="0" noProof="0" dirty="0">
              <a:ln w="6600">
                <a:solidFill>
                  <a:srgbClr val="002060"/>
                </a:solidFill>
                <a:prstDash val="solid"/>
              </a:ln>
              <a:solidFill>
                <a:srgbClr val="0070C0"/>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6BBBFA58-C366-4AFE-BADD-EA02CAD032DC}"/>
              </a:ext>
            </a:extLst>
          </p:cNvPr>
          <p:cNvSpPr/>
          <p:nvPr/>
        </p:nvSpPr>
        <p:spPr>
          <a:xfrm>
            <a:off x="5503377" y="5099155"/>
            <a:ext cx="660656"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a:ln w="6600">
                  <a:solidFill>
                    <a:srgbClr val="002060"/>
                  </a:solidFill>
                  <a:prstDash val="solid"/>
                </a:ln>
                <a:solidFill>
                  <a:srgbClr val="0070C0"/>
                </a:solidFill>
                <a:latin typeface="Calibri" panose="020F0502020204030204"/>
              </a:rPr>
              <a:t>O</a:t>
            </a:r>
            <a:endParaRPr kumimoji="0" lang="en-US" sz="5400" b="1" i="0" u="none" strike="noStrike" kern="1200" cap="none" spc="0" normalizeH="0" baseline="0" noProof="0" dirty="0">
              <a:ln w="6600">
                <a:solidFill>
                  <a:srgbClr val="002060"/>
                </a:solidFill>
                <a:prstDash val="solid"/>
              </a:ln>
              <a:solidFill>
                <a:srgbClr val="0070C0"/>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A72AFEEB-CC2F-4E81-B819-EE121A5ECCA4}"/>
              </a:ext>
            </a:extLst>
          </p:cNvPr>
          <p:cNvSpPr/>
          <p:nvPr/>
        </p:nvSpPr>
        <p:spPr>
          <a:xfrm>
            <a:off x="6519077" y="5113643"/>
            <a:ext cx="66576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dirty="0">
                <a:ln w="6600">
                  <a:solidFill>
                    <a:srgbClr val="002060"/>
                  </a:solidFill>
                  <a:prstDash val="solid"/>
                </a:ln>
                <a:solidFill>
                  <a:srgbClr val="0070C0"/>
                </a:solidFill>
                <a:latin typeface="Calibri" panose="020F0502020204030204"/>
              </a:rPr>
              <a:t>C</a:t>
            </a:r>
            <a:endParaRPr kumimoji="0" lang="en-US" sz="5400" b="1" i="0" u="none" strike="noStrike" kern="1200" cap="none" spc="0" normalizeH="0" baseline="0" noProof="0" dirty="0">
              <a:ln w="6600">
                <a:solidFill>
                  <a:srgbClr val="002060"/>
                </a:solidFill>
                <a:prstDash val="solid"/>
              </a:ln>
              <a:solidFill>
                <a:srgbClr val="0070C0"/>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80DEE82A-AC0E-4F1B-8258-AD0D82C08CD1}"/>
              </a:ext>
            </a:extLst>
          </p:cNvPr>
          <p:cNvSpPr/>
          <p:nvPr/>
        </p:nvSpPr>
        <p:spPr>
          <a:xfrm>
            <a:off x="7464869" y="5079836"/>
            <a:ext cx="64193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dirty="0">
                <a:ln w="6600">
                  <a:solidFill>
                    <a:srgbClr val="002060"/>
                  </a:solidFill>
                  <a:prstDash val="solid"/>
                </a:ln>
                <a:solidFill>
                  <a:srgbClr val="0070C0"/>
                </a:solidFill>
                <a:latin typeface="Calibri" panose="020F0502020204030204"/>
              </a:rPr>
              <a:t>Ủ</a:t>
            </a:r>
            <a:endParaRPr kumimoji="0" lang="en-US" sz="5400" b="1" i="0" u="none" strike="noStrike" kern="1200" cap="none" spc="0" normalizeH="0" baseline="0" noProof="0" dirty="0">
              <a:ln w="6600">
                <a:solidFill>
                  <a:srgbClr val="002060"/>
                </a:solidFill>
                <a:prstDash val="solid"/>
              </a:ln>
              <a:solidFill>
                <a:srgbClr val="0070C0"/>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8F0A72D-DFAA-4A80-A415-14F4DF79DE6B}"/>
              </a:ext>
            </a:extLst>
          </p:cNvPr>
          <p:cNvSpPr/>
          <p:nvPr/>
        </p:nvSpPr>
        <p:spPr>
          <a:xfrm>
            <a:off x="2175635" y="506961"/>
            <a:ext cx="6626554" cy="696503"/>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00"/>
                </a:solidFill>
                <a:effectLst/>
                <a:uLnTx/>
                <a:uFillTx/>
                <a:latin typeface="Calibri" panose="020F0502020204030204"/>
                <a:ea typeface="+mn-ea"/>
                <a:cs typeface="+mn-cs"/>
              </a:rPr>
              <a:t>TÊN MỘT</a:t>
            </a:r>
            <a:r>
              <a:rPr kumimoji="0" lang="en-US" sz="4400" b="1" i="0" u="none" strike="noStrike" kern="1200" cap="none" spc="0" normalizeH="0" noProof="0">
                <a:ln>
                  <a:noFill/>
                </a:ln>
                <a:solidFill>
                  <a:srgbClr val="FFFF00"/>
                </a:solidFill>
                <a:effectLst/>
                <a:uLnTx/>
                <a:uFillTx/>
                <a:latin typeface="Calibri" panose="020F0502020204030204"/>
                <a:ea typeface="+mn-ea"/>
                <a:cs typeface="+mn-cs"/>
              </a:rPr>
              <a:t> DI TÍCH LỊCH SỬ</a:t>
            </a:r>
            <a:endParaRPr kumimoji="0" lang="en-US" sz="44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40" name="WordArt 33">
            <a:extLst>
              <a:ext uri="{FF2B5EF4-FFF2-40B4-BE49-F238E27FC236}">
                <a16:creationId xmlns:a16="http://schemas.microsoft.com/office/drawing/2014/main" id="{A4445CAE-1093-4A30-850C-AC1DA877FB3F}"/>
              </a:ext>
            </a:extLst>
          </p:cNvPr>
          <p:cNvSpPr>
            <a:spLocks noChangeArrowheads="1" noChangeShapeType="1" noTextEdit="1"/>
          </p:cNvSpPr>
          <p:nvPr/>
        </p:nvSpPr>
        <p:spPr bwMode="auto">
          <a:xfrm>
            <a:off x="9201122" y="151904"/>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0</a:t>
            </a:r>
          </a:p>
        </p:txBody>
      </p:sp>
      <p:sp>
        <p:nvSpPr>
          <p:cNvPr id="41" name="WordArt 34">
            <a:extLst>
              <a:ext uri="{FF2B5EF4-FFF2-40B4-BE49-F238E27FC236}">
                <a16:creationId xmlns:a16="http://schemas.microsoft.com/office/drawing/2014/main" id="{7AEB1C63-BE12-4639-8E39-664AD4F9F3FE}"/>
              </a:ext>
            </a:extLst>
          </p:cNvPr>
          <p:cNvSpPr>
            <a:spLocks noChangeArrowheads="1" noChangeShapeType="1" noTextEdit="1"/>
          </p:cNvSpPr>
          <p:nvPr/>
        </p:nvSpPr>
        <p:spPr bwMode="auto">
          <a:xfrm>
            <a:off x="9201122" y="151904"/>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1</a:t>
            </a:r>
          </a:p>
        </p:txBody>
      </p:sp>
      <p:sp>
        <p:nvSpPr>
          <p:cNvPr id="42" name="WordArt 35">
            <a:extLst>
              <a:ext uri="{FF2B5EF4-FFF2-40B4-BE49-F238E27FC236}">
                <a16:creationId xmlns:a16="http://schemas.microsoft.com/office/drawing/2014/main" id="{D70A589C-48EE-4F09-9391-8712EFBE310B}"/>
              </a:ext>
            </a:extLst>
          </p:cNvPr>
          <p:cNvSpPr>
            <a:spLocks noChangeArrowheads="1" noChangeShapeType="1" noTextEdit="1"/>
          </p:cNvSpPr>
          <p:nvPr/>
        </p:nvSpPr>
        <p:spPr bwMode="auto">
          <a:xfrm>
            <a:off x="9222553" y="79268"/>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2</a:t>
            </a:r>
          </a:p>
        </p:txBody>
      </p:sp>
      <p:sp>
        <p:nvSpPr>
          <p:cNvPr id="43" name="WordArt 36">
            <a:extLst>
              <a:ext uri="{FF2B5EF4-FFF2-40B4-BE49-F238E27FC236}">
                <a16:creationId xmlns:a16="http://schemas.microsoft.com/office/drawing/2014/main" id="{A739A36C-429A-41CA-92DE-112EEB4C7907}"/>
              </a:ext>
            </a:extLst>
          </p:cNvPr>
          <p:cNvSpPr>
            <a:spLocks noChangeArrowheads="1" noChangeShapeType="1" noTextEdit="1"/>
          </p:cNvSpPr>
          <p:nvPr/>
        </p:nvSpPr>
        <p:spPr bwMode="auto">
          <a:xfrm>
            <a:off x="9201122" y="151904"/>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3</a:t>
            </a:r>
          </a:p>
        </p:txBody>
      </p:sp>
      <p:sp>
        <p:nvSpPr>
          <p:cNvPr id="44" name="WordArt 37">
            <a:extLst>
              <a:ext uri="{FF2B5EF4-FFF2-40B4-BE49-F238E27FC236}">
                <a16:creationId xmlns:a16="http://schemas.microsoft.com/office/drawing/2014/main" id="{A5D0A25B-CAB9-4E88-95BF-D2F053863EA6}"/>
              </a:ext>
            </a:extLst>
          </p:cNvPr>
          <p:cNvSpPr>
            <a:spLocks noChangeArrowheads="1" noChangeShapeType="1" noTextEdit="1"/>
          </p:cNvSpPr>
          <p:nvPr/>
        </p:nvSpPr>
        <p:spPr bwMode="auto">
          <a:xfrm>
            <a:off x="9248747" y="151904"/>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4</a:t>
            </a:r>
          </a:p>
        </p:txBody>
      </p:sp>
      <p:sp>
        <p:nvSpPr>
          <p:cNvPr id="45" name="WordArt 38">
            <a:extLst>
              <a:ext uri="{FF2B5EF4-FFF2-40B4-BE49-F238E27FC236}">
                <a16:creationId xmlns:a16="http://schemas.microsoft.com/office/drawing/2014/main" id="{0870619F-41AE-4328-A364-BF59E4541DEB}"/>
              </a:ext>
            </a:extLst>
          </p:cNvPr>
          <p:cNvSpPr>
            <a:spLocks noChangeArrowheads="1" noChangeShapeType="1" noTextEdit="1"/>
          </p:cNvSpPr>
          <p:nvPr/>
        </p:nvSpPr>
        <p:spPr bwMode="auto">
          <a:xfrm>
            <a:off x="9215410" y="151904"/>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5</a:t>
            </a:r>
          </a:p>
        </p:txBody>
      </p:sp>
      <p:sp>
        <p:nvSpPr>
          <p:cNvPr id="46" name="WordArt 39">
            <a:extLst>
              <a:ext uri="{FF2B5EF4-FFF2-40B4-BE49-F238E27FC236}">
                <a16:creationId xmlns:a16="http://schemas.microsoft.com/office/drawing/2014/main" id="{3D6F0B06-5C65-4AC3-8CF3-3E5B15969A1E}"/>
              </a:ext>
            </a:extLst>
          </p:cNvPr>
          <p:cNvSpPr>
            <a:spLocks noChangeArrowheads="1" noChangeShapeType="1" noTextEdit="1"/>
          </p:cNvSpPr>
          <p:nvPr/>
        </p:nvSpPr>
        <p:spPr bwMode="auto">
          <a:xfrm>
            <a:off x="9201122" y="151904"/>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6</a:t>
            </a:r>
          </a:p>
        </p:txBody>
      </p:sp>
      <p:sp>
        <p:nvSpPr>
          <p:cNvPr id="47" name="WordArt 40">
            <a:extLst>
              <a:ext uri="{FF2B5EF4-FFF2-40B4-BE49-F238E27FC236}">
                <a16:creationId xmlns:a16="http://schemas.microsoft.com/office/drawing/2014/main" id="{6445BB3A-C7AB-4F12-9600-7BC4B8C827DD}"/>
              </a:ext>
            </a:extLst>
          </p:cNvPr>
          <p:cNvSpPr>
            <a:spLocks noChangeArrowheads="1" noChangeShapeType="1" noTextEdit="1"/>
          </p:cNvSpPr>
          <p:nvPr/>
        </p:nvSpPr>
        <p:spPr bwMode="auto">
          <a:xfrm>
            <a:off x="9201122" y="151904"/>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7</a:t>
            </a:r>
          </a:p>
        </p:txBody>
      </p:sp>
      <p:sp>
        <p:nvSpPr>
          <p:cNvPr id="48" name="WordArt 41">
            <a:extLst>
              <a:ext uri="{FF2B5EF4-FFF2-40B4-BE49-F238E27FC236}">
                <a16:creationId xmlns:a16="http://schemas.microsoft.com/office/drawing/2014/main" id="{A46A5A48-84EC-4680-ADCB-D376013C28F0}"/>
              </a:ext>
            </a:extLst>
          </p:cNvPr>
          <p:cNvSpPr>
            <a:spLocks noChangeArrowheads="1" noChangeShapeType="1" noTextEdit="1"/>
          </p:cNvSpPr>
          <p:nvPr/>
        </p:nvSpPr>
        <p:spPr bwMode="auto">
          <a:xfrm>
            <a:off x="9205885" y="137617"/>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8</a:t>
            </a:r>
          </a:p>
        </p:txBody>
      </p:sp>
      <p:sp>
        <p:nvSpPr>
          <p:cNvPr id="49" name="WordArt 42">
            <a:extLst>
              <a:ext uri="{FF2B5EF4-FFF2-40B4-BE49-F238E27FC236}">
                <a16:creationId xmlns:a16="http://schemas.microsoft.com/office/drawing/2014/main" id="{7E40B169-E2D3-4A8C-9473-8C69CE8FF8FA}"/>
              </a:ext>
            </a:extLst>
          </p:cNvPr>
          <p:cNvSpPr>
            <a:spLocks noChangeArrowheads="1" noChangeShapeType="1" noTextEdit="1"/>
          </p:cNvSpPr>
          <p:nvPr/>
        </p:nvSpPr>
        <p:spPr bwMode="auto">
          <a:xfrm>
            <a:off x="9201122" y="151904"/>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9</a:t>
            </a:r>
          </a:p>
        </p:txBody>
      </p:sp>
      <p:sp>
        <p:nvSpPr>
          <p:cNvPr id="50" name="WordArt 43">
            <a:extLst>
              <a:ext uri="{FF2B5EF4-FFF2-40B4-BE49-F238E27FC236}">
                <a16:creationId xmlns:a16="http://schemas.microsoft.com/office/drawing/2014/main" id="{D0C27707-7AB1-4845-A91F-E2FEB1191A7F}"/>
              </a:ext>
            </a:extLst>
          </p:cNvPr>
          <p:cNvSpPr>
            <a:spLocks noChangeArrowheads="1" noChangeShapeType="1" noTextEdit="1"/>
          </p:cNvSpPr>
          <p:nvPr/>
        </p:nvSpPr>
        <p:spPr bwMode="auto">
          <a:xfrm>
            <a:off x="9201122" y="151904"/>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10</a:t>
            </a:r>
          </a:p>
        </p:txBody>
      </p:sp>
      <p:sp>
        <p:nvSpPr>
          <p:cNvPr id="2" name="TextBox 1">
            <a:extLst>
              <a:ext uri="{FF2B5EF4-FFF2-40B4-BE49-F238E27FC236}">
                <a16:creationId xmlns:a16="http://schemas.microsoft.com/office/drawing/2014/main" id="{3FD4CEA6-B828-449E-A2A5-559211151488}"/>
              </a:ext>
            </a:extLst>
          </p:cNvPr>
          <p:cNvSpPr txBox="1"/>
          <p:nvPr/>
        </p:nvSpPr>
        <p:spPr>
          <a:xfrm>
            <a:off x="42204" y="2987584"/>
            <a:ext cx="1772699" cy="1862048"/>
          </a:xfrm>
          <a:prstGeom prst="rect">
            <a:avLst/>
          </a:prstGeom>
          <a:noFill/>
          <a:ln>
            <a:solidFill>
              <a:srgbClr val="7030A0"/>
            </a:solidFill>
          </a:ln>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0" b="1" dirty="0">
                <a:ln/>
                <a:solidFill>
                  <a:srgbClr val="FF0000"/>
                </a:solidFill>
                <a:latin typeface="#9Slide04 Chonburi" panose="00000500000000000000" pitchFamily="2" charset="-34"/>
                <a:cs typeface="#9Slide04 Chonburi" panose="00000500000000000000" pitchFamily="2" charset="-34"/>
              </a:rPr>
              <a:t>11</a:t>
            </a:r>
            <a:endParaRPr kumimoji="0" lang="en-US" sz="11500" b="1" i="0" u="none" strike="noStrike" kern="1200" cap="none" spc="0" normalizeH="0" baseline="0" noProof="0" dirty="0">
              <a:ln/>
              <a:solidFill>
                <a:srgbClr val="FF0000"/>
              </a:solidFill>
              <a:effectLst/>
              <a:uLnTx/>
              <a:uFillTx/>
              <a:latin typeface="#9Slide04 Chonburi" panose="00000500000000000000" pitchFamily="2" charset="-34"/>
              <a:ea typeface="+mn-ea"/>
              <a:cs typeface="#9Slide04 Chonburi" panose="00000500000000000000" pitchFamily="2" charset="-34"/>
            </a:endParaRPr>
          </a:p>
        </p:txBody>
      </p:sp>
      <p:grpSp>
        <p:nvGrpSpPr>
          <p:cNvPr id="52" name="Group 49">
            <a:extLst>
              <a:ext uri="{FF2B5EF4-FFF2-40B4-BE49-F238E27FC236}">
                <a16:creationId xmlns:a16="http://schemas.microsoft.com/office/drawing/2014/main" id="{C4C7EC91-7929-426B-9542-2E2B58B84E0D}"/>
              </a:ext>
            </a:extLst>
          </p:cNvPr>
          <p:cNvGrpSpPr>
            <a:grpSpLocks/>
          </p:cNvGrpSpPr>
          <p:nvPr/>
        </p:nvGrpSpPr>
        <p:grpSpPr bwMode="auto">
          <a:xfrm>
            <a:off x="10617644" y="269688"/>
            <a:ext cx="1372731" cy="1114357"/>
            <a:chOff x="4320" y="2928"/>
            <a:chExt cx="1104" cy="1104"/>
          </a:xfrm>
        </p:grpSpPr>
        <p:sp>
          <p:nvSpPr>
            <p:cNvPr id="53" name="AutoShape 50">
              <a:extLst>
                <a:ext uri="{FF2B5EF4-FFF2-40B4-BE49-F238E27FC236}">
                  <a16:creationId xmlns:a16="http://schemas.microsoft.com/office/drawing/2014/main" id="{B664E5EB-423F-44DE-9CE6-751FF1C1ACD3}"/>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54" name="WordArt 51">
              <a:extLst>
                <a:ext uri="{FF2B5EF4-FFF2-40B4-BE49-F238E27FC236}">
                  <a16:creationId xmlns:a16="http://schemas.microsoft.com/office/drawing/2014/main" id="{D2CF6110-F2CC-4F9C-8234-514437BACC72}"/>
                </a:ext>
              </a:extLst>
            </p:cNvPr>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12" name="Rectangle 11">
            <a:extLst>
              <a:ext uri="{FF2B5EF4-FFF2-40B4-BE49-F238E27FC236}">
                <a16:creationId xmlns:a16="http://schemas.microsoft.com/office/drawing/2014/main" id="{BE164FB9-4527-49F4-85BC-1A36825C8314}"/>
              </a:ext>
            </a:extLst>
          </p:cNvPr>
          <p:cNvSpPr/>
          <p:nvPr/>
        </p:nvSpPr>
        <p:spPr>
          <a:xfrm>
            <a:off x="1822174" y="1605141"/>
            <a:ext cx="4205381" cy="304309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12ED14E4-096A-4863-8E17-92FF387DAEF2}"/>
              </a:ext>
            </a:extLst>
          </p:cNvPr>
          <p:cNvSpPr/>
          <p:nvPr/>
        </p:nvSpPr>
        <p:spPr>
          <a:xfrm>
            <a:off x="6164447" y="1605141"/>
            <a:ext cx="4125307" cy="300538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B5B4298C-AF38-4FB1-8A91-C7C7D36E7437}"/>
              </a:ext>
            </a:extLst>
          </p:cNvPr>
          <p:cNvSpPr/>
          <p:nvPr/>
        </p:nvSpPr>
        <p:spPr>
          <a:xfrm>
            <a:off x="8303661" y="5234429"/>
            <a:ext cx="863225"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18E32184-F659-494C-A4A4-0AE87A084CF2}"/>
              </a:ext>
            </a:extLst>
          </p:cNvPr>
          <p:cNvSpPr/>
          <p:nvPr/>
        </p:nvSpPr>
        <p:spPr>
          <a:xfrm>
            <a:off x="8395297" y="5099155"/>
            <a:ext cx="64193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dirty="0">
                <a:ln w="6600">
                  <a:solidFill>
                    <a:srgbClr val="002060"/>
                  </a:solidFill>
                  <a:prstDash val="solid"/>
                </a:ln>
                <a:solidFill>
                  <a:srgbClr val="0070C0"/>
                </a:solidFill>
                <a:latin typeface="Calibri" panose="020F0502020204030204"/>
              </a:rPr>
              <a:t>C</a:t>
            </a:r>
            <a:endParaRPr kumimoji="0" lang="en-US" sz="5400" b="1" i="0" u="none" strike="noStrike" kern="1200" cap="none" spc="0" normalizeH="0" baseline="0" noProof="0" dirty="0">
              <a:ln w="6600">
                <a:solidFill>
                  <a:srgbClr val="002060"/>
                </a:solidFill>
                <a:prstDash val="solid"/>
              </a:ln>
              <a:solidFill>
                <a:srgbClr val="0070C0"/>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D27E74D7-876D-4A65-BBBF-1A0C893789F8}"/>
              </a:ext>
            </a:extLst>
          </p:cNvPr>
          <p:cNvSpPr/>
          <p:nvPr/>
        </p:nvSpPr>
        <p:spPr>
          <a:xfrm>
            <a:off x="9218276" y="5232013"/>
            <a:ext cx="863226"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78B9F8E1-D57D-43AA-9E93-0E1A52957A6A}"/>
              </a:ext>
            </a:extLst>
          </p:cNvPr>
          <p:cNvSpPr/>
          <p:nvPr/>
        </p:nvSpPr>
        <p:spPr>
          <a:xfrm>
            <a:off x="9359729" y="5099155"/>
            <a:ext cx="64193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dirty="0">
                <a:ln w="6600">
                  <a:solidFill>
                    <a:srgbClr val="002060"/>
                  </a:solidFill>
                  <a:prstDash val="solid"/>
                </a:ln>
                <a:solidFill>
                  <a:srgbClr val="0070C0"/>
                </a:solidFill>
                <a:latin typeface="Calibri" panose="020F0502020204030204"/>
              </a:rPr>
              <a:t>H</a:t>
            </a:r>
            <a:endParaRPr kumimoji="0" lang="en-US" sz="5400" b="1" i="0" u="none" strike="noStrike" kern="1200" cap="none" spc="0" normalizeH="0" baseline="0" noProof="0" dirty="0">
              <a:ln w="6600">
                <a:solidFill>
                  <a:srgbClr val="002060"/>
                </a:solidFill>
                <a:prstDash val="solid"/>
              </a:ln>
              <a:solidFill>
                <a:srgbClr val="0070C0"/>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F98A89DE-11CB-490A-AFB5-8CBC6EC56204}"/>
              </a:ext>
            </a:extLst>
          </p:cNvPr>
          <p:cNvSpPr/>
          <p:nvPr/>
        </p:nvSpPr>
        <p:spPr>
          <a:xfrm>
            <a:off x="10132854" y="5230032"/>
            <a:ext cx="863226"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50530FEE-A872-4FD5-86E6-C6DFCADAD194}"/>
              </a:ext>
            </a:extLst>
          </p:cNvPr>
          <p:cNvSpPr/>
          <p:nvPr/>
        </p:nvSpPr>
        <p:spPr>
          <a:xfrm>
            <a:off x="10260520" y="5083106"/>
            <a:ext cx="64193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dirty="0">
                <a:ln w="6600">
                  <a:solidFill>
                    <a:srgbClr val="002060"/>
                  </a:solidFill>
                  <a:prstDash val="solid"/>
                </a:ln>
                <a:solidFill>
                  <a:srgbClr val="0070C0"/>
                </a:solidFill>
                <a:latin typeface="Calibri" panose="020F0502020204030204"/>
              </a:rPr>
              <a:t>I</a:t>
            </a:r>
            <a:endParaRPr kumimoji="0" lang="en-US" sz="5400" b="1" i="0" u="none" strike="noStrike" kern="1200" cap="none" spc="0" normalizeH="0" baseline="0" noProof="0" dirty="0">
              <a:ln w="6600">
                <a:solidFill>
                  <a:srgbClr val="002060"/>
                </a:solidFill>
                <a:prstDash val="solid"/>
              </a:ln>
              <a:solidFill>
                <a:srgbClr val="0070C0"/>
              </a:solidFill>
              <a:effectLst/>
              <a:uLnTx/>
              <a:uFillTx/>
              <a:latin typeface="Calibri" panose="020F0502020204030204"/>
              <a:ea typeface="+mn-ea"/>
              <a:cs typeface="+mn-cs"/>
            </a:endParaRPr>
          </a:p>
        </p:txBody>
      </p:sp>
      <p:pic>
        <p:nvPicPr>
          <p:cNvPr id="56" name="Picture 12" descr="Du lịch địa đạo Củ Chi – hầm căn cứ địa lịch sử nổi tiếng">
            <a:extLst>
              <a:ext uri="{FF2B5EF4-FFF2-40B4-BE49-F238E27FC236}">
                <a16:creationId xmlns:a16="http://schemas.microsoft.com/office/drawing/2014/main" id="{7BE336CD-13BC-4ED0-B890-45F6F8D90E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3252" y="1809946"/>
            <a:ext cx="3905123" cy="260133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4" descr="Kinh nghiệm du lịch Địa đạo Củ Chi từ A đến Z &amp;quot;tham quan &amp;amp; vui chơi&amp;quot;">
            <a:extLst>
              <a:ext uri="{FF2B5EF4-FFF2-40B4-BE49-F238E27FC236}">
                <a16:creationId xmlns:a16="http://schemas.microsoft.com/office/drawing/2014/main" id="{ECF28CA4-D6CA-4BD5-851F-769FCB71D9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1315" y="1814617"/>
            <a:ext cx="3844058" cy="2586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863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dissolve">
                                      <p:cBhvr>
                                        <p:cTn id="14" dur="500"/>
                                        <p:tgtEl>
                                          <p:spTgt spid="50"/>
                                        </p:tgtEl>
                                      </p:cBhvr>
                                    </p:animEffect>
                                  </p:childTnLst>
                                  <p:subTnLst>
                                    <p:audio>
                                      <p:cMediaNode>
                                        <p:cTn display="0" masterRel="sameClick">
                                          <p:stCondLst>
                                            <p:cond evt="begin" delay="0">
                                              <p:tn val="12"/>
                                            </p:cond>
                                          </p:stCondLst>
                                          <p:endCondLst>
                                            <p:cond evt="onStopAudio" delay="0">
                                              <p:tgtEl>
                                                <p:sldTgt/>
                                              </p:tgtEl>
                                            </p:cond>
                                          </p:endCondLst>
                                        </p:cTn>
                                        <p:tgtEl>
                                          <p:sndTgt r:embed="rId2" name="camera.wav"/>
                                        </p:tgtEl>
                                      </p:cMediaNode>
                                    </p:audio>
                                  </p:subTnLst>
                                </p:cTn>
                              </p:par>
                            </p:childTnLst>
                          </p:cTn>
                        </p:par>
                        <p:par>
                          <p:cTn id="15" fill="hold">
                            <p:stCondLst>
                              <p:cond delay="500"/>
                            </p:stCondLst>
                            <p:childTnLst>
                              <p:par>
                                <p:cTn id="16" presetID="53" presetClass="exit" presetSubtype="0" fill="hold" grpId="1" nodeType="afterEffect">
                                  <p:stCondLst>
                                    <p:cond delay="0"/>
                                  </p:stCondLst>
                                  <p:childTnLst>
                                    <p:anim calcmode="lin" valueType="num">
                                      <p:cBhvr>
                                        <p:cTn id="17" dur="500"/>
                                        <p:tgtEl>
                                          <p:spTgt spid="50"/>
                                        </p:tgtEl>
                                        <p:attrNameLst>
                                          <p:attrName>ppt_w</p:attrName>
                                        </p:attrNameLst>
                                      </p:cBhvr>
                                      <p:tavLst>
                                        <p:tav tm="0">
                                          <p:val>
                                            <p:strVal val="ppt_w"/>
                                          </p:val>
                                        </p:tav>
                                        <p:tav tm="100000">
                                          <p:val>
                                            <p:fltVal val="0"/>
                                          </p:val>
                                        </p:tav>
                                      </p:tavLst>
                                    </p:anim>
                                    <p:anim calcmode="lin" valueType="num">
                                      <p:cBhvr>
                                        <p:cTn id="18" dur="500"/>
                                        <p:tgtEl>
                                          <p:spTgt spid="50"/>
                                        </p:tgtEl>
                                        <p:attrNameLst>
                                          <p:attrName>ppt_h</p:attrName>
                                        </p:attrNameLst>
                                      </p:cBhvr>
                                      <p:tavLst>
                                        <p:tav tm="0">
                                          <p:val>
                                            <p:strVal val="ppt_h"/>
                                          </p:val>
                                        </p:tav>
                                        <p:tav tm="100000">
                                          <p:val>
                                            <p:fltVal val="0"/>
                                          </p:val>
                                        </p:tav>
                                      </p:tavLst>
                                    </p:anim>
                                    <p:animEffect transition="out" filter="fade">
                                      <p:cBhvr>
                                        <p:cTn id="19" dur="500"/>
                                        <p:tgtEl>
                                          <p:spTgt spid="50"/>
                                        </p:tgtEl>
                                      </p:cBhvr>
                                    </p:animEffect>
                                    <p:set>
                                      <p:cBhvr>
                                        <p:cTn id="20" dur="1" fill="hold">
                                          <p:stCondLst>
                                            <p:cond delay="499"/>
                                          </p:stCondLst>
                                        </p:cTn>
                                        <p:tgtEl>
                                          <p:spTgt spid="50"/>
                                        </p:tgtEl>
                                        <p:attrNameLst>
                                          <p:attrName>style.visibility</p:attrName>
                                        </p:attrNameLst>
                                      </p:cBhvr>
                                      <p:to>
                                        <p:strVal val="hidden"/>
                                      </p:to>
                                    </p:set>
                                  </p:childTnLst>
                                </p:cTn>
                              </p:par>
                            </p:childTnLst>
                          </p:cTn>
                        </p:par>
                        <p:par>
                          <p:cTn id="21" fill="hold">
                            <p:stCondLst>
                              <p:cond delay="1000"/>
                            </p:stCondLst>
                            <p:childTnLst>
                              <p:par>
                                <p:cTn id="22" presetID="9" presetClass="entr" presetSubtype="0" fill="hold" grpId="0"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dissolve">
                                      <p:cBhvr>
                                        <p:cTn id="24" dur="500"/>
                                        <p:tgtEl>
                                          <p:spTgt spid="49"/>
                                        </p:tgtEl>
                                      </p:cBhvr>
                                    </p:animEffect>
                                  </p:childTnLst>
                                  <p:subTnLst>
                                    <p:audio>
                                      <p:cMediaNode>
                                        <p:cTn display="0" masterRel="sameClick">
                                          <p:stCondLst>
                                            <p:cond evt="begin" delay="0">
                                              <p:tn val="22"/>
                                            </p:cond>
                                          </p:stCondLst>
                                          <p:endCondLst>
                                            <p:cond evt="onStopAudio" delay="0">
                                              <p:tgtEl>
                                                <p:sldTgt/>
                                              </p:tgtEl>
                                            </p:cond>
                                          </p:endCondLst>
                                        </p:cTn>
                                        <p:tgtEl>
                                          <p:sndTgt r:embed="rId2" name="camera.wav"/>
                                        </p:tgtEl>
                                      </p:cMediaNode>
                                    </p:audio>
                                  </p:subTnLst>
                                </p:cTn>
                              </p:par>
                            </p:childTnLst>
                          </p:cTn>
                        </p:par>
                        <p:par>
                          <p:cTn id="25" fill="hold">
                            <p:stCondLst>
                              <p:cond delay="1500"/>
                            </p:stCondLst>
                            <p:childTnLst>
                              <p:par>
                                <p:cTn id="26" presetID="53" presetClass="exit" presetSubtype="0" fill="hold" grpId="1" nodeType="afterEffect">
                                  <p:stCondLst>
                                    <p:cond delay="0"/>
                                  </p:stCondLst>
                                  <p:childTnLst>
                                    <p:anim calcmode="lin" valueType="num">
                                      <p:cBhvr>
                                        <p:cTn id="27" dur="500"/>
                                        <p:tgtEl>
                                          <p:spTgt spid="49"/>
                                        </p:tgtEl>
                                        <p:attrNameLst>
                                          <p:attrName>ppt_w</p:attrName>
                                        </p:attrNameLst>
                                      </p:cBhvr>
                                      <p:tavLst>
                                        <p:tav tm="0">
                                          <p:val>
                                            <p:strVal val="ppt_w"/>
                                          </p:val>
                                        </p:tav>
                                        <p:tav tm="100000">
                                          <p:val>
                                            <p:fltVal val="0"/>
                                          </p:val>
                                        </p:tav>
                                      </p:tavLst>
                                    </p:anim>
                                    <p:anim calcmode="lin" valueType="num">
                                      <p:cBhvr>
                                        <p:cTn id="28" dur="500"/>
                                        <p:tgtEl>
                                          <p:spTgt spid="49"/>
                                        </p:tgtEl>
                                        <p:attrNameLst>
                                          <p:attrName>ppt_h</p:attrName>
                                        </p:attrNameLst>
                                      </p:cBhvr>
                                      <p:tavLst>
                                        <p:tav tm="0">
                                          <p:val>
                                            <p:strVal val="ppt_h"/>
                                          </p:val>
                                        </p:tav>
                                        <p:tav tm="100000">
                                          <p:val>
                                            <p:fltVal val="0"/>
                                          </p:val>
                                        </p:tav>
                                      </p:tavLst>
                                    </p:anim>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childTnLst>
                          </p:cTn>
                        </p:par>
                        <p:par>
                          <p:cTn id="31" fill="hold">
                            <p:stCondLst>
                              <p:cond delay="2000"/>
                            </p:stCondLst>
                            <p:childTnLst>
                              <p:par>
                                <p:cTn id="32" presetID="9" presetClass="entr" presetSubtype="0" fill="hold" grpId="0" nodeType="after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dissolve">
                                      <p:cBhvr>
                                        <p:cTn id="34" dur="500"/>
                                        <p:tgtEl>
                                          <p:spTgt spid="48"/>
                                        </p:tgtEl>
                                      </p:cBhvr>
                                    </p:animEffect>
                                  </p:childTnLst>
                                  <p:subTnLst>
                                    <p:audio>
                                      <p:cMediaNode>
                                        <p:cTn display="0" masterRel="sameClick">
                                          <p:stCondLst>
                                            <p:cond evt="begin" delay="0">
                                              <p:tn val="32"/>
                                            </p:cond>
                                          </p:stCondLst>
                                          <p:endCondLst>
                                            <p:cond evt="onStopAudio" delay="0">
                                              <p:tgtEl>
                                                <p:sldTgt/>
                                              </p:tgtEl>
                                            </p:cond>
                                          </p:endCondLst>
                                        </p:cTn>
                                        <p:tgtEl>
                                          <p:sndTgt r:embed="rId2" name="camera.wav"/>
                                        </p:tgtEl>
                                      </p:cMediaNode>
                                    </p:audio>
                                  </p:subTnLst>
                                </p:cTn>
                              </p:par>
                            </p:childTnLst>
                          </p:cTn>
                        </p:par>
                        <p:par>
                          <p:cTn id="35" fill="hold">
                            <p:stCondLst>
                              <p:cond delay="2500"/>
                            </p:stCondLst>
                            <p:childTnLst>
                              <p:par>
                                <p:cTn id="36" presetID="53" presetClass="exit" presetSubtype="0" fill="hold" grpId="1" nodeType="afterEffect">
                                  <p:stCondLst>
                                    <p:cond delay="0"/>
                                  </p:stCondLst>
                                  <p:childTnLst>
                                    <p:anim calcmode="lin" valueType="num">
                                      <p:cBhvr>
                                        <p:cTn id="37" dur="500"/>
                                        <p:tgtEl>
                                          <p:spTgt spid="48"/>
                                        </p:tgtEl>
                                        <p:attrNameLst>
                                          <p:attrName>ppt_w</p:attrName>
                                        </p:attrNameLst>
                                      </p:cBhvr>
                                      <p:tavLst>
                                        <p:tav tm="0">
                                          <p:val>
                                            <p:strVal val="ppt_w"/>
                                          </p:val>
                                        </p:tav>
                                        <p:tav tm="100000">
                                          <p:val>
                                            <p:fltVal val="0"/>
                                          </p:val>
                                        </p:tav>
                                      </p:tavLst>
                                    </p:anim>
                                    <p:anim calcmode="lin" valueType="num">
                                      <p:cBhvr>
                                        <p:cTn id="38" dur="500"/>
                                        <p:tgtEl>
                                          <p:spTgt spid="48"/>
                                        </p:tgtEl>
                                        <p:attrNameLst>
                                          <p:attrName>ppt_h</p:attrName>
                                        </p:attrNameLst>
                                      </p:cBhvr>
                                      <p:tavLst>
                                        <p:tav tm="0">
                                          <p:val>
                                            <p:strVal val="ppt_h"/>
                                          </p:val>
                                        </p:tav>
                                        <p:tav tm="100000">
                                          <p:val>
                                            <p:fltVal val="0"/>
                                          </p:val>
                                        </p:tav>
                                      </p:tavLst>
                                    </p:anim>
                                    <p:animEffect transition="out" filter="fade">
                                      <p:cBhvr>
                                        <p:cTn id="39" dur="500"/>
                                        <p:tgtEl>
                                          <p:spTgt spid="48"/>
                                        </p:tgtEl>
                                      </p:cBhvr>
                                    </p:animEffect>
                                    <p:set>
                                      <p:cBhvr>
                                        <p:cTn id="40" dur="1" fill="hold">
                                          <p:stCondLst>
                                            <p:cond delay="499"/>
                                          </p:stCondLst>
                                        </p:cTn>
                                        <p:tgtEl>
                                          <p:spTgt spid="48"/>
                                        </p:tgtEl>
                                        <p:attrNameLst>
                                          <p:attrName>style.visibility</p:attrName>
                                        </p:attrNameLst>
                                      </p:cBhvr>
                                      <p:to>
                                        <p:strVal val="hidden"/>
                                      </p:to>
                                    </p:set>
                                  </p:childTnLst>
                                </p:cTn>
                              </p:par>
                            </p:childTnLst>
                          </p:cTn>
                        </p:par>
                        <p:par>
                          <p:cTn id="41" fill="hold">
                            <p:stCondLst>
                              <p:cond delay="3000"/>
                            </p:stCondLst>
                            <p:childTnLst>
                              <p:par>
                                <p:cTn id="42" presetID="9" presetClass="entr" presetSubtype="0"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dissolve">
                                      <p:cBhvr>
                                        <p:cTn id="44" dur="500"/>
                                        <p:tgtEl>
                                          <p:spTgt spid="47"/>
                                        </p:tgtEl>
                                      </p:cBhvr>
                                    </p:animEffect>
                                  </p:childTnLst>
                                  <p:subTnLst>
                                    <p:audio>
                                      <p:cMediaNode>
                                        <p:cTn display="0" masterRel="sameClick">
                                          <p:stCondLst>
                                            <p:cond evt="begin" delay="0">
                                              <p:tn val="42"/>
                                            </p:cond>
                                          </p:stCondLst>
                                          <p:endCondLst>
                                            <p:cond evt="onStopAudio" delay="0">
                                              <p:tgtEl>
                                                <p:sldTgt/>
                                              </p:tgtEl>
                                            </p:cond>
                                          </p:endCondLst>
                                        </p:cTn>
                                        <p:tgtEl>
                                          <p:sndTgt r:embed="rId2" name="camera.wav"/>
                                        </p:tgtEl>
                                      </p:cMediaNode>
                                    </p:audio>
                                  </p:subTnLst>
                                </p:cTn>
                              </p:par>
                            </p:childTnLst>
                          </p:cTn>
                        </p:par>
                        <p:par>
                          <p:cTn id="45" fill="hold">
                            <p:stCondLst>
                              <p:cond delay="3500"/>
                            </p:stCondLst>
                            <p:childTnLst>
                              <p:par>
                                <p:cTn id="46" presetID="53" presetClass="exit" presetSubtype="0" fill="hold" grpId="1" nodeType="afterEffect">
                                  <p:stCondLst>
                                    <p:cond delay="0"/>
                                  </p:stCondLst>
                                  <p:childTnLst>
                                    <p:anim calcmode="lin" valueType="num">
                                      <p:cBhvr>
                                        <p:cTn id="47" dur="500"/>
                                        <p:tgtEl>
                                          <p:spTgt spid="47"/>
                                        </p:tgtEl>
                                        <p:attrNameLst>
                                          <p:attrName>ppt_w</p:attrName>
                                        </p:attrNameLst>
                                      </p:cBhvr>
                                      <p:tavLst>
                                        <p:tav tm="0">
                                          <p:val>
                                            <p:strVal val="ppt_w"/>
                                          </p:val>
                                        </p:tav>
                                        <p:tav tm="100000">
                                          <p:val>
                                            <p:fltVal val="0"/>
                                          </p:val>
                                        </p:tav>
                                      </p:tavLst>
                                    </p:anim>
                                    <p:anim calcmode="lin" valueType="num">
                                      <p:cBhvr>
                                        <p:cTn id="48" dur="500"/>
                                        <p:tgtEl>
                                          <p:spTgt spid="47"/>
                                        </p:tgtEl>
                                        <p:attrNameLst>
                                          <p:attrName>ppt_h</p:attrName>
                                        </p:attrNameLst>
                                      </p:cBhvr>
                                      <p:tavLst>
                                        <p:tav tm="0">
                                          <p:val>
                                            <p:strVal val="ppt_h"/>
                                          </p:val>
                                        </p:tav>
                                        <p:tav tm="100000">
                                          <p:val>
                                            <p:fltVal val="0"/>
                                          </p:val>
                                        </p:tav>
                                      </p:tavLst>
                                    </p:anim>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par>
                          <p:cTn id="51" fill="hold">
                            <p:stCondLst>
                              <p:cond delay="4000"/>
                            </p:stCondLst>
                            <p:childTnLst>
                              <p:par>
                                <p:cTn id="52" presetID="9" presetClass="entr" presetSubtype="0" fill="hold" grpId="0" nodeType="after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dissolve">
                                      <p:cBhvr>
                                        <p:cTn id="54" dur="500"/>
                                        <p:tgtEl>
                                          <p:spTgt spid="46"/>
                                        </p:tgtEl>
                                      </p:cBhvr>
                                    </p:animEffect>
                                  </p:childTnLst>
                                  <p:subTnLst>
                                    <p:audio>
                                      <p:cMediaNode>
                                        <p:cTn display="0" masterRel="sameClick">
                                          <p:stCondLst>
                                            <p:cond evt="begin" delay="0">
                                              <p:tn val="52"/>
                                            </p:cond>
                                          </p:stCondLst>
                                          <p:endCondLst>
                                            <p:cond evt="onStopAudio" delay="0">
                                              <p:tgtEl>
                                                <p:sldTgt/>
                                              </p:tgtEl>
                                            </p:cond>
                                          </p:endCondLst>
                                        </p:cTn>
                                        <p:tgtEl>
                                          <p:sndTgt r:embed="rId2" name="camera.wav"/>
                                        </p:tgtEl>
                                      </p:cMediaNode>
                                    </p:audio>
                                  </p:subTnLst>
                                </p:cTn>
                              </p:par>
                            </p:childTnLst>
                          </p:cTn>
                        </p:par>
                        <p:par>
                          <p:cTn id="55" fill="hold">
                            <p:stCondLst>
                              <p:cond delay="4500"/>
                            </p:stCondLst>
                            <p:childTnLst>
                              <p:par>
                                <p:cTn id="56" presetID="53" presetClass="exit" presetSubtype="0" fill="hold" grpId="1" nodeType="afterEffect">
                                  <p:stCondLst>
                                    <p:cond delay="0"/>
                                  </p:stCondLst>
                                  <p:childTnLst>
                                    <p:anim calcmode="lin" valueType="num">
                                      <p:cBhvr>
                                        <p:cTn id="57" dur="500"/>
                                        <p:tgtEl>
                                          <p:spTgt spid="46"/>
                                        </p:tgtEl>
                                        <p:attrNameLst>
                                          <p:attrName>ppt_w</p:attrName>
                                        </p:attrNameLst>
                                      </p:cBhvr>
                                      <p:tavLst>
                                        <p:tav tm="0">
                                          <p:val>
                                            <p:strVal val="ppt_w"/>
                                          </p:val>
                                        </p:tav>
                                        <p:tav tm="100000">
                                          <p:val>
                                            <p:fltVal val="0"/>
                                          </p:val>
                                        </p:tav>
                                      </p:tavLst>
                                    </p:anim>
                                    <p:anim calcmode="lin" valueType="num">
                                      <p:cBhvr>
                                        <p:cTn id="58" dur="500"/>
                                        <p:tgtEl>
                                          <p:spTgt spid="46"/>
                                        </p:tgtEl>
                                        <p:attrNameLst>
                                          <p:attrName>ppt_h</p:attrName>
                                        </p:attrNameLst>
                                      </p:cBhvr>
                                      <p:tavLst>
                                        <p:tav tm="0">
                                          <p:val>
                                            <p:strVal val="ppt_h"/>
                                          </p:val>
                                        </p:tav>
                                        <p:tav tm="100000">
                                          <p:val>
                                            <p:fltVal val="0"/>
                                          </p:val>
                                        </p:tav>
                                      </p:tavLst>
                                    </p:anim>
                                    <p:animEffect transition="out" filter="fade">
                                      <p:cBhvr>
                                        <p:cTn id="59" dur="500"/>
                                        <p:tgtEl>
                                          <p:spTgt spid="46"/>
                                        </p:tgtEl>
                                      </p:cBhvr>
                                    </p:animEffect>
                                    <p:set>
                                      <p:cBhvr>
                                        <p:cTn id="60" dur="1" fill="hold">
                                          <p:stCondLst>
                                            <p:cond delay="499"/>
                                          </p:stCondLst>
                                        </p:cTn>
                                        <p:tgtEl>
                                          <p:spTgt spid="46"/>
                                        </p:tgtEl>
                                        <p:attrNameLst>
                                          <p:attrName>style.visibility</p:attrName>
                                        </p:attrNameLst>
                                      </p:cBhvr>
                                      <p:to>
                                        <p:strVal val="hidden"/>
                                      </p:to>
                                    </p:set>
                                  </p:childTnLst>
                                </p:cTn>
                              </p:par>
                            </p:childTnLst>
                          </p:cTn>
                        </p:par>
                        <p:par>
                          <p:cTn id="61" fill="hold">
                            <p:stCondLst>
                              <p:cond delay="5000"/>
                            </p:stCondLst>
                            <p:childTnLst>
                              <p:par>
                                <p:cTn id="62" presetID="9" presetClass="entr" presetSubtype="0" fill="hold" grpId="0" nodeType="after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dissolve">
                                      <p:cBhvr>
                                        <p:cTn id="64" dur="500"/>
                                        <p:tgtEl>
                                          <p:spTgt spid="45"/>
                                        </p:tgtEl>
                                      </p:cBhvr>
                                    </p:animEffect>
                                  </p:childTnLst>
                                  <p:subTnLst>
                                    <p:audio>
                                      <p:cMediaNode>
                                        <p:cTn display="0" masterRel="sameClick">
                                          <p:stCondLst>
                                            <p:cond evt="begin" delay="0">
                                              <p:tn val="62"/>
                                            </p:cond>
                                          </p:stCondLst>
                                          <p:endCondLst>
                                            <p:cond evt="onStopAudio" delay="0">
                                              <p:tgtEl>
                                                <p:sldTgt/>
                                              </p:tgtEl>
                                            </p:cond>
                                          </p:endCondLst>
                                        </p:cTn>
                                        <p:tgtEl>
                                          <p:sndTgt r:embed="rId2" name="camera.wav"/>
                                        </p:tgtEl>
                                      </p:cMediaNode>
                                    </p:audio>
                                  </p:subTnLst>
                                </p:cTn>
                              </p:par>
                            </p:childTnLst>
                          </p:cTn>
                        </p:par>
                        <p:par>
                          <p:cTn id="65" fill="hold">
                            <p:stCondLst>
                              <p:cond delay="5500"/>
                            </p:stCondLst>
                            <p:childTnLst>
                              <p:par>
                                <p:cTn id="66" presetID="53" presetClass="exit" presetSubtype="0" fill="hold" grpId="1" nodeType="afterEffect">
                                  <p:stCondLst>
                                    <p:cond delay="0"/>
                                  </p:stCondLst>
                                  <p:childTnLst>
                                    <p:anim calcmode="lin" valueType="num">
                                      <p:cBhvr>
                                        <p:cTn id="67" dur="500"/>
                                        <p:tgtEl>
                                          <p:spTgt spid="45"/>
                                        </p:tgtEl>
                                        <p:attrNameLst>
                                          <p:attrName>ppt_w</p:attrName>
                                        </p:attrNameLst>
                                      </p:cBhvr>
                                      <p:tavLst>
                                        <p:tav tm="0">
                                          <p:val>
                                            <p:strVal val="ppt_w"/>
                                          </p:val>
                                        </p:tav>
                                        <p:tav tm="100000">
                                          <p:val>
                                            <p:fltVal val="0"/>
                                          </p:val>
                                        </p:tav>
                                      </p:tavLst>
                                    </p:anim>
                                    <p:anim calcmode="lin" valueType="num">
                                      <p:cBhvr>
                                        <p:cTn id="68" dur="500"/>
                                        <p:tgtEl>
                                          <p:spTgt spid="45"/>
                                        </p:tgtEl>
                                        <p:attrNameLst>
                                          <p:attrName>ppt_h</p:attrName>
                                        </p:attrNameLst>
                                      </p:cBhvr>
                                      <p:tavLst>
                                        <p:tav tm="0">
                                          <p:val>
                                            <p:strVal val="ppt_h"/>
                                          </p:val>
                                        </p:tav>
                                        <p:tav tm="100000">
                                          <p:val>
                                            <p:fltVal val="0"/>
                                          </p:val>
                                        </p:tav>
                                      </p:tavLst>
                                    </p:anim>
                                    <p:animEffect transition="out" filter="fade">
                                      <p:cBhvr>
                                        <p:cTn id="69" dur="500"/>
                                        <p:tgtEl>
                                          <p:spTgt spid="45"/>
                                        </p:tgtEl>
                                      </p:cBhvr>
                                    </p:animEffect>
                                    <p:set>
                                      <p:cBhvr>
                                        <p:cTn id="70" dur="1" fill="hold">
                                          <p:stCondLst>
                                            <p:cond delay="499"/>
                                          </p:stCondLst>
                                        </p:cTn>
                                        <p:tgtEl>
                                          <p:spTgt spid="45"/>
                                        </p:tgtEl>
                                        <p:attrNameLst>
                                          <p:attrName>style.visibility</p:attrName>
                                        </p:attrNameLst>
                                      </p:cBhvr>
                                      <p:to>
                                        <p:strVal val="hidden"/>
                                      </p:to>
                                    </p:set>
                                  </p:childTnLst>
                                </p:cTn>
                              </p:par>
                            </p:childTnLst>
                          </p:cTn>
                        </p:par>
                        <p:par>
                          <p:cTn id="71" fill="hold">
                            <p:stCondLst>
                              <p:cond delay="6000"/>
                            </p:stCondLst>
                            <p:childTnLst>
                              <p:par>
                                <p:cTn id="72" presetID="9" presetClass="entr" presetSubtype="0" fill="hold" grpId="0" nodeType="after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dissolve">
                                      <p:cBhvr>
                                        <p:cTn id="74" dur="500"/>
                                        <p:tgtEl>
                                          <p:spTgt spid="44"/>
                                        </p:tgtEl>
                                      </p:cBhvr>
                                    </p:animEffect>
                                  </p:childTnLst>
                                  <p:subTnLst>
                                    <p:audio>
                                      <p:cMediaNode>
                                        <p:cTn display="0" masterRel="sameClick">
                                          <p:stCondLst>
                                            <p:cond evt="begin" delay="0">
                                              <p:tn val="72"/>
                                            </p:cond>
                                          </p:stCondLst>
                                          <p:endCondLst>
                                            <p:cond evt="onStopAudio" delay="0">
                                              <p:tgtEl>
                                                <p:sldTgt/>
                                              </p:tgtEl>
                                            </p:cond>
                                          </p:endCondLst>
                                        </p:cTn>
                                        <p:tgtEl>
                                          <p:sndTgt r:embed="rId2" name="camera.wav"/>
                                        </p:tgtEl>
                                      </p:cMediaNode>
                                    </p:audio>
                                  </p:subTnLst>
                                </p:cTn>
                              </p:par>
                            </p:childTnLst>
                          </p:cTn>
                        </p:par>
                        <p:par>
                          <p:cTn id="75" fill="hold">
                            <p:stCondLst>
                              <p:cond delay="6500"/>
                            </p:stCondLst>
                            <p:childTnLst>
                              <p:par>
                                <p:cTn id="76" presetID="53" presetClass="exit" presetSubtype="0" fill="hold" grpId="1" nodeType="afterEffect">
                                  <p:stCondLst>
                                    <p:cond delay="0"/>
                                  </p:stCondLst>
                                  <p:childTnLst>
                                    <p:anim calcmode="lin" valueType="num">
                                      <p:cBhvr>
                                        <p:cTn id="77" dur="500"/>
                                        <p:tgtEl>
                                          <p:spTgt spid="44"/>
                                        </p:tgtEl>
                                        <p:attrNameLst>
                                          <p:attrName>ppt_w</p:attrName>
                                        </p:attrNameLst>
                                      </p:cBhvr>
                                      <p:tavLst>
                                        <p:tav tm="0">
                                          <p:val>
                                            <p:strVal val="ppt_w"/>
                                          </p:val>
                                        </p:tav>
                                        <p:tav tm="100000">
                                          <p:val>
                                            <p:fltVal val="0"/>
                                          </p:val>
                                        </p:tav>
                                      </p:tavLst>
                                    </p:anim>
                                    <p:anim calcmode="lin" valueType="num">
                                      <p:cBhvr>
                                        <p:cTn id="78" dur="500"/>
                                        <p:tgtEl>
                                          <p:spTgt spid="44"/>
                                        </p:tgtEl>
                                        <p:attrNameLst>
                                          <p:attrName>ppt_h</p:attrName>
                                        </p:attrNameLst>
                                      </p:cBhvr>
                                      <p:tavLst>
                                        <p:tav tm="0">
                                          <p:val>
                                            <p:strVal val="ppt_h"/>
                                          </p:val>
                                        </p:tav>
                                        <p:tav tm="100000">
                                          <p:val>
                                            <p:fltVal val="0"/>
                                          </p:val>
                                        </p:tav>
                                      </p:tavLst>
                                    </p:anim>
                                    <p:animEffect transition="out" filter="fade">
                                      <p:cBhvr>
                                        <p:cTn id="79" dur="500"/>
                                        <p:tgtEl>
                                          <p:spTgt spid="44"/>
                                        </p:tgtEl>
                                      </p:cBhvr>
                                    </p:animEffect>
                                    <p:set>
                                      <p:cBhvr>
                                        <p:cTn id="80" dur="1" fill="hold">
                                          <p:stCondLst>
                                            <p:cond delay="499"/>
                                          </p:stCondLst>
                                        </p:cTn>
                                        <p:tgtEl>
                                          <p:spTgt spid="44"/>
                                        </p:tgtEl>
                                        <p:attrNameLst>
                                          <p:attrName>style.visibility</p:attrName>
                                        </p:attrNameLst>
                                      </p:cBhvr>
                                      <p:to>
                                        <p:strVal val="hidden"/>
                                      </p:to>
                                    </p:set>
                                  </p:childTnLst>
                                </p:cTn>
                              </p:par>
                            </p:childTnLst>
                          </p:cTn>
                        </p:par>
                        <p:par>
                          <p:cTn id="81" fill="hold">
                            <p:stCondLst>
                              <p:cond delay="7000"/>
                            </p:stCondLst>
                            <p:childTnLst>
                              <p:par>
                                <p:cTn id="82" presetID="9" presetClass="entr" presetSubtype="0" fill="hold" grpId="0" nodeType="after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dissolve">
                                      <p:cBhvr>
                                        <p:cTn id="84" dur="500"/>
                                        <p:tgtEl>
                                          <p:spTgt spid="43"/>
                                        </p:tgtEl>
                                      </p:cBhvr>
                                    </p:animEffect>
                                  </p:childTnLst>
                                  <p:subTnLst>
                                    <p:audio>
                                      <p:cMediaNode>
                                        <p:cTn display="0" masterRel="sameClick">
                                          <p:stCondLst>
                                            <p:cond evt="begin" delay="0">
                                              <p:tn val="82"/>
                                            </p:cond>
                                          </p:stCondLst>
                                          <p:endCondLst>
                                            <p:cond evt="onStopAudio" delay="0">
                                              <p:tgtEl>
                                                <p:sldTgt/>
                                              </p:tgtEl>
                                            </p:cond>
                                          </p:endCondLst>
                                        </p:cTn>
                                        <p:tgtEl>
                                          <p:sndTgt r:embed="rId2" name="camera.wav"/>
                                        </p:tgtEl>
                                      </p:cMediaNode>
                                    </p:audio>
                                  </p:subTnLst>
                                </p:cTn>
                              </p:par>
                            </p:childTnLst>
                          </p:cTn>
                        </p:par>
                        <p:par>
                          <p:cTn id="85" fill="hold">
                            <p:stCondLst>
                              <p:cond delay="7500"/>
                            </p:stCondLst>
                            <p:childTnLst>
                              <p:par>
                                <p:cTn id="86" presetID="53" presetClass="exit" presetSubtype="0" fill="hold" grpId="1" nodeType="afterEffect">
                                  <p:stCondLst>
                                    <p:cond delay="0"/>
                                  </p:stCondLst>
                                  <p:childTnLst>
                                    <p:anim calcmode="lin" valueType="num">
                                      <p:cBhvr>
                                        <p:cTn id="87" dur="500"/>
                                        <p:tgtEl>
                                          <p:spTgt spid="43"/>
                                        </p:tgtEl>
                                        <p:attrNameLst>
                                          <p:attrName>ppt_w</p:attrName>
                                        </p:attrNameLst>
                                      </p:cBhvr>
                                      <p:tavLst>
                                        <p:tav tm="0">
                                          <p:val>
                                            <p:strVal val="ppt_w"/>
                                          </p:val>
                                        </p:tav>
                                        <p:tav tm="100000">
                                          <p:val>
                                            <p:fltVal val="0"/>
                                          </p:val>
                                        </p:tav>
                                      </p:tavLst>
                                    </p:anim>
                                    <p:anim calcmode="lin" valueType="num">
                                      <p:cBhvr>
                                        <p:cTn id="88" dur="500"/>
                                        <p:tgtEl>
                                          <p:spTgt spid="43"/>
                                        </p:tgtEl>
                                        <p:attrNameLst>
                                          <p:attrName>ppt_h</p:attrName>
                                        </p:attrNameLst>
                                      </p:cBhvr>
                                      <p:tavLst>
                                        <p:tav tm="0">
                                          <p:val>
                                            <p:strVal val="ppt_h"/>
                                          </p:val>
                                        </p:tav>
                                        <p:tav tm="100000">
                                          <p:val>
                                            <p:fltVal val="0"/>
                                          </p:val>
                                        </p:tav>
                                      </p:tavLst>
                                    </p:anim>
                                    <p:animEffect transition="out" filter="fade">
                                      <p:cBhvr>
                                        <p:cTn id="89" dur="500"/>
                                        <p:tgtEl>
                                          <p:spTgt spid="43"/>
                                        </p:tgtEl>
                                      </p:cBhvr>
                                    </p:animEffect>
                                    <p:set>
                                      <p:cBhvr>
                                        <p:cTn id="90" dur="1" fill="hold">
                                          <p:stCondLst>
                                            <p:cond delay="499"/>
                                          </p:stCondLst>
                                        </p:cTn>
                                        <p:tgtEl>
                                          <p:spTgt spid="43"/>
                                        </p:tgtEl>
                                        <p:attrNameLst>
                                          <p:attrName>style.visibility</p:attrName>
                                        </p:attrNameLst>
                                      </p:cBhvr>
                                      <p:to>
                                        <p:strVal val="hidden"/>
                                      </p:to>
                                    </p:set>
                                  </p:childTnLst>
                                </p:cTn>
                              </p:par>
                            </p:childTnLst>
                          </p:cTn>
                        </p:par>
                        <p:par>
                          <p:cTn id="91" fill="hold">
                            <p:stCondLst>
                              <p:cond delay="8000"/>
                            </p:stCondLst>
                            <p:childTnLst>
                              <p:par>
                                <p:cTn id="92" presetID="9" presetClass="entr" presetSubtype="0" fill="hold" grpId="0" nodeType="after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dissolve">
                                      <p:cBhvr>
                                        <p:cTn id="94" dur="500"/>
                                        <p:tgtEl>
                                          <p:spTgt spid="42"/>
                                        </p:tgtEl>
                                      </p:cBhvr>
                                    </p:animEffect>
                                  </p:childTnLst>
                                  <p:subTnLst>
                                    <p:audio>
                                      <p:cMediaNode>
                                        <p:cTn display="0" masterRel="sameClick">
                                          <p:stCondLst>
                                            <p:cond evt="begin" delay="0">
                                              <p:tn val="92"/>
                                            </p:cond>
                                          </p:stCondLst>
                                          <p:endCondLst>
                                            <p:cond evt="onStopAudio" delay="0">
                                              <p:tgtEl>
                                                <p:sldTgt/>
                                              </p:tgtEl>
                                            </p:cond>
                                          </p:endCondLst>
                                        </p:cTn>
                                        <p:tgtEl>
                                          <p:sndTgt r:embed="rId2" name="camera.wav"/>
                                        </p:tgtEl>
                                      </p:cMediaNode>
                                    </p:audio>
                                  </p:subTnLst>
                                </p:cTn>
                              </p:par>
                            </p:childTnLst>
                          </p:cTn>
                        </p:par>
                        <p:par>
                          <p:cTn id="95" fill="hold">
                            <p:stCondLst>
                              <p:cond delay="8500"/>
                            </p:stCondLst>
                            <p:childTnLst>
                              <p:par>
                                <p:cTn id="96" presetID="53" presetClass="exit" presetSubtype="0" fill="hold" grpId="1" nodeType="afterEffect">
                                  <p:stCondLst>
                                    <p:cond delay="0"/>
                                  </p:stCondLst>
                                  <p:childTnLst>
                                    <p:anim calcmode="lin" valueType="num">
                                      <p:cBhvr>
                                        <p:cTn id="97" dur="500"/>
                                        <p:tgtEl>
                                          <p:spTgt spid="42"/>
                                        </p:tgtEl>
                                        <p:attrNameLst>
                                          <p:attrName>ppt_w</p:attrName>
                                        </p:attrNameLst>
                                      </p:cBhvr>
                                      <p:tavLst>
                                        <p:tav tm="0">
                                          <p:val>
                                            <p:strVal val="ppt_w"/>
                                          </p:val>
                                        </p:tav>
                                        <p:tav tm="100000">
                                          <p:val>
                                            <p:fltVal val="0"/>
                                          </p:val>
                                        </p:tav>
                                      </p:tavLst>
                                    </p:anim>
                                    <p:anim calcmode="lin" valueType="num">
                                      <p:cBhvr>
                                        <p:cTn id="98" dur="500"/>
                                        <p:tgtEl>
                                          <p:spTgt spid="42"/>
                                        </p:tgtEl>
                                        <p:attrNameLst>
                                          <p:attrName>ppt_h</p:attrName>
                                        </p:attrNameLst>
                                      </p:cBhvr>
                                      <p:tavLst>
                                        <p:tav tm="0">
                                          <p:val>
                                            <p:strVal val="ppt_h"/>
                                          </p:val>
                                        </p:tav>
                                        <p:tav tm="100000">
                                          <p:val>
                                            <p:fltVal val="0"/>
                                          </p:val>
                                        </p:tav>
                                      </p:tavLst>
                                    </p:anim>
                                    <p:animEffect transition="out" filter="fade">
                                      <p:cBhvr>
                                        <p:cTn id="99" dur="500"/>
                                        <p:tgtEl>
                                          <p:spTgt spid="42"/>
                                        </p:tgtEl>
                                      </p:cBhvr>
                                    </p:animEffect>
                                    <p:set>
                                      <p:cBhvr>
                                        <p:cTn id="100" dur="1" fill="hold">
                                          <p:stCondLst>
                                            <p:cond delay="499"/>
                                          </p:stCondLst>
                                        </p:cTn>
                                        <p:tgtEl>
                                          <p:spTgt spid="42"/>
                                        </p:tgtEl>
                                        <p:attrNameLst>
                                          <p:attrName>style.visibility</p:attrName>
                                        </p:attrNameLst>
                                      </p:cBhvr>
                                      <p:to>
                                        <p:strVal val="hidden"/>
                                      </p:to>
                                    </p:set>
                                  </p:childTnLst>
                                </p:cTn>
                              </p:par>
                            </p:childTnLst>
                          </p:cTn>
                        </p:par>
                        <p:par>
                          <p:cTn id="101" fill="hold">
                            <p:stCondLst>
                              <p:cond delay="9000"/>
                            </p:stCondLst>
                            <p:childTnLst>
                              <p:par>
                                <p:cTn id="102" presetID="9" presetClass="entr" presetSubtype="0" fill="hold" grpId="0" nodeType="afterEffect">
                                  <p:stCondLst>
                                    <p:cond delay="0"/>
                                  </p:stCondLst>
                                  <p:childTnLst>
                                    <p:set>
                                      <p:cBhvr>
                                        <p:cTn id="103" dur="1" fill="hold">
                                          <p:stCondLst>
                                            <p:cond delay="0"/>
                                          </p:stCondLst>
                                        </p:cTn>
                                        <p:tgtEl>
                                          <p:spTgt spid="41"/>
                                        </p:tgtEl>
                                        <p:attrNameLst>
                                          <p:attrName>style.visibility</p:attrName>
                                        </p:attrNameLst>
                                      </p:cBhvr>
                                      <p:to>
                                        <p:strVal val="visible"/>
                                      </p:to>
                                    </p:set>
                                    <p:animEffect transition="in" filter="dissolve">
                                      <p:cBhvr>
                                        <p:cTn id="104" dur="500"/>
                                        <p:tgtEl>
                                          <p:spTgt spid="41"/>
                                        </p:tgtEl>
                                      </p:cBhvr>
                                    </p:animEffect>
                                  </p:childTnLst>
                                  <p:subTnLst>
                                    <p:audio>
                                      <p:cMediaNode>
                                        <p:cTn display="0" masterRel="sameClick">
                                          <p:stCondLst>
                                            <p:cond evt="begin" delay="0">
                                              <p:tn val="102"/>
                                            </p:cond>
                                          </p:stCondLst>
                                          <p:endCondLst>
                                            <p:cond evt="onStopAudio" delay="0">
                                              <p:tgtEl>
                                                <p:sldTgt/>
                                              </p:tgtEl>
                                            </p:cond>
                                          </p:endCondLst>
                                        </p:cTn>
                                        <p:tgtEl>
                                          <p:sndTgt r:embed="rId2" name="camera.wav"/>
                                        </p:tgtEl>
                                      </p:cMediaNode>
                                    </p:audio>
                                  </p:subTnLst>
                                </p:cTn>
                              </p:par>
                            </p:childTnLst>
                          </p:cTn>
                        </p:par>
                        <p:par>
                          <p:cTn id="105" fill="hold">
                            <p:stCondLst>
                              <p:cond delay="9500"/>
                            </p:stCondLst>
                            <p:childTnLst>
                              <p:par>
                                <p:cTn id="106" presetID="53" presetClass="exit" presetSubtype="0" fill="hold" grpId="1" nodeType="afterEffect">
                                  <p:stCondLst>
                                    <p:cond delay="0"/>
                                  </p:stCondLst>
                                  <p:childTnLst>
                                    <p:anim calcmode="lin" valueType="num">
                                      <p:cBhvr>
                                        <p:cTn id="107" dur="500"/>
                                        <p:tgtEl>
                                          <p:spTgt spid="41"/>
                                        </p:tgtEl>
                                        <p:attrNameLst>
                                          <p:attrName>ppt_w</p:attrName>
                                        </p:attrNameLst>
                                      </p:cBhvr>
                                      <p:tavLst>
                                        <p:tav tm="0">
                                          <p:val>
                                            <p:strVal val="ppt_w"/>
                                          </p:val>
                                        </p:tav>
                                        <p:tav tm="100000">
                                          <p:val>
                                            <p:fltVal val="0"/>
                                          </p:val>
                                        </p:tav>
                                      </p:tavLst>
                                    </p:anim>
                                    <p:anim calcmode="lin" valueType="num">
                                      <p:cBhvr>
                                        <p:cTn id="108" dur="500"/>
                                        <p:tgtEl>
                                          <p:spTgt spid="41"/>
                                        </p:tgtEl>
                                        <p:attrNameLst>
                                          <p:attrName>ppt_h</p:attrName>
                                        </p:attrNameLst>
                                      </p:cBhvr>
                                      <p:tavLst>
                                        <p:tav tm="0">
                                          <p:val>
                                            <p:strVal val="ppt_h"/>
                                          </p:val>
                                        </p:tav>
                                        <p:tav tm="100000">
                                          <p:val>
                                            <p:fltVal val="0"/>
                                          </p:val>
                                        </p:tav>
                                      </p:tavLst>
                                    </p:anim>
                                    <p:animEffect transition="out" filter="fade">
                                      <p:cBhvr>
                                        <p:cTn id="109" dur="500"/>
                                        <p:tgtEl>
                                          <p:spTgt spid="41"/>
                                        </p:tgtEl>
                                      </p:cBhvr>
                                    </p:animEffect>
                                    <p:set>
                                      <p:cBhvr>
                                        <p:cTn id="110" dur="1" fill="hold">
                                          <p:stCondLst>
                                            <p:cond delay="499"/>
                                          </p:stCondLst>
                                        </p:cTn>
                                        <p:tgtEl>
                                          <p:spTgt spid="41"/>
                                        </p:tgtEl>
                                        <p:attrNameLst>
                                          <p:attrName>style.visibility</p:attrName>
                                        </p:attrNameLst>
                                      </p:cBhvr>
                                      <p:to>
                                        <p:strVal val="hidden"/>
                                      </p:to>
                                    </p:set>
                                  </p:childTnLst>
                                </p:cTn>
                              </p:par>
                            </p:childTnLst>
                          </p:cTn>
                        </p:par>
                        <p:par>
                          <p:cTn id="111" fill="hold">
                            <p:stCondLst>
                              <p:cond delay="10000"/>
                            </p:stCondLst>
                            <p:childTnLst>
                              <p:par>
                                <p:cTn id="112" presetID="9" presetClass="entr" presetSubtype="0" fill="hold" grpId="0" nodeType="afterEffect">
                                  <p:stCondLst>
                                    <p:cond delay="0"/>
                                  </p:stCondLst>
                                  <p:childTnLst>
                                    <p:set>
                                      <p:cBhvr>
                                        <p:cTn id="113" dur="1" fill="hold">
                                          <p:stCondLst>
                                            <p:cond delay="0"/>
                                          </p:stCondLst>
                                        </p:cTn>
                                        <p:tgtEl>
                                          <p:spTgt spid="40"/>
                                        </p:tgtEl>
                                        <p:attrNameLst>
                                          <p:attrName>style.visibility</p:attrName>
                                        </p:attrNameLst>
                                      </p:cBhvr>
                                      <p:to>
                                        <p:strVal val="visible"/>
                                      </p:to>
                                    </p:set>
                                    <p:animEffect transition="in" filter="dissolve">
                                      <p:cBhvr>
                                        <p:cTn id="114" dur="500"/>
                                        <p:tgtEl>
                                          <p:spTgt spid="40"/>
                                        </p:tgtEl>
                                      </p:cBhvr>
                                    </p:animEffect>
                                  </p:childTnLst>
                                  <p:subTnLst>
                                    <p:audio>
                                      <p:cMediaNode>
                                        <p:cTn display="0" masterRel="sameClick">
                                          <p:stCondLst>
                                            <p:cond evt="begin" delay="0">
                                              <p:tn val="112"/>
                                            </p:cond>
                                          </p:stCondLst>
                                          <p:endCondLst>
                                            <p:cond evt="onStopAudio" delay="0">
                                              <p:tgtEl>
                                                <p:sldTgt/>
                                              </p:tgtEl>
                                            </p:cond>
                                          </p:endCondLst>
                                        </p:cTn>
                                        <p:tgtEl>
                                          <p:sndTgt r:embed="rId2" name="camera.wav"/>
                                        </p:tgtEl>
                                      </p:cMediaNode>
                                    </p:audio>
                                  </p:subTnLst>
                                </p:cTn>
                              </p:par>
                            </p:childTnLst>
                          </p:cTn>
                        </p:par>
                        <p:par>
                          <p:cTn id="115" fill="hold">
                            <p:stCondLst>
                              <p:cond delay="10500"/>
                            </p:stCondLst>
                            <p:childTnLst>
                              <p:par>
                                <p:cTn id="116" presetID="53" presetClass="exit" presetSubtype="0" fill="hold" grpId="1" nodeType="afterEffect">
                                  <p:stCondLst>
                                    <p:cond delay="0"/>
                                  </p:stCondLst>
                                  <p:childTnLst>
                                    <p:anim calcmode="lin" valueType="num">
                                      <p:cBhvr>
                                        <p:cTn id="117" dur="500"/>
                                        <p:tgtEl>
                                          <p:spTgt spid="40"/>
                                        </p:tgtEl>
                                        <p:attrNameLst>
                                          <p:attrName>ppt_w</p:attrName>
                                        </p:attrNameLst>
                                      </p:cBhvr>
                                      <p:tavLst>
                                        <p:tav tm="0">
                                          <p:val>
                                            <p:strVal val="ppt_w"/>
                                          </p:val>
                                        </p:tav>
                                        <p:tav tm="100000">
                                          <p:val>
                                            <p:fltVal val="0"/>
                                          </p:val>
                                        </p:tav>
                                      </p:tavLst>
                                    </p:anim>
                                    <p:anim calcmode="lin" valueType="num">
                                      <p:cBhvr>
                                        <p:cTn id="118" dur="500"/>
                                        <p:tgtEl>
                                          <p:spTgt spid="40"/>
                                        </p:tgtEl>
                                        <p:attrNameLst>
                                          <p:attrName>ppt_h</p:attrName>
                                        </p:attrNameLst>
                                      </p:cBhvr>
                                      <p:tavLst>
                                        <p:tav tm="0">
                                          <p:val>
                                            <p:strVal val="ppt_h"/>
                                          </p:val>
                                        </p:tav>
                                        <p:tav tm="100000">
                                          <p:val>
                                            <p:fltVal val="0"/>
                                          </p:val>
                                        </p:tav>
                                      </p:tavLst>
                                    </p:anim>
                                    <p:animEffect transition="out" filter="fade">
                                      <p:cBhvr>
                                        <p:cTn id="119" dur="500"/>
                                        <p:tgtEl>
                                          <p:spTgt spid="40"/>
                                        </p:tgtEl>
                                      </p:cBhvr>
                                    </p:animEffect>
                                    <p:set>
                                      <p:cBhvr>
                                        <p:cTn id="120" dur="1" fill="hold">
                                          <p:stCondLst>
                                            <p:cond delay="499"/>
                                          </p:stCondLst>
                                        </p:cTn>
                                        <p:tgtEl>
                                          <p:spTgt spid="40"/>
                                        </p:tgtEl>
                                        <p:attrNameLst>
                                          <p:attrName>style.visibility</p:attrName>
                                        </p:attrNameLst>
                                      </p:cBhvr>
                                      <p:to>
                                        <p:strVal val="hidden"/>
                                      </p:to>
                                    </p:set>
                                  </p:childTnLst>
                                </p:cTn>
                              </p:par>
                            </p:childTnLst>
                          </p:cTn>
                        </p:par>
                        <p:par>
                          <p:cTn id="121" fill="hold">
                            <p:stCondLst>
                              <p:cond delay="11000"/>
                            </p:stCondLst>
                            <p:childTnLst>
                              <p:par>
                                <p:cTn id="122" presetID="53" presetClass="entr" presetSubtype="0" fill="hold" nodeType="afterEffect">
                                  <p:stCondLst>
                                    <p:cond delay="0"/>
                                  </p:stCondLst>
                                  <p:childTnLst>
                                    <p:set>
                                      <p:cBhvr>
                                        <p:cTn id="123" dur="1" fill="hold">
                                          <p:stCondLst>
                                            <p:cond delay="0"/>
                                          </p:stCondLst>
                                        </p:cTn>
                                        <p:tgtEl>
                                          <p:spTgt spid="52"/>
                                        </p:tgtEl>
                                        <p:attrNameLst>
                                          <p:attrName>style.visibility</p:attrName>
                                        </p:attrNameLst>
                                      </p:cBhvr>
                                      <p:to>
                                        <p:strVal val="visible"/>
                                      </p:to>
                                    </p:set>
                                    <p:anim calcmode="lin" valueType="num">
                                      <p:cBhvr>
                                        <p:cTn id="124" dur="500" fill="hold"/>
                                        <p:tgtEl>
                                          <p:spTgt spid="52"/>
                                        </p:tgtEl>
                                        <p:attrNameLst>
                                          <p:attrName>ppt_w</p:attrName>
                                        </p:attrNameLst>
                                      </p:cBhvr>
                                      <p:tavLst>
                                        <p:tav tm="0">
                                          <p:val>
                                            <p:fltVal val="0"/>
                                          </p:val>
                                        </p:tav>
                                        <p:tav tm="100000">
                                          <p:val>
                                            <p:strVal val="#ppt_w"/>
                                          </p:val>
                                        </p:tav>
                                      </p:tavLst>
                                    </p:anim>
                                    <p:anim calcmode="lin" valueType="num">
                                      <p:cBhvr>
                                        <p:cTn id="125" dur="500" fill="hold"/>
                                        <p:tgtEl>
                                          <p:spTgt spid="52"/>
                                        </p:tgtEl>
                                        <p:attrNameLst>
                                          <p:attrName>ppt_h</p:attrName>
                                        </p:attrNameLst>
                                      </p:cBhvr>
                                      <p:tavLst>
                                        <p:tav tm="0">
                                          <p:val>
                                            <p:fltVal val="0"/>
                                          </p:val>
                                        </p:tav>
                                        <p:tav tm="100000">
                                          <p:val>
                                            <p:strVal val="#ppt_h"/>
                                          </p:val>
                                        </p:tav>
                                      </p:tavLst>
                                    </p:anim>
                                    <p:animEffect transition="in" filter="fade">
                                      <p:cBhvr>
                                        <p:cTn id="126" dur="500"/>
                                        <p:tgtEl>
                                          <p:spTgt spid="52"/>
                                        </p:tgtEl>
                                      </p:cBhvr>
                                    </p:animEffect>
                                  </p:childTnLst>
                                  <p:subTnLst>
                                    <p:audio>
                                      <p:cMediaNode>
                                        <p:cTn display="0" masterRel="sameClick">
                                          <p:stCondLst>
                                            <p:cond evt="begin" delay="0">
                                              <p:tn val="122"/>
                                            </p:cond>
                                          </p:stCondLst>
                                          <p:endCondLst>
                                            <p:cond evt="onStopAudio" delay="0">
                                              <p:tgtEl>
                                                <p:sldTgt/>
                                              </p:tgtEl>
                                            </p:cond>
                                          </p:endCondLst>
                                        </p:cTn>
                                        <p:tgtEl>
                                          <p:sndTgt r:embed="rId3" name="chimes.wav"/>
                                        </p:tgtEl>
                                      </p:cMediaNode>
                                    </p:audio>
                                  </p:sub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32"/>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33"/>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34"/>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35"/>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36"/>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37"/>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38"/>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61"/>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63"/>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 grpId="0"/>
      <p:bldP spid="33" grpId="0"/>
      <p:bldP spid="34" grpId="0"/>
      <p:bldP spid="35" grpId="0"/>
      <p:bldP spid="36" grpId="0"/>
      <p:bldP spid="37" grpId="0"/>
      <p:bldP spid="38" grpId="0"/>
      <p:bldP spid="6" grpId="0" animBg="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61" grpId="0"/>
      <p:bldP spid="63" grpId="0"/>
      <p:bldP spid="6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Rectangle 20"/>
          <p:cNvSpPr>
            <a:spLocks noChangeArrowheads="1"/>
          </p:cNvSpPr>
          <p:nvPr/>
        </p:nvSpPr>
        <p:spPr bwMode="gray">
          <a:xfrm rot="2700000">
            <a:off x="379967" y="217453"/>
            <a:ext cx="758825" cy="782084"/>
          </a:xfrm>
          <a:prstGeom prst="rect">
            <a:avLst/>
          </a:prstGeom>
          <a:gradFill rotWithShape="1">
            <a:gsLst>
              <a:gs pos="0">
                <a:schemeClr val="accent1"/>
              </a:gs>
              <a:gs pos="100000">
                <a:schemeClr val="accent1">
                  <a:gamma/>
                  <a:shade val="46275"/>
                  <a:invGamma/>
                </a:schemeClr>
              </a:gs>
            </a:gsLst>
            <a:lin ang="5400000" scaled="1"/>
          </a:gradFill>
          <a:ln w="38100">
            <a:solidFill>
              <a:srgbClr val="FFFFFF"/>
            </a:solidFill>
            <a:miter lim="800000"/>
            <a:headEnd/>
            <a:tailEnd/>
          </a:ln>
          <a:effectLst>
            <a:outerShdw dist="179605" dir="487806" algn="ctr" rotWithShape="0">
              <a:srgbClr val="000000">
                <a:alpha val="50000"/>
              </a:srgbClr>
            </a:outerShdw>
          </a:effectLst>
        </p:spPr>
        <p:txBody>
          <a:bodyPr wrap="none" anchor="ctr"/>
          <a:lstStyle/>
          <a:p>
            <a:endParaRPr lang="en-US"/>
          </a:p>
        </p:txBody>
      </p:sp>
      <p:pic>
        <p:nvPicPr>
          <p:cNvPr id="5" name="Picture 22" descr="mr.haibk's Avatar">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4585" y="88141"/>
            <a:ext cx="1050925" cy="1041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3" descr="vietnammap0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217" y="329001"/>
            <a:ext cx="292006" cy="45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8876" y="1170770"/>
            <a:ext cx="1508688" cy="276999"/>
          </a:xfrm>
          <a:prstGeom prst="rect">
            <a:avLst/>
          </a:prstGeom>
          <a:noFill/>
        </p:spPr>
        <p:txBody>
          <a:bodyPr wrap="square" rtlCol="0">
            <a:spAutoFit/>
          </a:bodyPr>
          <a:lstStyle/>
          <a:p>
            <a:r>
              <a:rPr lang="en-US" sz="1200" b="1" dirty="0">
                <a:solidFill>
                  <a:srgbClr val="C00000"/>
                </a:solidFill>
                <a:latin typeface="Times New Roman" pitchFamily="18" charset="0"/>
                <a:cs typeface="Times New Roman" pitchFamily="18" charset="0"/>
              </a:rPr>
              <a:t>ĐỊA LÝ VIỆT NAM</a:t>
            </a:r>
          </a:p>
        </p:txBody>
      </p:sp>
      <p:pic>
        <p:nvPicPr>
          <p:cNvPr id="1032" name="Picture 8" descr="Kết quả hình ảnh cho ĐÔNG NAM BỘ&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1897" y="2201003"/>
            <a:ext cx="4164862" cy="3131977"/>
          </a:xfrm>
          <a:prstGeom prst="star10">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82473CB-77D0-45C4-8DF1-97E20CA95A99}" type="slidenum">
              <a:rPr lang="en-US" smtClean="0"/>
              <a:t>7</a:t>
            </a:fld>
            <a:endParaRPr lang="en-US"/>
          </a:p>
        </p:txBody>
      </p:sp>
      <p:pic>
        <p:nvPicPr>
          <p:cNvPr id="14" name="Picture 2" descr="500+ THUẬT NGỮ TIẾNG ANH CHUYÊN NGÀNH XUẤT NHẬP KHẨU &amp; LOGISTICS ...">
            <a:extLst>
              <a:ext uri="{FF2B5EF4-FFF2-40B4-BE49-F238E27FC236}">
                <a16:creationId xmlns:a16="http://schemas.microsoft.com/office/drawing/2014/main" id="{A2F312EC-E749-44B7-B7AF-E2DC2674574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124462" y="334621"/>
            <a:ext cx="1907808" cy="1589840"/>
          </a:xfrm>
          <a:prstGeom prst="ellipse">
            <a:avLst/>
          </a:prstGeom>
          <a:noFill/>
          <a:extLst>
            <a:ext uri="{909E8E84-426E-40DD-AFC4-6F175D3DCCD1}">
              <a14:hiddenFill xmlns:a14="http://schemas.microsoft.com/office/drawing/2010/main">
                <a:solidFill>
                  <a:srgbClr val="FFFFFF"/>
                </a:solidFill>
              </a14:hiddenFill>
            </a:ext>
          </a:extLst>
        </p:spPr>
      </p:pic>
      <p:pic>
        <p:nvPicPr>
          <p:cNvPr id="2050" name="Picture 2" descr="100 năm chợ Bến Thành - Báo ảnh Việt Nam">
            <a:extLst>
              <a:ext uri="{FF2B5EF4-FFF2-40B4-BE49-F238E27FC236}">
                <a16:creationId xmlns:a16="http://schemas.microsoft.com/office/drawing/2014/main" id="{F1E64C38-895E-4D47-8D6C-CBDD634D31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131442"/>
            <a:ext cx="4129693" cy="2547703"/>
          </a:xfrm>
          <a:prstGeom prst="cloud">
            <a:avLst/>
          </a:prstGeom>
          <a:noFill/>
          <a:extLst>
            <a:ext uri="{909E8E84-426E-40DD-AFC4-6F175D3DCCD1}">
              <a14:hiddenFill xmlns:a14="http://schemas.microsoft.com/office/drawing/2010/main">
                <a:solidFill>
                  <a:srgbClr val="FFFFFF"/>
                </a:solidFill>
              </a14:hiddenFill>
            </a:ext>
          </a:extLst>
        </p:spPr>
      </p:pic>
      <p:pic>
        <p:nvPicPr>
          <p:cNvPr id="15" name="Picture 10" descr="Kết quả hình ảnh cho BÌNH DƯƠNG&quot;">
            <a:extLst>
              <a:ext uri="{FF2B5EF4-FFF2-40B4-BE49-F238E27FC236}">
                <a16:creationId xmlns:a16="http://schemas.microsoft.com/office/drawing/2014/main" id="{CDC88B6C-4C0F-458C-BB79-BAFA2FAB78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24030" y="3766992"/>
            <a:ext cx="4000864" cy="2954483"/>
          </a:xfrm>
          <a:prstGeom prst="sun">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116F482-1C62-4F5C-B306-865620D4FD7A}"/>
              </a:ext>
            </a:extLst>
          </p:cNvPr>
          <p:cNvSpPr/>
          <p:nvPr/>
        </p:nvSpPr>
        <p:spPr>
          <a:xfrm>
            <a:off x="3362227" y="1370006"/>
            <a:ext cx="6092858"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BÀI 33:VÙNG </a:t>
            </a:r>
            <a:r>
              <a:rPr lang="en-US" sz="2400" b="1" dirty="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ĐÔNG NAM BỘ (</a:t>
            </a:r>
            <a:r>
              <a:rPr lang="en-US" sz="2400" b="1" dirty="0" err="1">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Tiếp</a:t>
            </a:r>
            <a:r>
              <a:rPr lang="en-US" sz="2400" b="1" dirty="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 </a:t>
            </a:r>
            <a:r>
              <a:rPr lang="en-US" sz="2400" b="1" err="1">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theo</a:t>
            </a:r>
            <a:r>
              <a:rPr lang="en-US" sz="2400" b="1">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a:t>
            </a:r>
          </a:p>
        </p:txBody>
      </p:sp>
      <p:sp>
        <p:nvSpPr>
          <p:cNvPr id="17" name="TextBox 16">
            <a:extLst>
              <a:ext uri="{FF2B5EF4-FFF2-40B4-BE49-F238E27FC236}">
                <a16:creationId xmlns:a16="http://schemas.microsoft.com/office/drawing/2014/main" id="{4C61CF3D-0964-4DE9-A555-32DF8738DC65}"/>
              </a:ext>
            </a:extLst>
          </p:cNvPr>
          <p:cNvSpPr txBox="1"/>
          <p:nvPr/>
        </p:nvSpPr>
        <p:spPr>
          <a:xfrm>
            <a:off x="4899423" y="608495"/>
            <a:ext cx="2173095" cy="584775"/>
          </a:xfrm>
          <a:prstGeom prst="rect">
            <a:avLst/>
          </a:prstGeom>
          <a:noFill/>
        </p:spPr>
        <p:txBody>
          <a:bodyPr wrap="square" rtlCol="0">
            <a:spAutoFit/>
          </a:bodyPr>
          <a:lstStyle/>
          <a:p>
            <a:r>
              <a:rPr lang="en-US" sz="3200" b="1" dirty="0">
                <a:latin typeface="Times New Roman" pitchFamily="18" charset="0"/>
                <a:cs typeface="Times New Roman" pitchFamily="18" charset="0"/>
              </a:rPr>
              <a:t>ĐỊA LÍ 9</a:t>
            </a:r>
          </a:p>
        </p:txBody>
      </p:sp>
    </p:spTree>
    <p:extLst>
      <p:ext uri="{BB962C8B-B14F-4D97-AF65-F5344CB8AC3E}">
        <p14:creationId xmlns:p14="http://schemas.microsoft.com/office/powerpoint/2010/main" val="2257294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5362" name="Text Box 3"/>
          <p:cNvSpPr txBox="1">
            <a:spLocks noChangeArrowheads="1"/>
          </p:cNvSpPr>
          <p:nvPr/>
        </p:nvSpPr>
        <p:spPr bwMode="auto">
          <a:xfrm>
            <a:off x="3184525" y="334963"/>
            <a:ext cx="192088"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5363" name="AutoShape 46"/>
          <p:cNvSpPr>
            <a:spLocks noChangeArrowheads="1"/>
          </p:cNvSpPr>
          <p:nvPr/>
        </p:nvSpPr>
        <p:spPr bwMode="ltGray">
          <a:xfrm rot="5400000">
            <a:off x="-926307" y="948532"/>
            <a:ext cx="4900613" cy="49657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401 w 21600"/>
              <a:gd name="T13" fmla="*/ 0 h 21600"/>
              <a:gd name="T14" fmla="*/ 21199 w 21600"/>
              <a:gd name="T15" fmla="*/ 13628 h 21600"/>
            </a:gdLst>
            <a:ahLst/>
            <a:cxnLst>
              <a:cxn ang="T8">
                <a:pos x="T0" y="T1"/>
              </a:cxn>
              <a:cxn ang="T9">
                <a:pos x="T2" y="T3"/>
              </a:cxn>
              <a:cxn ang="T10">
                <a:pos x="T4" y="T5"/>
              </a:cxn>
              <a:cxn ang="T11">
                <a:pos x="T6" y="T7"/>
              </a:cxn>
            </a:cxnLst>
            <a:rect l="T12" t="T13" r="T14" b="T15"/>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lnTo>
                  <a:pt x="323" y="10641"/>
                </a:lnTo>
                <a:close/>
              </a:path>
            </a:pathLst>
          </a:custGeom>
          <a:solidFill>
            <a:schemeClr val="tx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en-US"/>
          </a:p>
        </p:txBody>
      </p:sp>
      <p:sp>
        <p:nvSpPr>
          <p:cNvPr id="15364" name="AutoShape 47"/>
          <p:cNvSpPr>
            <a:spLocks noChangeArrowheads="1"/>
          </p:cNvSpPr>
          <p:nvPr/>
        </p:nvSpPr>
        <p:spPr bwMode="ltGray">
          <a:xfrm rot="5400000" flipH="1">
            <a:off x="-472117" y="1347458"/>
            <a:ext cx="4095750" cy="40894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lnTo>
                  <a:pt x="10744" y="10800"/>
                </a:lnTo>
                <a:close/>
              </a:path>
            </a:pathLst>
          </a:custGeom>
          <a:gradFill rotWithShape="1">
            <a:gsLst>
              <a:gs pos="0">
                <a:srgbClr val="C8D6F0"/>
              </a:gs>
              <a:gs pos="100000">
                <a:srgbClr val="FFFFFF">
                  <a:alpha val="48000"/>
                </a:srgbClr>
              </a:gs>
            </a:gsLst>
            <a:lin ang="5400000" scaled="1"/>
          </a:gradFill>
          <a:ln>
            <a:noFill/>
          </a:ln>
          <a:extLst>
            <a:ext uri="{91240B29-F687-4F45-9708-019B960494DF}">
              <a14:hiddenLine xmlns:a14="http://schemas.microsoft.com/office/drawing/2010/main" w="0" algn="ctr">
                <a:solidFill>
                  <a:srgbClr val="000000"/>
                </a:solidFill>
                <a:miter lim="800000"/>
                <a:headEnd/>
                <a:tailEnd/>
              </a14:hiddenLine>
            </a:ext>
          </a:extLst>
        </p:spPr>
        <p:txBody>
          <a:bodyPr rot="10800000" vert="eaVert" wrap="none" anchor="ctr"/>
          <a:lstStyle/>
          <a:p>
            <a:endParaRPr lang="en-US"/>
          </a:p>
        </p:txBody>
      </p:sp>
      <p:sp>
        <p:nvSpPr>
          <p:cNvPr id="5" name="AutoShape 52"/>
          <p:cNvSpPr>
            <a:spLocks noChangeArrowheads="1"/>
          </p:cNvSpPr>
          <p:nvPr/>
        </p:nvSpPr>
        <p:spPr bwMode="gray">
          <a:xfrm>
            <a:off x="3039785" y="1849765"/>
            <a:ext cx="7685566" cy="744538"/>
          </a:xfrm>
          <a:prstGeom prst="roundRect">
            <a:avLst>
              <a:gd name="adj" fmla="val 50000"/>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a:defRPr/>
            </a:pPr>
            <a:r>
              <a:rPr lang="en-US" sz="2600" b="1">
                <a:solidFill>
                  <a:schemeClr val="tx1"/>
                </a:solidFill>
                <a:latin typeface="Times New Roman" pitchFamily="18" charset="0"/>
              </a:rPr>
              <a:t>IV. Tình hình phát triển kinh tế</a:t>
            </a:r>
          </a:p>
          <a:p>
            <a:pPr algn="ctr">
              <a:defRPr/>
            </a:pPr>
            <a:r>
              <a:rPr lang="en-US" sz="2600" b="1">
                <a:solidFill>
                  <a:schemeClr val="tx1"/>
                </a:solidFill>
                <a:latin typeface="Times New Roman" pitchFamily="18" charset="0"/>
              </a:rPr>
              <a:t>3. Dịch vụ</a:t>
            </a:r>
            <a:endParaRPr lang="en-US" sz="2600" b="1" dirty="0">
              <a:solidFill>
                <a:schemeClr val="tx1"/>
              </a:solidFill>
            </a:endParaRPr>
          </a:p>
        </p:txBody>
      </p:sp>
      <p:grpSp>
        <p:nvGrpSpPr>
          <p:cNvPr id="15366" name="Group 53"/>
          <p:cNvGrpSpPr>
            <a:grpSpLocks/>
          </p:cNvGrpSpPr>
          <p:nvPr/>
        </p:nvGrpSpPr>
        <p:grpSpPr bwMode="auto">
          <a:xfrm>
            <a:off x="3032454" y="1839365"/>
            <a:ext cx="838200" cy="766763"/>
            <a:chOff x="2078" y="1680"/>
            <a:chExt cx="1615" cy="1615"/>
          </a:xfrm>
        </p:grpSpPr>
        <p:sp>
          <p:nvSpPr>
            <p:cNvPr id="15389" name="Oval 5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5390" name="Oval 5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9" name="Oval 56"/>
            <p:cNvSpPr>
              <a:spLocks noChangeArrowheads="1"/>
            </p:cNvSpPr>
            <p:nvPr/>
          </p:nvSpPr>
          <p:spPr bwMode="gray">
            <a:xfrm>
              <a:off x="2390" y="1941"/>
              <a:ext cx="501" cy="109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eaLnBrk="1" hangingPunct="1">
                <a:defRPr/>
              </a:pPr>
              <a:endParaRPr lang="en-US">
                <a:latin typeface="Arial" charset="0"/>
                <a:cs typeface="Arial" charset="0"/>
              </a:endParaRPr>
            </a:p>
          </p:txBody>
        </p:sp>
        <p:sp>
          <p:nvSpPr>
            <p:cNvPr id="15392" name="Oval 57"/>
            <p:cNvSpPr>
              <a:spLocks noChangeArrowheads="1"/>
            </p:cNvSpPr>
            <p:nvPr/>
          </p:nvSpPr>
          <p:spPr bwMode="gray">
            <a:xfrm>
              <a:off x="2390" y="1941"/>
              <a:ext cx="501" cy="109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1" name="Oval 58"/>
            <p:cNvSpPr>
              <a:spLocks noChangeArrowheads="1"/>
            </p:cNvSpPr>
            <p:nvPr/>
          </p:nvSpPr>
          <p:spPr bwMode="gray">
            <a:xfrm>
              <a:off x="2338" y="1941"/>
              <a:ext cx="1095" cy="109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eaLnBrk="1" hangingPunct="1">
                <a:defRPr/>
              </a:pPr>
              <a:endParaRPr lang="en-US">
                <a:latin typeface="Arial" charset="0"/>
                <a:cs typeface="Arial" charset="0"/>
              </a:endParaRPr>
            </a:p>
          </p:txBody>
        </p:sp>
        <p:sp>
          <p:nvSpPr>
            <p:cNvPr id="15394" name="Oval 59"/>
            <p:cNvSpPr>
              <a:spLocks noChangeArrowheads="1"/>
            </p:cNvSpPr>
            <p:nvPr/>
          </p:nvSpPr>
          <p:spPr bwMode="gray">
            <a:xfrm>
              <a:off x="2338" y="1874"/>
              <a:ext cx="1095" cy="1276"/>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200" b="1">
                <a:solidFill>
                  <a:schemeClr val="bg1"/>
                </a:solidFill>
              </a:endParaRPr>
            </a:p>
          </p:txBody>
        </p:sp>
      </p:grpSp>
      <p:sp>
        <p:nvSpPr>
          <p:cNvPr id="13" name="AutoShape 51"/>
          <p:cNvSpPr>
            <a:spLocks noChangeArrowheads="1"/>
          </p:cNvSpPr>
          <p:nvPr/>
        </p:nvSpPr>
        <p:spPr bwMode="gray">
          <a:xfrm>
            <a:off x="3511772" y="4583146"/>
            <a:ext cx="7189829" cy="761352"/>
          </a:xfrm>
          <a:prstGeom prst="roundRect">
            <a:avLst>
              <a:gd name="adj" fmla="val 50000"/>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r="100000" b="100000"/>
            </a:path>
            <a:tileRect l="-100000" t="-100000"/>
          </a:gradFill>
          <a:ln>
            <a:noFill/>
            <a:headEnd/>
            <a:tailEn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extrusionH="76200">
            <a:bevelT w="190500" h="38100"/>
            <a:extrusionClr>
              <a:schemeClr val="bg1"/>
            </a:extrusionClr>
          </a:sp3d>
        </p:spPr>
        <p:style>
          <a:lnRef idx="1">
            <a:schemeClr val="accent4"/>
          </a:lnRef>
          <a:fillRef idx="2">
            <a:schemeClr val="accent4"/>
          </a:fillRef>
          <a:effectRef idx="1">
            <a:schemeClr val="accent4"/>
          </a:effectRef>
          <a:fontRef idx="minor">
            <a:schemeClr val="dk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defRPr/>
            </a:pPr>
            <a:r>
              <a:rPr lang="en-US" sz="2600" b="1">
                <a:solidFill>
                  <a:srgbClr val="0D0D0D"/>
                </a:solidFill>
                <a:latin typeface="Times New Roman" pitchFamily="18" charset="0"/>
              </a:rPr>
              <a:t>V. Các TTKT và vùng KTTĐ phía Nam</a:t>
            </a:r>
            <a:endParaRPr lang="en-US" sz="2600" b="1" dirty="0">
              <a:solidFill>
                <a:srgbClr val="0D0D0D"/>
              </a:solidFill>
              <a:latin typeface="Times New Roman" pitchFamily="18" charset="0"/>
            </a:endParaRPr>
          </a:p>
        </p:txBody>
      </p:sp>
      <p:grpSp>
        <p:nvGrpSpPr>
          <p:cNvPr id="15370" name="Group 60"/>
          <p:cNvGrpSpPr>
            <a:grpSpLocks/>
          </p:cNvGrpSpPr>
          <p:nvPr/>
        </p:nvGrpSpPr>
        <p:grpSpPr bwMode="auto">
          <a:xfrm>
            <a:off x="3451294" y="4584659"/>
            <a:ext cx="793750" cy="814387"/>
            <a:chOff x="2078" y="1680"/>
            <a:chExt cx="1615" cy="1615"/>
          </a:xfrm>
        </p:grpSpPr>
        <p:sp>
          <p:nvSpPr>
            <p:cNvPr id="15383" name="Oval 61"/>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5384" name="Oval 62"/>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 name="Oval 63"/>
            <p:cNvSpPr>
              <a:spLocks noChangeArrowheads="1"/>
            </p:cNvSpPr>
            <p:nvPr/>
          </p:nvSpPr>
          <p:spPr bwMode="gray">
            <a:xfrm>
              <a:off x="2385" y="1973"/>
              <a:ext cx="529" cy="1030"/>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eaLnBrk="1" hangingPunct="1">
                <a:defRPr/>
              </a:pPr>
              <a:endParaRPr lang="en-US">
                <a:latin typeface="Arial" charset="0"/>
                <a:cs typeface="Arial" charset="0"/>
              </a:endParaRPr>
            </a:p>
          </p:txBody>
        </p:sp>
        <p:sp>
          <p:nvSpPr>
            <p:cNvPr id="15386" name="Oval 64"/>
            <p:cNvSpPr>
              <a:spLocks noChangeArrowheads="1"/>
            </p:cNvSpPr>
            <p:nvPr/>
          </p:nvSpPr>
          <p:spPr bwMode="gray">
            <a:xfrm>
              <a:off x="2385" y="1973"/>
              <a:ext cx="529" cy="1030"/>
            </a:xfrm>
            <a:prstGeom prst="ellipse">
              <a:avLst/>
            </a:prstGeom>
            <a:gradFill rotWithShape="1">
              <a:gsLst>
                <a:gs pos="0">
                  <a:srgbClr val="000000"/>
                </a:gs>
                <a:gs pos="100000">
                  <a:srgbClr val="48BE67"/>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9" name="Oval 65"/>
            <p:cNvSpPr>
              <a:spLocks noChangeArrowheads="1"/>
            </p:cNvSpPr>
            <p:nvPr/>
          </p:nvSpPr>
          <p:spPr bwMode="gray">
            <a:xfrm>
              <a:off x="2336" y="1973"/>
              <a:ext cx="1095" cy="103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eaLnBrk="1" hangingPunct="1">
                <a:defRPr/>
              </a:pPr>
              <a:endParaRPr lang="en-US">
                <a:latin typeface="Arial" charset="0"/>
                <a:cs typeface="Arial" charset="0"/>
              </a:endParaRPr>
            </a:p>
          </p:txBody>
        </p:sp>
        <p:sp>
          <p:nvSpPr>
            <p:cNvPr id="15388" name="Oval 66"/>
            <p:cNvSpPr>
              <a:spLocks noChangeArrowheads="1"/>
            </p:cNvSpPr>
            <p:nvPr/>
          </p:nvSpPr>
          <p:spPr bwMode="gray">
            <a:xfrm>
              <a:off x="2337" y="1939"/>
              <a:ext cx="1094" cy="1202"/>
            </a:xfrm>
            <a:prstGeom prst="ellipse">
              <a:avLst/>
            </a:prstGeom>
            <a:gradFill rotWithShape="1">
              <a:gsLst>
                <a:gs pos="0">
                  <a:srgbClr val="48BE67"/>
                </a:gs>
                <a:gs pos="100000">
                  <a:srgbClr val="235C32"/>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200" b="1">
                <a:solidFill>
                  <a:schemeClr val="bg1"/>
                </a:solidFill>
              </a:endParaRPr>
            </a:p>
          </p:txBody>
        </p:sp>
      </p:grpSp>
      <p:sp>
        <p:nvSpPr>
          <p:cNvPr id="15375" name="TextBox 89"/>
          <p:cNvSpPr txBox="1">
            <a:spLocks noChangeArrowheads="1"/>
          </p:cNvSpPr>
          <p:nvPr/>
        </p:nvSpPr>
        <p:spPr bwMode="auto">
          <a:xfrm>
            <a:off x="1436522" y="2628682"/>
            <a:ext cx="17287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vi-VN" altLang="en-US" b="1">
                <a:solidFill>
                  <a:srgbClr val="862110"/>
                </a:solidFill>
                <a:latin typeface="Times New Roman" panose="02020603050405020304" pitchFamily="18" charset="0"/>
              </a:rPr>
              <a:t>Nội dung chính</a:t>
            </a:r>
            <a:endParaRPr lang="en-US" altLang="en-US" b="1">
              <a:solidFill>
                <a:srgbClr val="862110"/>
              </a:solidFill>
              <a:latin typeface="Times New Roman" panose="02020603050405020304" pitchFamily="18" charset="0"/>
            </a:endParaRPr>
          </a:p>
        </p:txBody>
      </p:sp>
      <p:sp>
        <p:nvSpPr>
          <p:cNvPr id="15376" name="Text Box 4"/>
          <p:cNvSpPr txBox="1">
            <a:spLocks noChangeArrowheads="1"/>
          </p:cNvSpPr>
          <p:nvPr/>
        </p:nvSpPr>
        <p:spPr bwMode="auto">
          <a:xfrm>
            <a:off x="2846893" y="397433"/>
            <a:ext cx="7777115" cy="492443"/>
          </a:xfrm>
          <a:prstGeom prst="rect">
            <a:avLst/>
          </a:prstGeom>
          <a:solidFill>
            <a:srgbClr val="0070C0"/>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600" b="1">
                <a:solidFill>
                  <a:srgbClr val="FFFF00"/>
                </a:solidFill>
                <a:latin typeface="Times New Roman" panose="02020603050405020304" pitchFamily="18" charset="0"/>
                <a:cs typeface="Times New Roman" panose="02020603050405020304" pitchFamily="18" charset="0"/>
              </a:rPr>
              <a:t>BÀI 33: VÙNG ĐÔNG NAM BỘ ( TIẾP THEO ) </a:t>
            </a:r>
          </a:p>
        </p:txBody>
      </p:sp>
      <p:grpSp>
        <p:nvGrpSpPr>
          <p:cNvPr id="23" name="Google Shape;178;p33">
            <a:extLst>
              <a:ext uri="{FF2B5EF4-FFF2-40B4-BE49-F238E27FC236}">
                <a16:creationId xmlns:a16="http://schemas.microsoft.com/office/drawing/2014/main" id="{EC892E48-87D8-4CE2-9A3A-83423D41F8CC}"/>
              </a:ext>
            </a:extLst>
          </p:cNvPr>
          <p:cNvGrpSpPr/>
          <p:nvPr/>
        </p:nvGrpSpPr>
        <p:grpSpPr>
          <a:xfrm>
            <a:off x="130001" y="316493"/>
            <a:ext cx="1151755" cy="1608153"/>
            <a:chOff x="347000" y="2571750"/>
            <a:chExt cx="1767550" cy="2473200"/>
          </a:xfrm>
        </p:grpSpPr>
        <p:sp>
          <p:nvSpPr>
            <p:cNvPr id="24" name="Google Shape;179;p33">
              <a:extLst>
                <a:ext uri="{FF2B5EF4-FFF2-40B4-BE49-F238E27FC236}">
                  <a16:creationId xmlns:a16="http://schemas.microsoft.com/office/drawing/2014/main" id="{8DBAC689-76BB-47E0-9365-C3902A5929E3}"/>
                </a:ext>
              </a:extLst>
            </p:cNvPr>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rgbClr val="FFBF4A"/>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25" name="Google Shape;180;p33">
              <a:extLst>
                <a:ext uri="{FF2B5EF4-FFF2-40B4-BE49-F238E27FC236}">
                  <a16:creationId xmlns:a16="http://schemas.microsoft.com/office/drawing/2014/main" id="{2FCA7B33-EBC5-46F0-B3EE-87FD0ABD5A00}"/>
                </a:ext>
              </a:extLst>
            </p:cNvPr>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rgbClr val="DD394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26" name="Google Shape;181;p33">
              <a:extLst>
                <a:ext uri="{FF2B5EF4-FFF2-40B4-BE49-F238E27FC236}">
                  <a16:creationId xmlns:a16="http://schemas.microsoft.com/office/drawing/2014/main" id="{6B7D0CD9-9393-4592-B918-C9AB3CD6539C}"/>
                </a:ext>
              </a:extLst>
            </p:cNvPr>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27" name="Google Shape;182;p33">
              <a:extLst>
                <a:ext uri="{FF2B5EF4-FFF2-40B4-BE49-F238E27FC236}">
                  <a16:creationId xmlns:a16="http://schemas.microsoft.com/office/drawing/2014/main" id="{4355C59E-A862-478E-B399-25270657996D}"/>
                </a:ext>
              </a:extLst>
            </p:cNvPr>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rgbClr val="DD394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28" name="Google Shape;183;p33">
              <a:extLst>
                <a:ext uri="{FF2B5EF4-FFF2-40B4-BE49-F238E27FC236}">
                  <a16:creationId xmlns:a16="http://schemas.microsoft.com/office/drawing/2014/main" id="{8F869A4F-990B-41C6-8D89-33AB60074D58}"/>
                </a:ext>
              </a:extLst>
            </p:cNvPr>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29" name="Google Shape;184;p33">
              <a:extLst>
                <a:ext uri="{FF2B5EF4-FFF2-40B4-BE49-F238E27FC236}">
                  <a16:creationId xmlns:a16="http://schemas.microsoft.com/office/drawing/2014/main" id="{ABE61A5A-E477-401E-A3C5-6EEF1FE2E5BD}"/>
                </a:ext>
              </a:extLst>
            </p:cNvPr>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rgbClr val="FFBF4A"/>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0" name="Google Shape;185;p33">
              <a:extLst>
                <a:ext uri="{FF2B5EF4-FFF2-40B4-BE49-F238E27FC236}">
                  <a16:creationId xmlns:a16="http://schemas.microsoft.com/office/drawing/2014/main" id="{7D4AD9BF-E505-4F08-9C2E-ECAECD88008F}"/>
                </a:ext>
              </a:extLst>
            </p:cNvPr>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1" name="Google Shape;186;p33">
              <a:extLst>
                <a:ext uri="{FF2B5EF4-FFF2-40B4-BE49-F238E27FC236}">
                  <a16:creationId xmlns:a16="http://schemas.microsoft.com/office/drawing/2014/main" id="{18949930-BCB0-4C40-9847-68815F92A74E}"/>
                </a:ext>
              </a:extLst>
            </p:cNvPr>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2" name="Google Shape;187;p33">
              <a:extLst>
                <a:ext uri="{FF2B5EF4-FFF2-40B4-BE49-F238E27FC236}">
                  <a16:creationId xmlns:a16="http://schemas.microsoft.com/office/drawing/2014/main" id="{74C86B3D-6E9B-4FF0-BF80-CB6519E88BDF}"/>
                </a:ext>
              </a:extLst>
            </p:cNvPr>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rgbClr val="2AA1B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3" name="Google Shape;188;p33">
              <a:extLst>
                <a:ext uri="{FF2B5EF4-FFF2-40B4-BE49-F238E27FC236}">
                  <a16:creationId xmlns:a16="http://schemas.microsoft.com/office/drawing/2014/main" id="{5C660DA6-522E-4A08-88AA-3AE12724F42F}"/>
                </a:ext>
              </a:extLst>
            </p:cNvPr>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rgbClr val="EEEEEE"/>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4" name="Google Shape;189;p33">
              <a:extLst>
                <a:ext uri="{FF2B5EF4-FFF2-40B4-BE49-F238E27FC236}">
                  <a16:creationId xmlns:a16="http://schemas.microsoft.com/office/drawing/2014/main" id="{51150A1F-D6A2-4BF2-8F03-89EF7BFC3E7E}"/>
                </a:ext>
              </a:extLst>
            </p:cNvPr>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rgbClr val="2AA1B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5" name="Google Shape;190;p33">
              <a:extLst>
                <a:ext uri="{FF2B5EF4-FFF2-40B4-BE49-F238E27FC236}">
                  <a16:creationId xmlns:a16="http://schemas.microsoft.com/office/drawing/2014/main" id="{C3282923-51B0-40C9-922E-1AB79EB6FE95}"/>
                </a:ext>
              </a:extLst>
            </p:cNvPr>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6" name="Google Shape;191;p33">
              <a:extLst>
                <a:ext uri="{FF2B5EF4-FFF2-40B4-BE49-F238E27FC236}">
                  <a16:creationId xmlns:a16="http://schemas.microsoft.com/office/drawing/2014/main" id="{BB000620-FAC5-4229-87CD-E4CDBC07A2CB}"/>
                </a:ext>
              </a:extLst>
            </p:cNvPr>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rgbClr val="EEEEEE"/>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7" name="Google Shape;192;p33">
              <a:extLst>
                <a:ext uri="{FF2B5EF4-FFF2-40B4-BE49-F238E27FC236}">
                  <a16:creationId xmlns:a16="http://schemas.microsoft.com/office/drawing/2014/main" id="{38BB7A27-0689-47EA-9677-6A6FF81D8689}"/>
                </a:ext>
              </a:extLst>
            </p:cNvPr>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rgbClr val="FFBF4A"/>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8" name="Google Shape;193;p33">
              <a:extLst>
                <a:ext uri="{FF2B5EF4-FFF2-40B4-BE49-F238E27FC236}">
                  <a16:creationId xmlns:a16="http://schemas.microsoft.com/office/drawing/2014/main" id="{E53FEDF6-C036-4CEE-BCD6-23B59ACB3190}"/>
                </a:ext>
              </a:extLst>
            </p:cNvPr>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rgbClr val="EEEEEE"/>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39" name="Google Shape;194;p33">
              <a:extLst>
                <a:ext uri="{FF2B5EF4-FFF2-40B4-BE49-F238E27FC236}">
                  <a16:creationId xmlns:a16="http://schemas.microsoft.com/office/drawing/2014/main" id="{8BBDBDDF-4503-43DE-BC64-04EEA99D0BFD}"/>
                </a:ext>
              </a:extLst>
            </p:cNvPr>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40" name="Google Shape;195;p33">
              <a:extLst>
                <a:ext uri="{FF2B5EF4-FFF2-40B4-BE49-F238E27FC236}">
                  <a16:creationId xmlns:a16="http://schemas.microsoft.com/office/drawing/2014/main" id="{BD0E93F8-707B-49F3-8367-5DA44CEED87B}"/>
                </a:ext>
              </a:extLst>
            </p:cNvPr>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rgbClr val="EEEEEE"/>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41" name="Google Shape;196;p33">
              <a:extLst>
                <a:ext uri="{FF2B5EF4-FFF2-40B4-BE49-F238E27FC236}">
                  <a16:creationId xmlns:a16="http://schemas.microsoft.com/office/drawing/2014/main" id="{EA27FBE0-F848-4E71-B4A3-46B342AA5D17}"/>
                </a:ext>
              </a:extLst>
            </p:cNvPr>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rgbClr val="2AA1B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42" name="Google Shape;197;p33">
              <a:extLst>
                <a:ext uri="{FF2B5EF4-FFF2-40B4-BE49-F238E27FC236}">
                  <a16:creationId xmlns:a16="http://schemas.microsoft.com/office/drawing/2014/main" id="{AD65F52C-31D1-456A-BC36-240D4AF2C61B}"/>
                </a:ext>
              </a:extLst>
            </p:cNvPr>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rgbClr val="2AA1B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43" name="Google Shape;198;p33">
              <a:extLst>
                <a:ext uri="{FF2B5EF4-FFF2-40B4-BE49-F238E27FC236}">
                  <a16:creationId xmlns:a16="http://schemas.microsoft.com/office/drawing/2014/main" id="{5976EE16-F79C-43EB-B2C6-33117B297596}"/>
                </a:ext>
              </a:extLst>
            </p:cNvPr>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rgbClr val="2AA1B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44" name="Google Shape;199;p33">
              <a:extLst>
                <a:ext uri="{FF2B5EF4-FFF2-40B4-BE49-F238E27FC236}">
                  <a16:creationId xmlns:a16="http://schemas.microsoft.com/office/drawing/2014/main" id="{C9284B24-4C19-44AD-A6E8-ECC84931DF0E}"/>
                </a:ext>
              </a:extLst>
            </p:cNvPr>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45" name="Google Shape;200;p33">
              <a:extLst>
                <a:ext uri="{FF2B5EF4-FFF2-40B4-BE49-F238E27FC236}">
                  <a16:creationId xmlns:a16="http://schemas.microsoft.com/office/drawing/2014/main" id="{0E3D5E96-F90F-41E7-BD42-3BC0D09A53B1}"/>
                </a:ext>
              </a:extLst>
            </p:cNvPr>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46" name="Google Shape;201;p33">
              <a:extLst>
                <a:ext uri="{FF2B5EF4-FFF2-40B4-BE49-F238E27FC236}">
                  <a16:creationId xmlns:a16="http://schemas.microsoft.com/office/drawing/2014/main" id="{40397F16-E576-42BE-B286-4D101FF8EC25}"/>
                </a:ext>
              </a:extLst>
            </p:cNvPr>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rgbClr val="FB889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47" name="Google Shape;202;p33">
              <a:extLst>
                <a:ext uri="{FF2B5EF4-FFF2-40B4-BE49-F238E27FC236}">
                  <a16:creationId xmlns:a16="http://schemas.microsoft.com/office/drawing/2014/main" id="{E9BAF27B-21B1-4388-8F0F-0D15326A0841}"/>
                </a:ext>
              </a:extLst>
            </p:cNvPr>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rgbClr val="FB889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48" name="Google Shape;203;p33">
              <a:extLst>
                <a:ext uri="{FF2B5EF4-FFF2-40B4-BE49-F238E27FC236}">
                  <a16:creationId xmlns:a16="http://schemas.microsoft.com/office/drawing/2014/main" id="{8CEF7790-8E4E-4945-B0CC-E5692FDB977D}"/>
                </a:ext>
              </a:extLst>
            </p:cNvPr>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rgbClr val="FB889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49" name="Google Shape;204;p33">
              <a:extLst>
                <a:ext uri="{FF2B5EF4-FFF2-40B4-BE49-F238E27FC236}">
                  <a16:creationId xmlns:a16="http://schemas.microsoft.com/office/drawing/2014/main" id="{0CDD12A3-F514-4D48-A97B-6CB150DBABD5}"/>
                </a:ext>
              </a:extLst>
            </p:cNvPr>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50" name="Google Shape;205;p33">
              <a:extLst>
                <a:ext uri="{FF2B5EF4-FFF2-40B4-BE49-F238E27FC236}">
                  <a16:creationId xmlns:a16="http://schemas.microsoft.com/office/drawing/2014/main" id="{7681C4D8-324A-4018-8FAC-5CB1FDF6CE07}"/>
                </a:ext>
              </a:extLst>
            </p:cNvPr>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51" name="Google Shape;206;p33">
              <a:extLst>
                <a:ext uri="{FF2B5EF4-FFF2-40B4-BE49-F238E27FC236}">
                  <a16:creationId xmlns:a16="http://schemas.microsoft.com/office/drawing/2014/main" id="{3FD2FB00-39A7-4B0E-BA2B-6FFB1993A54B}"/>
                </a:ext>
              </a:extLst>
            </p:cNvPr>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52" name="Google Shape;207;p33">
              <a:extLst>
                <a:ext uri="{FF2B5EF4-FFF2-40B4-BE49-F238E27FC236}">
                  <a16:creationId xmlns:a16="http://schemas.microsoft.com/office/drawing/2014/main" id="{259F1ABE-8CDF-4C11-8513-0FA9F0586003}"/>
                </a:ext>
              </a:extLst>
            </p:cNvPr>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53" name="Google Shape;208;p33">
              <a:extLst>
                <a:ext uri="{FF2B5EF4-FFF2-40B4-BE49-F238E27FC236}">
                  <a16:creationId xmlns:a16="http://schemas.microsoft.com/office/drawing/2014/main" id="{AE6DEDD5-FA6F-467C-8CCF-48638821EA6C}"/>
                </a:ext>
              </a:extLst>
            </p:cNvPr>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54" name="Google Shape;209;p33">
              <a:extLst>
                <a:ext uri="{FF2B5EF4-FFF2-40B4-BE49-F238E27FC236}">
                  <a16:creationId xmlns:a16="http://schemas.microsoft.com/office/drawing/2014/main" id="{96D9628F-71B9-48C5-BE78-9B2D32E69B20}"/>
                </a:ext>
              </a:extLst>
            </p:cNvPr>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55" name="Google Shape;210;p33">
              <a:extLst>
                <a:ext uri="{FF2B5EF4-FFF2-40B4-BE49-F238E27FC236}">
                  <a16:creationId xmlns:a16="http://schemas.microsoft.com/office/drawing/2014/main" id="{89816365-4FFE-4BF8-A56D-F87531AFDD6A}"/>
                </a:ext>
              </a:extLst>
            </p:cNvPr>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56" name="Google Shape;211;p33">
              <a:extLst>
                <a:ext uri="{FF2B5EF4-FFF2-40B4-BE49-F238E27FC236}">
                  <a16:creationId xmlns:a16="http://schemas.microsoft.com/office/drawing/2014/main" id="{812D5501-DD6B-4A34-8E29-95D6AF9B9272}"/>
                </a:ext>
              </a:extLst>
            </p:cNvPr>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57" name="Google Shape;212;p33">
              <a:extLst>
                <a:ext uri="{FF2B5EF4-FFF2-40B4-BE49-F238E27FC236}">
                  <a16:creationId xmlns:a16="http://schemas.microsoft.com/office/drawing/2014/main" id="{990AF850-EF20-4F04-88F7-2B72709DC25B}"/>
                </a:ext>
              </a:extLst>
            </p:cNvPr>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58" name="Google Shape;213;p33">
              <a:extLst>
                <a:ext uri="{FF2B5EF4-FFF2-40B4-BE49-F238E27FC236}">
                  <a16:creationId xmlns:a16="http://schemas.microsoft.com/office/drawing/2014/main" id="{6EBB3D6E-38D9-4EDB-ABF6-CFE855B8F15E}"/>
                </a:ext>
              </a:extLst>
            </p:cNvPr>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rgbClr val="FFBF4A"/>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59" name="Google Shape;214;p33">
              <a:extLst>
                <a:ext uri="{FF2B5EF4-FFF2-40B4-BE49-F238E27FC236}">
                  <a16:creationId xmlns:a16="http://schemas.microsoft.com/office/drawing/2014/main" id="{F69DBBD7-F1D9-4709-8BB6-F91D3761FB3D}"/>
                </a:ext>
              </a:extLst>
            </p:cNvPr>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rgbClr val="FFBF4A"/>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60" name="Google Shape;215;p33">
              <a:extLst>
                <a:ext uri="{FF2B5EF4-FFF2-40B4-BE49-F238E27FC236}">
                  <a16:creationId xmlns:a16="http://schemas.microsoft.com/office/drawing/2014/main" id="{2F39C885-4C2E-48DA-917A-CD5C15D35DBB}"/>
                </a:ext>
              </a:extLst>
            </p:cNvPr>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rgbClr val="FFBF4A"/>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61" name="Google Shape;216;p33">
              <a:extLst>
                <a:ext uri="{FF2B5EF4-FFF2-40B4-BE49-F238E27FC236}">
                  <a16:creationId xmlns:a16="http://schemas.microsoft.com/office/drawing/2014/main" id="{5F429C12-A406-43E9-BB78-72B51847BD0A}"/>
                </a:ext>
              </a:extLst>
            </p:cNvPr>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62" name="Google Shape;217;p33">
              <a:extLst>
                <a:ext uri="{FF2B5EF4-FFF2-40B4-BE49-F238E27FC236}">
                  <a16:creationId xmlns:a16="http://schemas.microsoft.com/office/drawing/2014/main" id="{250989FD-F4DF-46F0-939B-3D88936DD7FF}"/>
                </a:ext>
              </a:extLst>
            </p:cNvPr>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rgbClr val="FFBF4A"/>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63" name="Google Shape;218;p33">
              <a:extLst>
                <a:ext uri="{FF2B5EF4-FFF2-40B4-BE49-F238E27FC236}">
                  <a16:creationId xmlns:a16="http://schemas.microsoft.com/office/drawing/2014/main" id="{59A5F279-1A50-4303-A3A2-4E896D53740F}"/>
                </a:ext>
              </a:extLst>
            </p:cNvPr>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64" name="Google Shape;219;p33">
              <a:extLst>
                <a:ext uri="{FF2B5EF4-FFF2-40B4-BE49-F238E27FC236}">
                  <a16:creationId xmlns:a16="http://schemas.microsoft.com/office/drawing/2014/main" id="{10579511-C315-4C4E-930B-5DF9BC34D911}"/>
                </a:ext>
              </a:extLst>
            </p:cNvPr>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rgbClr val="FFBF4A"/>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65" name="Google Shape;220;p33">
              <a:extLst>
                <a:ext uri="{FF2B5EF4-FFF2-40B4-BE49-F238E27FC236}">
                  <a16:creationId xmlns:a16="http://schemas.microsoft.com/office/drawing/2014/main" id="{0CE58822-0B3A-468E-AAF2-86BC113C534C}"/>
                </a:ext>
              </a:extLst>
            </p:cNvPr>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66" name="Google Shape;221;p33">
              <a:extLst>
                <a:ext uri="{FF2B5EF4-FFF2-40B4-BE49-F238E27FC236}">
                  <a16:creationId xmlns:a16="http://schemas.microsoft.com/office/drawing/2014/main" id="{58758E33-767F-4DF6-AAE6-6C139B16EBBC}"/>
                </a:ext>
              </a:extLst>
            </p:cNvPr>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67" name="Google Shape;222;p33">
              <a:extLst>
                <a:ext uri="{FF2B5EF4-FFF2-40B4-BE49-F238E27FC236}">
                  <a16:creationId xmlns:a16="http://schemas.microsoft.com/office/drawing/2014/main" id="{79061191-0605-40C5-AAED-467EA7BA2B05}"/>
                </a:ext>
              </a:extLst>
            </p:cNvPr>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68" name="Google Shape;223;p33">
              <a:extLst>
                <a:ext uri="{FF2B5EF4-FFF2-40B4-BE49-F238E27FC236}">
                  <a16:creationId xmlns:a16="http://schemas.microsoft.com/office/drawing/2014/main" id="{8BC2D25A-C023-4130-96AD-471B7CD6DD68}"/>
                </a:ext>
              </a:extLst>
            </p:cNvPr>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69" name="Google Shape;224;p33">
              <a:extLst>
                <a:ext uri="{FF2B5EF4-FFF2-40B4-BE49-F238E27FC236}">
                  <a16:creationId xmlns:a16="http://schemas.microsoft.com/office/drawing/2014/main" id="{049FF931-A59E-44E6-9623-89D47C327138}"/>
                </a:ext>
              </a:extLst>
            </p:cNvPr>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70" name="Google Shape;225;p33">
              <a:extLst>
                <a:ext uri="{FF2B5EF4-FFF2-40B4-BE49-F238E27FC236}">
                  <a16:creationId xmlns:a16="http://schemas.microsoft.com/office/drawing/2014/main" id="{CD856A89-E67F-45C5-9506-D64998B2D864}"/>
                </a:ext>
              </a:extLst>
            </p:cNvPr>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71" name="Google Shape;226;p33">
              <a:extLst>
                <a:ext uri="{FF2B5EF4-FFF2-40B4-BE49-F238E27FC236}">
                  <a16:creationId xmlns:a16="http://schemas.microsoft.com/office/drawing/2014/main" id="{A1A4756C-8518-4E39-9862-3337AAFFFE92}"/>
                </a:ext>
              </a:extLst>
            </p:cNvPr>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grpSp>
      <p:pic>
        <p:nvPicPr>
          <p:cNvPr id="72" name="Picture 71">
            <a:extLst>
              <a:ext uri="{FF2B5EF4-FFF2-40B4-BE49-F238E27FC236}">
                <a16:creationId xmlns:a16="http://schemas.microsoft.com/office/drawing/2014/main" id="{67ADDF1D-05E6-4BBC-B8A5-150A93873ABA}"/>
              </a:ext>
            </a:extLst>
          </p:cNvPr>
          <p:cNvPicPr>
            <a:picLocks noChangeAspect="1"/>
          </p:cNvPicPr>
          <p:nvPr/>
        </p:nvPicPr>
        <p:blipFill>
          <a:blip r:embed="rId4"/>
          <a:stretch>
            <a:fillRect/>
          </a:stretch>
        </p:blipFill>
        <p:spPr>
          <a:xfrm>
            <a:off x="10762079" y="5321389"/>
            <a:ext cx="1316801" cy="1403787"/>
          </a:xfrm>
          <a:prstGeom prst="rect">
            <a:avLst/>
          </a:prstGeom>
        </p:spPr>
      </p:pic>
      <p:pic>
        <p:nvPicPr>
          <p:cNvPr id="73" name="Picture 2" descr="Hình ảnh Kiểm Soát Dân Số Thế Giới, Dân Số Thế Giới, Kiểm Soát Dân Số, Xã  Hội Hài Hòa miễn phí tải tập tin PNG PSDComment và Vector">
            <a:extLst>
              <a:ext uri="{FF2B5EF4-FFF2-40B4-BE49-F238E27FC236}">
                <a16:creationId xmlns:a16="http://schemas.microsoft.com/office/drawing/2014/main" id="{4A183768-EAE3-4843-BE40-F5A212472B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0640" y="2969442"/>
            <a:ext cx="1762965" cy="1762965"/>
          </a:xfrm>
          <a:prstGeom prst="ellipse">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51059982"/>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BCED93-4C0F-4EF4-BA18-AB69A00194CB}"/>
              </a:ext>
            </a:extLst>
          </p:cNvPr>
          <p:cNvSpPr>
            <a:spLocks noGrp="1"/>
          </p:cNvSpPr>
          <p:nvPr>
            <p:ph idx="1"/>
          </p:nvPr>
        </p:nvSpPr>
        <p:spPr>
          <a:xfrm>
            <a:off x="5388500" y="1311944"/>
            <a:ext cx="3401290" cy="792884"/>
          </a:xfrm>
        </p:spPr>
        <p:txBody>
          <a:bodyPr>
            <a:normAutofit/>
          </a:bodyPr>
          <a:lstStyle/>
          <a:p>
            <a:r>
              <a:rPr lang="en-US" sz="2600" dirty="0" err="1">
                <a:solidFill>
                  <a:srgbClr val="7030A0"/>
                </a:solidFill>
                <a:latin typeface="Tahoma" panose="020B0604030504040204" pitchFamily="34" charset="0"/>
                <a:ea typeface="Tahoma" panose="020B0604030504040204" pitchFamily="34" charset="0"/>
                <a:cs typeface="Tahoma" panose="020B0604030504040204" pitchFamily="34" charset="0"/>
              </a:rPr>
              <a:t>Giao</a:t>
            </a:r>
            <a:r>
              <a:rPr lang="en-US" sz="26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600" dirty="0" err="1">
                <a:solidFill>
                  <a:srgbClr val="7030A0"/>
                </a:solidFill>
                <a:latin typeface="Tahoma" panose="020B0604030504040204" pitchFamily="34" charset="0"/>
                <a:ea typeface="Tahoma" panose="020B0604030504040204" pitchFamily="34" charset="0"/>
                <a:cs typeface="Tahoma" panose="020B0604030504040204" pitchFamily="34" charset="0"/>
              </a:rPr>
              <a:t>thông</a:t>
            </a:r>
            <a:r>
              <a:rPr lang="en-US" sz="26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600" dirty="0" err="1">
                <a:solidFill>
                  <a:srgbClr val="7030A0"/>
                </a:solidFill>
                <a:latin typeface="Tahoma" panose="020B0604030504040204" pitchFamily="34" charset="0"/>
                <a:ea typeface="Tahoma" panose="020B0604030504040204" pitchFamily="34" charset="0"/>
                <a:cs typeface="Tahoma" panose="020B0604030504040204" pitchFamily="34" charset="0"/>
              </a:rPr>
              <a:t>vận</a:t>
            </a:r>
            <a:r>
              <a:rPr lang="en-US" sz="26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600" dirty="0" err="1">
                <a:solidFill>
                  <a:srgbClr val="7030A0"/>
                </a:solidFill>
                <a:latin typeface="Tahoma" panose="020B0604030504040204" pitchFamily="34" charset="0"/>
                <a:ea typeface="Tahoma" panose="020B0604030504040204" pitchFamily="34" charset="0"/>
                <a:cs typeface="Tahoma" panose="020B0604030504040204" pitchFamily="34" charset="0"/>
              </a:rPr>
              <a:t>tải</a:t>
            </a:r>
            <a:endParaRPr lang="vi-VN" sz="2600"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2">
            <a:extLst>
              <a:ext uri="{FF2B5EF4-FFF2-40B4-BE49-F238E27FC236}">
                <a16:creationId xmlns:a16="http://schemas.microsoft.com/office/drawing/2014/main" id="{4012E2DC-098F-4E0C-822A-B10248576B6D}"/>
              </a:ext>
            </a:extLst>
          </p:cNvPr>
          <p:cNvSpPr txBox="1">
            <a:spLocks/>
          </p:cNvSpPr>
          <p:nvPr/>
        </p:nvSpPr>
        <p:spPr>
          <a:xfrm>
            <a:off x="5388500" y="2330539"/>
            <a:ext cx="3401290" cy="7928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sz="2600" dirty="0">
                <a:solidFill>
                  <a:srgbClr val="7030A0"/>
                </a:solidFill>
                <a:latin typeface="Tahoma" panose="020B0604030504040204" pitchFamily="34" charset="0"/>
                <a:ea typeface="Tahoma" panose="020B0604030504040204" pitchFamily="34" charset="0"/>
                <a:cs typeface="Tahoma" panose="020B0604030504040204" pitchFamily="34" charset="0"/>
              </a:rPr>
              <a:t>Du lịch</a:t>
            </a:r>
          </a:p>
        </p:txBody>
      </p:sp>
      <p:sp>
        <p:nvSpPr>
          <p:cNvPr id="6" name="Content Placeholder 2">
            <a:extLst>
              <a:ext uri="{FF2B5EF4-FFF2-40B4-BE49-F238E27FC236}">
                <a16:creationId xmlns:a16="http://schemas.microsoft.com/office/drawing/2014/main" id="{D5C8B611-1C65-4D80-BB32-4F18E911FDD3}"/>
              </a:ext>
            </a:extLst>
          </p:cNvPr>
          <p:cNvSpPr txBox="1">
            <a:spLocks/>
          </p:cNvSpPr>
          <p:nvPr/>
        </p:nvSpPr>
        <p:spPr>
          <a:xfrm>
            <a:off x="1566126" y="2309306"/>
            <a:ext cx="3401290" cy="7928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7030A0"/>
                </a:solidFill>
                <a:latin typeface="Tahoma" panose="020B0604030504040204" pitchFamily="34" charset="0"/>
                <a:ea typeface="Tahoma" panose="020B0604030504040204" pitchFamily="34" charset="0"/>
                <a:cs typeface="Tahoma" panose="020B0604030504040204" pitchFamily="34" charset="0"/>
              </a:rPr>
              <a:t>Th</a:t>
            </a:r>
            <a:r>
              <a:rPr lang="vi-VN" sz="2600" dirty="0">
                <a:solidFill>
                  <a:srgbClr val="7030A0"/>
                </a:solidFill>
                <a:latin typeface="Tahoma" panose="020B0604030504040204" pitchFamily="34" charset="0"/>
                <a:ea typeface="Tahoma" panose="020B0604030504040204" pitchFamily="34" charset="0"/>
                <a:cs typeface="Tahoma" panose="020B0604030504040204" pitchFamily="34" charset="0"/>
              </a:rPr>
              <a:t>ương mại</a:t>
            </a:r>
          </a:p>
        </p:txBody>
      </p:sp>
      <p:sp>
        <p:nvSpPr>
          <p:cNvPr id="7" name="Content Placeholder 2">
            <a:extLst>
              <a:ext uri="{FF2B5EF4-FFF2-40B4-BE49-F238E27FC236}">
                <a16:creationId xmlns:a16="http://schemas.microsoft.com/office/drawing/2014/main" id="{26403483-2783-42BA-883B-3C43E559674D}"/>
              </a:ext>
            </a:extLst>
          </p:cNvPr>
          <p:cNvSpPr txBox="1">
            <a:spLocks/>
          </p:cNvSpPr>
          <p:nvPr/>
        </p:nvSpPr>
        <p:spPr>
          <a:xfrm>
            <a:off x="1326255" y="3296183"/>
            <a:ext cx="3401290" cy="7928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err="1">
                <a:solidFill>
                  <a:srgbClr val="7030A0"/>
                </a:solidFill>
                <a:latin typeface="Tahoma" panose="020B0604030504040204" pitchFamily="34" charset="0"/>
                <a:ea typeface="Tahoma" panose="020B0604030504040204" pitchFamily="34" charset="0"/>
                <a:cs typeface="Tahoma" panose="020B0604030504040204" pitchFamily="34" charset="0"/>
              </a:rPr>
              <a:t>Thông</a:t>
            </a:r>
            <a:r>
              <a:rPr lang="en-US" sz="2600" dirty="0">
                <a:solidFill>
                  <a:srgbClr val="7030A0"/>
                </a:solidFill>
                <a:latin typeface="Tahoma" panose="020B0604030504040204" pitchFamily="34" charset="0"/>
                <a:ea typeface="Tahoma" panose="020B0604030504040204" pitchFamily="34" charset="0"/>
                <a:cs typeface="Tahoma" panose="020B0604030504040204" pitchFamily="34" charset="0"/>
              </a:rPr>
              <a:t> tin </a:t>
            </a:r>
            <a:r>
              <a:rPr lang="en-US" sz="2600" dirty="0" err="1">
                <a:solidFill>
                  <a:srgbClr val="7030A0"/>
                </a:solidFill>
                <a:latin typeface="Tahoma" panose="020B0604030504040204" pitchFamily="34" charset="0"/>
                <a:ea typeface="Tahoma" panose="020B0604030504040204" pitchFamily="34" charset="0"/>
                <a:cs typeface="Tahoma" panose="020B0604030504040204" pitchFamily="34" charset="0"/>
              </a:rPr>
              <a:t>liên</a:t>
            </a:r>
            <a:r>
              <a:rPr lang="en-US" sz="26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600" dirty="0" err="1">
                <a:solidFill>
                  <a:srgbClr val="7030A0"/>
                </a:solidFill>
                <a:latin typeface="Tahoma" panose="020B0604030504040204" pitchFamily="34" charset="0"/>
                <a:ea typeface="Tahoma" panose="020B0604030504040204" pitchFamily="34" charset="0"/>
                <a:cs typeface="Tahoma" panose="020B0604030504040204" pitchFamily="34" charset="0"/>
              </a:rPr>
              <a:t>lạc</a:t>
            </a:r>
            <a:endParaRPr lang="vi-VN" sz="2600"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8" name="Content Placeholder 2">
            <a:extLst>
              <a:ext uri="{FF2B5EF4-FFF2-40B4-BE49-F238E27FC236}">
                <a16:creationId xmlns:a16="http://schemas.microsoft.com/office/drawing/2014/main" id="{B42E2E72-4792-4620-B5A5-CAE05D5647E1}"/>
              </a:ext>
            </a:extLst>
          </p:cNvPr>
          <p:cNvSpPr txBox="1">
            <a:spLocks/>
          </p:cNvSpPr>
          <p:nvPr/>
        </p:nvSpPr>
        <p:spPr>
          <a:xfrm>
            <a:off x="6880915" y="5910462"/>
            <a:ext cx="3401290" cy="7928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7030A0"/>
                </a:solidFill>
                <a:latin typeface="Tahoma" panose="020B0604030504040204" pitchFamily="34" charset="0"/>
                <a:ea typeface="Tahoma" panose="020B0604030504040204" pitchFamily="34" charset="0"/>
                <a:cs typeface="Tahoma" panose="020B0604030504040204" pitchFamily="34" charset="0"/>
              </a:rPr>
              <a:t>Y </a:t>
            </a:r>
            <a:r>
              <a:rPr lang="en-US" sz="2600" dirty="0" err="1">
                <a:solidFill>
                  <a:srgbClr val="7030A0"/>
                </a:solidFill>
                <a:latin typeface="Tahoma" panose="020B0604030504040204" pitchFamily="34" charset="0"/>
                <a:ea typeface="Tahoma" panose="020B0604030504040204" pitchFamily="34" charset="0"/>
                <a:cs typeface="Tahoma" panose="020B0604030504040204" pitchFamily="34" charset="0"/>
              </a:rPr>
              <a:t>tế</a:t>
            </a:r>
            <a:endParaRPr lang="vi-VN" sz="2600"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9" name="Content Placeholder 2">
            <a:extLst>
              <a:ext uri="{FF2B5EF4-FFF2-40B4-BE49-F238E27FC236}">
                <a16:creationId xmlns:a16="http://schemas.microsoft.com/office/drawing/2014/main" id="{5FE46F13-6F28-4F7C-A843-47DBD63A0F13}"/>
              </a:ext>
            </a:extLst>
          </p:cNvPr>
          <p:cNvSpPr txBox="1">
            <a:spLocks/>
          </p:cNvSpPr>
          <p:nvPr/>
        </p:nvSpPr>
        <p:spPr>
          <a:xfrm>
            <a:off x="1884445" y="4823774"/>
            <a:ext cx="3401290" cy="7928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err="1">
                <a:solidFill>
                  <a:srgbClr val="7030A0"/>
                </a:solidFill>
                <a:latin typeface="Tahoma" panose="020B0604030504040204" pitchFamily="34" charset="0"/>
                <a:ea typeface="Tahoma" panose="020B0604030504040204" pitchFamily="34" charset="0"/>
                <a:cs typeface="Tahoma" panose="020B0604030504040204" pitchFamily="34" charset="0"/>
              </a:rPr>
              <a:t>Giáo</a:t>
            </a:r>
            <a:r>
              <a:rPr lang="en-US" sz="26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600" dirty="0" err="1">
                <a:solidFill>
                  <a:srgbClr val="7030A0"/>
                </a:solidFill>
                <a:latin typeface="Tahoma" panose="020B0604030504040204" pitchFamily="34" charset="0"/>
                <a:ea typeface="Tahoma" panose="020B0604030504040204" pitchFamily="34" charset="0"/>
                <a:cs typeface="Tahoma" panose="020B0604030504040204" pitchFamily="34" charset="0"/>
              </a:rPr>
              <a:t>dục</a:t>
            </a:r>
            <a:endParaRPr lang="vi-VN" sz="2600"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10" name="Content Placeholder 2">
            <a:extLst>
              <a:ext uri="{FF2B5EF4-FFF2-40B4-BE49-F238E27FC236}">
                <a16:creationId xmlns:a16="http://schemas.microsoft.com/office/drawing/2014/main" id="{6FC89A1E-84A3-465E-81B4-1491A9E1FF85}"/>
              </a:ext>
            </a:extLst>
          </p:cNvPr>
          <p:cNvSpPr txBox="1">
            <a:spLocks/>
          </p:cNvSpPr>
          <p:nvPr/>
        </p:nvSpPr>
        <p:spPr>
          <a:xfrm>
            <a:off x="5470527" y="3336128"/>
            <a:ext cx="3401290" cy="7928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err="1">
                <a:solidFill>
                  <a:srgbClr val="7030A0"/>
                </a:solidFill>
                <a:latin typeface="Tahoma" panose="020B0604030504040204" pitchFamily="34" charset="0"/>
                <a:ea typeface="Tahoma" panose="020B0604030504040204" pitchFamily="34" charset="0"/>
                <a:cs typeface="Tahoma" panose="020B0604030504040204" pitchFamily="34" charset="0"/>
              </a:rPr>
              <a:t>Tài</a:t>
            </a:r>
            <a:r>
              <a:rPr lang="en-US" sz="26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600" dirty="0" err="1">
                <a:solidFill>
                  <a:srgbClr val="7030A0"/>
                </a:solidFill>
                <a:latin typeface="Tahoma" panose="020B0604030504040204" pitchFamily="34" charset="0"/>
                <a:ea typeface="Tahoma" panose="020B0604030504040204" pitchFamily="34" charset="0"/>
                <a:cs typeface="Tahoma" panose="020B0604030504040204" pitchFamily="34" charset="0"/>
              </a:rPr>
              <a:t>chính</a:t>
            </a:r>
            <a:r>
              <a:rPr lang="en-US" sz="26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600" dirty="0" err="1">
                <a:solidFill>
                  <a:srgbClr val="7030A0"/>
                </a:solidFill>
                <a:latin typeface="Tahoma" panose="020B0604030504040204" pitchFamily="34" charset="0"/>
                <a:ea typeface="Tahoma" panose="020B0604030504040204" pitchFamily="34" charset="0"/>
                <a:cs typeface="Tahoma" panose="020B0604030504040204" pitchFamily="34" charset="0"/>
              </a:rPr>
              <a:t>ngân</a:t>
            </a:r>
            <a:r>
              <a:rPr lang="en-US" sz="26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600" dirty="0" err="1">
                <a:solidFill>
                  <a:srgbClr val="7030A0"/>
                </a:solidFill>
                <a:latin typeface="Tahoma" panose="020B0604030504040204" pitchFamily="34" charset="0"/>
                <a:ea typeface="Tahoma" panose="020B0604030504040204" pitchFamily="34" charset="0"/>
                <a:cs typeface="Tahoma" panose="020B0604030504040204" pitchFamily="34" charset="0"/>
              </a:rPr>
              <a:t>hàng</a:t>
            </a:r>
            <a:endParaRPr lang="vi-VN" sz="2600"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11" name="Content Placeholder 2">
            <a:extLst>
              <a:ext uri="{FF2B5EF4-FFF2-40B4-BE49-F238E27FC236}">
                <a16:creationId xmlns:a16="http://schemas.microsoft.com/office/drawing/2014/main" id="{20669487-D92C-4520-91EE-8AD602071109}"/>
              </a:ext>
            </a:extLst>
          </p:cNvPr>
          <p:cNvSpPr txBox="1">
            <a:spLocks/>
          </p:cNvSpPr>
          <p:nvPr/>
        </p:nvSpPr>
        <p:spPr>
          <a:xfrm>
            <a:off x="5470527" y="4364265"/>
            <a:ext cx="3401290" cy="7928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sz="2600" dirty="0">
                <a:solidFill>
                  <a:srgbClr val="7030A0"/>
                </a:solidFill>
                <a:latin typeface="Tahoma" panose="020B0604030504040204" pitchFamily="34" charset="0"/>
                <a:ea typeface="Tahoma" panose="020B0604030504040204" pitchFamily="34" charset="0"/>
                <a:cs typeface="Tahoma" panose="020B0604030504040204" pitchFamily="34" charset="0"/>
              </a:rPr>
              <a:t>Bất động sản</a:t>
            </a:r>
          </a:p>
        </p:txBody>
      </p:sp>
      <p:sp>
        <p:nvSpPr>
          <p:cNvPr id="12" name="Content Placeholder 2">
            <a:extLst>
              <a:ext uri="{FF2B5EF4-FFF2-40B4-BE49-F238E27FC236}">
                <a16:creationId xmlns:a16="http://schemas.microsoft.com/office/drawing/2014/main" id="{A127F453-379B-4E51-9FB6-BEF12BEE475B}"/>
              </a:ext>
            </a:extLst>
          </p:cNvPr>
          <p:cNvSpPr txBox="1">
            <a:spLocks/>
          </p:cNvSpPr>
          <p:nvPr/>
        </p:nvSpPr>
        <p:spPr>
          <a:xfrm>
            <a:off x="2284664" y="5865540"/>
            <a:ext cx="4495800" cy="7928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sz="2600" dirty="0">
                <a:solidFill>
                  <a:srgbClr val="7030A0"/>
                </a:solidFill>
                <a:latin typeface="Tahoma" panose="020B0604030504040204" pitchFamily="34" charset="0"/>
                <a:ea typeface="Tahoma" panose="020B0604030504040204" pitchFamily="34" charset="0"/>
                <a:cs typeface="Tahoma" panose="020B0604030504040204" pitchFamily="34" charset="0"/>
              </a:rPr>
              <a:t>Nhà hàng, khách sạn...</a:t>
            </a:r>
          </a:p>
        </p:txBody>
      </p:sp>
      <p:sp>
        <p:nvSpPr>
          <p:cNvPr id="39" name="Content Placeholder 2">
            <a:extLst>
              <a:ext uri="{FF2B5EF4-FFF2-40B4-BE49-F238E27FC236}">
                <a16:creationId xmlns:a16="http://schemas.microsoft.com/office/drawing/2014/main" id="{09398FE1-AE1E-4810-8F72-160FD61837CD}"/>
              </a:ext>
            </a:extLst>
          </p:cNvPr>
          <p:cNvSpPr txBox="1">
            <a:spLocks/>
          </p:cNvSpPr>
          <p:nvPr/>
        </p:nvSpPr>
        <p:spPr>
          <a:xfrm>
            <a:off x="4532564" y="154654"/>
            <a:ext cx="3401290" cy="792884"/>
          </a:xfrm>
          <a:prstGeom prst="rect">
            <a:avLst/>
          </a:prstGeom>
          <a:solidFill>
            <a:srgbClr val="00B05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3600" dirty="0">
                <a:solidFill>
                  <a:srgbClr val="FFFF00"/>
                </a:solidFill>
                <a:latin typeface="Tahoma" panose="020B0604030504040204" pitchFamily="34" charset="0"/>
                <a:ea typeface="Tahoma" panose="020B0604030504040204" pitchFamily="34" charset="0"/>
                <a:cs typeface="Tahoma" panose="020B0604030504040204" pitchFamily="34" charset="0"/>
              </a:rPr>
              <a:t>3. DỊCH VỤ</a:t>
            </a:r>
            <a:endParaRPr lang="vi-VN" sz="36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2" name="Thought Bubble: Cloud 1">
            <a:extLst>
              <a:ext uri="{FF2B5EF4-FFF2-40B4-BE49-F238E27FC236}">
                <a16:creationId xmlns:a16="http://schemas.microsoft.com/office/drawing/2014/main" id="{A378B859-89B6-420B-9167-54B19F2B38B3}"/>
              </a:ext>
            </a:extLst>
          </p:cNvPr>
          <p:cNvSpPr/>
          <p:nvPr/>
        </p:nvSpPr>
        <p:spPr>
          <a:xfrm>
            <a:off x="461432" y="-70924"/>
            <a:ext cx="3286608" cy="1767226"/>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9Slide05 SVNSteady" pitchFamily="2" charset="0"/>
              </a:rPr>
              <a:t>Kể tên các loại hình dịch vụ mà em biết</a:t>
            </a:r>
            <a:endParaRPr lang="vi-VN" sz="2800">
              <a:solidFill>
                <a:srgbClr val="FF0000"/>
              </a:solidFill>
            </a:endParaRPr>
          </a:p>
        </p:txBody>
      </p:sp>
      <p:pic>
        <p:nvPicPr>
          <p:cNvPr id="23" name="Picture 2" descr="Xe ô tô Hyundai là thương hiệu của nước nào? Được sản xuất tại đâu? |  websosanh.vn">
            <a:extLst>
              <a:ext uri="{FF2B5EF4-FFF2-40B4-BE49-F238E27FC236}">
                <a16:creationId xmlns:a16="http://schemas.microsoft.com/office/drawing/2014/main" id="{5FA63ACF-980F-4DC5-B484-322CBDA1B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9421" y="1331174"/>
            <a:ext cx="859350" cy="48101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ình ảnh Biểu Tượng Du Lịch Thiết Kế Các Vector, Các Vector, Du Lịch, Thiết  Kế Vector và PNG với nền trong suốt để tải xuống miễn phí">
            <a:extLst>
              <a:ext uri="{FF2B5EF4-FFF2-40B4-BE49-F238E27FC236}">
                <a16:creationId xmlns:a16="http://schemas.microsoft.com/office/drawing/2014/main" id="{C59BD737-0635-4CCB-87AC-276E83A27A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6283" y="1959554"/>
            <a:ext cx="1000955" cy="10193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Túi Đô La Hóa Đơn Và Đồng Xu Biểu Tượng Minh Họa Đơn Giản Hình minh họa Sẵn  có - Tải xuống Hình ảnh Ngay bây giờ - iStock">
            <a:extLst>
              <a:ext uri="{FF2B5EF4-FFF2-40B4-BE49-F238E27FC236}">
                <a16:creationId xmlns:a16="http://schemas.microsoft.com/office/drawing/2014/main" id="{E46382F6-1AE7-4DF7-AD89-0156AE2FA2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8112" y="3041168"/>
            <a:ext cx="1475098" cy="11049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Biểu Tượng Bệnh Viện Hình ảnh | Định dạng hình ảnh PSD 401339439|  vn.lovepik.com">
            <a:extLst>
              <a:ext uri="{FF2B5EF4-FFF2-40B4-BE49-F238E27FC236}">
                <a16:creationId xmlns:a16="http://schemas.microsoft.com/office/drawing/2014/main" id="{F3F721FA-7431-4EA9-AFAB-6E4E7FF5B6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0060" y="5641383"/>
            <a:ext cx="868052" cy="8680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Hình ảnh Biểu Tượng Thực đơn, Menu Clipart, Biểu Tượng, Nhà Hàng Vector và  PNG với nền trong suốt để tải xuống miễn phí">
            <a:extLst>
              <a:ext uri="{FF2B5EF4-FFF2-40B4-BE49-F238E27FC236}">
                <a16:creationId xmlns:a16="http://schemas.microsoft.com/office/drawing/2014/main" id="{35A43F0B-4B95-47D5-B7BE-7BC2548DFE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2818" y="5661023"/>
            <a:ext cx="1201918" cy="12019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BỘ LUẬT LAO ĐỘNG">
            <a:extLst>
              <a:ext uri="{FF2B5EF4-FFF2-40B4-BE49-F238E27FC236}">
                <a16:creationId xmlns:a16="http://schemas.microsoft.com/office/drawing/2014/main" id="{6A83780E-7538-4054-8872-C888C65B58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71817" y="4348035"/>
            <a:ext cx="884587" cy="8845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Danh sách tin tức">
            <a:extLst>
              <a:ext uri="{FF2B5EF4-FFF2-40B4-BE49-F238E27FC236}">
                <a16:creationId xmlns:a16="http://schemas.microsoft.com/office/drawing/2014/main" id="{B5250D77-0B8C-48E3-A87D-C00098B077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805" y="4441389"/>
            <a:ext cx="1475097" cy="11077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Vector icon biểu tượng điện thoại 03">
            <a:extLst>
              <a:ext uri="{FF2B5EF4-FFF2-40B4-BE49-F238E27FC236}">
                <a16:creationId xmlns:a16="http://schemas.microsoft.com/office/drawing/2014/main" id="{E4B13445-0B98-4F85-8094-425D391756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4700" y="3041168"/>
            <a:ext cx="947737" cy="94773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8" descr="Download Cart Png Clipart - Icon Giỏ Hàng Png - Full Size PNG Image - PNGkit">
            <a:extLst>
              <a:ext uri="{FF2B5EF4-FFF2-40B4-BE49-F238E27FC236}">
                <a16:creationId xmlns:a16="http://schemas.microsoft.com/office/drawing/2014/main" id="{B8B79A0A-D173-4D83-896A-3BE954DACF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158" y="1855356"/>
            <a:ext cx="1133476" cy="1009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50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ppt_x"/>
                                          </p:val>
                                        </p:tav>
                                        <p:tav tm="100000">
                                          <p:val>
                                            <p:strVal val="#ppt_x"/>
                                          </p:val>
                                        </p:tav>
                                      </p:tavLst>
                                    </p:anim>
                                    <p:anim calcmode="lin" valueType="num">
                                      <p:cBhvr additive="base">
                                        <p:cTn id="5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1000"/>
                                        <p:tgtEl>
                                          <p:spTgt spid="9"/>
                                        </p:tgtEl>
                                      </p:cBhvr>
                                    </p:animEffect>
                                    <p:anim calcmode="lin" valueType="num">
                                      <p:cBhvr>
                                        <p:cTn id="65" dur="1000" fill="hold"/>
                                        <p:tgtEl>
                                          <p:spTgt spid="9"/>
                                        </p:tgtEl>
                                        <p:attrNameLst>
                                          <p:attrName>ppt_x</p:attrName>
                                        </p:attrNameLst>
                                      </p:cBhvr>
                                      <p:tavLst>
                                        <p:tav tm="0">
                                          <p:val>
                                            <p:strVal val="#ppt_x"/>
                                          </p:val>
                                        </p:tav>
                                        <p:tav tm="100000">
                                          <p:val>
                                            <p:strVal val="#ppt_x"/>
                                          </p:val>
                                        </p:tav>
                                      </p:tavLst>
                                    </p:anim>
                                    <p:anim calcmode="lin" valueType="num">
                                      <p:cBhvr>
                                        <p:cTn id="6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additive="base">
                                        <p:cTn id="71" dur="500" fill="hold"/>
                                        <p:tgtEl>
                                          <p:spTgt spid="35"/>
                                        </p:tgtEl>
                                        <p:attrNameLst>
                                          <p:attrName>ppt_x</p:attrName>
                                        </p:attrNameLst>
                                      </p:cBhvr>
                                      <p:tavLst>
                                        <p:tav tm="0">
                                          <p:val>
                                            <p:strVal val="#ppt_x"/>
                                          </p:val>
                                        </p:tav>
                                        <p:tav tm="100000">
                                          <p:val>
                                            <p:strVal val="#ppt_x"/>
                                          </p:val>
                                        </p:tav>
                                      </p:tavLst>
                                    </p:anim>
                                    <p:anim calcmode="lin" valueType="num">
                                      <p:cBhvr additive="base">
                                        <p:cTn id="72" dur="500" fill="hold"/>
                                        <p:tgtEl>
                                          <p:spTgt spid="35"/>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additive="base">
                                        <p:cTn id="75" dur="500" fill="hold"/>
                                        <p:tgtEl>
                                          <p:spTgt spid="7"/>
                                        </p:tgtEl>
                                        <p:attrNameLst>
                                          <p:attrName>ppt_x</p:attrName>
                                        </p:attrNameLst>
                                      </p:cBhvr>
                                      <p:tavLst>
                                        <p:tav tm="0">
                                          <p:val>
                                            <p:strVal val="#ppt_x"/>
                                          </p:val>
                                        </p:tav>
                                        <p:tav tm="100000">
                                          <p:val>
                                            <p:strVal val="#ppt_x"/>
                                          </p:val>
                                        </p:tav>
                                      </p:tavLst>
                                    </p:anim>
                                    <p:anim calcmode="lin" valueType="num">
                                      <p:cBhvr additive="base">
                                        <p:cTn id="7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6"/>
                                        </p:tgtEl>
                                        <p:attrNameLst>
                                          <p:attrName>style.visibility</p:attrName>
                                        </p:attrNameLst>
                                      </p:cBhvr>
                                      <p:to>
                                        <p:strVal val="visible"/>
                                      </p:to>
                                    </p:set>
                                    <p:anim calcmode="lin" valueType="num">
                                      <p:cBhvr additive="base">
                                        <p:cTn id="81" dur="500" fill="hold"/>
                                        <p:tgtEl>
                                          <p:spTgt spid="6"/>
                                        </p:tgtEl>
                                        <p:attrNameLst>
                                          <p:attrName>ppt_x</p:attrName>
                                        </p:attrNameLst>
                                      </p:cBhvr>
                                      <p:tavLst>
                                        <p:tav tm="0">
                                          <p:val>
                                            <p:strVal val="#ppt_x"/>
                                          </p:val>
                                        </p:tav>
                                        <p:tav tm="100000">
                                          <p:val>
                                            <p:strVal val="#ppt_x"/>
                                          </p:val>
                                        </p:tav>
                                      </p:tavLst>
                                    </p:anim>
                                    <p:anim calcmode="lin" valueType="num">
                                      <p:cBhvr additive="base">
                                        <p:cTn id="82" dur="500" fill="hold"/>
                                        <p:tgtEl>
                                          <p:spTgt spid="6"/>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36"/>
                                        </p:tgtEl>
                                        <p:attrNameLst>
                                          <p:attrName>style.visibility</p:attrName>
                                        </p:attrNameLst>
                                      </p:cBhvr>
                                      <p:to>
                                        <p:strVal val="visible"/>
                                      </p:to>
                                    </p:set>
                                    <p:anim calcmode="lin" valueType="num">
                                      <p:cBhvr additive="base">
                                        <p:cTn id="85" dur="500" fill="hold"/>
                                        <p:tgtEl>
                                          <p:spTgt spid="36"/>
                                        </p:tgtEl>
                                        <p:attrNameLst>
                                          <p:attrName>ppt_x</p:attrName>
                                        </p:attrNameLst>
                                      </p:cBhvr>
                                      <p:tavLst>
                                        <p:tav tm="0">
                                          <p:val>
                                            <p:strVal val="#ppt_x"/>
                                          </p:val>
                                        </p:tav>
                                        <p:tav tm="100000">
                                          <p:val>
                                            <p:strVal val="#ppt_x"/>
                                          </p:val>
                                        </p:tav>
                                      </p:tavLst>
                                    </p:anim>
                                    <p:anim calcmode="lin" valueType="num">
                                      <p:cBhvr additive="base">
                                        <p:cTn id="8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2"/>
                                        </p:tgtEl>
                                        <p:attrNameLst>
                                          <p:attrName>style.visibility</p:attrName>
                                        </p:attrNameLst>
                                      </p:cBhvr>
                                      <p:to>
                                        <p:strVal val="visible"/>
                                      </p:to>
                                    </p:set>
                                    <p:anim calcmode="lin" valueType="num">
                                      <p:cBhvr additive="base">
                                        <p:cTn id="91" dur="500" fill="hold"/>
                                        <p:tgtEl>
                                          <p:spTgt spid="12"/>
                                        </p:tgtEl>
                                        <p:attrNameLst>
                                          <p:attrName>ppt_x</p:attrName>
                                        </p:attrNameLst>
                                      </p:cBhvr>
                                      <p:tavLst>
                                        <p:tav tm="0">
                                          <p:val>
                                            <p:strVal val="#ppt_x"/>
                                          </p:val>
                                        </p:tav>
                                        <p:tav tm="100000">
                                          <p:val>
                                            <p:strVal val="#ppt_x"/>
                                          </p:val>
                                        </p:tav>
                                      </p:tavLst>
                                    </p:anim>
                                    <p:anim calcmode="lin" valueType="num">
                                      <p:cBhvr additive="base">
                                        <p:cTn id="92" dur="500" fill="hold"/>
                                        <p:tgtEl>
                                          <p:spTgt spid="12"/>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30"/>
                                        </p:tgtEl>
                                        <p:attrNameLst>
                                          <p:attrName>style.visibility</p:attrName>
                                        </p:attrNameLst>
                                      </p:cBhvr>
                                      <p:to>
                                        <p:strVal val="visible"/>
                                      </p:to>
                                    </p:set>
                                    <p:anim calcmode="lin" valueType="num">
                                      <p:cBhvr additive="base">
                                        <p:cTn id="95" dur="500" fill="hold"/>
                                        <p:tgtEl>
                                          <p:spTgt spid="30"/>
                                        </p:tgtEl>
                                        <p:attrNameLst>
                                          <p:attrName>ppt_x</p:attrName>
                                        </p:attrNameLst>
                                      </p:cBhvr>
                                      <p:tavLst>
                                        <p:tav tm="0">
                                          <p:val>
                                            <p:strVal val="#ppt_x"/>
                                          </p:val>
                                        </p:tav>
                                        <p:tav tm="100000">
                                          <p:val>
                                            <p:strVal val="#ppt_x"/>
                                          </p:val>
                                        </p:tav>
                                      </p:tavLst>
                                    </p:anim>
                                    <p:anim calcmode="lin" valueType="num">
                                      <p:cBhvr additive="base">
                                        <p:cTn id="9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8"/>
                                        </p:tgtEl>
                                        <p:attrNameLst>
                                          <p:attrName>style.visibility</p:attrName>
                                        </p:attrNameLst>
                                      </p:cBhvr>
                                      <p:to>
                                        <p:strVal val="visible"/>
                                      </p:to>
                                    </p:set>
                                    <p:anim calcmode="lin" valueType="num">
                                      <p:cBhvr additive="base">
                                        <p:cTn id="101" dur="500" fill="hold"/>
                                        <p:tgtEl>
                                          <p:spTgt spid="8"/>
                                        </p:tgtEl>
                                        <p:attrNameLst>
                                          <p:attrName>ppt_x</p:attrName>
                                        </p:attrNameLst>
                                      </p:cBhvr>
                                      <p:tavLst>
                                        <p:tav tm="0">
                                          <p:val>
                                            <p:strVal val="#ppt_x"/>
                                          </p:val>
                                        </p:tav>
                                        <p:tav tm="100000">
                                          <p:val>
                                            <p:strVal val="#ppt_x"/>
                                          </p:val>
                                        </p:tav>
                                      </p:tavLst>
                                    </p:anim>
                                    <p:anim calcmode="lin" valueType="num">
                                      <p:cBhvr additive="base">
                                        <p:cTn id="102" dur="500" fill="hold"/>
                                        <p:tgtEl>
                                          <p:spTgt spid="8"/>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29"/>
                                        </p:tgtEl>
                                        <p:attrNameLst>
                                          <p:attrName>style.visibility</p:attrName>
                                        </p:attrNameLst>
                                      </p:cBhvr>
                                      <p:to>
                                        <p:strVal val="visible"/>
                                      </p:to>
                                    </p:set>
                                    <p:anim calcmode="lin" valueType="num">
                                      <p:cBhvr additive="base">
                                        <p:cTn id="105" dur="500" fill="hold"/>
                                        <p:tgtEl>
                                          <p:spTgt spid="29"/>
                                        </p:tgtEl>
                                        <p:attrNameLst>
                                          <p:attrName>ppt_x</p:attrName>
                                        </p:attrNameLst>
                                      </p:cBhvr>
                                      <p:tavLst>
                                        <p:tav tm="0">
                                          <p:val>
                                            <p:strVal val="#ppt_x"/>
                                          </p:val>
                                        </p:tav>
                                        <p:tav tm="100000">
                                          <p:val>
                                            <p:strVal val="#ppt_x"/>
                                          </p:val>
                                        </p:tav>
                                      </p:tavLst>
                                    </p:anim>
                                    <p:anim calcmode="lin" valueType="num">
                                      <p:cBhvr additive="base">
                                        <p:cTn id="10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p:bldP spid="9" grpId="0"/>
      <p:bldP spid="10" grpId="0"/>
      <p:bldP spid="11" grpId="0"/>
      <p:bldP spid="12" grpId="0"/>
      <p:bldP spid="39" grpId="0" animBg="1"/>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Nội dung bài học"/>
  <p:tag name="ISPRING_SLIDE_INDENT_LEVEL" val="0"/>
  <p:tag name="TIMING" val="|15.101|0.5|0.5"/>
  <p:tag name="GENSWF_ADVANCE_TIME" val="16.102"/>
  <p:tag name="ISPRING_SLIDE_ID_2" val="{C2A9013E-BAF5-4083-94FB-F0754D2E68C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1408</Words>
  <Application>Microsoft Office PowerPoint</Application>
  <PresentationFormat>Widescreen</PresentationFormat>
  <Paragraphs>286</Paragraphs>
  <Slides>39</Slides>
  <Notes>1</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39</vt:i4>
      </vt:variant>
    </vt:vector>
  </HeadingPairs>
  <TitlesOfParts>
    <vt:vector size="55" baseType="lpstr">
      <vt:lpstr>#9Slide03 Arima Madurai</vt:lpstr>
      <vt:lpstr>#9Slide03 Arima Madurai Bold</vt:lpstr>
      <vt:lpstr>#9Slide03 Arima Madurai Medium</vt:lpstr>
      <vt:lpstr>#9Slide04 Chonburi</vt:lpstr>
      <vt:lpstr>#9Slide05 Brannboll Ny</vt:lpstr>
      <vt:lpstr>#9Slide05 SVNSteady</vt:lpstr>
      <vt:lpstr>.VnHelvetInsH</vt:lpstr>
      <vt:lpstr>Arial</vt:lpstr>
      <vt:lpstr>Calibri</vt:lpstr>
      <vt:lpstr>Calibri Light</vt:lpstr>
      <vt:lpstr>Impact</vt:lpstr>
      <vt:lpstr>Tahoma</vt:lpstr>
      <vt:lpstr>Times New Roman</vt:lpstr>
      <vt:lpstr>VNI-Times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CÓ BIẾT</vt:lpstr>
      <vt:lpstr>PowerPoint Presentation</vt:lpstr>
      <vt:lpstr>PowerPoint Presentation</vt:lpstr>
      <vt:lpstr>PowerPoint Presentation</vt:lpstr>
      <vt:lpstr>PowerPoint Presentation</vt:lpstr>
      <vt:lpstr>PowerPoint Presentation</vt:lpstr>
      <vt:lpstr>PowerPoint Presentation</vt:lpstr>
      <vt:lpstr>1. Hãy kể tên các trung tâm kinh tế Đông Nam Bộ. 2. Kể tên các tỉnh thành trong vùng kinh tế trọng điểm phía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HUYNH THI THU UYEN</dc:creator>
  <cp:lastModifiedBy>HUYNH THI THU UYEN</cp:lastModifiedBy>
  <cp:revision>3</cp:revision>
  <dcterms:created xsi:type="dcterms:W3CDTF">2022-01-20T13:07:34Z</dcterms:created>
  <dcterms:modified xsi:type="dcterms:W3CDTF">2022-02-11T02:16:47Z</dcterms:modified>
</cp:coreProperties>
</file>